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theme/theme6.xml" ContentType="application/vnd.openxmlformats-officedocument.theme+xml"/>
  <Override PartName="/ppt/slideLayouts/slideLayout23.xml" ContentType="application/vnd.openxmlformats-officedocument.presentationml.slideLayout+xml"/>
  <Override PartName="/ppt/theme/theme7.xml" ContentType="application/vnd.openxmlformats-officedocument.theme+xml"/>
  <Override PartName="/ppt/slideLayouts/slideLayout24.xml" ContentType="application/vnd.openxmlformats-officedocument.presentationml.slideLayout+xml"/>
  <Override PartName="/ppt/theme/theme8.xml" ContentType="application/vnd.openxmlformats-officedocument.theme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941" r:id="rId2"/>
    <p:sldMasterId id="2147483943" r:id="rId3"/>
    <p:sldMasterId id="2147483945" r:id="rId4"/>
    <p:sldMasterId id="2147483947" r:id="rId5"/>
    <p:sldMasterId id="2147483949" r:id="rId6"/>
    <p:sldMasterId id="2147483951" r:id="rId7"/>
    <p:sldMasterId id="2147483953" r:id="rId8"/>
    <p:sldMasterId id="2147483955" r:id="rId9"/>
  </p:sldMasterIdLst>
  <p:notesMasterIdLst>
    <p:notesMasterId r:id="rId55"/>
  </p:notesMasterIdLst>
  <p:sldIdLst>
    <p:sldId id="272" r:id="rId10"/>
    <p:sldId id="290" r:id="rId11"/>
    <p:sldId id="274" r:id="rId12"/>
    <p:sldId id="275" r:id="rId13"/>
    <p:sldId id="276" r:id="rId14"/>
    <p:sldId id="277" r:id="rId15"/>
    <p:sldId id="279" r:id="rId16"/>
    <p:sldId id="280" r:id="rId17"/>
    <p:sldId id="320" r:id="rId18"/>
    <p:sldId id="308" r:id="rId19"/>
    <p:sldId id="327" r:id="rId20"/>
    <p:sldId id="328" r:id="rId21"/>
    <p:sldId id="329" r:id="rId22"/>
    <p:sldId id="330" r:id="rId23"/>
    <p:sldId id="292" r:id="rId24"/>
    <p:sldId id="257" r:id="rId25"/>
    <p:sldId id="260" r:id="rId26"/>
    <p:sldId id="319" r:id="rId27"/>
    <p:sldId id="321" r:id="rId28"/>
    <p:sldId id="322" r:id="rId29"/>
    <p:sldId id="323" r:id="rId30"/>
    <p:sldId id="324" r:id="rId31"/>
    <p:sldId id="325" r:id="rId32"/>
    <p:sldId id="326" r:id="rId33"/>
    <p:sldId id="259" r:id="rId34"/>
    <p:sldId id="273" r:id="rId35"/>
    <p:sldId id="295" r:id="rId36"/>
    <p:sldId id="347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297" r:id="rId45"/>
    <p:sldId id="270" r:id="rId46"/>
    <p:sldId id="342" r:id="rId47"/>
    <p:sldId id="343" r:id="rId48"/>
    <p:sldId id="344" r:id="rId49"/>
    <p:sldId id="345" r:id="rId50"/>
    <p:sldId id="346" r:id="rId51"/>
    <p:sldId id="338" r:id="rId52"/>
    <p:sldId id="339" r:id="rId53"/>
    <p:sldId id="310" r:id="rId5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9900FF"/>
    <a:srgbClr val="FF33CC"/>
    <a:srgbClr val="96969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slide" Target="slides/slide41.xml"/><Relationship Id="rId55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slide" Target="slides/slide44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tableStyles" Target="tableStyles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viewProps" Target="viewProps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FC1963E-CDB5-4343-9203-23858FF013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611D50B-3D48-4C2E-864E-DBBBC6250B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ACA78A24-D5F5-404C-9C58-4D70130FA34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1BFF2597-A888-4259-A18B-EA2ECA68B9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C009A2EE-578D-454C-86F2-33DC19EB92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3D283BBA-5095-47B0-A894-7F23E8FEF5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077854B-BA75-47EE-ABA7-40BED47793E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BD44BF2-6188-4315-BE8F-611DA334214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99667D0-F9A1-44E9-B5E1-F5BE12C6C3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5" name="Freeform 4">
                <a:extLst>
                  <a:ext uri="{FF2B5EF4-FFF2-40B4-BE49-F238E27FC236}">
                    <a16:creationId xmlns:a16="http://schemas.microsoft.com/office/drawing/2014/main" id="{0BB24143-5C1C-41BA-A06A-7BE225E66E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5">
                <a:extLst>
                  <a:ext uri="{FF2B5EF4-FFF2-40B4-BE49-F238E27FC236}">
                    <a16:creationId xmlns:a16="http://schemas.microsoft.com/office/drawing/2014/main" id="{6A83C16E-3720-48DE-9257-DD37FB897F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4A2EEF29-9AED-4E14-8D3F-4FB534DD43B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81374243-214E-4948-93D1-062E982F8D1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F5DF0F2-C620-4143-9584-6B4356A21BF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8" name="Group 9">
              <a:extLst>
                <a:ext uri="{FF2B5EF4-FFF2-40B4-BE49-F238E27FC236}">
                  <a16:creationId xmlns:a16="http://schemas.microsoft.com/office/drawing/2014/main" id="{0D8A58C0-EC2F-4BFF-9891-25BC351817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9" name="Freeform 10">
                <a:extLst>
                  <a:ext uri="{FF2B5EF4-FFF2-40B4-BE49-F238E27FC236}">
                    <a16:creationId xmlns:a16="http://schemas.microsoft.com/office/drawing/2014/main" id="{9409E30E-FD1C-4BFA-99FF-4CE0ED7E00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1">
                <a:extLst>
                  <a:ext uri="{FF2B5EF4-FFF2-40B4-BE49-F238E27FC236}">
                    <a16:creationId xmlns:a16="http://schemas.microsoft.com/office/drawing/2014/main" id="{1D3FFAE9-6BBC-44D0-827A-FA7B2E5287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0DEC5A75-0055-42CA-B577-3D84C500E7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3">
                <a:extLst>
                  <a:ext uri="{FF2B5EF4-FFF2-40B4-BE49-F238E27FC236}">
                    <a16:creationId xmlns:a16="http://schemas.microsoft.com/office/drawing/2014/main" id="{17E7772E-8BB4-4458-B9A0-22DF607316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4">
                <a:extLst>
                  <a:ext uri="{FF2B5EF4-FFF2-40B4-BE49-F238E27FC236}">
                    <a16:creationId xmlns:a16="http://schemas.microsoft.com/office/drawing/2014/main" id="{84A8CE80-DBDF-4B20-B6C0-E12BEEEFB4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5">
                <a:extLst>
                  <a:ext uri="{FF2B5EF4-FFF2-40B4-BE49-F238E27FC236}">
                    <a16:creationId xmlns:a16="http://schemas.microsoft.com/office/drawing/2014/main" id="{CE88479B-B678-4069-8D29-6524174AA8E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7" name="TextBox 13">
            <a:extLst>
              <a:ext uri="{FF2B5EF4-FFF2-40B4-BE49-F238E27FC236}">
                <a16:creationId xmlns:a16="http://schemas.microsoft.com/office/drawing/2014/main" id="{869BD801-5967-4156-8676-99639A83226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36513" y="1524000"/>
            <a:ext cx="963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270000" y="2444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75653264-E051-491D-94CB-A4B1EFD4A1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FD82-6573-49A7-AD17-71293890841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43E0621B-9E90-46A9-9589-1A996CFFC5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00F9A4B7-CD7B-4EA0-BFFB-B640E306B0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110D9E5-3A69-43DC-9259-BA4ABAD021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491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F28B4EC-9E33-47B0-A195-1CE0A082BE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4FC00-1B13-4E41-A429-B706726B490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F3E4E87-69C0-410F-9168-41E1B773F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420FB88-70D6-46B6-BFEB-036141032B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C6059-54DF-470A-95CC-E20F3DCFCB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064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4A2784D-57A7-487A-81AF-7AFE817C8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5A906-7184-4ED4-B674-EA4AF1D65E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4FA470F-08E5-45E8-BB8B-7329F67760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B71B33C-3723-48ED-913C-B22B7432D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0D151-E98B-41DA-917A-0A6D16D3B5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5670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689897B-A568-4591-A871-9AA3534CB20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C099F17C-712B-423C-8DCD-F600FB1486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D440073C-E3F8-4730-8275-E9DB4595AC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F39B7A60-FC70-46FC-ACC4-8EF990D744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BE2239C-2E5C-4316-AE67-070E0114B17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EA8F196A-EDAF-42B6-9801-52767BDBD2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AA854747-642B-4316-97E9-05D57661878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EAC9E43D-43F0-4881-A071-DB0D58D8AE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F24EAAA6-CC19-4A3A-9512-949F87AA91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B9CBAFDC-D7B7-474A-880E-0509A04727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4E6937F6-61B6-46BA-9D6F-C96C030530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7BCEA32C-D6C4-43DC-807F-6473D1E54D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31BD5433-1B65-4268-B0BA-EDA84A0874D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A37C7CAC-BCFF-4C8A-A813-E919029EEE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39079E23-0CB5-43C7-B206-000DBAC9C3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849437" y="3957637"/>
            <a:ext cx="443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6302A50C-82F3-4A7D-AB44-3B6AF562147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42863" y="1422400"/>
            <a:ext cx="9794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MNU 3-11a</a:t>
            </a:r>
          </a:p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MTH 3-11a</a:t>
            </a:r>
          </a:p>
        </p:txBody>
      </p:sp>
      <p:pic>
        <p:nvPicPr>
          <p:cNvPr id="18" name="Picture 23" descr="scottishflag">
            <a:extLst>
              <a:ext uri="{FF2B5EF4-FFF2-40B4-BE49-F238E27FC236}">
                <a16:creationId xmlns:a16="http://schemas.microsoft.com/office/drawing/2014/main" id="{F1455429-C226-4B2E-8B61-50C6E4A2E7D4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794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4DFB210-E691-4BA6-8B5D-25F620FC1B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55443B-4960-471D-8C4F-CC5EAC5C4ED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8ED06562-1A44-46D1-8E5B-8EAA071A9C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B9699A48-BA13-4E99-A168-E1CAB5162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panose="020B0604020202020204" pitchFamily="34" charset="0"/>
              </a:defRPr>
            </a:lvl1pPr>
          </a:lstStyle>
          <a:p>
            <a:fld id="{A1AE1B39-AE09-474E-A863-19A219839B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8701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A86F23C-4062-40DE-A98D-3387207ACF9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629EEA80-03D0-44D5-B82A-77099A53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392FDA73-F7EF-4139-B977-FFB2AE2DC1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F1D26A38-B042-4BD1-ABE3-67B8294E06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56ECE40-569E-48D9-A8BA-12422D55999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0CAE31B4-BE59-49A3-9BAC-4BF6B33A0A3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ADD25215-8D62-4A9A-924D-D1AD4AC442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C9F5712C-94F5-4521-96F4-CB5DB7AB69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5C94B3FA-B6DD-4D53-AD97-0E26DFDF74A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E4028CD5-4B5D-418C-BBC4-37D69A5F9A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28660925-A6C8-4ED0-BC29-F8042E01B7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B606C932-137A-4064-A603-B7AE37232D4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BEB6CC82-76BF-4B8C-AEFF-DD95CB5F674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9FB787AB-27C2-4036-8FA7-8D17B47EED4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483F5452-7484-4E3F-B218-A2B3D4214D7E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849437" y="3957637"/>
            <a:ext cx="443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4B7B7346-A111-4D7B-891C-F1AD0BEDD1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42863" y="1422400"/>
            <a:ext cx="9794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MNU 3-11a</a:t>
            </a:r>
          </a:p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MTH 3-11a</a:t>
            </a:r>
          </a:p>
        </p:txBody>
      </p:sp>
      <p:pic>
        <p:nvPicPr>
          <p:cNvPr id="18" name="Picture 23" descr="scottishflag">
            <a:extLst>
              <a:ext uri="{FF2B5EF4-FFF2-40B4-BE49-F238E27FC236}">
                <a16:creationId xmlns:a16="http://schemas.microsoft.com/office/drawing/2014/main" id="{B1C2863C-B491-498E-A167-65D1DD49530A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794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40117068-4851-415C-9ABD-D681009CB4D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55443B-4960-471D-8C4F-CC5EAC5C4ED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918B8B6-8D6B-40F6-A80A-B209759E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ACC345F0-13F5-4370-A576-7C88ECA91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panose="020B0604020202020204" pitchFamily="34" charset="0"/>
              </a:defRPr>
            </a:lvl1pPr>
          </a:lstStyle>
          <a:p>
            <a:fld id="{71D298AA-445E-4E9B-B7DD-5DD20C9D0B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680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8A42901-BAC2-4838-A566-2F987826DAB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454C20A-89CA-48E4-8AF4-E8D08750A3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254C3827-0A9D-4CB2-A2D8-DA5B397096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606DEE4B-7A45-42C0-97F7-AD09C77994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296300E6-D70D-4093-8BCD-B7208E24175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9F8A7AA-29E7-49E5-BF0C-96B84567111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D9C4B516-27B8-4527-9288-CDB8074FFED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0E51A7CD-6413-431A-BF81-7DC5582A05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C99DC5D2-7B2B-460B-A2FE-79CE26BC08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EBA4942B-D960-4D46-9803-701AFB2E0C0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38A95A0D-0073-4D2B-823D-BD8D9B2437A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8ECBF764-C2E8-41CC-898C-D155D489F3E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65B1802A-3ED1-4C37-AEAA-E44425BE50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21C44F89-1B76-4B68-BA35-7AC30453D7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A33D4717-F362-4289-B265-0567B1A01A52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849437" y="3957637"/>
            <a:ext cx="443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B86053FF-C287-4DDF-AB0E-B2D8C16D796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42863" y="1422400"/>
            <a:ext cx="9794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MNU 3-11a</a:t>
            </a:r>
          </a:p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MTH 3-11a</a:t>
            </a:r>
          </a:p>
        </p:txBody>
      </p:sp>
      <p:pic>
        <p:nvPicPr>
          <p:cNvPr id="18" name="Picture 23" descr="scottishflag">
            <a:extLst>
              <a:ext uri="{FF2B5EF4-FFF2-40B4-BE49-F238E27FC236}">
                <a16:creationId xmlns:a16="http://schemas.microsoft.com/office/drawing/2014/main" id="{704C0CEE-6236-43DB-B4CE-9CA97262A288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794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15FDAEFE-7925-42F4-B927-05EB8BCA8AF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55443B-4960-471D-8C4F-CC5EAC5C4ED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D0C2B192-9830-4FA0-8161-7B44ED3EA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4862F91A-2762-41AF-9F2B-FBAADAB7F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panose="020B0604020202020204" pitchFamily="34" charset="0"/>
              </a:defRPr>
            </a:lvl1pPr>
          </a:lstStyle>
          <a:p>
            <a:fld id="{D981887E-3F30-440C-945E-B3945DDAB9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234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3C3091F-8BFE-4412-875B-8E696B7B74D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DEE9362-6A65-4FBF-BD61-1554C01B2F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ECCF75BA-F927-445D-8727-A862F6D4E7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957DA915-4A85-40B2-9700-558F9772CC6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E01E1182-57EE-4DB3-82D7-36EA09589C7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629C74C-2C8C-47C2-8422-E4187085D21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3B30119F-F50F-4C80-8FA1-1D8B1BBEB45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6A004881-553F-4A4C-ADEB-669052DBC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D7E4F8EC-1B16-43EE-82F0-6A532DCB4C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FD16C59-4995-4376-A12B-1C68C086E30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DCF0B342-AFFE-4CD5-8B69-B8F05C2E0F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203582AB-F116-4FA8-9562-1252713A12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B15EE7FB-6890-46B5-ADFF-9BA4247958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4E4445A0-ADE3-44EE-B59F-7BEA9517BB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79526138-794F-41D6-A0A7-5B79AFC9BEC2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849437" y="3957637"/>
            <a:ext cx="443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1D1B97BE-9444-45CE-8248-2C31F251A78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42863" y="1422400"/>
            <a:ext cx="9794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MNU 3-11a</a:t>
            </a:r>
          </a:p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</a:rPr>
              <a:t>MTH 3-11a</a:t>
            </a:r>
          </a:p>
        </p:txBody>
      </p:sp>
      <p:pic>
        <p:nvPicPr>
          <p:cNvPr id="18" name="Picture 23" descr="scottishflag">
            <a:extLst>
              <a:ext uri="{FF2B5EF4-FFF2-40B4-BE49-F238E27FC236}">
                <a16:creationId xmlns:a16="http://schemas.microsoft.com/office/drawing/2014/main" id="{772B1A0A-6748-4A30-B94E-37471DC56CA3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794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D6D4E1A7-537F-456C-A443-168C14E6D28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55443B-4960-471D-8C4F-CC5EAC5C4ED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57B5EBBF-B652-4F91-9818-87BB21B362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485CA4-4728-44C2-9B49-05F9690EAA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panose="020B0604020202020204" pitchFamily="34" charset="0"/>
              </a:defRPr>
            </a:lvl1pPr>
          </a:lstStyle>
          <a:p>
            <a:fld id="{9FEB7903-2563-4EF2-9720-BE58B4C9D7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4891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5613" y="273050"/>
            <a:ext cx="8226425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5613" y="1598613"/>
            <a:ext cx="4037012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613" y="3922713"/>
            <a:ext cx="4037012" cy="21732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922713"/>
            <a:ext cx="4037013" cy="21732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6FE4B6-9298-4F5D-9BE6-B33ABBC0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59A15-F180-4B7C-B496-B85151D11AEC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1839A3-0A09-44F8-8DF0-043BCD60A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87539-AF87-4335-A9B7-87344D90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EC61E3D4-50FB-4DE3-83FF-8B5F694FD7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8602644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214298B-9DCD-4ED4-90DE-A4ACA508BC0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E098B1DC-14AB-44B7-98DB-D30643478D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BA82D7A6-5412-4CD5-AF0A-FBB2C009533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A804443A-2B8F-451E-8DB0-7DD0CC22011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A615088-53FC-4E98-8AAE-0C5CEBDF289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5C7C1B5-6A5C-4B75-BDD5-C3B66FBB367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C7E9A2D-B7AF-475D-A627-B2ACE99CAC8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E3BF2ADA-6DEA-46D7-82AD-FB3E7EA499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C6ED612E-F418-4670-B5E8-273B344BBA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1581A217-5316-4090-B841-AF08BE4950F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65B61301-8986-4C24-AA5C-3B47DB5410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3972D7B3-CEF1-4C6B-A5D4-4B81BCD2CE7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FF934C2E-7A4D-45D4-A4F4-B3090BB437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9CF3FF1A-724E-4CA0-A460-195B809F75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8" name="TextBox 13">
            <a:extLst>
              <a:ext uri="{FF2B5EF4-FFF2-40B4-BE49-F238E27FC236}">
                <a16:creationId xmlns:a16="http://schemas.microsoft.com/office/drawing/2014/main" id="{D337A83A-FEF2-45AF-A002-F2AAA340342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</a:rPr>
              <a:t>MNU 2-11b </a:t>
            </a:r>
          </a:p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</a:rPr>
              <a:t>MNU2-11c </a:t>
            </a:r>
          </a:p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</a:rPr>
              <a:t>MTH 3-11b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FED81AD1-DF1E-451E-850E-C43D0AB28E4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E2A9D-7044-460E-BF2C-B65519DEA5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27B06CC3-B2D6-4519-A195-77F85DA2E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20B2A31-555D-4FC4-847F-D3B8C1819C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2BB528A-9181-4F88-B4EC-2E5A9987E6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9214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727FD6-E830-42CC-A74E-76FEC9ED005B}"/>
              </a:ext>
            </a:extLst>
          </p:cNvPr>
          <p:cNvSpPr/>
          <p:nvPr userDrawn="1"/>
        </p:nvSpPr>
        <p:spPr>
          <a:xfrm>
            <a:off x="0" y="1025525"/>
            <a:ext cx="1014413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DA9278-89D3-4F95-9328-F04A45B033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9C5D8-B56B-4056-BAAD-022F8622E5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1B618E-6DE4-4D36-A3AA-510FEC8F63A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116CFBB-6022-4DBD-B2AE-3EBB04291D7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141641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44A527-5624-4A35-856B-AF0E1D11A95D}"/>
              </a:ext>
            </a:extLst>
          </p:cNvPr>
          <p:cNvSpPr/>
          <p:nvPr userDrawn="1"/>
        </p:nvSpPr>
        <p:spPr>
          <a:xfrm>
            <a:off x="0" y="974725"/>
            <a:ext cx="1014413" cy="247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569EF-04E5-4A3B-A1BC-9FB48D8ABE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7BD1-C84D-4AEE-82F8-7626E31EB2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A3A9E3-651A-4335-8C61-27FD0458959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CF0B14B7-DCBE-4A99-84CD-E87C7E47CEA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10379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2E9A423-09B1-4818-8AE3-02BFCF87E8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DF00E-50F4-44F5-9E17-DD48DF969CE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09BAEA7-A31E-4901-BA00-EAC8423E0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865C40E-43D1-4A7E-8089-8FF5CC8BF7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F99EC4-F5D1-4CFE-A477-F0473B85B2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9638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7A34B5-45D8-42A4-98D0-9B26FCCBD149}"/>
              </a:ext>
            </a:extLst>
          </p:cNvPr>
          <p:cNvSpPr/>
          <p:nvPr userDrawn="1"/>
        </p:nvSpPr>
        <p:spPr>
          <a:xfrm>
            <a:off x="0" y="687388"/>
            <a:ext cx="1014413" cy="5540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MNU 2-11c</a:t>
            </a:r>
          </a:p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MTH 3-11a </a:t>
            </a:r>
          </a:p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MTH 3-11b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BA737-7F45-401C-91B3-A28E028200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B9FFA-FD3E-43BA-90F0-F55F00F38E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07CD58-C19F-4D99-95C5-3B677DCEE64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87184B9-6D2C-42C9-AC0C-A4B670E63AC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682437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AD51DB-0D6B-4AFD-8469-929B74F59124}"/>
              </a:ext>
            </a:extLst>
          </p:cNvPr>
          <p:cNvSpPr/>
          <p:nvPr userDrawn="1"/>
        </p:nvSpPr>
        <p:spPr>
          <a:xfrm>
            <a:off x="0" y="1025525"/>
            <a:ext cx="1014413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DCF4D-AEE2-4EC1-94E2-3B0C9974A4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939CD-1EDD-40A6-A751-314142BAED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7730191-AE13-45B3-B9D4-2C0B5FFB8E7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6B901B5-5837-4B88-AF1E-EF41769D965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384530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E4583A-54FF-49E6-94EF-C581A8B40F1E}"/>
              </a:ext>
            </a:extLst>
          </p:cNvPr>
          <p:cNvSpPr/>
          <p:nvPr userDrawn="1"/>
        </p:nvSpPr>
        <p:spPr>
          <a:xfrm>
            <a:off x="0" y="1125538"/>
            <a:ext cx="1014413" cy="246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9AFD08-69FC-4417-8B70-214730C71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034CE-18EC-4D68-B6D2-04628C06B1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39B4D5-2BA5-4B0D-B2BC-E8A1485D6B9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19687E81-C300-4CFE-8FAB-844AA8BC5C9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1191505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485B2A-194F-4889-B971-44D0E382F658}"/>
              </a:ext>
            </a:extLst>
          </p:cNvPr>
          <p:cNvSpPr/>
          <p:nvPr userDrawn="1"/>
        </p:nvSpPr>
        <p:spPr>
          <a:xfrm>
            <a:off x="0" y="1076325"/>
            <a:ext cx="1014413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35FB0C-7C90-4C98-B2EC-122D19DAD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47623-216A-4C95-82F6-28B8AF16EB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B81446-A1B2-4198-994E-1F856E393F5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69D43CB-7DC4-437D-A9AE-73021D28B1D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1271299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27D4FC-FEDE-436B-AC54-23475A8B4FA4}"/>
              </a:ext>
            </a:extLst>
          </p:cNvPr>
          <p:cNvSpPr/>
          <p:nvPr userDrawn="1"/>
        </p:nvSpPr>
        <p:spPr>
          <a:xfrm>
            <a:off x="0" y="1100138"/>
            <a:ext cx="1014413" cy="246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7525A5-1695-4C41-8922-A4427FCBC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C2B0E-0072-40DD-82F5-DE1772C916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EB4578-5322-4F97-B504-03A304E295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8A685EE4-FD7D-49C8-AC28-45E383F289A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2827528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F41601-F5C7-4A27-8476-EA828565E8CA}"/>
              </a:ext>
            </a:extLst>
          </p:cNvPr>
          <p:cNvSpPr/>
          <p:nvPr userDrawn="1"/>
        </p:nvSpPr>
        <p:spPr>
          <a:xfrm>
            <a:off x="0" y="687388"/>
            <a:ext cx="1014413" cy="246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D3FCA6-2605-45F7-85FC-7007464C8E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755D-5B29-4F76-9980-8BBD60AF20E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69867-DC73-4D47-A882-278B2F4720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1F6EA7-106F-4F4F-A30B-4A30ECCE7C4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DD3745C4-008E-4C4D-A02A-5203E8A9360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69483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9A6F2BB-7598-4589-AF96-61DA006954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21CC4-AB3E-4777-82E2-97FAC1CC72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7DC9E33-A5AD-4B15-A3BA-A5214FAAE1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4868F54-8CDC-4319-BD05-5A18BF79D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7543-1AAF-413C-9952-7A9106EADF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554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66751D5-D8B5-443A-8D64-3B7E79EE5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6CD95-89EF-4CAC-9B78-6C333E8BFA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CE788C9-4974-4D73-9F13-BF5E7BCB50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71C6BEE-41DA-4F76-9906-95D0D4802E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2DEA3E-7725-4C76-998E-10A0744C81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235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E090819D-17AB-4D4B-BAD9-33EF77BB2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95CB0-7AAE-4228-97E7-D40471385DF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A994B48-7E59-4699-B07B-D0191A1E87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E05E97F-F07A-4391-9E06-35CDDCEAD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32C65-C9B0-48CA-94B1-7C7B441ED3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929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932412F-3FCB-4159-92A9-88487DDDA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34E12-857B-4E88-88BE-3004E443800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61F8988-582A-4BFB-B682-77E7014AA7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FDDAB94-AC4B-4C98-A3D3-D2F4DCF99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A313F6-7127-4985-AA2F-7B9F3F08F0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019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29620C7F-EC84-44C7-9B41-8CD2A54DAB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3D28-B3AE-4C73-83BE-E4898317EE0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70EBD67A-381A-42C3-BE85-9E2B2FB2EA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280AFDC1-E648-4560-8A70-A8BDF3782F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C8F68-3EC9-4BE7-B7C1-0DD3B6E142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435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A5909E7-AE36-41CC-BDCC-C3447EF015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E2DA9-34F0-4EBD-A1DA-F023957A12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A310D97-317D-40F9-A5BF-569A54B6B8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B0AB46C-FC15-417E-A1F6-F80B2DDC0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79023-A63D-4DB1-B815-7E84062A6D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658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0EEF607-E8E9-4DB9-9457-0E26F8793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6657A-4A24-4EA9-BBC2-F0C4B1D812B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FEBF483-006B-472D-9FA6-F8B5CDAFB9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FBB87CD-7967-413C-B46E-AB6CD03D3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6D2B0E-0415-459E-A344-52FEF56997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28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2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3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24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>
            <a:extLst>
              <a:ext uri="{FF2B5EF4-FFF2-40B4-BE49-F238E27FC236}">
                <a16:creationId xmlns:a16="http://schemas.microsoft.com/office/drawing/2014/main" id="{E410C78D-437F-4A39-BAD2-5A6E8CE7552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0DE50FB0-E0BC-44DD-BB22-99DE65A5AB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3B7C2932-B960-4958-8D51-29001CD78B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23562" name="Group 5">
              <a:extLst>
                <a:ext uri="{FF2B5EF4-FFF2-40B4-BE49-F238E27FC236}">
                  <a16:creationId xmlns:a16="http://schemas.microsoft.com/office/drawing/2014/main" id="{9A0C867D-9F6A-4D31-96FE-BBBA32F987B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8C90B9D5-B78D-474E-A1E3-952F2847B7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F53AD14-00B8-468C-B1B5-3153D7B02B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0B9042A8-E326-4464-92FD-960756145F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32FE0D64-3E09-43DB-A458-F4FFA047E97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56E46EA1-F1A0-48FA-9F7A-085E721DD0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C6886409-FD15-40A4-81AF-F9BA4F2F906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5D00C881-81A5-43CE-B56F-17F50563554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9E0F0485-E934-4A74-B312-190AB99A05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FB928A5F-DA0A-445A-88D9-C1202CAA317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968F2295-F07F-48C0-B947-3CD297089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86DD1840-13E8-407D-BBF4-155250FA3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EB821445-20DC-49CB-82EC-36D0F50EC1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3AA37DB-091A-46D2-92A4-B7B4DFEB07D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64AD3FCC-7B45-4C5E-9B11-88759482D2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A7CDFED9-D9AF-498A-9F19-120AB32748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DE9EFD5-58D8-46E2-B87B-C16AFA37310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88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9" r:id="rId12"/>
    <p:sldLayoutId id="2147483990" r:id="rId13"/>
    <p:sldLayoutId id="2147483991" r:id="rId14"/>
    <p:sldLayoutId id="2147483992" r:id="rId15"/>
    <p:sldLayoutId id="2147483993" r:id="rId16"/>
    <p:sldLayoutId id="2147483994" r:id="rId17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58929C9-97F9-4F12-BDED-AA261D7DB5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F827F6A-B275-45D6-9387-CAB3B7E04F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3257CBD0-78B8-4362-932E-E0BBB2ED193D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4580" name="Group 4">
            <a:extLst>
              <a:ext uri="{FF2B5EF4-FFF2-40B4-BE49-F238E27FC236}">
                <a16:creationId xmlns:a16="http://schemas.microsoft.com/office/drawing/2014/main" id="{74DC02E9-9910-4A6F-A9A9-11D062C2FB5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4584" name="Group 5">
              <a:extLst>
                <a:ext uri="{FF2B5EF4-FFF2-40B4-BE49-F238E27FC236}">
                  <a16:creationId xmlns:a16="http://schemas.microsoft.com/office/drawing/2014/main" id="{591CF36B-DCC3-4626-BBC5-87C5465F3ED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7A3BD2AA-88DF-402A-84A9-D4D755D3734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10607870-2D16-4A2F-B9A1-169EA76E23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FD6218E2-C425-4E92-8D11-7018A4F052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6F2A7A74-F998-4AF5-9297-26F78DC36B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5E4A401A-B7FD-4C11-854B-BBE4BBECC1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FED40406-9902-4DC6-A823-BD1FB193F62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214EEED4-E2AD-4E57-8129-36992F20CE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7D07850F-B0C3-4F37-BC94-F357B19718A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02AE55EC-F03E-4542-B3D7-EF52D28BEC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AD98CB4E-EA44-4AFE-946A-BB6C20AC2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5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03FA6DD-FB95-4411-BAD0-0D5915C248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C1A37B0-AC68-4015-888F-35A8D1F9CF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3C91F2C-A446-4350-B36D-97AEB08F1AEE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5604" name="Group 4">
            <a:extLst>
              <a:ext uri="{FF2B5EF4-FFF2-40B4-BE49-F238E27FC236}">
                <a16:creationId xmlns:a16="http://schemas.microsoft.com/office/drawing/2014/main" id="{AB83505A-1678-4D6E-8F67-7F85EA4C72F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5608" name="Group 5">
              <a:extLst>
                <a:ext uri="{FF2B5EF4-FFF2-40B4-BE49-F238E27FC236}">
                  <a16:creationId xmlns:a16="http://schemas.microsoft.com/office/drawing/2014/main" id="{CF454FBE-17A5-4B17-AE32-5F431498E8E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0EE4E977-3551-4C42-AA0A-1F178CE958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F300E521-7E7D-4143-AE65-25FB4500170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2328452F-A239-48AA-AA4A-89DC770D7F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A5713DEE-9070-41BC-BC2D-42C33A9C3B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BA6C8FFE-5D4B-4F52-9069-FBEE00216E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A1E5395F-AEDC-437D-9BC5-04EB0591685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5E70E14A-99E7-46BE-9315-873D772608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64C23B12-2710-4ABE-A4C4-CA0F682F8F5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015AF9EE-7F78-4245-80DB-7725E104210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FC1BBA26-7C94-447C-8AAB-B70D593CA8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6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B1116596-25C9-48A9-94B9-F19EAB69E9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D352B69-AC3A-4A90-9120-D901A7954A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70DDA93D-F3E9-46C8-80D5-7D1D279F18A2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6628" name="Group 4">
            <a:extLst>
              <a:ext uri="{FF2B5EF4-FFF2-40B4-BE49-F238E27FC236}">
                <a16:creationId xmlns:a16="http://schemas.microsoft.com/office/drawing/2014/main" id="{D32D290A-F1DD-42B1-9AB2-4DDB35C80A3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6632" name="Group 5">
              <a:extLst>
                <a:ext uri="{FF2B5EF4-FFF2-40B4-BE49-F238E27FC236}">
                  <a16:creationId xmlns:a16="http://schemas.microsoft.com/office/drawing/2014/main" id="{DEB2A102-6C1A-44F6-A899-B07A67DAD67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D468FB1F-37AE-4299-9EA7-0F9F185415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59832D93-D90D-411F-80CA-794505ECE1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F90B07EB-C384-4C74-B310-00EBAD1A23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3F67359A-5BE5-4179-BFA6-8594B44994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451D392E-D1E9-48F6-B5F9-6A86E9AD68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53C70DDC-49D8-4FA0-B246-9B4D29CBA8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4C8555F1-DED7-41DF-BE6D-808E983930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2D83F1D5-F5E7-4DF8-AE2D-FA8A57472F6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16224EFA-D2B4-4EBA-8F00-431E1F259D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1B616F43-6F27-4933-866D-E0495C9FA5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7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A25210D-9423-4C8E-BE23-C033D61951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FE69D44-CFD2-4A07-A4F0-2B9809B8AB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E2699D93-6370-42E2-9D10-83DC4E867B0D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7652" name="Group 4">
            <a:extLst>
              <a:ext uri="{FF2B5EF4-FFF2-40B4-BE49-F238E27FC236}">
                <a16:creationId xmlns:a16="http://schemas.microsoft.com/office/drawing/2014/main" id="{8854A0D1-322A-4402-A6EE-3544C68C384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7656" name="Group 5">
              <a:extLst>
                <a:ext uri="{FF2B5EF4-FFF2-40B4-BE49-F238E27FC236}">
                  <a16:creationId xmlns:a16="http://schemas.microsoft.com/office/drawing/2014/main" id="{AF7A4649-C78E-4980-8D75-6C86ADCBB72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98CECE27-32F2-419A-919C-84A7DF12ED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50B0C77B-CC70-4112-A739-F232D375E2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" name="Freeform 8">
                <a:extLst>
                  <a:ext uri="{FF2B5EF4-FFF2-40B4-BE49-F238E27FC236}">
                    <a16:creationId xmlns:a16="http://schemas.microsoft.com/office/drawing/2014/main" id="{0EAC8335-B5F9-4F93-82E5-B7BBACD93A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75C46BBE-75FA-4155-8876-19DFBDB4FB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1825D7D6-9B4B-4C90-8569-61ECAEFDCF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1ED59EA2-52F1-4A84-8D78-4D201D87B0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BE56E2C8-AD3B-4D53-AC84-1B762B985D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9A3AAF34-B495-47A7-A50F-34BC3FE634D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F8E38D13-EA47-4F2F-A77A-0B02C3F294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AC51B0D7-CF10-4570-A43F-1C40A7532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8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B7FAC97-D528-4F9C-8FD3-410FD78F6D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230AECD-6309-444F-8F26-BFF8B638B9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F561047B-220C-4DF0-A57F-64A2368652A1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8676" name="Group 4">
            <a:extLst>
              <a:ext uri="{FF2B5EF4-FFF2-40B4-BE49-F238E27FC236}">
                <a16:creationId xmlns:a16="http://schemas.microsoft.com/office/drawing/2014/main" id="{3FA72370-774E-4E70-A3FA-B974975C5D7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8680" name="Group 5">
              <a:extLst>
                <a:ext uri="{FF2B5EF4-FFF2-40B4-BE49-F238E27FC236}">
                  <a16:creationId xmlns:a16="http://schemas.microsoft.com/office/drawing/2014/main" id="{880A2AC9-AAB0-4048-9056-E596B441EB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7B6BFE6D-469B-42D1-A3D2-2A8A7E6432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FF066E84-9B0B-4D1C-88EE-DD96442FA0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1B065DDC-F072-42A7-B24B-8F27A05E00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180A9BEA-73FF-4E91-912D-4DEE42DA8F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8AA47356-B218-4C07-B8D2-CCC122A1284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41280E79-8EB7-4DB8-99A6-662CEC5C8EA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13C83DF1-38B2-41DB-9B95-E8096EAED5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9277CF48-6A17-436D-A0DD-E980FA5221B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1C7B30DE-6150-4E0B-AC76-3C6DE62280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DD461F16-E320-42C0-ADDC-B3295B3D61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9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B4BE79D-844F-477F-9B44-DCC1738AC9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7F72709-A783-4056-82CB-7FF0004FED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134F3BF4-FAF8-4CB1-B277-6DB9300DEB2D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29700" name="Group 4">
            <a:extLst>
              <a:ext uri="{FF2B5EF4-FFF2-40B4-BE49-F238E27FC236}">
                <a16:creationId xmlns:a16="http://schemas.microsoft.com/office/drawing/2014/main" id="{8C86C790-5548-49D9-A31E-D249D5F6FFF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9704" name="Group 5">
              <a:extLst>
                <a:ext uri="{FF2B5EF4-FFF2-40B4-BE49-F238E27FC236}">
                  <a16:creationId xmlns:a16="http://schemas.microsoft.com/office/drawing/2014/main" id="{52568257-A49F-41B5-AC82-E571DC16709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77EF7AA0-B450-4D18-A673-79679A28D6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627BE30A-0A4B-485C-9FF2-90D57242EE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FCAC2DB1-4599-456E-9894-24D2AC4A10E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F2CC9C70-5713-4CC1-AAC6-825286ADB58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72BCFAD5-6E5C-4967-B933-E09E9E30DF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24EB1D9D-DC53-4344-8396-816088F925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1DEAC1FD-3041-40C6-BC16-72DD85CCA7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575DAA76-A303-4B5E-9C7F-5B0C5F28B21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6AFA713F-E508-45EE-9784-C501D8A66D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36E9EC58-0CF5-4193-A57F-81E61BCC8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0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4D0C85C-DFDB-4B54-B7B6-808D282463F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7BFE6A6-A51C-43BF-976D-7D3A2633D3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0A4E4387-1707-4C2A-B05B-34E95FF361D8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30724" name="Group 4">
            <a:extLst>
              <a:ext uri="{FF2B5EF4-FFF2-40B4-BE49-F238E27FC236}">
                <a16:creationId xmlns:a16="http://schemas.microsoft.com/office/drawing/2014/main" id="{CA9014D5-448C-4404-B1BA-2311E2E13AB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0728" name="Group 5">
              <a:extLst>
                <a:ext uri="{FF2B5EF4-FFF2-40B4-BE49-F238E27FC236}">
                  <a16:creationId xmlns:a16="http://schemas.microsoft.com/office/drawing/2014/main" id="{024BE4C5-E01A-4D1F-AB7E-849EE97113D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660A3AA4-6A35-47AB-B35F-4AE163FEEA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C678C61D-56BA-4C1F-B077-1EAAC2DEC8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54611800-091C-43AD-8FF1-E151BB70A6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2261575D-C7FB-4077-8B8C-95426D2D27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EC87B817-1E78-4CAF-871D-AE6FAA53200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0EDF481A-53AA-4A88-AF8C-A2697F61FC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5DCA93ED-4996-4C73-85E1-0F9D44AF9D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6686C456-414F-499F-B6AE-A17210C1FD4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3EB72ACD-BE35-42C9-82B9-5DFDE7CCC7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03F93A5B-1CBE-49A3-A0CA-06161BDA7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1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BB08DB8-B3F7-42DD-BAA9-E6C5823761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3A943-6B9B-4CAC-97A4-04988B37DD84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8BA31C8-8AEE-4977-8D38-67EFF76956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16C886A0-04B7-4F0D-B6FC-AE4EDD55C85E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8278334C-32A5-4170-A236-3DD02858635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1752" name="Group 5">
              <a:extLst>
                <a:ext uri="{FF2B5EF4-FFF2-40B4-BE49-F238E27FC236}">
                  <a16:creationId xmlns:a16="http://schemas.microsoft.com/office/drawing/2014/main" id="{3F763729-5451-4D68-90F7-32B5D9871F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3482C558-60AD-49CF-9367-E63C9CBBB8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BDA0447D-8FF0-4290-9781-CEE399CD6F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4A5125DE-F644-4FCE-AD1F-84E6C051C1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C6830420-4A18-41A9-91A1-9CE9B2301E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ADAFCC21-D698-4E5D-B4B4-9FC888AB82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CDF45924-57D4-40AA-8B68-41FF12C246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5DF1DACD-324C-4406-98AF-7E9F133541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8687D8D1-FE56-424E-B1DA-ECD6AC2DDA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37B6D052-D4E1-4DBF-AE96-99F9423C96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364869C1-8442-40A5-A307-6306B1649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2" r:id="rId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slide" Target="slide3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wmf"/><Relationship Id="rId18" Type="http://schemas.openxmlformats.org/officeDocument/2006/relationships/image" Target="../media/image2.png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.gi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1.gif"/><Relationship Id="rId3" Type="http://schemas.openxmlformats.org/officeDocument/2006/relationships/image" Target="../media/image15.w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.png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emf"/><Relationship Id="rId11" Type="http://schemas.openxmlformats.org/officeDocument/2006/relationships/image" Target="../media/image20.png"/><Relationship Id="rId5" Type="http://schemas.openxmlformats.org/officeDocument/2006/relationships/image" Target="../media/image16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.gi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6.wmf"/><Relationship Id="rId9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.gif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3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gif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13" Type="http://schemas.openxmlformats.org/officeDocument/2006/relationships/oleObject" Target="../embeddings/oleObject32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image" Target="../media/image38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2.x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35.wmf"/><Relationship Id="rId15" Type="http://schemas.openxmlformats.org/officeDocument/2006/relationships/image" Target="../media/image2.png"/><Relationship Id="rId10" Type="http://schemas.openxmlformats.org/officeDocument/2006/relationships/image" Target="../media/image37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7.wmf"/><Relationship Id="rId9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hyperlink" Target="http://ggbtu.be/mGdp4LjyK" TargetMode="External"/><Relationship Id="rId4" Type="http://schemas.openxmlformats.org/officeDocument/2006/relationships/image" Target="../media/image43.wmf"/><Relationship Id="rId9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41.bin"/><Relationship Id="rId7" Type="http://schemas.openxmlformats.org/officeDocument/2006/relationships/image" Target="../media/image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9.wmf"/><Relationship Id="rId11" Type="http://schemas.openxmlformats.org/officeDocument/2006/relationships/image" Target="../media/image51.wmf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4.bin"/><Relationship Id="rId4" Type="http://schemas.openxmlformats.org/officeDocument/2006/relationships/image" Target="../media/image48.wmf"/><Relationship Id="rId9" Type="http://schemas.openxmlformats.org/officeDocument/2006/relationships/image" Target="../media/image5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5.bin"/><Relationship Id="rId7" Type="http://schemas.openxmlformats.org/officeDocument/2006/relationships/image" Target="../media/image2.png"/><Relationship Id="rId12" Type="http://schemas.openxmlformats.org/officeDocument/2006/relationships/image" Target="../media/image1.gif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wmf"/><Relationship Id="rId11" Type="http://schemas.openxmlformats.org/officeDocument/2006/relationships/image" Target="../media/image51.wmf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48.bin"/><Relationship Id="rId4" Type="http://schemas.openxmlformats.org/officeDocument/2006/relationships/image" Target="../media/image48.wmf"/><Relationship Id="rId9" Type="http://schemas.openxmlformats.org/officeDocument/2006/relationships/image" Target="../media/image5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2.png"/><Relationship Id="rId3" Type="http://schemas.openxmlformats.org/officeDocument/2006/relationships/image" Target="../media/image51.wmf"/><Relationship Id="rId7" Type="http://schemas.openxmlformats.org/officeDocument/2006/relationships/image" Target="../media/image52.wmf"/><Relationship Id="rId12" Type="http://schemas.openxmlformats.org/officeDocument/2006/relationships/image" Target="../media/image1.gi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1.gif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eogebratube.org/student/m279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57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6.png"/><Relationship Id="rId7" Type="http://schemas.openxmlformats.org/officeDocument/2006/relationships/oleObject" Target="../embeddings/oleObject55.bin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1.gif"/><Relationship Id="rId4" Type="http://schemas.openxmlformats.org/officeDocument/2006/relationships/image" Target="../media/image58.png"/><Relationship Id="rId9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1.gif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59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1.gi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1.gif"/><Relationship Id="rId5" Type="http://schemas.openxmlformats.org/officeDocument/2006/relationships/image" Target="../media/image69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64.bin"/><Relationship Id="rId9" Type="http://schemas.openxmlformats.org/officeDocument/2006/relationships/image" Target="../media/image71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72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2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6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revision.com/index_files/Maths/Presentations/S3_Presentations/S3_General_Circles_Practice.xls" TargetMode="External"/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2_Presentations/S2_Level_F_Area_Of_Quadrilaterals.xls" TargetMode="External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Area_Practice.xls" TargetMode="External"/><Relationship Id="rId5" Type="http://schemas.openxmlformats.org/officeDocument/2006/relationships/image" Target="../media/image82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ggbtu.be/mDdsscLkv" TargetMode="Externa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ED1F0A39-19AD-4944-B4F5-0DCA31E8023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EB81AA9-6575-4D4B-B8F7-E14D496230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36EA1BE0-7DA6-467B-9816-1A27833051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8132" name="Text Box 3">
            <a:extLst>
              <a:ext uri="{FF2B5EF4-FFF2-40B4-BE49-F238E27FC236}">
                <a16:creationId xmlns:a16="http://schemas.microsoft.com/office/drawing/2014/main" id="{A7A0F486-DCA8-4365-AB4C-5FA6254BA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4003675"/>
            <a:ext cx="2628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Area of a Circle</a:t>
            </a:r>
          </a:p>
        </p:txBody>
      </p:sp>
      <p:sp>
        <p:nvSpPr>
          <p:cNvPr id="48133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63450C4-D7DE-4C3C-A730-8693BDE7F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4040188"/>
            <a:ext cx="398462" cy="3873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F40ED3FF-7202-444E-B91B-2D4B09EDD50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81175" y="374650"/>
            <a:ext cx="5291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Perimeter &amp; Area </a:t>
            </a:r>
          </a:p>
        </p:txBody>
      </p:sp>
      <p:pic>
        <p:nvPicPr>
          <p:cNvPr id="48135" name="Picture 7" descr="scottishflag">
            <a:extLst>
              <a:ext uri="{FF2B5EF4-FFF2-40B4-BE49-F238E27FC236}">
                <a16:creationId xmlns:a16="http://schemas.microsoft.com/office/drawing/2014/main" id="{0472C6A4-3215-49C1-B6DF-6318280514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6" name="Text Box 8">
            <a:extLst>
              <a:ext uri="{FF2B5EF4-FFF2-40B4-BE49-F238E27FC236}">
                <a16:creationId xmlns:a16="http://schemas.microsoft.com/office/drawing/2014/main" id="{9DDD5D39-E109-4503-8423-B23C4C5656E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48137" name="Picture 9" descr="Office Objects 0572">
            <a:extLst>
              <a:ext uri="{FF2B5EF4-FFF2-40B4-BE49-F238E27FC236}">
                <a16:creationId xmlns:a16="http://schemas.microsoft.com/office/drawing/2014/main" id="{AB920436-A42A-492A-A484-CB7B8A21E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8" name="Text Box 10">
            <a:extLst>
              <a:ext uri="{FF2B5EF4-FFF2-40B4-BE49-F238E27FC236}">
                <a16:creationId xmlns:a16="http://schemas.microsoft.com/office/drawing/2014/main" id="{C10221EE-4156-48FC-A476-3BCFBC62A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2549525"/>
            <a:ext cx="4799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Perimeter Rectilinear &amp; Circle</a:t>
            </a:r>
          </a:p>
        </p:txBody>
      </p:sp>
      <p:sp>
        <p:nvSpPr>
          <p:cNvPr id="48139" name="Text Box 11">
            <a:extLst>
              <a:ext uri="{FF2B5EF4-FFF2-40B4-BE49-F238E27FC236}">
                <a16:creationId xmlns:a16="http://schemas.microsoft.com/office/drawing/2014/main" id="{3167B377-674D-4DF0-8F83-2ABBC39CA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3276600"/>
            <a:ext cx="3795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Area Rectilinear Shapes</a:t>
            </a:r>
          </a:p>
        </p:txBody>
      </p:sp>
      <p:sp>
        <p:nvSpPr>
          <p:cNvPr id="48140" name="AutoShape 1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260490B3-8012-4AD9-9D13-213A3454A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2586038"/>
            <a:ext cx="398462" cy="38735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1" name="AutoShape 1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7F4F74D5-6F11-47C0-93ED-95C453D60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3313113"/>
            <a:ext cx="398462" cy="38735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2" name="Text Box 14">
            <a:extLst>
              <a:ext uri="{FF2B5EF4-FFF2-40B4-BE49-F238E27FC236}">
                <a16:creationId xmlns:a16="http://schemas.microsoft.com/office/drawing/2014/main" id="{AFDF45F6-7FD6-4C0C-A493-5D4018529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4730750"/>
            <a:ext cx="2501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Composite Area</a:t>
            </a:r>
          </a:p>
        </p:txBody>
      </p:sp>
      <p:sp>
        <p:nvSpPr>
          <p:cNvPr id="48143" name="AutoShape 16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D5438604-9BDD-40FC-8D3F-918CC2B9F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4767263"/>
            <a:ext cx="398462" cy="387350"/>
          </a:xfrm>
          <a:prstGeom prst="actionButtonForwardNext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30" descr="scottishflag">
            <a:extLst>
              <a:ext uri="{FF2B5EF4-FFF2-40B4-BE49-F238E27FC236}">
                <a16:creationId xmlns:a16="http://schemas.microsoft.com/office/drawing/2014/main" id="{828D1ADC-C909-46CA-8F24-61CB6C9DBA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8">
            <a:extLst>
              <a:ext uri="{FF2B5EF4-FFF2-40B4-BE49-F238E27FC236}">
                <a16:creationId xmlns:a16="http://schemas.microsoft.com/office/drawing/2014/main" id="{04235983-D8D7-4BED-823A-269DC5E76CA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A7560A4E-1FB1-4FDE-88EC-18F194FC94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6325" name="Text Box 29">
            <a:extLst>
              <a:ext uri="{FF2B5EF4-FFF2-40B4-BE49-F238E27FC236}">
                <a16:creationId xmlns:a16="http://schemas.microsoft.com/office/drawing/2014/main" id="{2F6E6A84-B7EA-4AC7-B59F-9B9CE621ABF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6326" name="Picture 47" descr="Office Objects 0572">
            <a:extLst>
              <a:ext uri="{FF2B5EF4-FFF2-40B4-BE49-F238E27FC236}">
                <a16:creationId xmlns:a16="http://schemas.microsoft.com/office/drawing/2014/main" id="{1F592B5F-2E57-419E-BF2D-DE1327EF4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7" name="TextBox 12">
            <a:extLst>
              <a:ext uri="{FF2B5EF4-FFF2-40B4-BE49-F238E27FC236}">
                <a16:creationId xmlns:a16="http://schemas.microsoft.com/office/drawing/2014/main" id="{6C0A9C3B-E2F1-44C1-A0BA-0A6F2A79C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963" y="2032000"/>
            <a:ext cx="81105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/>
              <a:t>The desks below have been arranged in a </a:t>
            </a:r>
          </a:p>
          <a:p>
            <a:pPr algn="ctr" eaLnBrk="1" hangingPunct="1"/>
            <a:r>
              <a:rPr lang="en-GB" altLang="en-US" sz="2800"/>
              <a:t>certain way. Find the perimeter of each design.</a:t>
            </a:r>
          </a:p>
        </p:txBody>
      </p:sp>
      <p:grpSp>
        <p:nvGrpSpPr>
          <p:cNvPr id="56328" name="Group 21">
            <a:extLst>
              <a:ext uri="{FF2B5EF4-FFF2-40B4-BE49-F238E27FC236}">
                <a16:creationId xmlns:a16="http://schemas.microsoft.com/office/drawing/2014/main" id="{9876D53E-433A-4B5B-AD12-A6A5C057B262}"/>
              </a:ext>
            </a:extLst>
          </p:cNvPr>
          <p:cNvGrpSpPr>
            <a:grpSpLocks/>
          </p:cNvGrpSpPr>
          <p:nvPr/>
        </p:nvGrpSpPr>
        <p:grpSpPr bwMode="auto">
          <a:xfrm>
            <a:off x="1193800" y="3403600"/>
            <a:ext cx="1460500" cy="2139950"/>
            <a:chOff x="1676400" y="3416300"/>
            <a:chExt cx="1460500" cy="213995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FB4D5F-C5A3-4AB6-B56D-29487C6E6B25}"/>
                </a:ext>
              </a:extLst>
            </p:cNvPr>
            <p:cNvSpPr/>
            <p:nvPr/>
          </p:nvSpPr>
          <p:spPr>
            <a:xfrm>
              <a:off x="1676400" y="3416300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3E527A8-3D24-4999-B3E5-9DC9F5113A6F}"/>
                </a:ext>
              </a:extLst>
            </p:cNvPr>
            <p:cNvSpPr/>
            <p:nvPr/>
          </p:nvSpPr>
          <p:spPr>
            <a:xfrm>
              <a:off x="2413000" y="4132263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FB09F0F-662D-4E4F-ADA6-36C203125D75}"/>
                </a:ext>
              </a:extLst>
            </p:cNvPr>
            <p:cNvSpPr/>
            <p:nvPr/>
          </p:nvSpPr>
          <p:spPr>
            <a:xfrm>
              <a:off x="1676400" y="4132263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8A3FF81-FB7D-49D1-B8E4-2C58A6126715}"/>
                </a:ext>
              </a:extLst>
            </p:cNvPr>
            <p:cNvSpPr/>
            <p:nvPr/>
          </p:nvSpPr>
          <p:spPr>
            <a:xfrm>
              <a:off x="1676400" y="4845050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56329" name="Group 22">
            <a:extLst>
              <a:ext uri="{FF2B5EF4-FFF2-40B4-BE49-F238E27FC236}">
                <a16:creationId xmlns:a16="http://schemas.microsoft.com/office/drawing/2014/main" id="{648CA548-33CE-4617-A763-0FD7B3DECED0}"/>
              </a:ext>
            </a:extLst>
          </p:cNvPr>
          <p:cNvGrpSpPr>
            <a:grpSpLocks/>
          </p:cNvGrpSpPr>
          <p:nvPr/>
        </p:nvGrpSpPr>
        <p:grpSpPr bwMode="auto">
          <a:xfrm>
            <a:off x="3111500" y="3416300"/>
            <a:ext cx="1460500" cy="2144713"/>
            <a:chOff x="4597400" y="3568700"/>
            <a:chExt cx="1460500" cy="21455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85599AA-B4BA-479F-91D9-35A4BF137A3F}"/>
                </a:ext>
              </a:extLst>
            </p:cNvPr>
            <p:cNvSpPr/>
            <p:nvPr/>
          </p:nvSpPr>
          <p:spPr>
            <a:xfrm>
              <a:off x="4597400" y="3568700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3A7F270-64FA-45D5-8587-ADCF521B0166}"/>
                </a:ext>
              </a:extLst>
            </p:cNvPr>
            <p:cNvSpPr/>
            <p:nvPr/>
          </p:nvSpPr>
          <p:spPr>
            <a:xfrm>
              <a:off x="5334000" y="5002743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1995E8-3526-45CC-9BEE-E6B4AE9242D5}"/>
                </a:ext>
              </a:extLst>
            </p:cNvPr>
            <p:cNvSpPr/>
            <p:nvPr/>
          </p:nvSpPr>
          <p:spPr>
            <a:xfrm>
              <a:off x="4597400" y="4284928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61AE9ED-D9AC-40DD-95D2-5AA9FBD66766}"/>
                </a:ext>
              </a:extLst>
            </p:cNvPr>
            <p:cNvSpPr/>
            <p:nvPr/>
          </p:nvSpPr>
          <p:spPr>
            <a:xfrm>
              <a:off x="4597400" y="5002743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56330" name="Group 29">
            <a:extLst>
              <a:ext uri="{FF2B5EF4-FFF2-40B4-BE49-F238E27FC236}">
                <a16:creationId xmlns:a16="http://schemas.microsoft.com/office/drawing/2014/main" id="{0BCF98D6-A83E-4ABF-AFBF-1739DD0CF9A4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3416300"/>
            <a:ext cx="1460500" cy="2132013"/>
            <a:chOff x="6743700" y="3441700"/>
            <a:chExt cx="1460500" cy="213280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86370B5-0931-48C5-86E3-19808C533400}"/>
                </a:ext>
              </a:extLst>
            </p:cNvPr>
            <p:cNvSpPr/>
            <p:nvPr/>
          </p:nvSpPr>
          <p:spPr>
            <a:xfrm>
              <a:off x="74803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8442CFC-A9DC-4608-92B5-BB091AD244A1}"/>
                </a:ext>
              </a:extLst>
            </p:cNvPr>
            <p:cNvSpPr/>
            <p:nvPr/>
          </p:nvSpPr>
          <p:spPr>
            <a:xfrm>
              <a:off x="74803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27C3A22-8B36-40D2-97B2-8AC185F5DACC}"/>
                </a:ext>
              </a:extLst>
            </p:cNvPr>
            <p:cNvSpPr/>
            <p:nvPr/>
          </p:nvSpPr>
          <p:spPr>
            <a:xfrm>
              <a:off x="6743700" y="4153165"/>
              <a:ext cx="723900" cy="70987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CCABA12-26DF-40ED-8515-3E54F42F60FE}"/>
                </a:ext>
              </a:extLst>
            </p:cNvPr>
            <p:cNvSpPr/>
            <p:nvPr/>
          </p:nvSpPr>
          <p:spPr>
            <a:xfrm>
              <a:off x="67437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C3954B-1996-4681-9A48-4CC2F1200262}"/>
                </a:ext>
              </a:extLst>
            </p:cNvPr>
            <p:cNvSpPr/>
            <p:nvPr/>
          </p:nvSpPr>
          <p:spPr>
            <a:xfrm>
              <a:off x="67437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56331" name="Group 40">
            <a:extLst>
              <a:ext uri="{FF2B5EF4-FFF2-40B4-BE49-F238E27FC236}">
                <a16:creationId xmlns:a16="http://schemas.microsoft.com/office/drawing/2014/main" id="{8E43D58D-AE6B-41DF-91F0-C782812C97A7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3416300"/>
            <a:ext cx="1416050" cy="2165350"/>
            <a:chOff x="7353697" y="3415903"/>
            <a:chExt cx="1415653" cy="216535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94352E1-9832-4203-BF88-8B3B991FE224}"/>
                </a:ext>
              </a:extLst>
            </p:cNvPr>
            <p:cNvSpPr/>
            <p:nvPr/>
          </p:nvSpPr>
          <p:spPr>
            <a:xfrm rot="5400000">
              <a:off x="8051900" y="342235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715FFAC-D465-4490-8281-B1E9859AFAC6}"/>
                </a:ext>
              </a:extLst>
            </p:cNvPr>
            <p:cNvSpPr/>
            <p:nvPr/>
          </p:nvSpPr>
          <p:spPr>
            <a:xfrm rot="5400000">
              <a:off x="7347247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2D2CB68-553A-41A3-ABBC-B3B58F281661}"/>
                </a:ext>
              </a:extLst>
            </p:cNvPr>
            <p:cNvSpPr/>
            <p:nvPr/>
          </p:nvSpPr>
          <p:spPr>
            <a:xfrm rot="5400000">
              <a:off x="8051900" y="4143078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756CD7-38BC-4930-8BF1-4F381B43EE08}"/>
                </a:ext>
              </a:extLst>
            </p:cNvPr>
            <p:cNvSpPr/>
            <p:nvPr/>
          </p:nvSpPr>
          <p:spPr>
            <a:xfrm rot="5400000">
              <a:off x="7347247" y="413355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8122642-30C3-45E8-B415-18D06ECD82A2}"/>
                </a:ext>
              </a:extLst>
            </p:cNvPr>
            <p:cNvSpPr/>
            <p:nvPr/>
          </p:nvSpPr>
          <p:spPr>
            <a:xfrm rot="5400000">
              <a:off x="8051900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6" name="Rectangle 10">
            <a:extLst>
              <a:ext uri="{FF2B5EF4-FFF2-40B4-BE49-F238E27FC236}">
                <a16:creationId xmlns:a16="http://schemas.microsoft.com/office/drawing/2014/main" id="{ED9CE61D-9C02-4DB8-833B-514E39290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52450"/>
            <a:ext cx="5637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sp>
        <p:nvSpPr>
          <p:cNvPr id="56333" name="TextBox 36">
            <a:extLst>
              <a:ext uri="{FF2B5EF4-FFF2-40B4-BE49-F238E27FC236}">
                <a16:creationId xmlns:a16="http://schemas.microsoft.com/office/drawing/2014/main" id="{FCBEA94D-8BA0-4955-8703-F225F616C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5572125"/>
            <a:ext cx="623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2cm</a:t>
            </a:r>
          </a:p>
        </p:txBody>
      </p:sp>
      <p:sp>
        <p:nvSpPr>
          <p:cNvPr id="56334" name="TextBox 37">
            <a:extLst>
              <a:ext uri="{FF2B5EF4-FFF2-40B4-BE49-F238E27FC236}">
                <a16:creationId xmlns:a16="http://schemas.microsoft.com/office/drawing/2014/main" id="{20EA21D7-A579-43DC-B419-56C42EDB5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350" y="3009900"/>
            <a:ext cx="671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2cm</a:t>
            </a:r>
          </a:p>
        </p:txBody>
      </p:sp>
      <p:sp>
        <p:nvSpPr>
          <p:cNvPr id="56335" name="TextBox 38">
            <a:extLst>
              <a:ext uri="{FF2B5EF4-FFF2-40B4-BE49-F238E27FC236}">
                <a16:creationId xmlns:a16="http://schemas.microsoft.com/office/drawing/2014/main" id="{368D1D54-9464-44C8-8FFE-0933FB4B2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9775" y="5562600"/>
            <a:ext cx="671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2cm</a:t>
            </a:r>
          </a:p>
        </p:txBody>
      </p:sp>
      <p:sp>
        <p:nvSpPr>
          <p:cNvPr id="56336" name="TextBox 40">
            <a:extLst>
              <a:ext uri="{FF2B5EF4-FFF2-40B4-BE49-F238E27FC236}">
                <a16:creationId xmlns:a16="http://schemas.microsoft.com/office/drawing/2014/main" id="{33F28071-44F7-4C63-83ED-36F740A5F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6725" y="2986088"/>
            <a:ext cx="671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2cm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>
            <a:extLst>
              <a:ext uri="{FF2B5EF4-FFF2-40B4-BE49-F238E27FC236}">
                <a16:creationId xmlns:a16="http://schemas.microsoft.com/office/drawing/2014/main" id="{552F0EB0-8977-4A42-BE20-986AF1E5D25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E92C52-F27B-49D9-ABCD-247CA7D2A3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69F7CD6-8731-4B78-8C3F-077ADC3169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60" name="Line 2">
            <a:extLst>
              <a:ext uri="{FF2B5EF4-FFF2-40B4-BE49-F238E27FC236}">
                <a16:creationId xmlns:a16="http://schemas.microsoft.com/office/drawing/2014/main" id="{E41694CD-354B-46E3-B974-38BCFEB46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9913" y="2873375"/>
            <a:ext cx="714375" cy="512763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3">
            <a:extLst>
              <a:ext uri="{FF2B5EF4-FFF2-40B4-BE49-F238E27FC236}">
                <a16:creationId xmlns:a16="http://schemas.microsoft.com/office/drawing/2014/main" id="{D9606945-FFCD-4D96-AA58-68338BEF5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8825" y="3013075"/>
            <a:ext cx="1724025" cy="15335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24" name="Rectangle 4">
            <a:extLst>
              <a:ext uri="{FF2B5EF4-FFF2-40B4-BE49-F238E27FC236}">
                <a16:creationId xmlns:a16="http://schemas.microsoft.com/office/drawing/2014/main" id="{5A0BCBBD-5F27-404E-916A-BAA515E4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442913"/>
            <a:ext cx="527843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Circumference</a:t>
            </a:r>
          </a:p>
        </p:txBody>
      </p:sp>
      <p:sp>
        <p:nvSpPr>
          <p:cNvPr id="2063" name="Oval 5">
            <a:extLst>
              <a:ext uri="{FF2B5EF4-FFF2-40B4-BE49-F238E27FC236}">
                <a16:creationId xmlns:a16="http://schemas.microsoft.com/office/drawing/2014/main" id="{66509C8C-1D6C-4AAC-8973-DF6843C2D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595563"/>
            <a:ext cx="2351087" cy="2316162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C000"/>
              </a:solidFill>
            </a:endParaRPr>
          </a:p>
        </p:txBody>
      </p:sp>
      <p:sp>
        <p:nvSpPr>
          <p:cNvPr id="2064" name="Oval 6">
            <a:extLst>
              <a:ext uri="{FF2B5EF4-FFF2-40B4-BE49-F238E27FC236}">
                <a16:creationId xmlns:a16="http://schemas.microsoft.com/office/drawing/2014/main" id="{F0B531E3-BF1C-498D-8AA3-8A625EBB0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37274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5" name="Text Box 7">
            <a:extLst>
              <a:ext uri="{FF2B5EF4-FFF2-40B4-BE49-F238E27FC236}">
                <a16:creationId xmlns:a16="http://schemas.microsoft.com/office/drawing/2014/main" id="{11385F02-0FD9-4353-B6D9-433CD40D7F21}"/>
              </a:ext>
            </a:extLst>
          </p:cNvPr>
          <p:cNvSpPr txBox="1">
            <a:spLocks noChangeArrowheads="1"/>
          </p:cNvSpPr>
          <p:nvPr/>
        </p:nvSpPr>
        <p:spPr bwMode="auto">
          <a:xfrm rot="-2691200">
            <a:off x="2730500" y="3795713"/>
            <a:ext cx="722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10cm</a:t>
            </a:r>
          </a:p>
        </p:txBody>
      </p:sp>
      <p:sp>
        <p:nvSpPr>
          <p:cNvPr id="2066" name="Line 8">
            <a:extLst>
              <a:ext uri="{FF2B5EF4-FFF2-40B4-BE49-F238E27FC236}">
                <a16:creationId xmlns:a16="http://schemas.microsoft.com/office/drawing/2014/main" id="{87EBFCB0-049E-47DA-AE04-768C809FE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7850" y="2986088"/>
            <a:ext cx="617538" cy="460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diamond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Oval 9">
            <a:extLst>
              <a:ext uri="{FF2B5EF4-FFF2-40B4-BE49-F238E27FC236}">
                <a16:creationId xmlns:a16="http://schemas.microsoft.com/office/drawing/2014/main" id="{499735F3-4010-483A-B49F-B92609446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8" y="2481263"/>
            <a:ext cx="1784350" cy="1784350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Oval 10">
            <a:extLst>
              <a:ext uri="{FF2B5EF4-FFF2-40B4-BE49-F238E27FC236}">
                <a16:creationId xmlns:a16="http://schemas.microsoft.com/office/drawing/2014/main" id="{77BA3F0B-A068-4325-91A8-CE4BFADE7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3512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9" name="Text Box 11">
            <a:extLst>
              <a:ext uri="{FF2B5EF4-FFF2-40B4-BE49-F238E27FC236}">
                <a16:creationId xmlns:a16="http://schemas.microsoft.com/office/drawing/2014/main" id="{15FFDDB2-7863-456D-B99D-11BAD13446B6}"/>
              </a:ext>
            </a:extLst>
          </p:cNvPr>
          <p:cNvSpPr txBox="1">
            <a:spLocks noChangeArrowheads="1"/>
          </p:cNvSpPr>
          <p:nvPr/>
        </p:nvSpPr>
        <p:spPr bwMode="auto">
          <a:xfrm rot="2321828">
            <a:off x="5902325" y="2862263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2cm</a:t>
            </a:r>
          </a:p>
        </p:txBody>
      </p:sp>
      <p:graphicFrame>
        <p:nvGraphicFramePr>
          <p:cNvPr id="235532" name="Object 12">
            <a:extLst>
              <a:ext uri="{FF2B5EF4-FFF2-40B4-BE49-F238E27FC236}">
                <a16:creationId xmlns:a16="http://schemas.microsoft.com/office/drawing/2014/main" id="{1E69184C-F130-4856-BA04-546DB9615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7500" y="5000625"/>
          <a:ext cx="17160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190440" progId="Equation.DSMT4">
                  <p:embed/>
                </p:oleObj>
              </mc:Choice>
              <mc:Fallback>
                <p:oleObj name="Equation" r:id="rId2" imgW="672840" imgH="190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5000625"/>
                        <a:ext cx="17160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4" name="Object 14">
            <a:extLst>
              <a:ext uri="{FF2B5EF4-FFF2-40B4-BE49-F238E27FC236}">
                <a16:creationId xmlns:a16="http://schemas.microsoft.com/office/drawing/2014/main" id="{702B99D9-AD4F-4BBE-8A9F-0064CABBA2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8975" y="454660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190440" progId="Equation.DSMT4">
                  <p:embed/>
                </p:oleObj>
              </mc:Choice>
              <mc:Fallback>
                <p:oleObj name="Equation" r:id="rId4" imgW="507960" imgH="1904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975" y="4546600"/>
                        <a:ext cx="1143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5" name="Object 15">
            <a:extLst>
              <a:ext uri="{FF2B5EF4-FFF2-40B4-BE49-F238E27FC236}">
                <a16:creationId xmlns:a16="http://schemas.microsoft.com/office/drawing/2014/main" id="{321EFC03-087A-458A-B4EC-1A365EE091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4550" y="4524375"/>
          <a:ext cx="1400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190440" progId="Equation.DSMT4">
                  <p:embed/>
                </p:oleObj>
              </mc:Choice>
              <mc:Fallback>
                <p:oleObj name="Equation" r:id="rId6" imgW="622080" imgH="190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4524375"/>
                        <a:ext cx="1400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Text Box 16">
            <a:extLst>
              <a:ext uri="{FF2B5EF4-FFF2-40B4-BE49-F238E27FC236}">
                <a16:creationId xmlns:a16="http://schemas.microsoft.com/office/drawing/2014/main" id="{F7B02287-5CCD-4496-AE2F-7E1C93C18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25" y="1820863"/>
            <a:ext cx="82613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 Find the length of the circumference </a:t>
            </a:r>
            <a:r>
              <a:rPr lang="en-GB" altLang="en-US" sz="1600">
                <a:solidFill>
                  <a:srgbClr val="FFFF00"/>
                </a:solidFill>
              </a:rPr>
              <a:t>(Perimeter) </a:t>
            </a:r>
            <a:endParaRPr lang="en-GB" alt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400"/>
              <a:t>                of each circle</a:t>
            </a:r>
            <a:endParaRPr lang="en-GB" altLang="en-US" sz="2400" u="sng"/>
          </a:p>
        </p:txBody>
      </p:sp>
      <p:graphicFrame>
        <p:nvGraphicFramePr>
          <p:cNvPr id="235537" name="Object 17">
            <a:extLst>
              <a:ext uri="{FF2B5EF4-FFF2-40B4-BE49-F238E27FC236}">
                <a16:creationId xmlns:a16="http://schemas.microsoft.com/office/drawing/2014/main" id="{7957D34E-1642-40B8-8435-EA9FE3FCFD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5163" y="5205413"/>
          <a:ext cx="175577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190440" progId="Equation.DSMT4">
                  <p:embed/>
                </p:oleObj>
              </mc:Choice>
              <mc:Fallback>
                <p:oleObj name="Equation" r:id="rId8" imgW="672840" imgH="1904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5205413"/>
                        <a:ext cx="1755775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8" name="Object 18">
            <a:extLst>
              <a:ext uri="{FF2B5EF4-FFF2-40B4-BE49-F238E27FC236}">
                <a16:creationId xmlns:a16="http://schemas.microsoft.com/office/drawing/2014/main" id="{349ABCD6-08C7-4A53-B106-53406CBDA2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5013325"/>
          <a:ext cx="11509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77480" progId="Equation.DSMT4">
                  <p:embed/>
                </p:oleObj>
              </mc:Choice>
              <mc:Fallback>
                <p:oleObj name="Equation" r:id="rId10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13325"/>
                        <a:ext cx="115093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9" name="Object 19">
            <a:extLst>
              <a:ext uri="{FF2B5EF4-FFF2-40B4-BE49-F238E27FC236}">
                <a16:creationId xmlns:a16="http://schemas.microsoft.com/office/drawing/2014/main" id="{5C1D06B8-C7B0-4FD3-9D79-A7CF468E01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3588" y="5616575"/>
          <a:ext cx="17033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190440" progId="Equation.DSMT4">
                  <p:embed/>
                </p:oleObj>
              </mc:Choice>
              <mc:Fallback>
                <p:oleObj name="Equation" r:id="rId12" imgW="660240" imgH="190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616575"/>
                        <a:ext cx="17033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0" name="Object 20">
            <a:extLst>
              <a:ext uri="{FF2B5EF4-FFF2-40B4-BE49-F238E27FC236}">
                <a16:creationId xmlns:a16="http://schemas.microsoft.com/office/drawing/2014/main" id="{50AB200C-9E16-4520-B4C7-05C3449D1A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12050" y="5221288"/>
          <a:ext cx="9620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190440" progId="Equation.DSMT4">
                  <p:embed/>
                </p:oleObj>
              </mc:Choice>
              <mc:Fallback>
                <p:oleObj name="Equation" r:id="rId14" imgW="380880" imgH="1904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050" y="5221288"/>
                        <a:ext cx="9620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1" name="Object 21">
            <a:extLst>
              <a:ext uri="{FF2B5EF4-FFF2-40B4-BE49-F238E27FC236}">
                <a16:creationId xmlns:a16="http://schemas.microsoft.com/office/drawing/2014/main" id="{2B486C11-1A41-467C-BFAE-ADAA96215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4425" y="5805488"/>
          <a:ext cx="176053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9160" imgH="177480" progId="Equation.DSMT4">
                  <p:embed/>
                </p:oleObj>
              </mc:Choice>
              <mc:Fallback>
                <p:oleObj name="Equation" r:id="rId16" imgW="74916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5805488"/>
                        <a:ext cx="176053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71" name="Picture 24" descr="Office Objects 0572">
            <a:extLst>
              <a:ext uri="{FF2B5EF4-FFF2-40B4-BE49-F238E27FC236}">
                <a16:creationId xmlns:a16="http://schemas.microsoft.com/office/drawing/2014/main" id="{97903742-34E3-445C-AE31-F2020A366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30" descr="scottishflag">
            <a:extLst>
              <a:ext uri="{FF2B5EF4-FFF2-40B4-BE49-F238E27FC236}">
                <a16:creationId xmlns:a16="http://schemas.microsoft.com/office/drawing/2014/main" id="{71B84AB7-651D-4DAF-BDE9-84FF3143D2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3" name="Text Box 29">
            <a:extLst>
              <a:ext uri="{FF2B5EF4-FFF2-40B4-BE49-F238E27FC236}">
                <a16:creationId xmlns:a16="http://schemas.microsoft.com/office/drawing/2014/main" id="{856C9CAE-7912-4EFE-BBFE-0F0074F10E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7C0D43BE-C96C-40ED-9F4B-8C8F600FF30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4412D1-051F-462B-A593-466F721059C7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8D7FB5CA-5925-4C22-A274-7F849137D9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49132151-5D1F-455F-A0EB-1810EB6BBA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6D2992D-E580-41C8-98B7-BBCF9CDA1ED4}" type="slidenum">
              <a:rPr lang="en-GB" altLang="en-US">
                <a:solidFill>
                  <a:srgbClr val="FFFF00"/>
                </a:solidFill>
              </a:rPr>
              <a:pPr eaLnBrk="1" hangingPunct="1"/>
              <a:t>12</a:t>
            </a:fld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3081" name="Text Box 8">
            <a:extLst>
              <a:ext uri="{FF2B5EF4-FFF2-40B4-BE49-F238E27FC236}">
                <a16:creationId xmlns:a16="http://schemas.microsoft.com/office/drawing/2014/main" id="{47DBBC9F-1DF4-4329-9FA8-422A2A82B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1963738"/>
            <a:ext cx="8204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/>
              <a:t>  </a:t>
            </a:r>
            <a:r>
              <a:rPr lang="en-GB" altLang="en-US" sz="2400">
                <a:solidFill>
                  <a:srgbClr val="FFFFFF"/>
                </a:solidFill>
              </a:rPr>
              <a:t>Find the perimeter for the semi-circle shape ?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68BB9637-03BA-4621-A26A-644ADB918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75" y="2505075"/>
            <a:ext cx="1055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FF"/>
                </a:solidFill>
              </a:rPr>
              <a:t>Solution</a:t>
            </a:r>
          </a:p>
        </p:txBody>
      </p:sp>
      <p:graphicFrame>
        <p:nvGraphicFramePr>
          <p:cNvPr id="34826" name="Object 10">
            <a:extLst>
              <a:ext uri="{FF2B5EF4-FFF2-40B4-BE49-F238E27FC236}">
                <a16:creationId xmlns:a16="http://schemas.microsoft.com/office/drawing/2014/main" id="{02AA2D77-DE91-43DD-96A0-16A55C32BD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2919413"/>
          <a:ext cx="24003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393480" progId="Equation.DSMT4">
                  <p:embed/>
                </p:oleObj>
              </mc:Choice>
              <mc:Fallback>
                <p:oleObj name="Equation" r:id="rId2" imgW="9903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2919413"/>
                        <a:ext cx="24003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5" name="Object 29">
            <a:extLst>
              <a:ext uri="{FF2B5EF4-FFF2-40B4-BE49-F238E27FC236}">
                <a16:creationId xmlns:a16="http://schemas.microsoft.com/office/drawing/2014/main" id="{F698A9DB-E150-4F1D-8D23-A57B415ED3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4075113"/>
          <a:ext cx="295592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393480" progId="Equation.DSMT4">
                  <p:embed/>
                </p:oleObj>
              </mc:Choice>
              <mc:Fallback>
                <p:oleObj name="Equation" r:id="rId4" imgW="1282680" imgH="393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075113"/>
                        <a:ext cx="2955925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3" name="Picture 33">
            <a:extLst>
              <a:ext uri="{FF2B5EF4-FFF2-40B4-BE49-F238E27FC236}">
                <a16:creationId xmlns:a16="http://schemas.microsoft.com/office/drawing/2014/main" id="{30EE6291-4F65-432A-B3B4-537173120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70"/>
          <a:stretch>
            <a:fillRect/>
          </a:stretch>
        </p:blipFill>
        <p:spPr bwMode="auto">
          <a:xfrm>
            <a:off x="1420813" y="3937000"/>
            <a:ext cx="2921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 Box 34">
            <a:extLst>
              <a:ext uri="{FF2B5EF4-FFF2-40B4-BE49-F238E27FC236}">
                <a16:creationId xmlns:a16="http://schemas.microsoft.com/office/drawing/2014/main" id="{11303D1D-F958-4606-870F-41C2D8925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4241800"/>
            <a:ext cx="4937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200">
                <a:solidFill>
                  <a:srgbClr val="FFFFFF"/>
                </a:solidFill>
              </a:rPr>
              <a:t>180</a:t>
            </a:r>
            <a:r>
              <a:rPr lang="en-GB" altLang="en-US" sz="1200" baseline="60000">
                <a:solidFill>
                  <a:srgbClr val="FFFFFF"/>
                </a:solidFill>
              </a:rPr>
              <a:t>o</a:t>
            </a:r>
            <a:endParaRPr lang="en-GB" altLang="en-US" sz="1200">
              <a:solidFill>
                <a:srgbClr val="FFFFFF"/>
              </a:solidFill>
            </a:endParaRPr>
          </a:p>
        </p:txBody>
      </p:sp>
      <p:graphicFrame>
        <p:nvGraphicFramePr>
          <p:cNvPr id="34851" name="Object 35">
            <a:extLst>
              <a:ext uri="{FF2B5EF4-FFF2-40B4-BE49-F238E27FC236}">
                <a16:creationId xmlns:a16="http://schemas.microsoft.com/office/drawing/2014/main" id="{CCD314C8-0F9B-4B8C-893B-B14529DE46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7300" y="5183188"/>
          <a:ext cx="20272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177480" progId="Equation.DSMT4">
                  <p:embed/>
                </p:oleObj>
              </mc:Choice>
              <mc:Fallback>
                <p:oleObj name="Equation" r:id="rId7" imgW="876240" imgH="1774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183188"/>
                        <a:ext cx="2027238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96E92D0B-C6D7-41ED-8B8E-7EE91F2FC1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4775" y="5794375"/>
          <a:ext cx="17907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190440" progId="Equation.DSMT4">
                  <p:embed/>
                </p:oleObj>
              </mc:Choice>
              <mc:Fallback>
                <p:oleObj name="Equation" r:id="rId9" imgW="774360" imgH="190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5794375"/>
                        <a:ext cx="17907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5" name="Group 22">
            <a:extLst>
              <a:ext uri="{FF2B5EF4-FFF2-40B4-BE49-F238E27FC236}">
                <a16:creationId xmlns:a16="http://schemas.microsoft.com/office/drawing/2014/main" id="{523B18C8-9F29-420D-AAF4-DE9F15F31581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2754313"/>
            <a:ext cx="1562100" cy="2800350"/>
            <a:chOff x="1368425" y="2754313"/>
            <a:chExt cx="1562100" cy="2800350"/>
          </a:xfrm>
        </p:grpSpPr>
        <p:pic>
          <p:nvPicPr>
            <p:cNvPr id="3090" name="Picture 28">
              <a:extLst>
                <a:ext uri="{FF2B5EF4-FFF2-40B4-BE49-F238E27FC236}">
                  <a16:creationId xmlns:a16="http://schemas.microsoft.com/office/drawing/2014/main" id="{F3F4A26D-8FB2-454E-8A82-FBE302260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8425" y="2754313"/>
              <a:ext cx="1562100" cy="280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2D2B955-728F-461D-BB13-D1A2058B48C7}"/>
                </a:ext>
              </a:extLst>
            </p:cNvPr>
            <p:cNvCxnSpPr/>
            <p:nvPr/>
          </p:nvCxnSpPr>
          <p:spPr>
            <a:xfrm rot="5400000">
              <a:off x="46037" y="4132263"/>
              <a:ext cx="2727325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0">
            <a:extLst>
              <a:ext uri="{FF2B5EF4-FFF2-40B4-BE49-F238E27FC236}">
                <a16:creationId xmlns:a16="http://schemas.microsoft.com/office/drawing/2014/main" id="{6BBBA040-DA72-40A7-8DFE-AFADFCABD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25" y="57626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3087" name="Picture 4" descr="Office Objects 0572">
            <a:extLst>
              <a:ext uri="{FF2B5EF4-FFF2-40B4-BE49-F238E27FC236}">
                <a16:creationId xmlns:a16="http://schemas.microsoft.com/office/drawing/2014/main" id="{9FD90894-8E3C-4065-8DD1-612B5B5A9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30" descr="scottishflag">
            <a:extLst>
              <a:ext uri="{FF2B5EF4-FFF2-40B4-BE49-F238E27FC236}">
                <a16:creationId xmlns:a16="http://schemas.microsoft.com/office/drawing/2014/main" id="{EDD37328-E414-4B11-8DB6-2941791441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29">
            <a:extLst>
              <a:ext uri="{FF2B5EF4-FFF2-40B4-BE49-F238E27FC236}">
                <a16:creationId xmlns:a16="http://schemas.microsoft.com/office/drawing/2014/main" id="{0800B7E9-BDFA-4326-8A18-1B76B4802F5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F75D5856-8C55-4393-B5FB-867AFE7F610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D87C99-9577-4A31-92DD-B6F3751069E0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FFB93593-DD8C-4068-A20E-EB9D74E4E2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9F1FE50-51DB-4631-86AC-FB270C5C19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EA16C5D-A3F4-4EE4-B8F0-E56349AEB3D3}" type="slidenum">
              <a:rPr lang="en-GB" altLang="en-US">
                <a:solidFill>
                  <a:srgbClr val="FFFF00"/>
                </a:solidFill>
              </a:rPr>
              <a:pPr eaLnBrk="1" hangingPunct="1"/>
              <a:t>13</a:t>
            </a:fld>
            <a:endParaRPr lang="en-GB" altLang="en-US">
              <a:solidFill>
                <a:srgbClr val="FFFF00"/>
              </a:solidFill>
            </a:endParaRPr>
          </a:p>
        </p:txBody>
      </p:sp>
      <p:pic>
        <p:nvPicPr>
          <p:cNvPr id="4105" name="Picture 15">
            <a:extLst>
              <a:ext uri="{FF2B5EF4-FFF2-40B4-BE49-F238E27FC236}">
                <a16:creationId xmlns:a16="http://schemas.microsoft.com/office/drawing/2014/main" id="{C3A8CB0E-8009-4E19-945A-5C4E0D4D1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08" b="48610"/>
          <a:stretch>
            <a:fillRect/>
          </a:stretch>
        </p:blipFill>
        <p:spPr bwMode="auto">
          <a:xfrm>
            <a:off x="1414463" y="2722563"/>
            <a:ext cx="1411287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Line 22">
            <a:extLst>
              <a:ext uri="{FF2B5EF4-FFF2-40B4-BE49-F238E27FC236}">
                <a16:creationId xmlns:a16="http://schemas.microsoft.com/office/drawing/2014/main" id="{80D29EFD-93D2-4258-AB7F-EA18DCF7FEBB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2057400" y="3411538"/>
            <a:ext cx="17463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21">
            <a:extLst>
              <a:ext uri="{FF2B5EF4-FFF2-40B4-BE49-F238E27FC236}">
                <a16:creationId xmlns:a16="http://schemas.microsoft.com/office/drawing/2014/main" id="{E4E14D90-3734-4A85-BD6C-D198466353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9063" y="2760663"/>
            <a:ext cx="17462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Rectangle 25">
            <a:extLst>
              <a:ext uri="{FF2B5EF4-FFF2-40B4-BE49-F238E27FC236}">
                <a16:creationId xmlns:a16="http://schemas.microsoft.com/office/drawing/2014/main" id="{77904AC0-9521-4AA3-81AD-569058D04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3956050"/>
            <a:ext cx="177800" cy="17938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4109" name="Line 2">
            <a:extLst>
              <a:ext uri="{FF2B5EF4-FFF2-40B4-BE49-F238E27FC236}">
                <a16:creationId xmlns:a16="http://schemas.microsoft.com/office/drawing/2014/main" id="{C4E78FFB-9BA9-4E28-A5C5-70A2424967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6050" y="4117975"/>
            <a:ext cx="1368425" cy="14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7">
            <a:extLst>
              <a:ext uri="{FF2B5EF4-FFF2-40B4-BE49-F238E27FC236}">
                <a16:creationId xmlns:a16="http://schemas.microsoft.com/office/drawing/2014/main" id="{A918E7D3-2DC2-4604-8CFE-F0FBB554A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1906588"/>
            <a:ext cx="843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u="sng"/>
              <a:t>Example</a:t>
            </a:r>
            <a:r>
              <a:rPr lang="en-GB" altLang="en-US" sz="2800"/>
              <a:t> </a:t>
            </a:r>
            <a:r>
              <a:rPr lang="en-GB" altLang="en-US" sz="2800">
                <a:solidFill>
                  <a:srgbClr val="FFFFFF"/>
                </a:solidFill>
              </a:rPr>
              <a:t>Find the perimeter of the shape below ?</a:t>
            </a:r>
            <a:endParaRPr lang="en-GB" altLang="en-US" sz="3600">
              <a:solidFill>
                <a:srgbClr val="FFFFFF"/>
              </a:solidFill>
            </a:endParaRP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E6A41A00-1BED-4BAB-B411-D4F7EA78D15C}"/>
              </a:ext>
            </a:extLst>
          </p:cNvPr>
          <p:cNvGrpSpPr>
            <a:grpSpLocks/>
          </p:cNvGrpSpPr>
          <p:nvPr/>
        </p:nvGrpSpPr>
        <p:grpSpPr bwMode="auto">
          <a:xfrm>
            <a:off x="4683125" y="2428875"/>
            <a:ext cx="2771775" cy="1143000"/>
            <a:chOff x="3728" y="1947"/>
            <a:chExt cx="1746" cy="720"/>
          </a:xfrm>
        </p:grpSpPr>
        <p:sp>
          <p:nvSpPr>
            <p:cNvPr id="4120" name="Text Box 8">
              <a:extLst>
                <a:ext uri="{FF2B5EF4-FFF2-40B4-BE49-F238E27FC236}">
                  <a16:creationId xmlns:a16="http://schemas.microsoft.com/office/drawing/2014/main" id="{1D5781C9-DADF-4DBD-B398-6500DC8885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1947"/>
              <a:ext cx="6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u="sng">
                  <a:solidFill>
                    <a:srgbClr val="FFFFFF"/>
                  </a:solidFill>
                </a:rPr>
                <a:t>Solution</a:t>
              </a:r>
            </a:p>
          </p:txBody>
        </p:sp>
        <p:graphicFrame>
          <p:nvGraphicFramePr>
            <p:cNvPr id="4101" name="Object 9">
              <a:extLst>
                <a:ext uri="{FF2B5EF4-FFF2-40B4-BE49-F238E27FC236}">
                  <a16:creationId xmlns:a16="http://schemas.microsoft.com/office/drawing/2014/main" id="{E6ED32CB-69D4-46D3-83E4-C0377B6F6F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28" y="2065"/>
            <a:ext cx="1746" cy="6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143000" imgH="393480" progId="Equation.DSMT4">
                    <p:embed/>
                  </p:oleObj>
                </mc:Choice>
                <mc:Fallback>
                  <p:oleObj name="Equation" r:id="rId3" imgW="1143000" imgH="39348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8" y="2065"/>
                          <a:ext cx="1746" cy="6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6E523DB2-6876-4C08-BC9E-A765A1B4A1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4350" y="3668713"/>
          <a:ext cx="34829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393480" progId="Equation.DSMT4">
                  <p:embed/>
                </p:oleObj>
              </mc:Choice>
              <mc:Fallback>
                <p:oleObj name="Equation" r:id="rId5" imgW="14349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668713"/>
                        <a:ext cx="34829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179A2518-4CAC-4068-8679-420A5E3A3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8913" y="5678488"/>
          <a:ext cx="20018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5678488"/>
                        <a:ext cx="2001837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 Box 13">
            <a:extLst>
              <a:ext uri="{FF2B5EF4-FFF2-40B4-BE49-F238E27FC236}">
                <a16:creationId xmlns:a16="http://schemas.microsoft.com/office/drawing/2014/main" id="{D9B073E0-F6B0-464E-A4A5-1CCDBC9DD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226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8cm</a:t>
            </a:r>
          </a:p>
        </p:txBody>
      </p:sp>
      <p:sp>
        <p:nvSpPr>
          <p:cNvPr id="4113" name="Text Box 26">
            <a:extLst>
              <a:ext uri="{FF2B5EF4-FFF2-40B4-BE49-F238E27FC236}">
                <a16:creationId xmlns:a16="http://schemas.microsoft.com/office/drawing/2014/main" id="{058E1C2B-E264-4193-96CB-49A891984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588" y="3748088"/>
            <a:ext cx="557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latin typeface="Tahoma" panose="020B0604030504040204" pitchFamily="34" charset="0"/>
              </a:rPr>
              <a:t>90</a:t>
            </a:r>
            <a:r>
              <a:rPr lang="en-GB" altLang="en-US" baseline="60000">
                <a:solidFill>
                  <a:srgbClr val="FFFFFF"/>
                </a:solidFill>
                <a:latin typeface="Tahoma" panose="020B0604030504040204" pitchFamily="34" charset="0"/>
              </a:rPr>
              <a:t>o</a:t>
            </a:r>
            <a:endParaRPr lang="en-GB" altLang="en-US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4114" name="Line 27">
            <a:extLst>
              <a:ext uri="{FF2B5EF4-FFF2-40B4-BE49-F238E27FC236}">
                <a16:creationId xmlns:a16="http://schemas.microsoft.com/office/drawing/2014/main" id="{F82CDF8A-873C-4F50-890A-78CD73F2DAFA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16756" y="3410744"/>
            <a:ext cx="1368425" cy="14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Oval 12">
            <a:extLst>
              <a:ext uri="{FF2B5EF4-FFF2-40B4-BE49-F238E27FC236}">
                <a16:creationId xmlns:a16="http://schemas.microsoft.com/office/drawing/2014/main" id="{7871E8E0-17D9-4B95-AA7D-7A0F08E49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550" y="40719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35869" name="Object 29">
            <a:extLst>
              <a:ext uri="{FF2B5EF4-FFF2-40B4-BE49-F238E27FC236}">
                <a16:creationId xmlns:a16="http://schemas.microsoft.com/office/drawing/2014/main" id="{E85C7996-E049-4C4F-9329-38304A2FA9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8738" y="4865688"/>
          <a:ext cx="19716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190440" progId="Equation.DSMT4">
                  <p:embed/>
                </p:oleObj>
              </mc:Choice>
              <mc:Fallback>
                <p:oleObj name="Equation" r:id="rId9" imgW="812520" imgH="19044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4865688"/>
                        <a:ext cx="19716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6" name="Picture 4" descr="Office Objects 0572">
            <a:extLst>
              <a:ext uri="{FF2B5EF4-FFF2-40B4-BE49-F238E27FC236}">
                <a16:creationId xmlns:a16="http://schemas.microsoft.com/office/drawing/2014/main" id="{27DFD846-93E1-4512-AC62-A76EA55A3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0">
            <a:extLst>
              <a:ext uri="{FF2B5EF4-FFF2-40B4-BE49-F238E27FC236}">
                <a16:creationId xmlns:a16="http://schemas.microsoft.com/office/drawing/2014/main" id="{1368196C-82D1-4BC5-AFF3-AF5993E47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3" y="465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4118" name="Picture 30" descr="scottishflag">
            <a:extLst>
              <a:ext uri="{FF2B5EF4-FFF2-40B4-BE49-F238E27FC236}">
                <a16:creationId xmlns:a16="http://schemas.microsoft.com/office/drawing/2014/main" id="{179EAD9A-6F1F-4908-9255-FBF1F89482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9" name="Text Box 29">
            <a:extLst>
              <a:ext uri="{FF2B5EF4-FFF2-40B4-BE49-F238E27FC236}">
                <a16:creationId xmlns:a16="http://schemas.microsoft.com/office/drawing/2014/main" id="{ABA9F6E3-382D-4485-AD64-CF20EEAEB29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2799FD59-C741-45D9-841A-DE265FFD236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23219C-FE0C-448A-85A8-F0A7045EF15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A5B74A41-BBCD-4BC4-BC0A-B7AF6B8170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7" name="Picture 4" descr="Office Objects 0572">
            <a:extLst>
              <a:ext uri="{FF2B5EF4-FFF2-40B4-BE49-F238E27FC236}">
                <a16:creationId xmlns:a16="http://schemas.microsoft.com/office/drawing/2014/main" id="{9FAAF879-6781-4F2A-8CDD-62AF0AE56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7">
            <a:extLst>
              <a:ext uri="{FF2B5EF4-FFF2-40B4-BE49-F238E27FC236}">
                <a16:creationId xmlns:a16="http://schemas.microsoft.com/office/drawing/2014/main" id="{2F2B8F7D-87CF-475E-AFD2-A000D0A94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656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 Find the perimeter of this shape</a:t>
            </a:r>
          </a:p>
        </p:txBody>
      </p:sp>
      <p:grpSp>
        <p:nvGrpSpPr>
          <p:cNvPr id="5129" name="Group 20">
            <a:extLst>
              <a:ext uri="{FF2B5EF4-FFF2-40B4-BE49-F238E27FC236}">
                <a16:creationId xmlns:a16="http://schemas.microsoft.com/office/drawing/2014/main" id="{6BDBE412-C4B1-45FA-B007-64EC4714EC6B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593975"/>
            <a:ext cx="3609975" cy="3497263"/>
            <a:chOff x="662" y="1770"/>
            <a:chExt cx="2274" cy="2203"/>
          </a:xfrm>
        </p:grpSpPr>
        <p:sp>
          <p:nvSpPr>
            <p:cNvPr id="5134" name="Text Box 14">
              <a:extLst>
                <a:ext uri="{FF2B5EF4-FFF2-40B4-BE49-F238E27FC236}">
                  <a16:creationId xmlns:a16="http://schemas.microsoft.com/office/drawing/2014/main" id="{6A858110-8B32-4C9C-9C21-55E048D05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3723"/>
              <a:ext cx="5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20cm</a:t>
              </a:r>
            </a:p>
          </p:txBody>
        </p:sp>
        <p:grpSp>
          <p:nvGrpSpPr>
            <p:cNvPr id="5135" name="Group 19">
              <a:extLst>
                <a:ext uri="{FF2B5EF4-FFF2-40B4-BE49-F238E27FC236}">
                  <a16:creationId xmlns:a16="http://schemas.microsoft.com/office/drawing/2014/main" id="{A66A0D22-EAAF-4764-97D2-514A32AD0F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" y="1770"/>
              <a:ext cx="2274" cy="1878"/>
              <a:chOff x="1694" y="1762"/>
              <a:chExt cx="2274" cy="1878"/>
            </a:xfrm>
          </p:grpSpPr>
          <p:grpSp>
            <p:nvGrpSpPr>
              <p:cNvPr id="5136" name="Group 13">
                <a:extLst>
                  <a:ext uri="{FF2B5EF4-FFF2-40B4-BE49-F238E27FC236}">
                    <a16:creationId xmlns:a16="http://schemas.microsoft.com/office/drawing/2014/main" id="{07339B24-19A6-4F99-9352-AA6C9EEB03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4" y="1762"/>
                <a:ext cx="1621" cy="1727"/>
                <a:chOff x="2344" y="1762"/>
                <a:chExt cx="1621" cy="1727"/>
              </a:xfrm>
            </p:grpSpPr>
            <p:sp>
              <p:nvSpPr>
                <p:cNvPr id="5141" name="Oval 12">
                  <a:extLst>
                    <a:ext uri="{FF2B5EF4-FFF2-40B4-BE49-F238E27FC236}">
                      <a16:creationId xmlns:a16="http://schemas.microsoft.com/office/drawing/2014/main" id="{8A5FBB85-79DF-4AF5-918C-59AEB4D81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1762"/>
                  <a:ext cx="1621" cy="1613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142" name="Rectangle 11">
                  <a:extLst>
                    <a:ext uri="{FF2B5EF4-FFF2-40B4-BE49-F238E27FC236}">
                      <a16:creationId xmlns:a16="http://schemas.microsoft.com/office/drawing/2014/main" id="{4717407D-069A-4060-AD79-93F6C83DCD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2554"/>
                  <a:ext cx="1619" cy="935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5137" name="Line 15">
                <a:extLst>
                  <a:ext uri="{FF2B5EF4-FFF2-40B4-BE49-F238E27FC236}">
                    <a16:creationId xmlns:a16="http://schemas.microsoft.com/office/drawing/2014/main" id="{1237F1D6-2E24-4F77-8C69-C2967B8365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640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Oval 16">
                <a:extLst>
                  <a:ext uri="{FF2B5EF4-FFF2-40B4-BE49-F238E27FC236}">
                    <a16:creationId xmlns:a16="http://schemas.microsoft.com/office/drawing/2014/main" id="{43663F79-31C6-4625-B079-2B13643B0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2504"/>
                <a:ext cx="88" cy="96"/>
              </a:xfrm>
              <a:prstGeom prst="ellipse">
                <a:avLst/>
              </a:prstGeom>
              <a:solidFill>
                <a:srgbClr val="4D4D4D"/>
              </a:solidFill>
              <a:ln w="952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39" name="Text Box 17">
                <a:extLst>
                  <a:ext uri="{FF2B5EF4-FFF2-40B4-BE49-F238E27FC236}">
                    <a16:creationId xmlns:a16="http://schemas.microsoft.com/office/drawing/2014/main" id="{5820149A-F9A8-4399-AB4F-BB26DDD56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4" y="2899"/>
                <a:ext cx="4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5 cm</a:t>
                </a:r>
              </a:p>
            </p:txBody>
          </p:sp>
          <p:sp>
            <p:nvSpPr>
              <p:cNvPr id="5140" name="Line 18">
                <a:extLst>
                  <a:ext uri="{FF2B5EF4-FFF2-40B4-BE49-F238E27FC236}">
                    <a16:creationId xmlns:a16="http://schemas.microsoft.com/office/drawing/2014/main" id="{507E83D3-BCC1-459C-B562-BAD8C07737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4" y="2552"/>
                <a:ext cx="0" cy="9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8853" name="Text Box 21">
            <a:extLst>
              <a:ext uri="{FF2B5EF4-FFF2-40B4-BE49-F238E27FC236}">
                <a16:creationId xmlns:a16="http://schemas.microsoft.com/office/drawing/2014/main" id="{A2AB08BB-ACAF-4590-8B2C-D8E9F7163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2392363"/>
            <a:ext cx="413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Perimeter = 3 sides + semicircle</a:t>
            </a:r>
          </a:p>
        </p:txBody>
      </p:sp>
      <p:graphicFrame>
        <p:nvGraphicFramePr>
          <p:cNvPr id="248855" name="Object 23">
            <a:extLst>
              <a:ext uri="{FF2B5EF4-FFF2-40B4-BE49-F238E27FC236}">
                <a16:creationId xmlns:a16="http://schemas.microsoft.com/office/drawing/2014/main" id="{6771A4F6-4818-4B4D-B3B5-A76A5F8CDC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9138" y="2863850"/>
          <a:ext cx="457676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60360" imgH="596880" progId="Equation.DSMT4">
                  <p:embed/>
                </p:oleObj>
              </mc:Choice>
              <mc:Fallback>
                <p:oleObj name="Equation" r:id="rId3" imgW="3060360" imgH="596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863850"/>
                        <a:ext cx="4576762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6" name="Object 24">
            <a:extLst>
              <a:ext uri="{FF2B5EF4-FFF2-40B4-BE49-F238E27FC236}">
                <a16:creationId xmlns:a16="http://schemas.microsoft.com/office/drawing/2014/main" id="{F6C6F3A2-855B-465F-B1D0-F35C6AF45D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094163"/>
          <a:ext cx="26304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241200" progId="Equation.DSMT4">
                  <p:embed/>
                </p:oleObj>
              </mc:Choice>
              <mc:Fallback>
                <p:oleObj name="Equation" r:id="rId5" imgW="1384200" imgH="241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094163"/>
                        <a:ext cx="26304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7" name="Object 25">
            <a:extLst>
              <a:ext uri="{FF2B5EF4-FFF2-40B4-BE49-F238E27FC236}">
                <a16:creationId xmlns:a16="http://schemas.microsoft.com/office/drawing/2014/main" id="{3D417419-3CA1-42E5-A696-6EC0FAF368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4775" y="5005388"/>
          <a:ext cx="26701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241200" progId="Equation.DSMT4">
                  <p:embed/>
                </p:oleObj>
              </mc:Choice>
              <mc:Fallback>
                <p:oleObj name="Equation" r:id="rId7" imgW="1231560" imgH="241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5005388"/>
                        <a:ext cx="26701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4E9760CE-231A-4B0A-8F12-D5E93ABEA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688" y="5349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132" name="Picture 30" descr="scottishflag">
            <a:extLst>
              <a:ext uri="{FF2B5EF4-FFF2-40B4-BE49-F238E27FC236}">
                <a16:creationId xmlns:a16="http://schemas.microsoft.com/office/drawing/2014/main" id="{C5BFB567-4C38-4C85-AFA7-D17060F75E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Text Box 29">
            <a:extLst>
              <a:ext uri="{FF2B5EF4-FFF2-40B4-BE49-F238E27FC236}">
                <a16:creationId xmlns:a16="http://schemas.microsoft.com/office/drawing/2014/main" id="{EA4E1C0D-41F6-46A9-8880-E3E30CC838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91BA145-D5C7-4A10-A50C-4367D57BB9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5CC57F-ADB2-490A-A533-23C26D77BB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103231A-7D67-47DC-BDED-19DDBB115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825C8390-BE15-4337-8656-8D5C37953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49" name="Text Box 3">
            <a:extLst>
              <a:ext uri="{FF2B5EF4-FFF2-40B4-BE49-F238E27FC236}">
                <a16:creationId xmlns:a16="http://schemas.microsoft.com/office/drawing/2014/main" id="{700D90FD-8C8A-440D-8210-B329265CB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Ex1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Ch6 (page 54)</a:t>
            </a:r>
          </a:p>
        </p:txBody>
      </p:sp>
      <p:pic>
        <p:nvPicPr>
          <p:cNvPr id="57350" name="Picture 4" descr="ag00463_">
            <a:extLst>
              <a:ext uri="{FF2B5EF4-FFF2-40B4-BE49-F238E27FC236}">
                <a16:creationId xmlns:a16="http://schemas.microsoft.com/office/drawing/2014/main" id="{BA3AEB52-E590-4E5D-A6E7-F3C7A71F6C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5" descr="scottishflag">
            <a:extLst>
              <a:ext uri="{FF2B5EF4-FFF2-40B4-BE49-F238E27FC236}">
                <a16:creationId xmlns:a16="http://schemas.microsoft.com/office/drawing/2014/main" id="{D12F9A90-1953-41DC-B87C-3A83404437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2" name="Picture 6" descr="Office Objects 0572">
            <a:extLst>
              <a:ext uri="{FF2B5EF4-FFF2-40B4-BE49-F238E27FC236}">
                <a16:creationId xmlns:a16="http://schemas.microsoft.com/office/drawing/2014/main" id="{D4474C0A-EA4E-4550-A0CE-BDD64A3A1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3" name="Text Box 7">
            <a:extLst>
              <a:ext uri="{FF2B5EF4-FFF2-40B4-BE49-F238E27FC236}">
                <a16:creationId xmlns:a16="http://schemas.microsoft.com/office/drawing/2014/main" id="{0DBB1B1B-0E7E-41D8-9953-8099B620CF0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09C7F148-BDCE-4B8D-B48D-E45EE50B2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52450"/>
            <a:ext cx="5637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BBEAE413-FD71-474F-B34F-D43776077AB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B561FC-473C-471A-8269-B008E8CF3C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4221CB82-2F24-4E2C-83CA-F66CF071D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28DBD39-D48A-4D33-BFBB-A908884D15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317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58373" name="Picture 3" descr="scottishflag">
            <a:extLst>
              <a:ext uri="{FF2B5EF4-FFF2-40B4-BE49-F238E27FC236}">
                <a16:creationId xmlns:a16="http://schemas.microsoft.com/office/drawing/2014/main" id="{F7C0010C-4962-49B8-926C-4575F05196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4" name="Text Box 4">
            <a:extLst>
              <a:ext uri="{FF2B5EF4-FFF2-40B4-BE49-F238E27FC236}">
                <a16:creationId xmlns:a16="http://schemas.microsoft.com/office/drawing/2014/main" id="{22795F8E-4EF0-4E7B-87AF-83D04AE0AB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5" name="Text Box 8">
            <a:extLst>
              <a:ext uri="{FF2B5EF4-FFF2-40B4-BE49-F238E27FC236}">
                <a16:creationId xmlns:a16="http://schemas.microsoft.com/office/drawing/2014/main" id="{57D96633-73CF-4EA4-81E7-054433EDD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324485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Convert 23metres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58376" name="Text Box 11">
            <a:extLst>
              <a:ext uri="{FF2B5EF4-FFF2-40B4-BE49-F238E27FC236}">
                <a16:creationId xmlns:a16="http://schemas.microsoft.com/office/drawing/2014/main" id="{B65E432B-E5D8-4A4B-8617-922B8ABE1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2384425"/>
            <a:ext cx="747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What is the time difference 09:28 and 11:55</a:t>
            </a:r>
          </a:p>
        </p:txBody>
      </p:sp>
      <p:sp>
        <p:nvSpPr>
          <p:cNvPr id="58377" name="Text Box 15">
            <a:extLst>
              <a:ext uri="{FF2B5EF4-FFF2-40B4-BE49-F238E27FC236}">
                <a16:creationId xmlns:a16="http://schemas.microsoft.com/office/drawing/2014/main" id="{EA9FEB12-BEFE-4C41-BB6A-4B1EC77F1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4479925"/>
            <a:ext cx="6111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The answer to the question is 180.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58378" name="Picture 16" descr="Office Objects 0572">
            <a:extLst>
              <a:ext uri="{FF2B5EF4-FFF2-40B4-BE49-F238E27FC236}">
                <a16:creationId xmlns:a16="http://schemas.microsoft.com/office/drawing/2014/main" id="{9860961D-302C-4F2B-9860-11E5C2CBD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9F93AE9F-BB63-47DB-BF6B-98444A81452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445EAD-EAA1-46DF-A74B-086FB832EB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738653A-9902-4CE3-B702-59AF7B05D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7669910-7928-4501-8193-E6A58BBF0D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59397" name="Picture 3" descr="scottishflag">
            <a:extLst>
              <a:ext uri="{FF2B5EF4-FFF2-40B4-BE49-F238E27FC236}">
                <a16:creationId xmlns:a16="http://schemas.microsoft.com/office/drawing/2014/main" id="{6636D1A6-BCB0-462F-813E-0F2F653A9F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Text Box 4">
            <a:extLst>
              <a:ext uri="{FF2B5EF4-FFF2-40B4-BE49-F238E27FC236}">
                <a16:creationId xmlns:a16="http://schemas.microsoft.com/office/drawing/2014/main" id="{D7B0C9EF-42BD-4061-B828-96FE975AA0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9399" name="Picture 14" descr="Office Objects 0572">
            <a:extLst>
              <a:ext uri="{FF2B5EF4-FFF2-40B4-BE49-F238E27FC236}">
                <a16:creationId xmlns:a16="http://schemas.microsoft.com/office/drawing/2014/main" id="{9A079640-0179-4196-85AE-157FB9809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Rectangle 17">
            <a:extLst>
              <a:ext uri="{FF2B5EF4-FFF2-40B4-BE49-F238E27FC236}">
                <a16:creationId xmlns:a16="http://schemas.microsoft.com/office/drawing/2014/main" id="{474AFFCF-5154-45CD-A57E-223D6F69C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469AA918-DBA6-4F23-9570-D2FE52082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27CAECEE-630D-427D-822F-336C1A17E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Remember area formula for a rectangle.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59403" name="Line 20">
            <a:extLst>
              <a:ext uri="{FF2B5EF4-FFF2-40B4-BE49-F238E27FC236}">
                <a16:creationId xmlns:a16="http://schemas.microsoft.com/office/drawing/2014/main" id="{4D46F97D-B516-42B7-A34B-C2F5488F7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Rectangle 21">
            <a:extLst>
              <a:ext uri="{FF2B5EF4-FFF2-40B4-BE49-F238E27FC236}">
                <a16:creationId xmlns:a16="http://schemas.microsoft.com/office/drawing/2014/main" id="{878258EE-7CF0-43D6-B91F-FDE961A7E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Develop a formula for the area of a rectangle.</a:t>
            </a:r>
          </a:p>
        </p:txBody>
      </p:sp>
      <p:sp>
        <p:nvSpPr>
          <p:cNvPr id="10264" name="Rectangle 24">
            <a:extLst>
              <a:ext uri="{FF2B5EF4-FFF2-40B4-BE49-F238E27FC236}">
                <a16:creationId xmlns:a16="http://schemas.microsoft.com/office/drawing/2014/main" id="{73C3E18B-7255-4C84-BEEC-D406E7C7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100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963F6AAC-D249-4452-8BE5-3B8AFB566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609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1" grpId="0"/>
      <p:bldP spid="10264" grpId="0"/>
      <p:bldP spid="102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5">
            <a:extLst>
              <a:ext uri="{FF2B5EF4-FFF2-40B4-BE49-F238E27FC236}">
                <a16:creationId xmlns:a16="http://schemas.microsoft.com/office/drawing/2014/main" id="{4CECFFAE-034C-4EEA-9E55-391495218E7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240AA11-84A3-45EE-9E71-3B7CFE8B6953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0419" name="Slide Number Placeholder 6">
            <a:extLst>
              <a:ext uri="{FF2B5EF4-FFF2-40B4-BE49-F238E27FC236}">
                <a16:creationId xmlns:a16="http://schemas.microsoft.com/office/drawing/2014/main" id="{0B9D968D-E797-4136-A7F7-8D7106EA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2384E88-F0DA-4D80-A480-B92F2025AC9A}" type="slidenum">
              <a:rPr lang="en-GB" altLang="en-US">
                <a:solidFill>
                  <a:srgbClr val="FFFFFF"/>
                </a:solidFill>
              </a:rPr>
              <a:pPr eaLnBrk="1" hangingPunct="1"/>
              <a:t>18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0420" name="Footer Placeholder 7">
            <a:extLst>
              <a:ext uri="{FF2B5EF4-FFF2-40B4-BE49-F238E27FC236}">
                <a16:creationId xmlns:a16="http://schemas.microsoft.com/office/drawing/2014/main" id="{2B61C8DD-1D7C-4F1E-A9C0-8BD965D06BA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A8CBB191-17F2-49D6-8814-27F42EAB2F43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Revision of Area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019039EB-0AF7-4AD8-9CF7-FCB20E074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2508250"/>
            <a:ext cx="246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l</a:t>
            </a:r>
          </a:p>
        </p:txBody>
      </p:sp>
      <p:sp>
        <p:nvSpPr>
          <p:cNvPr id="39952" name="Text Box 16">
            <a:extLst>
              <a:ext uri="{FF2B5EF4-FFF2-40B4-BE49-F238E27FC236}">
                <a16:creationId xmlns:a16="http://schemas.microsoft.com/office/drawing/2014/main" id="{C0288351-1DC7-4246-B92D-AFAD6DB47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3489325"/>
            <a:ext cx="246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l</a:t>
            </a:r>
          </a:p>
        </p:txBody>
      </p:sp>
      <p:pic>
        <p:nvPicPr>
          <p:cNvPr id="60424" name="Picture 53" descr="scottishflag">
            <a:extLst>
              <a:ext uri="{FF2B5EF4-FFF2-40B4-BE49-F238E27FC236}">
                <a16:creationId xmlns:a16="http://schemas.microsoft.com/office/drawing/2014/main" id="{8D9D5594-8F7F-4D8B-9A7F-7CC9DD4019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009" name="Text Box 73">
            <a:extLst>
              <a:ext uri="{FF2B5EF4-FFF2-40B4-BE49-F238E27FC236}">
                <a16:creationId xmlns:a16="http://schemas.microsoft.com/office/drawing/2014/main" id="{8D5B5745-074D-4FCB-A600-01ECD9F57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489325"/>
            <a:ext cx="246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l</a:t>
            </a:r>
          </a:p>
        </p:txBody>
      </p:sp>
      <p:sp>
        <p:nvSpPr>
          <p:cNvPr id="40010" name="Text Box 74">
            <a:extLst>
              <a:ext uri="{FF2B5EF4-FFF2-40B4-BE49-F238E27FC236}">
                <a16:creationId xmlns:a16="http://schemas.microsoft.com/office/drawing/2014/main" id="{CB0C3DB0-737F-4232-9928-956D8BAF5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8" y="2508250"/>
            <a:ext cx="319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0012" name="Text Box 76">
            <a:extLst>
              <a:ext uri="{FF2B5EF4-FFF2-40B4-BE49-F238E27FC236}">
                <a16:creationId xmlns:a16="http://schemas.microsoft.com/office/drawing/2014/main" id="{092BF5AD-27A2-47BD-9BF4-202133C82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508250"/>
            <a:ext cx="315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h</a:t>
            </a:r>
          </a:p>
        </p:txBody>
      </p:sp>
      <p:sp>
        <p:nvSpPr>
          <p:cNvPr id="40013" name="Text Box 77">
            <a:extLst>
              <a:ext uri="{FF2B5EF4-FFF2-40B4-BE49-F238E27FC236}">
                <a16:creationId xmlns:a16="http://schemas.microsoft.com/office/drawing/2014/main" id="{FA672572-5A55-41DD-8729-E4E866FA7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3489325"/>
            <a:ext cx="319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b</a:t>
            </a:r>
          </a:p>
        </p:txBody>
      </p:sp>
      <p:grpSp>
        <p:nvGrpSpPr>
          <p:cNvPr id="2" name="Group 83">
            <a:extLst>
              <a:ext uri="{FF2B5EF4-FFF2-40B4-BE49-F238E27FC236}">
                <a16:creationId xmlns:a16="http://schemas.microsoft.com/office/drawing/2014/main" id="{635E2988-84E5-4E86-B1E6-D3DE6ADF41E3}"/>
              </a:ext>
            </a:extLst>
          </p:cNvPr>
          <p:cNvGrpSpPr>
            <a:grpSpLocks/>
          </p:cNvGrpSpPr>
          <p:nvPr/>
        </p:nvGrpSpPr>
        <p:grpSpPr bwMode="auto">
          <a:xfrm>
            <a:off x="450850" y="1568450"/>
            <a:ext cx="1957388" cy="1922463"/>
            <a:chOff x="284" y="988"/>
            <a:chExt cx="1233" cy="1211"/>
          </a:xfrm>
        </p:grpSpPr>
        <p:sp>
          <p:nvSpPr>
            <p:cNvPr id="60443" name="Rectangle 4">
              <a:extLst>
                <a:ext uri="{FF2B5EF4-FFF2-40B4-BE49-F238E27FC236}">
                  <a16:creationId xmlns:a16="http://schemas.microsoft.com/office/drawing/2014/main" id="{2361902B-B6CA-4EEC-9ACB-22182F80A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" y="1292"/>
              <a:ext cx="953" cy="90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FFFF00"/>
                </a:solidFill>
              </a:endParaRPr>
            </a:p>
          </p:txBody>
        </p:sp>
        <p:sp>
          <p:nvSpPr>
            <p:cNvPr id="60444" name="Text Box 80">
              <a:extLst>
                <a:ext uri="{FF2B5EF4-FFF2-40B4-BE49-F238E27FC236}">
                  <a16:creationId xmlns:a16="http://schemas.microsoft.com/office/drawing/2014/main" id="{6DDB890C-F76A-4085-A71F-F6E7B47D7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988"/>
              <a:ext cx="1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 sz="2400">
                  <a:solidFill>
                    <a:srgbClr val="FFFF00"/>
                  </a:solidFill>
                </a:rPr>
                <a:t>The Square</a:t>
              </a:r>
            </a:p>
          </p:txBody>
        </p:sp>
      </p:grpSp>
      <p:grpSp>
        <p:nvGrpSpPr>
          <p:cNvPr id="3" name="Group 84">
            <a:extLst>
              <a:ext uri="{FF2B5EF4-FFF2-40B4-BE49-F238E27FC236}">
                <a16:creationId xmlns:a16="http://schemas.microsoft.com/office/drawing/2014/main" id="{9D1C994F-CE40-4759-AA72-F1621C956DC2}"/>
              </a:ext>
            </a:extLst>
          </p:cNvPr>
          <p:cNvGrpSpPr>
            <a:grpSpLocks/>
          </p:cNvGrpSpPr>
          <p:nvPr/>
        </p:nvGrpSpPr>
        <p:grpSpPr bwMode="auto">
          <a:xfrm>
            <a:off x="3114675" y="1568450"/>
            <a:ext cx="2503488" cy="1922463"/>
            <a:chOff x="1962" y="988"/>
            <a:chExt cx="1577" cy="1211"/>
          </a:xfrm>
        </p:grpSpPr>
        <p:sp>
          <p:nvSpPr>
            <p:cNvPr id="60441" name="Rectangle 67">
              <a:extLst>
                <a:ext uri="{FF2B5EF4-FFF2-40B4-BE49-F238E27FC236}">
                  <a16:creationId xmlns:a16="http://schemas.microsoft.com/office/drawing/2014/main" id="{D4DCC22D-2953-4694-A0CE-C1285A6F8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" y="1292"/>
              <a:ext cx="1577" cy="90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FFFF00"/>
                </a:solidFill>
              </a:endParaRPr>
            </a:p>
          </p:txBody>
        </p:sp>
        <p:sp>
          <p:nvSpPr>
            <p:cNvPr id="60442" name="Text Box 81">
              <a:extLst>
                <a:ext uri="{FF2B5EF4-FFF2-40B4-BE49-F238E27FC236}">
                  <a16:creationId xmlns:a16="http://schemas.microsoft.com/office/drawing/2014/main" id="{6B5871D7-605A-474E-AC5D-4B43783E6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988"/>
              <a:ext cx="15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 sz="2400">
                  <a:solidFill>
                    <a:srgbClr val="FFFF00"/>
                  </a:solidFill>
                </a:rPr>
                <a:t>The Rectangle</a:t>
              </a:r>
            </a:p>
          </p:txBody>
        </p:sp>
      </p:grpSp>
      <p:grpSp>
        <p:nvGrpSpPr>
          <p:cNvPr id="4" name="Group 85">
            <a:extLst>
              <a:ext uri="{FF2B5EF4-FFF2-40B4-BE49-F238E27FC236}">
                <a16:creationId xmlns:a16="http://schemas.microsoft.com/office/drawing/2014/main" id="{FEF86893-C4AC-4AFD-9C74-619E95FA0DEC}"/>
              </a:ext>
            </a:extLst>
          </p:cNvPr>
          <p:cNvGrpSpPr>
            <a:grpSpLocks/>
          </p:cNvGrpSpPr>
          <p:nvPr/>
        </p:nvGrpSpPr>
        <p:grpSpPr bwMode="auto">
          <a:xfrm>
            <a:off x="6511925" y="1568450"/>
            <a:ext cx="2443163" cy="1922463"/>
            <a:chOff x="4102" y="988"/>
            <a:chExt cx="1539" cy="1211"/>
          </a:xfrm>
        </p:grpSpPr>
        <p:sp>
          <p:nvSpPr>
            <p:cNvPr id="60439" name="AutoShape 68">
              <a:extLst>
                <a:ext uri="{FF2B5EF4-FFF2-40B4-BE49-F238E27FC236}">
                  <a16:creationId xmlns:a16="http://schemas.microsoft.com/office/drawing/2014/main" id="{45883001-8364-4DB5-9C52-9F789DD4D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287"/>
              <a:ext cx="1362" cy="912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00"/>
                </a:solidFill>
              </a:endParaRPr>
            </a:p>
          </p:txBody>
        </p:sp>
        <p:sp>
          <p:nvSpPr>
            <p:cNvPr id="60440" name="Text Box 82">
              <a:extLst>
                <a:ext uri="{FF2B5EF4-FFF2-40B4-BE49-F238E27FC236}">
                  <a16:creationId xmlns:a16="http://schemas.microsoft.com/office/drawing/2014/main" id="{0556BB4C-A617-4621-94B2-CE376BACCB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2" y="988"/>
              <a:ext cx="15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 sz="2400">
                  <a:solidFill>
                    <a:srgbClr val="FFFF00"/>
                  </a:solidFill>
                </a:rPr>
                <a:t>The RAT</a:t>
              </a:r>
            </a:p>
          </p:txBody>
        </p:sp>
      </p:grpSp>
      <p:sp>
        <p:nvSpPr>
          <p:cNvPr id="60432" name="Text Box 86">
            <a:extLst>
              <a:ext uri="{FF2B5EF4-FFF2-40B4-BE49-F238E27FC236}">
                <a16:creationId xmlns:a16="http://schemas.microsoft.com/office/drawing/2014/main" id="{AF0CBAA2-7372-4038-B07D-2AFB78EC0C9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70446B-E367-484A-B359-969098E6D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3952875"/>
            <a:ext cx="1755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Area = l x 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2CB86EC-3385-41A4-BFFF-721D505B9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3952875"/>
            <a:ext cx="1852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Area = l x 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28EAB4-AF86-48AB-8A43-C07B66A7C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952875"/>
            <a:ext cx="2055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Area = ½b </a:t>
            </a:r>
            <a:r>
              <a:rPr lang="en-GB" altLang="en-US" sz="1400">
                <a:solidFill>
                  <a:srgbClr val="FFFF00"/>
                </a:solidFill>
              </a:rPr>
              <a:t>x</a:t>
            </a:r>
            <a:r>
              <a:rPr lang="en-GB" altLang="en-US" sz="2400">
                <a:solidFill>
                  <a:srgbClr val="FFFF00"/>
                </a:solidFill>
              </a:rPr>
              <a:t> 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D017D30-8872-49DE-923F-4E86853FB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392613"/>
            <a:ext cx="2197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Perimeter = 4 x 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C1F0CA-1836-4E94-9C5A-5EF905AA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4381500"/>
            <a:ext cx="2479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Perimeter = 2l + 2b</a:t>
            </a:r>
          </a:p>
        </p:txBody>
      </p:sp>
      <p:pic>
        <p:nvPicPr>
          <p:cNvPr id="60438" name="Picture 6" descr="Office Objects 0572">
            <a:extLst>
              <a:ext uri="{FF2B5EF4-FFF2-40B4-BE49-F238E27FC236}">
                <a16:creationId xmlns:a16="http://schemas.microsoft.com/office/drawing/2014/main" id="{26CC77B5-D29B-4CFE-860B-D6D95E9CE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1968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/>
      <p:bldP spid="39952" grpId="0"/>
      <p:bldP spid="40009" grpId="0"/>
      <p:bldP spid="40010" grpId="0"/>
      <p:bldP spid="40012" grpId="0"/>
      <p:bldP spid="40013" grpId="0"/>
      <p:bldP spid="32" grpId="0"/>
      <p:bldP spid="33" grpId="0"/>
      <p:bldP spid="34" grpId="0"/>
      <p:bldP spid="35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Date Placeholder 4">
            <a:extLst>
              <a:ext uri="{FF2B5EF4-FFF2-40B4-BE49-F238E27FC236}">
                <a16:creationId xmlns:a16="http://schemas.microsoft.com/office/drawing/2014/main" id="{9DC4AF45-1B84-414C-A2FF-4BE6C75B93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1C5D692-DF44-4C6E-8EE7-C55959157E92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149" name="Slide Number Placeholder 5">
            <a:extLst>
              <a:ext uri="{FF2B5EF4-FFF2-40B4-BE49-F238E27FC236}">
                <a16:creationId xmlns:a16="http://schemas.microsoft.com/office/drawing/2014/main" id="{02943CCC-A850-402D-9357-7440FC07F4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CC2CF50-80A1-4D22-A339-9C8631AE18B3}" type="slidenum">
              <a:rPr lang="en-GB" altLang="en-US">
                <a:solidFill>
                  <a:srgbClr val="FFFFFF"/>
                </a:solidFill>
              </a:rPr>
              <a:pPr eaLnBrk="1" hangingPunct="1"/>
              <a:t>19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150" name="Footer Placeholder 6">
            <a:extLst>
              <a:ext uri="{FF2B5EF4-FFF2-40B4-BE49-F238E27FC236}">
                <a16:creationId xmlns:a16="http://schemas.microsoft.com/office/drawing/2014/main" id="{8D305442-E5D7-43B7-8E87-CD512DFFDF9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50184" name="Rectangle 8">
            <a:extLst>
              <a:ext uri="{FF2B5EF4-FFF2-40B4-BE49-F238E27FC236}">
                <a16:creationId xmlns:a16="http://schemas.microsoft.com/office/drawing/2014/main" id="{05E9B66E-C184-4D73-895F-019CA4335EAF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1915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Rhombus</a:t>
            </a:r>
          </a:p>
        </p:txBody>
      </p:sp>
      <p:graphicFrame>
        <p:nvGraphicFramePr>
          <p:cNvPr id="50272" name="Object 96">
            <a:extLst>
              <a:ext uri="{FF2B5EF4-FFF2-40B4-BE49-F238E27FC236}">
                <a16:creationId xmlns:a16="http://schemas.microsoft.com/office/drawing/2014/main" id="{BAAD3AF5-A6CD-4001-97F0-78A2D3626FB8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1924050" y="4884738"/>
          <a:ext cx="35655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609480" progId="Equation.DSMT4">
                  <p:embed/>
                </p:oleObj>
              </mc:Choice>
              <mc:Fallback>
                <p:oleObj name="Equation" r:id="rId2" imgW="2819160" imgH="609480" progId="Equation.DSMT4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4884738"/>
                        <a:ext cx="3565525" cy="77152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84" name="Object 108">
            <a:extLst>
              <a:ext uri="{FF2B5EF4-FFF2-40B4-BE49-F238E27FC236}">
                <a16:creationId xmlns:a16="http://schemas.microsoft.com/office/drawing/2014/main" id="{5442847D-623F-483E-A2B4-FA918FFE188D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1924050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55800" imgH="330120" progId="Equation.DSMT4">
                  <p:embed/>
                </p:oleObj>
              </mc:Choice>
              <mc:Fallback>
                <p:oleObj name="Equation" r:id="rId4" imgW="2755800" imgH="33012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92" name="AutoShape 116">
            <a:extLst>
              <a:ext uri="{FF2B5EF4-FFF2-40B4-BE49-F238E27FC236}">
                <a16:creationId xmlns:a16="http://schemas.microsoft.com/office/drawing/2014/main" id="{42F03DDB-482A-4FAF-8259-E08474E0C5A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03650" y="267017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0293" name="AutoShape 117">
            <a:extLst>
              <a:ext uri="{FF2B5EF4-FFF2-40B4-BE49-F238E27FC236}">
                <a16:creationId xmlns:a16="http://schemas.microsoft.com/office/drawing/2014/main" id="{77EB73FE-331A-4027-BBEA-68E8FACB951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797300" y="19494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0291" name="AutoShape 115">
            <a:extLst>
              <a:ext uri="{FF2B5EF4-FFF2-40B4-BE49-F238E27FC236}">
                <a16:creationId xmlns:a16="http://schemas.microsoft.com/office/drawing/2014/main" id="{0658C50A-40F4-4531-9018-5DD7077DC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5" y="26733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0287" name="AutoShape 111">
            <a:extLst>
              <a:ext uri="{FF2B5EF4-FFF2-40B4-BE49-F238E27FC236}">
                <a16:creationId xmlns:a16="http://schemas.microsoft.com/office/drawing/2014/main" id="{83C956BC-F32C-4F97-B55E-6EC98C62BDD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71725" y="195262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6156" name="Picture 55" descr="scottishflag">
            <a:extLst>
              <a:ext uri="{FF2B5EF4-FFF2-40B4-BE49-F238E27FC236}">
                <a16:creationId xmlns:a16="http://schemas.microsoft.com/office/drawing/2014/main" id="{EB07E9B5-C4DF-4F81-B145-0948DB99F0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Rectangle 92">
            <a:extLst>
              <a:ext uri="{FF2B5EF4-FFF2-40B4-BE49-F238E27FC236}">
                <a16:creationId xmlns:a16="http://schemas.microsoft.com/office/drawing/2014/main" id="{9AC04AF2-AF9E-48D6-AB69-2B5AA52FB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725" y="1952625"/>
            <a:ext cx="2895600" cy="146685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grpSp>
        <p:nvGrpSpPr>
          <p:cNvPr id="6158" name="Group 98">
            <a:extLst>
              <a:ext uri="{FF2B5EF4-FFF2-40B4-BE49-F238E27FC236}">
                <a16:creationId xmlns:a16="http://schemas.microsoft.com/office/drawing/2014/main" id="{3C896E84-F2B3-41EB-989D-A603B1D1E58E}"/>
              </a:ext>
            </a:extLst>
          </p:cNvPr>
          <p:cNvGrpSpPr>
            <a:grpSpLocks/>
          </p:cNvGrpSpPr>
          <p:nvPr/>
        </p:nvGrpSpPr>
        <p:grpSpPr bwMode="auto">
          <a:xfrm>
            <a:off x="2384425" y="1978025"/>
            <a:ext cx="2857500" cy="1428750"/>
            <a:chOff x="2126" y="1246"/>
            <a:chExt cx="1800" cy="900"/>
          </a:xfrm>
        </p:grpSpPr>
        <p:sp>
          <p:nvSpPr>
            <p:cNvPr id="6168" name="AutoShape 90">
              <a:extLst>
                <a:ext uri="{FF2B5EF4-FFF2-40B4-BE49-F238E27FC236}">
                  <a16:creationId xmlns:a16="http://schemas.microsoft.com/office/drawing/2014/main" id="{F5A90508-AB37-4573-8286-7E7915669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246"/>
              <a:ext cx="1800" cy="900"/>
            </a:xfrm>
            <a:prstGeom prst="diamond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6169" name="Line 93">
              <a:extLst>
                <a:ext uri="{FF2B5EF4-FFF2-40B4-BE49-F238E27FC236}">
                  <a16:creationId xmlns:a16="http://schemas.microsoft.com/office/drawing/2014/main" id="{A27000EF-51FF-4455-8673-23300D86F7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266"/>
              <a:ext cx="0" cy="8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94">
              <a:extLst>
                <a:ext uri="{FF2B5EF4-FFF2-40B4-BE49-F238E27FC236}">
                  <a16:creationId xmlns:a16="http://schemas.microsoft.com/office/drawing/2014/main" id="{F575BF58-1258-4E08-812E-F7115B7F030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3037" y="811"/>
              <a:ext cx="0" cy="17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6">
            <a:extLst>
              <a:ext uri="{FF2B5EF4-FFF2-40B4-BE49-F238E27FC236}">
                <a16:creationId xmlns:a16="http://schemas.microsoft.com/office/drawing/2014/main" id="{7B090BC9-ED75-47ED-89C5-0DC0D6982425}"/>
              </a:ext>
            </a:extLst>
          </p:cNvPr>
          <p:cNvGrpSpPr>
            <a:grpSpLocks/>
          </p:cNvGrpSpPr>
          <p:nvPr/>
        </p:nvGrpSpPr>
        <p:grpSpPr bwMode="auto">
          <a:xfrm>
            <a:off x="2371725" y="3609975"/>
            <a:ext cx="2933700" cy="465138"/>
            <a:chOff x="2118" y="2274"/>
            <a:chExt cx="1848" cy="293"/>
          </a:xfrm>
        </p:grpSpPr>
        <p:sp>
          <p:nvSpPr>
            <p:cNvPr id="6166" name="Line 99">
              <a:extLst>
                <a:ext uri="{FF2B5EF4-FFF2-40B4-BE49-F238E27FC236}">
                  <a16:creationId xmlns:a16="http://schemas.microsoft.com/office/drawing/2014/main" id="{0B3B3CDB-8E97-4B9C-9C4A-4950F10A0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Text Box 100">
              <a:extLst>
                <a:ext uri="{FF2B5EF4-FFF2-40B4-BE49-F238E27FC236}">
                  <a16:creationId xmlns:a16="http://schemas.microsoft.com/office/drawing/2014/main" id="{673B23C3-2D9C-4555-9570-899E68FF4F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FF"/>
                  </a:solidFill>
                </a:rPr>
                <a:t>D</a:t>
              </a:r>
            </a:p>
          </p:txBody>
        </p:sp>
      </p:grpSp>
      <p:grpSp>
        <p:nvGrpSpPr>
          <p:cNvPr id="4" name="Group 107">
            <a:extLst>
              <a:ext uri="{FF2B5EF4-FFF2-40B4-BE49-F238E27FC236}">
                <a16:creationId xmlns:a16="http://schemas.microsoft.com/office/drawing/2014/main" id="{866E8D4E-9A0D-4670-ADA9-ECB372D39680}"/>
              </a:ext>
            </a:extLst>
          </p:cNvPr>
          <p:cNvGrpSpPr>
            <a:grpSpLocks/>
          </p:cNvGrpSpPr>
          <p:nvPr/>
        </p:nvGrpSpPr>
        <p:grpSpPr bwMode="auto">
          <a:xfrm>
            <a:off x="5635625" y="1978025"/>
            <a:ext cx="452438" cy="1428750"/>
            <a:chOff x="4174" y="1246"/>
            <a:chExt cx="285" cy="900"/>
          </a:xfrm>
        </p:grpSpPr>
        <p:sp>
          <p:nvSpPr>
            <p:cNvPr id="6164" name="Line 101">
              <a:extLst>
                <a:ext uri="{FF2B5EF4-FFF2-40B4-BE49-F238E27FC236}">
                  <a16:creationId xmlns:a16="http://schemas.microsoft.com/office/drawing/2014/main" id="{DDA1BA33-8D94-409E-BBFC-A61D8BB78F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Text Box 102">
              <a:extLst>
                <a:ext uri="{FF2B5EF4-FFF2-40B4-BE49-F238E27FC236}">
                  <a16:creationId xmlns:a16="http://schemas.microsoft.com/office/drawing/2014/main" id="{CDEEB333-F984-4C15-A97A-FB2F05F399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FF"/>
                  </a:solidFill>
                </a:rPr>
                <a:t>d</a:t>
              </a:r>
            </a:p>
          </p:txBody>
        </p:sp>
      </p:grpSp>
      <p:sp>
        <p:nvSpPr>
          <p:cNvPr id="6161" name="Text Box 110">
            <a:extLst>
              <a:ext uri="{FF2B5EF4-FFF2-40B4-BE49-F238E27FC236}">
                <a16:creationId xmlns:a16="http://schemas.microsoft.com/office/drawing/2014/main" id="{243E04CF-B3BB-4B77-9446-324F1424DF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0294" name="AutoShape 118">
            <a:extLst>
              <a:ext uri="{FF2B5EF4-FFF2-40B4-BE49-F238E27FC236}">
                <a16:creationId xmlns:a16="http://schemas.microsoft.com/office/drawing/2014/main" id="{1C24E363-069E-4B17-9960-75F7A5621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90950" cy="1990725"/>
          </a:xfrm>
          <a:prstGeom prst="cloudCallout">
            <a:avLst>
              <a:gd name="adj1" fmla="val 36852"/>
              <a:gd name="adj2" fmla="val 72648"/>
            </a:avLst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514"/>
                </a:solidFill>
              </a:rPr>
              <a:t>This part of</a:t>
            </a:r>
          </a:p>
          <a:p>
            <a:pPr algn="ctr" eaLnBrk="1" hangingPunct="1"/>
            <a:r>
              <a:rPr lang="en-GB" altLang="en-US">
                <a:solidFill>
                  <a:srgbClr val="000514"/>
                </a:solidFill>
              </a:rPr>
              <a:t>the rhombus</a:t>
            </a:r>
          </a:p>
          <a:p>
            <a:pPr algn="ctr" eaLnBrk="1" hangingPunct="1"/>
            <a:r>
              <a:rPr lang="en-GB" altLang="en-US">
                <a:solidFill>
                  <a:srgbClr val="000514"/>
                </a:solidFill>
              </a:rPr>
              <a:t>is half of the small</a:t>
            </a:r>
          </a:p>
          <a:p>
            <a:pPr algn="ctr" eaLnBrk="1" hangingPunct="1"/>
            <a:r>
              <a:rPr lang="en-GB" altLang="en-US">
                <a:solidFill>
                  <a:srgbClr val="000514"/>
                </a:solidFill>
              </a:rPr>
              <a:t>rectangle.</a:t>
            </a:r>
          </a:p>
        </p:txBody>
      </p:sp>
      <p:pic>
        <p:nvPicPr>
          <p:cNvPr id="6163" name="Picture 6" descr="Office Objects 0572">
            <a:extLst>
              <a:ext uri="{FF2B5EF4-FFF2-40B4-BE49-F238E27FC236}">
                <a16:creationId xmlns:a16="http://schemas.microsoft.com/office/drawing/2014/main" id="{D452E681-63C3-44AB-A1F7-2A3E376DC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0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7292 0.0777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0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46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57187 -0.13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0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2552 0.0777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25417 -0.1388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0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92" grpId="0" animBg="1"/>
      <p:bldP spid="50293" grpId="0" animBg="1"/>
      <p:bldP spid="50291" grpId="0" animBg="1"/>
      <p:bldP spid="50287" grpId="0" animBg="1"/>
      <p:bldP spid="50294" grpId="0" animBg="1"/>
      <p:bldP spid="502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09E0A0B-02E4-4708-A71D-78ACF833797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600200" y="431800"/>
            <a:ext cx="5664200" cy="7366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18" name="Date Placeholder 4">
            <a:extLst>
              <a:ext uri="{FF2B5EF4-FFF2-40B4-BE49-F238E27FC236}">
                <a16:creationId xmlns:a16="http://schemas.microsoft.com/office/drawing/2014/main" id="{E247D67A-96E9-407A-909A-69D68727A5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C32B82-8761-47B9-945F-062B913F3F7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8BB7003F-18FC-4A9A-BE85-5BD8AC07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DE8C37F0-0B8D-43BC-823C-0ACF19D0EACE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2806700" y="2474913"/>
          <a:ext cx="20923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177480" progId="Equation.DSMT4">
                  <p:embed/>
                </p:oleObj>
              </mc:Choice>
              <mc:Fallback>
                <p:oleObj name="Equation" r:id="rId2" imgW="8125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2474913"/>
                        <a:ext cx="20923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6">
            <a:extLst>
              <a:ext uri="{FF2B5EF4-FFF2-40B4-BE49-F238E27FC236}">
                <a16:creationId xmlns:a16="http://schemas.microsoft.com/office/drawing/2014/main" id="{F8EC9ECF-B298-49DE-9125-822C0E101EC1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2311400" y="5605463"/>
          <a:ext cx="22923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03040" progId="Equation.DSMT4">
                  <p:embed/>
                </p:oleObj>
              </mc:Choice>
              <mc:Fallback>
                <p:oleObj name="Equation" r:id="rId4" imgW="101592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5605463"/>
                        <a:ext cx="229235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4" descr="scottishflag">
            <a:extLst>
              <a:ext uri="{FF2B5EF4-FFF2-40B4-BE49-F238E27FC236}">
                <a16:creationId xmlns:a16="http://schemas.microsoft.com/office/drawing/2014/main" id="{7FC27FC6-F734-4A1B-AD56-3FF8D32D26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5">
            <a:extLst>
              <a:ext uri="{FF2B5EF4-FFF2-40B4-BE49-F238E27FC236}">
                <a16:creationId xmlns:a16="http://schemas.microsoft.com/office/drawing/2014/main" id="{EE6E746E-866C-43AD-96DD-55DD8D4DC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94468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Solve the equation below</a:t>
            </a:r>
          </a:p>
        </p:txBody>
      </p:sp>
      <p:sp>
        <p:nvSpPr>
          <p:cNvPr id="1034" name="Text Box 6">
            <a:extLst>
              <a:ext uri="{FF2B5EF4-FFF2-40B4-BE49-F238E27FC236}">
                <a16:creationId xmlns:a16="http://schemas.microsoft.com/office/drawing/2014/main" id="{2F9CF3DB-0E0E-4D76-967A-54362AF4F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3027363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Find the missing angles</a:t>
            </a:r>
          </a:p>
        </p:txBody>
      </p:sp>
      <p:sp>
        <p:nvSpPr>
          <p:cNvPr id="1035" name="Text Box 7">
            <a:extLst>
              <a:ext uri="{FF2B5EF4-FFF2-40B4-BE49-F238E27FC236}">
                <a16:creationId xmlns:a16="http://schemas.microsoft.com/office/drawing/2014/main" id="{078B1A1B-6179-4BBD-8858-298691A4E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4110038"/>
            <a:ext cx="663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Find the average of the numbers below</a:t>
            </a:r>
          </a:p>
        </p:txBody>
      </p:sp>
      <p:sp>
        <p:nvSpPr>
          <p:cNvPr id="1036" name="Text Box 8">
            <a:extLst>
              <a:ext uri="{FF2B5EF4-FFF2-40B4-BE49-F238E27FC236}">
                <a16:creationId xmlns:a16="http://schemas.microsoft.com/office/drawing/2014/main" id="{3EB77813-ABDE-439A-80F9-88EF6F721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5053013"/>
            <a:ext cx="4668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Which is the better deal</a:t>
            </a:r>
          </a:p>
        </p:txBody>
      </p:sp>
      <p:sp>
        <p:nvSpPr>
          <p:cNvPr id="1037" name="AutoShape 9">
            <a:extLst>
              <a:ext uri="{FF2B5EF4-FFF2-40B4-BE49-F238E27FC236}">
                <a16:creationId xmlns:a16="http://schemas.microsoft.com/office/drawing/2014/main" id="{2A1744FB-1FE0-4DED-B544-7B56D0DF3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2146300"/>
            <a:ext cx="1885950" cy="14287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8" name="Rectangle 10">
            <a:extLst>
              <a:ext uri="{FF2B5EF4-FFF2-40B4-BE49-F238E27FC236}">
                <a16:creationId xmlns:a16="http://schemas.microsoft.com/office/drawing/2014/main" id="{C6EE2409-4AB3-4561-873E-425540874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3441700"/>
            <a:ext cx="133350" cy="13652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9" name="Line 11">
            <a:extLst>
              <a:ext uri="{FF2B5EF4-FFF2-40B4-BE49-F238E27FC236}">
                <a16:creationId xmlns:a16="http://schemas.microsoft.com/office/drawing/2014/main" id="{14FA0443-C977-409C-9429-2F33FA5AC71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2275" y="3032125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2">
            <a:extLst>
              <a:ext uri="{FF2B5EF4-FFF2-40B4-BE49-F238E27FC236}">
                <a16:creationId xmlns:a16="http://schemas.microsoft.com/office/drawing/2014/main" id="{D2128EAB-B614-4181-88EF-3519F4D9730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550150" y="3581401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Text Box 13">
            <a:extLst>
              <a:ext uri="{FF2B5EF4-FFF2-40B4-BE49-F238E27FC236}">
                <a16:creationId xmlns:a16="http://schemas.microsoft.com/office/drawing/2014/main" id="{D9EC2433-A03B-45A8-A15D-3C8088E5D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23495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a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2" name="Text Box 14">
            <a:extLst>
              <a:ext uri="{FF2B5EF4-FFF2-40B4-BE49-F238E27FC236}">
                <a16:creationId xmlns:a16="http://schemas.microsoft.com/office/drawing/2014/main" id="{EAE38923-154B-4527-AED2-F914451AF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9100" y="3232150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b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3" name="Text Box 15">
            <a:extLst>
              <a:ext uri="{FF2B5EF4-FFF2-40B4-BE49-F238E27FC236}">
                <a16:creationId xmlns:a16="http://schemas.microsoft.com/office/drawing/2014/main" id="{E8D4FB6D-3710-48FC-ABB6-A29CB50D0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4537075"/>
            <a:ext cx="1189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2,5,6,7</a:t>
            </a:r>
          </a:p>
        </p:txBody>
      </p:sp>
      <p:pic>
        <p:nvPicPr>
          <p:cNvPr id="1044" name="Picture 21" descr="Office Objects 0572">
            <a:extLst>
              <a:ext uri="{FF2B5EF4-FFF2-40B4-BE49-F238E27FC236}">
                <a16:creationId xmlns:a16="http://schemas.microsoft.com/office/drawing/2014/main" id="{F5C013D0-F330-4A86-A594-389CC1DFB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5" name="Text Box 4">
            <a:extLst>
              <a:ext uri="{FF2B5EF4-FFF2-40B4-BE49-F238E27FC236}">
                <a16:creationId xmlns:a16="http://schemas.microsoft.com/office/drawing/2014/main" id="{0383D77B-D2D8-46D0-A93C-D7551F9F63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E25FAE98-3DE3-404E-B784-3791AABCB2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0113" y="5592763"/>
          <a:ext cx="22637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5592763"/>
                        <a:ext cx="22637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xtBox 23">
            <a:extLst>
              <a:ext uri="{FF2B5EF4-FFF2-40B4-BE49-F238E27FC236}">
                <a16:creationId xmlns:a16="http://schemas.microsoft.com/office/drawing/2014/main" id="{E1575623-5495-431C-94F1-63D5F16AC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6515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Date Placeholder 4">
            <a:extLst>
              <a:ext uri="{FF2B5EF4-FFF2-40B4-BE49-F238E27FC236}">
                <a16:creationId xmlns:a16="http://schemas.microsoft.com/office/drawing/2014/main" id="{77AB222C-ABE3-4431-BB3E-12F6794AEA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8980CAA-DE1C-4560-8C36-2E6BAD627DD2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173" name="Slide Number Placeholder 5">
            <a:extLst>
              <a:ext uri="{FF2B5EF4-FFF2-40B4-BE49-F238E27FC236}">
                <a16:creationId xmlns:a16="http://schemas.microsoft.com/office/drawing/2014/main" id="{650CAA21-F960-4A96-92FE-E42F02F539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9C1EEB3-8A1B-44D4-B525-8614D7887339}" type="slidenum">
              <a:rPr lang="en-GB" altLang="en-US">
                <a:solidFill>
                  <a:srgbClr val="FFFFFF"/>
                </a:solidFill>
              </a:rPr>
              <a:pPr eaLnBrk="1" hangingPunct="1"/>
              <a:t>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174" name="Footer Placeholder 6">
            <a:extLst>
              <a:ext uri="{FF2B5EF4-FFF2-40B4-BE49-F238E27FC236}">
                <a16:creationId xmlns:a16="http://schemas.microsoft.com/office/drawing/2014/main" id="{302182D7-AA39-49C7-9AC5-671B6B7E8F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8EBF15E7-DFFA-4FA6-BBA4-A9E2E6677481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Area of a Kite</a:t>
            </a:r>
          </a:p>
        </p:txBody>
      </p:sp>
      <p:graphicFrame>
        <p:nvGraphicFramePr>
          <p:cNvPr id="93187" name="Object 3">
            <a:extLst>
              <a:ext uri="{FF2B5EF4-FFF2-40B4-BE49-F238E27FC236}">
                <a16:creationId xmlns:a16="http://schemas.microsoft.com/office/drawing/2014/main" id="{DD2BE48A-E12E-407F-8957-25684FE1A4C9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2628900" y="4922838"/>
          <a:ext cx="287178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609480" progId="Equation.DSMT4">
                  <p:embed/>
                </p:oleObj>
              </mc:Choice>
              <mc:Fallback>
                <p:oleObj name="Equation" r:id="rId2" imgW="2247840" imgH="609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922838"/>
                        <a:ext cx="2871788" cy="77946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08" name="Object 24">
            <a:extLst>
              <a:ext uri="{FF2B5EF4-FFF2-40B4-BE49-F238E27FC236}">
                <a16:creationId xmlns:a16="http://schemas.microsoft.com/office/drawing/2014/main" id="{D8295AC1-B740-4DBC-B919-F37000D70861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1965325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55800" imgH="330120" progId="Equation.DSMT4">
                  <p:embed/>
                </p:oleObj>
              </mc:Choice>
              <mc:Fallback>
                <p:oleObj name="Equation" r:id="rId4" imgW="2755800" imgH="3301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325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24" name="AutoShape 40">
            <a:extLst>
              <a:ext uri="{FF2B5EF4-FFF2-40B4-BE49-F238E27FC236}">
                <a16:creationId xmlns:a16="http://schemas.microsoft.com/office/drawing/2014/main" id="{0D8647F1-3126-4148-86F5-27FBD03BE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700" y="2663825"/>
            <a:ext cx="107632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3225" name="AutoShape 41">
            <a:extLst>
              <a:ext uri="{FF2B5EF4-FFF2-40B4-BE49-F238E27FC236}">
                <a16:creationId xmlns:a16="http://schemas.microsoft.com/office/drawing/2014/main" id="{6A476323-6EE8-4FE9-833D-7D99C6B812F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06700" y="1952625"/>
            <a:ext cx="1085850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3222" name="AutoShape 38">
            <a:extLst>
              <a:ext uri="{FF2B5EF4-FFF2-40B4-BE49-F238E27FC236}">
                <a16:creationId xmlns:a16="http://schemas.microsoft.com/office/drawing/2014/main" id="{7AD439B3-9980-405D-914C-DB89581299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898900" y="2679700"/>
            <a:ext cx="1819275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93223" name="AutoShape 39">
            <a:extLst>
              <a:ext uri="{FF2B5EF4-FFF2-40B4-BE49-F238E27FC236}">
                <a16:creationId xmlns:a16="http://schemas.microsoft.com/office/drawing/2014/main" id="{84483437-52D9-48E0-8615-1D7727DBD66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898900" y="1952625"/>
            <a:ext cx="181927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7180" name="Picture 4" descr="scottishflag">
            <a:extLst>
              <a:ext uri="{FF2B5EF4-FFF2-40B4-BE49-F238E27FC236}">
                <a16:creationId xmlns:a16="http://schemas.microsoft.com/office/drawing/2014/main" id="{59108FDE-7879-4841-B5EC-97BBF1459C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C9D3719E-6936-4C9E-8027-1D0064FD8557}"/>
              </a:ext>
            </a:extLst>
          </p:cNvPr>
          <p:cNvGrpSpPr>
            <a:grpSpLocks/>
          </p:cNvGrpSpPr>
          <p:nvPr/>
        </p:nvGrpSpPr>
        <p:grpSpPr bwMode="auto">
          <a:xfrm>
            <a:off x="2790825" y="3609975"/>
            <a:ext cx="2933700" cy="465138"/>
            <a:chOff x="2118" y="2274"/>
            <a:chExt cx="1848" cy="293"/>
          </a:xfrm>
        </p:grpSpPr>
        <p:sp>
          <p:nvSpPr>
            <p:cNvPr id="7194" name="Line 16">
              <a:extLst>
                <a:ext uri="{FF2B5EF4-FFF2-40B4-BE49-F238E27FC236}">
                  <a16:creationId xmlns:a16="http://schemas.microsoft.com/office/drawing/2014/main" id="{65120B5D-8C1E-47ED-8BCE-2B824B718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Text Box 17">
              <a:extLst>
                <a:ext uri="{FF2B5EF4-FFF2-40B4-BE49-F238E27FC236}">
                  <a16:creationId xmlns:a16="http://schemas.microsoft.com/office/drawing/2014/main" id="{D1715F49-EFBE-4272-AC69-4B5EAFF46C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FF"/>
                  </a:solidFill>
                </a:rPr>
                <a:t>D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FC6143DB-F791-4A92-BA56-5A193A7BD909}"/>
              </a:ext>
            </a:extLst>
          </p:cNvPr>
          <p:cNvGrpSpPr>
            <a:grpSpLocks/>
          </p:cNvGrpSpPr>
          <p:nvPr/>
        </p:nvGrpSpPr>
        <p:grpSpPr bwMode="auto">
          <a:xfrm>
            <a:off x="5845175" y="1978025"/>
            <a:ext cx="452438" cy="1428750"/>
            <a:chOff x="4174" y="1246"/>
            <a:chExt cx="285" cy="900"/>
          </a:xfrm>
        </p:grpSpPr>
        <p:sp>
          <p:nvSpPr>
            <p:cNvPr id="7192" name="Line 19">
              <a:extLst>
                <a:ext uri="{FF2B5EF4-FFF2-40B4-BE49-F238E27FC236}">
                  <a16:creationId xmlns:a16="http://schemas.microsoft.com/office/drawing/2014/main" id="{8B59B4A2-1446-4DA8-8730-7177262778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Text Box 20">
              <a:extLst>
                <a:ext uri="{FF2B5EF4-FFF2-40B4-BE49-F238E27FC236}">
                  <a16:creationId xmlns:a16="http://schemas.microsoft.com/office/drawing/2014/main" id="{CE3734DA-E0D5-44AA-B2D2-1F215EB607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FF"/>
                  </a:solidFill>
                </a:rPr>
                <a:t>d</a:t>
              </a:r>
            </a:p>
          </p:txBody>
        </p:sp>
      </p:grpSp>
      <p:sp>
        <p:nvSpPr>
          <p:cNvPr id="7183" name="Text Box 36">
            <a:extLst>
              <a:ext uri="{FF2B5EF4-FFF2-40B4-BE49-F238E27FC236}">
                <a16:creationId xmlns:a16="http://schemas.microsoft.com/office/drawing/2014/main" id="{802936AC-D26D-40F2-BD42-1BD7E3EE3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75" y="1193800"/>
            <a:ext cx="612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Exactly the same process as the rhombus</a:t>
            </a:r>
          </a:p>
        </p:txBody>
      </p:sp>
      <p:sp>
        <p:nvSpPr>
          <p:cNvPr id="7184" name="Text Box 37">
            <a:extLst>
              <a:ext uri="{FF2B5EF4-FFF2-40B4-BE49-F238E27FC236}">
                <a16:creationId xmlns:a16="http://schemas.microsoft.com/office/drawing/2014/main" id="{698FD1EF-432F-4A84-93DE-400770DBE8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7185" name="Group 31">
            <a:extLst>
              <a:ext uri="{FF2B5EF4-FFF2-40B4-BE49-F238E27FC236}">
                <a16:creationId xmlns:a16="http://schemas.microsoft.com/office/drawing/2014/main" id="{5B092C41-A38C-4307-86D9-0B2C3040080F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1962150"/>
            <a:ext cx="1784350" cy="1450975"/>
            <a:chOff x="894" y="2172"/>
            <a:chExt cx="546" cy="640"/>
          </a:xfrm>
        </p:grpSpPr>
        <p:sp>
          <p:nvSpPr>
            <p:cNvPr id="7190" name="AutoShape 29">
              <a:extLst>
                <a:ext uri="{FF2B5EF4-FFF2-40B4-BE49-F238E27FC236}">
                  <a16:creationId xmlns:a16="http://schemas.microsoft.com/office/drawing/2014/main" id="{0CCC041F-1C97-479E-A099-F914018F3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7191" name="AutoShape 30">
              <a:extLst>
                <a:ext uri="{FF2B5EF4-FFF2-40B4-BE49-F238E27FC236}">
                  <a16:creationId xmlns:a16="http://schemas.microsoft.com/office/drawing/2014/main" id="{CDDBE7EE-4DCE-4B63-AC02-5600B1E9C50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7186" name="Group 32">
            <a:extLst>
              <a:ext uri="{FF2B5EF4-FFF2-40B4-BE49-F238E27FC236}">
                <a16:creationId xmlns:a16="http://schemas.microsoft.com/office/drawing/2014/main" id="{5FF7CF5D-0B59-422A-AA62-A92984EB37C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820988" y="1962150"/>
            <a:ext cx="1063625" cy="1450975"/>
            <a:chOff x="894" y="2172"/>
            <a:chExt cx="546" cy="640"/>
          </a:xfrm>
        </p:grpSpPr>
        <p:sp>
          <p:nvSpPr>
            <p:cNvPr id="7188" name="AutoShape 33">
              <a:extLst>
                <a:ext uri="{FF2B5EF4-FFF2-40B4-BE49-F238E27FC236}">
                  <a16:creationId xmlns:a16="http://schemas.microsoft.com/office/drawing/2014/main" id="{A9DE68EB-5A75-4FEB-9CDB-2EEBDC4EF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7189" name="AutoShape 34">
              <a:extLst>
                <a:ext uri="{FF2B5EF4-FFF2-40B4-BE49-F238E27FC236}">
                  <a16:creationId xmlns:a16="http://schemas.microsoft.com/office/drawing/2014/main" id="{D1ED4E0A-A39F-4924-886C-4A88F389FED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7187" name="Picture 6" descr="Office Objects 0572">
            <a:extLst>
              <a:ext uri="{FF2B5EF4-FFF2-40B4-BE49-F238E27FC236}">
                <a16:creationId xmlns:a16="http://schemas.microsoft.com/office/drawing/2014/main" id="{38558F55-EE4C-4E89-8F55-C1D06D43A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57187 0.080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57187 -0.1361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3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5208 0.079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0.25312 -0.13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56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4" grpId="0" animBg="1"/>
      <p:bldP spid="93225" grpId="0" animBg="1"/>
      <p:bldP spid="93222" grpId="0" animBg="1"/>
      <p:bldP spid="932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Date Placeholder 6">
            <a:extLst>
              <a:ext uri="{FF2B5EF4-FFF2-40B4-BE49-F238E27FC236}">
                <a16:creationId xmlns:a16="http://schemas.microsoft.com/office/drawing/2014/main" id="{77CE646B-8545-43AC-BADE-AE5DFC00E4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C63453E-37F5-4445-85AA-3995488FAD69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201" name="Slide Number Placeholder 7">
            <a:extLst>
              <a:ext uri="{FF2B5EF4-FFF2-40B4-BE49-F238E27FC236}">
                <a16:creationId xmlns:a16="http://schemas.microsoft.com/office/drawing/2014/main" id="{7F9DF592-513B-425B-B79C-6F02F44FB7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DEA23845-F0D5-472D-87D3-6AFB83BC9C51}" type="slidenum">
              <a:rPr lang="en-GB" altLang="en-US">
                <a:solidFill>
                  <a:srgbClr val="FFFFFF"/>
                </a:solidFill>
              </a:rPr>
              <a:pPr eaLnBrk="1" hangingPunct="1"/>
              <a:t>21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202" name="Footer Placeholder 8">
            <a:extLst>
              <a:ext uri="{FF2B5EF4-FFF2-40B4-BE49-F238E27FC236}">
                <a16:creationId xmlns:a16="http://schemas.microsoft.com/office/drawing/2014/main" id="{E7C2936B-8A20-4C84-941A-2F4D0FD5FF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AAED51E8-F155-4030-8202-8A4BED0E471C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914400" y="322263"/>
            <a:ext cx="762952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Rhombus and Kite Area</a:t>
            </a:r>
          </a:p>
        </p:txBody>
      </p:sp>
      <p:graphicFrame>
        <p:nvGraphicFramePr>
          <p:cNvPr id="98330" name="Object 26">
            <a:extLst>
              <a:ext uri="{FF2B5EF4-FFF2-40B4-BE49-F238E27FC236}">
                <a16:creationId xmlns:a16="http://schemas.microsoft.com/office/drawing/2014/main" id="{41563489-F6E3-4E68-BE58-CB1FBB4308F6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3698875"/>
          <a:ext cx="35210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609480" progId="Equation.DSMT4">
                  <p:embed/>
                </p:oleObj>
              </mc:Choice>
              <mc:Fallback>
                <p:oleObj name="Equation" r:id="rId2" imgW="2743200" imgH="609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3698875"/>
                        <a:ext cx="352107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3" name="Object 29">
            <a:extLst>
              <a:ext uri="{FF2B5EF4-FFF2-40B4-BE49-F238E27FC236}">
                <a16:creationId xmlns:a16="http://schemas.microsoft.com/office/drawing/2014/main" id="{A0F0763B-37D0-4680-A8B7-38A3D89B92EE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4503738"/>
          <a:ext cx="22748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609480" progId="Equation.DSMT4">
                  <p:embed/>
                </p:oleObj>
              </mc:Choice>
              <mc:Fallback>
                <p:oleObj name="Equation" r:id="rId4" imgW="1638000" imgH="609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4503738"/>
                        <a:ext cx="2274888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5" name="Object 31">
            <a:extLst>
              <a:ext uri="{FF2B5EF4-FFF2-40B4-BE49-F238E27FC236}">
                <a16:creationId xmlns:a16="http://schemas.microsoft.com/office/drawing/2014/main" id="{B0D72D2F-F764-4FFE-8176-B2B695B23A78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241425" y="5413375"/>
          <a:ext cx="224313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5413375"/>
                        <a:ext cx="2243138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4" name="Picture 5" descr="scottishflag">
            <a:extLst>
              <a:ext uri="{FF2B5EF4-FFF2-40B4-BE49-F238E27FC236}">
                <a16:creationId xmlns:a16="http://schemas.microsoft.com/office/drawing/2014/main" id="{4FDC5528-2414-4C24-9CF3-57F061CD88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5" name="Text Box 16">
            <a:extLst>
              <a:ext uri="{FF2B5EF4-FFF2-40B4-BE49-F238E27FC236}">
                <a16:creationId xmlns:a16="http://schemas.microsoft.com/office/drawing/2014/main" id="{3B67BA08-12A6-4E64-AD7C-1BC3B84F0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4452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FF"/>
                </a:solidFill>
              </a:rPr>
              <a:t>Example </a:t>
            </a:r>
            <a:r>
              <a:rPr lang="en-GB" altLang="en-US">
                <a:solidFill>
                  <a:srgbClr val="FFFFFF"/>
                </a:solidFill>
              </a:rPr>
              <a:t>: Find the area of the shapes.</a:t>
            </a:r>
            <a:endParaRPr lang="en-GB" altLang="en-US" u="sng">
              <a:solidFill>
                <a:srgbClr val="FFFFFF"/>
              </a:solidFill>
            </a:endParaRPr>
          </a:p>
        </p:txBody>
      </p:sp>
      <p:sp>
        <p:nvSpPr>
          <p:cNvPr id="8206" name="AutoShape 18">
            <a:extLst>
              <a:ext uri="{FF2B5EF4-FFF2-40B4-BE49-F238E27FC236}">
                <a16:creationId xmlns:a16="http://schemas.microsoft.com/office/drawing/2014/main" id="{CEE785B0-FA5F-46CC-A80A-206329241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925" y="2324100"/>
            <a:ext cx="1433513" cy="71913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207" name="Line 19">
            <a:extLst>
              <a:ext uri="{FF2B5EF4-FFF2-40B4-BE49-F238E27FC236}">
                <a16:creationId xmlns:a16="http://schemas.microsoft.com/office/drawing/2014/main" id="{89FECAD3-26F6-44EB-A27C-53B28799F2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7350" y="3105150"/>
            <a:ext cx="1457325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Text Box 20">
            <a:extLst>
              <a:ext uri="{FF2B5EF4-FFF2-40B4-BE49-F238E27FC236}">
                <a16:creationId xmlns:a16="http://schemas.microsoft.com/office/drawing/2014/main" id="{699CCC08-FEAA-4F7B-8051-BCB83FBD9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5338" y="31559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5cm</a:t>
            </a:r>
          </a:p>
        </p:txBody>
      </p:sp>
      <p:sp>
        <p:nvSpPr>
          <p:cNvPr id="8209" name="Line 21">
            <a:extLst>
              <a:ext uri="{FF2B5EF4-FFF2-40B4-BE49-F238E27FC236}">
                <a16:creationId xmlns:a16="http://schemas.microsoft.com/office/drawing/2014/main" id="{58DD2662-4941-48BA-8BB7-13418BA350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900" y="2316163"/>
            <a:ext cx="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22">
            <a:extLst>
              <a:ext uri="{FF2B5EF4-FFF2-40B4-BE49-F238E27FC236}">
                <a16:creationId xmlns:a16="http://schemas.microsoft.com/office/drawing/2014/main" id="{8B94603D-6744-4BAC-BC81-0D0D2BBD8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888" y="2524125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2cm</a:t>
            </a:r>
          </a:p>
        </p:txBody>
      </p:sp>
      <p:graphicFrame>
        <p:nvGraphicFramePr>
          <p:cNvPr id="98337" name="Object 33">
            <a:extLst>
              <a:ext uri="{FF2B5EF4-FFF2-40B4-BE49-F238E27FC236}">
                <a16:creationId xmlns:a16="http://schemas.microsoft.com/office/drawing/2014/main" id="{C99639EB-9E00-4F03-855A-82790B48A9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7363" y="3684588"/>
          <a:ext cx="27701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609480" progId="Equation.DSMT4">
                  <p:embed/>
                </p:oleObj>
              </mc:Choice>
              <mc:Fallback>
                <p:oleObj name="Equation" r:id="rId9" imgW="2209680" imgH="609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3684588"/>
                        <a:ext cx="27701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8" name="Object 34">
            <a:extLst>
              <a:ext uri="{FF2B5EF4-FFF2-40B4-BE49-F238E27FC236}">
                <a16:creationId xmlns:a16="http://schemas.microsoft.com/office/drawing/2014/main" id="{805DE082-043F-4BC1-9C21-6B4F2FF59F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013" y="4570413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8000" imgH="609480" progId="Equation.DSMT4">
                  <p:embed/>
                </p:oleObj>
              </mc:Choice>
              <mc:Fallback>
                <p:oleObj name="Equation" r:id="rId11" imgW="1638000" imgH="609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4570413"/>
                        <a:ext cx="2057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39" name="Object 35">
            <a:extLst>
              <a:ext uri="{FF2B5EF4-FFF2-40B4-BE49-F238E27FC236}">
                <a16:creationId xmlns:a16="http://schemas.microsoft.com/office/drawing/2014/main" id="{004B7B8D-336D-46DF-9AA5-EA70784ABD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4238" y="5495925"/>
          <a:ext cx="24653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47560" imgH="291960" progId="Equation.DSMT4">
                  <p:embed/>
                </p:oleObj>
              </mc:Choice>
              <mc:Fallback>
                <p:oleObj name="Equation" r:id="rId13" imgW="1447560" imgH="2919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238" y="5495925"/>
                        <a:ext cx="24653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11" name="Group 40">
            <a:extLst>
              <a:ext uri="{FF2B5EF4-FFF2-40B4-BE49-F238E27FC236}">
                <a16:creationId xmlns:a16="http://schemas.microsoft.com/office/drawing/2014/main" id="{746D11A0-8285-4A12-A965-41836B40CDBC}"/>
              </a:ext>
            </a:extLst>
          </p:cNvPr>
          <p:cNvGrpSpPr>
            <a:grpSpLocks/>
          </p:cNvGrpSpPr>
          <p:nvPr/>
        </p:nvGrpSpPr>
        <p:grpSpPr bwMode="auto">
          <a:xfrm>
            <a:off x="6578600" y="1943100"/>
            <a:ext cx="1784350" cy="1450975"/>
            <a:chOff x="894" y="2172"/>
            <a:chExt cx="546" cy="640"/>
          </a:xfrm>
        </p:grpSpPr>
        <p:sp>
          <p:nvSpPr>
            <p:cNvPr id="8221" name="AutoShape 41">
              <a:extLst>
                <a:ext uri="{FF2B5EF4-FFF2-40B4-BE49-F238E27FC236}">
                  <a16:creationId xmlns:a16="http://schemas.microsoft.com/office/drawing/2014/main" id="{0C838C89-BE0F-4C31-BF88-143491388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8222" name="AutoShape 42">
              <a:extLst>
                <a:ext uri="{FF2B5EF4-FFF2-40B4-BE49-F238E27FC236}">
                  <a16:creationId xmlns:a16="http://schemas.microsoft.com/office/drawing/2014/main" id="{2EC65EC3-F4D4-49D5-9413-50FEAFBCF29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8212" name="Group 43">
            <a:extLst>
              <a:ext uri="{FF2B5EF4-FFF2-40B4-BE49-F238E27FC236}">
                <a16:creationId xmlns:a16="http://schemas.microsoft.com/office/drawing/2014/main" id="{1B2E5B2F-270D-48B9-8520-74D10DA61BD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507038" y="1943100"/>
            <a:ext cx="1063625" cy="1450975"/>
            <a:chOff x="894" y="2172"/>
            <a:chExt cx="546" cy="640"/>
          </a:xfrm>
        </p:grpSpPr>
        <p:sp>
          <p:nvSpPr>
            <p:cNvPr id="8219" name="AutoShape 44">
              <a:extLst>
                <a:ext uri="{FF2B5EF4-FFF2-40B4-BE49-F238E27FC236}">
                  <a16:creationId xmlns:a16="http://schemas.microsoft.com/office/drawing/2014/main" id="{866D5A9C-3D65-4E4D-BB9A-F99EE8272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8220" name="AutoShape 45">
              <a:extLst>
                <a:ext uri="{FF2B5EF4-FFF2-40B4-BE49-F238E27FC236}">
                  <a16:creationId xmlns:a16="http://schemas.microsoft.com/office/drawing/2014/main" id="{A13DF255-D9F1-49FA-9787-580B01CCEA7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8213" name="Line 46">
            <a:extLst>
              <a:ext uri="{FF2B5EF4-FFF2-40B4-BE49-F238E27FC236}">
                <a16:creationId xmlns:a16="http://schemas.microsoft.com/office/drawing/2014/main" id="{B73787F5-06EA-4207-B5D4-4941D7F2CE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7038" y="3416300"/>
            <a:ext cx="287655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Text Box 47">
            <a:extLst>
              <a:ext uri="{FF2B5EF4-FFF2-40B4-BE49-F238E27FC236}">
                <a16:creationId xmlns:a16="http://schemas.microsoft.com/office/drawing/2014/main" id="{C5180AA0-E19D-4A83-B742-996274EF1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34671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9cm</a:t>
            </a:r>
          </a:p>
        </p:txBody>
      </p:sp>
      <p:sp>
        <p:nvSpPr>
          <p:cNvPr id="8215" name="Line 48">
            <a:extLst>
              <a:ext uri="{FF2B5EF4-FFF2-40B4-BE49-F238E27FC236}">
                <a16:creationId xmlns:a16="http://schemas.microsoft.com/office/drawing/2014/main" id="{DA227C8F-C52E-481A-BD1C-52949D9ABC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89950" y="1960563"/>
            <a:ext cx="9525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Text Box 49">
            <a:extLst>
              <a:ext uri="{FF2B5EF4-FFF2-40B4-BE49-F238E27FC236}">
                <a16:creationId xmlns:a16="http://schemas.microsoft.com/office/drawing/2014/main" id="{1E995E8D-54E2-49D4-88E9-F3A4D1E7C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3600" y="25495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4cm</a:t>
            </a:r>
          </a:p>
        </p:txBody>
      </p:sp>
      <p:sp>
        <p:nvSpPr>
          <p:cNvPr id="8217" name="Text Box 50">
            <a:extLst>
              <a:ext uri="{FF2B5EF4-FFF2-40B4-BE49-F238E27FC236}">
                <a16:creationId xmlns:a16="http://schemas.microsoft.com/office/drawing/2014/main" id="{D9DCC838-3DF0-4F24-B48A-CD2755AF32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18" name="Picture 6" descr="Office Objects 0572">
            <a:extLst>
              <a:ext uri="{FF2B5EF4-FFF2-40B4-BE49-F238E27FC236}">
                <a16:creationId xmlns:a16="http://schemas.microsoft.com/office/drawing/2014/main" id="{3061104A-638F-4F7A-8046-2DDD5BDE2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Date Placeholder 6">
            <a:extLst>
              <a:ext uri="{FF2B5EF4-FFF2-40B4-BE49-F238E27FC236}">
                <a16:creationId xmlns:a16="http://schemas.microsoft.com/office/drawing/2014/main" id="{0C021D03-4617-483F-AEB2-401989732B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F099ADF-82C5-417E-A132-DE382B921CE5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9222" name="Slide Number Placeholder 7">
            <a:extLst>
              <a:ext uri="{FF2B5EF4-FFF2-40B4-BE49-F238E27FC236}">
                <a16:creationId xmlns:a16="http://schemas.microsoft.com/office/drawing/2014/main" id="{8125642B-0F52-4CD9-B172-7DBA22928D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9C11766-7374-4183-B69B-E2F2EB75AD1F}" type="slidenum">
              <a:rPr lang="en-GB" altLang="en-US">
                <a:solidFill>
                  <a:srgbClr val="FFFFFF"/>
                </a:solidFill>
              </a:rPr>
              <a:pPr eaLnBrk="1" hangingPunct="1"/>
              <a:t>22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9223" name="Footer Placeholder 8">
            <a:extLst>
              <a:ext uri="{FF2B5EF4-FFF2-40B4-BE49-F238E27FC236}">
                <a16:creationId xmlns:a16="http://schemas.microsoft.com/office/drawing/2014/main" id="{D8A6A2E3-2CFF-46E6-892E-F672D36BE9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F886C466-5FE7-427D-97F8-420852CC0B00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914400" y="322263"/>
            <a:ext cx="73564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Rhombus and Kite Area</a:t>
            </a:r>
          </a:p>
        </p:txBody>
      </p:sp>
      <p:pic>
        <p:nvPicPr>
          <p:cNvPr id="9225" name="Picture 6" descr="scottishflag">
            <a:extLst>
              <a:ext uri="{FF2B5EF4-FFF2-40B4-BE49-F238E27FC236}">
                <a16:creationId xmlns:a16="http://schemas.microsoft.com/office/drawing/2014/main" id="{D26A324D-D8D1-4B7F-B1B4-EAAD367885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1">
            <a:extLst>
              <a:ext uri="{FF2B5EF4-FFF2-40B4-BE49-F238E27FC236}">
                <a16:creationId xmlns:a16="http://schemas.microsoft.com/office/drawing/2014/main" id="{CE4DD237-42AB-4A87-8A3A-2AA2A4F5C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672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FF"/>
                </a:solidFill>
              </a:rPr>
              <a:t>Example</a:t>
            </a:r>
            <a:r>
              <a:rPr lang="en-GB" altLang="en-US" sz="2400">
                <a:solidFill>
                  <a:srgbClr val="FFFFFF"/>
                </a:solidFill>
              </a:rPr>
              <a:t> : Find the area of the V – shape kite.</a:t>
            </a:r>
            <a:endParaRPr lang="en-GB" altLang="en-US" sz="2400" u="sng">
              <a:solidFill>
                <a:srgbClr val="FFFFFF"/>
              </a:solidFill>
            </a:endParaRPr>
          </a:p>
        </p:txBody>
      </p:sp>
      <p:graphicFrame>
        <p:nvGraphicFramePr>
          <p:cNvPr id="101394" name="Object 18">
            <a:extLst>
              <a:ext uri="{FF2B5EF4-FFF2-40B4-BE49-F238E27FC236}">
                <a16:creationId xmlns:a16="http://schemas.microsoft.com/office/drawing/2014/main" id="{5FA8CB43-AB14-4479-B6A9-EF0525894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7525" y="2511425"/>
          <a:ext cx="28892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680" imgH="609480" progId="Equation.DSMT4">
                  <p:embed/>
                </p:oleObj>
              </mc:Choice>
              <mc:Fallback>
                <p:oleObj name="Equation" r:id="rId3" imgW="2209680" imgH="609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2511425"/>
                        <a:ext cx="28892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5" name="Object 19">
            <a:extLst>
              <a:ext uri="{FF2B5EF4-FFF2-40B4-BE49-F238E27FC236}">
                <a16:creationId xmlns:a16="http://schemas.microsoft.com/office/drawing/2014/main" id="{0843FF60-ACC4-4AEC-AFF4-329050FF59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150" y="3425825"/>
          <a:ext cx="20891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000" imgH="609480" progId="Equation.DSMT4">
                  <p:embed/>
                </p:oleObj>
              </mc:Choice>
              <mc:Fallback>
                <p:oleObj name="Equation" r:id="rId5" imgW="1638000" imgH="609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3425825"/>
                        <a:ext cx="20891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6" name="Object 20">
            <a:extLst>
              <a:ext uri="{FF2B5EF4-FFF2-40B4-BE49-F238E27FC236}">
                <a16:creationId xmlns:a16="http://schemas.microsoft.com/office/drawing/2014/main" id="{66AA43B3-07F7-494A-B299-F3B3E18728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5" y="4419600"/>
          <a:ext cx="25241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419600"/>
                        <a:ext cx="25241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Text Box 28">
            <a:extLst>
              <a:ext uri="{FF2B5EF4-FFF2-40B4-BE49-F238E27FC236}">
                <a16:creationId xmlns:a16="http://schemas.microsoft.com/office/drawing/2014/main" id="{16F7E76D-8F2D-473F-BE5C-6B67B8854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3148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7cm</a:t>
            </a:r>
          </a:p>
        </p:txBody>
      </p:sp>
      <p:sp>
        <p:nvSpPr>
          <p:cNvPr id="9228" name="Line 29">
            <a:extLst>
              <a:ext uri="{FF2B5EF4-FFF2-40B4-BE49-F238E27FC236}">
                <a16:creationId xmlns:a16="http://schemas.microsoft.com/office/drawing/2014/main" id="{BD001C08-28ED-4B86-8415-DD5294ECC05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46300" y="2684463"/>
            <a:ext cx="9525" cy="14382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Text Box 30">
            <a:extLst>
              <a:ext uri="{FF2B5EF4-FFF2-40B4-BE49-F238E27FC236}">
                <a16:creationId xmlns:a16="http://schemas.microsoft.com/office/drawing/2014/main" id="{3CAAB1DF-6609-4333-A085-0005D27B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225" y="3205163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4cm</a:t>
            </a:r>
          </a:p>
        </p:txBody>
      </p:sp>
      <p:grpSp>
        <p:nvGrpSpPr>
          <p:cNvPr id="9230" name="Group 38">
            <a:extLst>
              <a:ext uri="{FF2B5EF4-FFF2-40B4-BE49-F238E27FC236}">
                <a16:creationId xmlns:a16="http://schemas.microsoft.com/office/drawing/2014/main" id="{BCB880D8-31FB-47CE-84BD-C2FDBA556269}"/>
              </a:ext>
            </a:extLst>
          </p:cNvPr>
          <p:cNvGrpSpPr>
            <a:grpSpLocks/>
          </p:cNvGrpSpPr>
          <p:nvPr/>
        </p:nvGrpSpPr>
        <p:grpSpPr bwMode="auto">
          <a:xfrm>
            <a:off x="2390775" y="2676525"/>
            <a:ext cx="2181225" cy="1463675"/>
            <a:chOff x="1506" y="1686"/>
            <a:chExt cx="1374" cy="922"/>
          </a:xfrm>
        </p:grpSpPr>
        <p:sp>
          <p:nvSpPr>
            <p:cNvPr id="9234" name="Line 34">
              <a:extLst>
                <a:ext uri="{FF2B5EF4-FFF2-40B4-BE49-F238E27FC236}">
                  <a16:creationId xmlns:a16="http://schemas.microsoft.com/office/drawing/2014/main" id="{A453526F-33E1-430E-B6D8-C375A3716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686"/>
              <a:ext cx="1356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35">
              <a:extLst>
                <a:ext uri="{FF2B5EF4-FFF2-40B4-BE49-F238E27FC236}">
                  <a16:creationId xmlns:a16="http://schemas.microsoft.com/office/drawing/2014/main" id="{7DFCF86D-1EA8-4904-BDC1-A3B7AB04F0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0" y="2158"/>
              <a:ext cx="1365" cy="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36">
              <a:extLst>
                <a:ext uri="{FF2B5EF4-FFF2-40B4-BE49-F238E27FC236}">
                  <a16:creationId xmlns:a16="http://schemas.microsoft.com/office/drawing/2014/main" id="{8B2E66A1-DD95-4370-80FF-6FFAAAB40F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6" y="2154"/>
              <a:ext cx="471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7">
              <a:extLst>
                <a:ext uri="{FF2B5EF4-FFF2-40B4-BE49-F238E27FC236}">
                  <a16:creationId xmlns:a16="http://schemas.microsoft.com/office/drawing/2014/main" id="{2ABFFE1B-1253-495B-B932-89EC16ED17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27" y="1686"/>
              <a:ext cx="453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1" name="Text Box 39">
            <a:extLst>
              <a:ext uri="{FF2B5EF4-FFF2-40B4-BE49-F238E27FC236}">
                <a16:creationId xmlns:a16="http://schemas.microsoft.com/office/drawing/2014/main" id="{17155DFD-41DB-46AF-8D51-AC4575D621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41D4FD-18D2-4965-961F-C0AC8FC0AA2D}"/>
              </a:ext>
            </a:extLst>
          </p:cNvPr>
          <p:cNvCxnSpPr/>
          <p:nvPr/>
        </p:nvCxnSpPr>
        <p:spPr>
          <a:xfrm rot="10800000">
            <a:off x="3124200" y="4140200"/>
            <a:ext cx="1433513" cy="1588"/>
          </a:xfrm>
          <a:prstGeom prst="straightConnector1">
            <a:avLst/>
          </a:prstGeom>
          <a:ln w="38100">
            <a:solidFill>
              <a:srgbClr val="FFFF00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33" name="Picture 6" descr="Office Objects 0572">
            <a:extLst>
              <a:ext uri="{FF2B5EF4-FFF2-40B4-BE49-F238E27FC236}">
                <a16:creationId xmlns:a16="http://schemas.microsoft.com/office/drawing/2014/main" id="{ED17A402-10D1-4EB0-A166-08F160D5A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Date Placeholder 3">
            <a:extLst>
              <a:ext uri="{FF2B5EF4-FFF2-40B4-BE49-F238E27FC236}">
                <a16:creationId xmlns:a16="http://schemas.microsoft.com/office/drawing/2014/main" id="{48CB4D95-5C63-48DE-AD32-5BEE852D02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98EDE3E-5968-4C6E-B72C-8BD4FCE5C156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4B262CDD-E8A1-4584-9011-2EE0BEF383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C3F2295-3662-4251-BD0D-19B820B4C562}" type="slidenum">
              <a:rPr lang="en-GB" altLang="en-US">
                <a:solidFill>
                  <a:srgbClr val="FFFFFF"/>
                </a:solidFill>
              </a:rPr>
              <a:pPr eaLnBrk="1" hangingPunct="1"/>
              <a:t>23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245" name="Footer Placeholder 5">
            <a:extLst>
              <a:ext uri="{FF2B5EF4-FFF2-40B4-BE49-F238E27FC236}">
                <a16:creationId xmlns:a16="http://schemas.microsoft.com/office/drawing/2014/main" id="{E7A52885-C490-43D3-B80E-D25B1240FFF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5AA1A6AD-AF5D-415D-9565-C8DC0431D267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14400" y="274638"/>
            <a:ext cx="70421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Parallelogram Area</a:t>
            </a:r>
          </a:p>
        </p:txBody>
      </p:sp>
      <p:graphicFrame>
        <p:nvGraphicFramePr>
          <p:cNvPr id="51287" name="Object 87">
            <a:extLst>
              <a:ext uri="{FF2B5EF4-FFF2-40B4-BE49-F238E27FC236}">
                <a16:creationId xmlns:a16="http://schemas.microsoft.com/office/drawing/2014/main" id="{4526EE1E-9E12-43AD-BE7A-C9D90288D20F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1928813" y="4462463"/>
          <a:ext cx="60960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304560" progId="Equation.DSMT4">
                  <p:embed/>
                </p:oleObj>
              </mc:Choice>
              <mc:Fallback>
                <p:oleObj name="Equation" r:id="rId2" imgW="2717640" imgH="30456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4462463"/>
                        <a:ext cx="609600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55" descr="scottishflag">
            <a:extLst>
              <a:ext uri="{FF2B5EF4-FFF2-40B4-BE49-F238E27FC236}">
                <a16:creationId xmlns:a16="http://schemas.microsoft.com/office/drawing/2014/main" id="{303C2888-9D93-475D-8022-13C9BF7BF8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8" name="Text Box 68">
            <a:extLst>
              <a:ext uri="{FF2B5EF4-FFF2-40B4-BE49-F238E27FC236}">
                <a16:creationId xmlns:a16="http://schemas.microsoft.com/office/drawing/2014/main" id="{7D5D3515-D53C-498C-A0EA-CE4F98CF6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23510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249" name="AutoShape 79">
            <a:extLst>
              <a:ext uri="{FF2B5EF4-FFF2-40B4-BE49-F238E27FC236}">
                <a16:creationId xmlns:a16="http://schemas.microsoft.com/office/drawing/2014/main" id="{BA344E8F-4436-4317-BE4D-B8253BDA47A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568950" y="1704975"/>
            <a:ext cx="604838" cy="170497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250" name="Rectangle 80">
            <a:extLst>
              <a:ext uri="{FF2B5EF4-FFF2-40B4-BE49-F238E27FC236}">
                <a16:creationId xmlns:a16="http://schemas.microsoft.com/office/drawing/2014/main" id="{984F08F7-E412-4B33-A656-FE32FC634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708150"/>
            <a:ext cx="1685925" cy="1711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FF"/>
              </a:solidFill>
            </a:endParaRPr>
          </a:p>
        </p:txBody>
      </p:sp>
      <p:grpSp>
        <p:nvGrpSpPr>
          <p:cNvPr id="2" name="Group 90">
            <a:extLst>
              <a:ext uri="{FF2B5EF4-FFF2-40B4-BE49-F238E27FC236}">
                <a16:creationId xmlns:a16="http://schemas.microsoft.com/office/drawing/2014/main" id="{64CE2C00-4758-4FDD-B4FD-AEB6D237B678}"/>
              </a:ext>
            </a:extLst>
          </p:cNvPr>
          <p:cNvGrpSpPr>
            <a:grpSpLocks/>
          </p:cNvGrpSpPr>
          <p:nvPr/>
        </p:nvGrpSpPr>
        <p:grpSpPr bwMode="auto">
          <a:xfrm>
            <a:off x="3981450" y="3505200"/>
            <a:ext cx="2076450" cy="568325"/>
            <a:chOff x="3060" y="2208"/>
            <a:chExt cx="1308" cy="358"/>
          </a:xfrm>
        </p:grpSpPr>
        <p:sp>
          <p:nvSpPr>
            <p:cNvPr id="10260" name="Text Box 65">
              <a:extLst>
                <a:ext uri="{FF2B5EF4-FFF2-40B4-BE49-F238E27FC236}">
                  <a16:creationId xmlns:a16="http://schemas.microsoft.com/office/drawing/2014/main" id="{EAFD3E74-AD87-4D25-AD5F-10085465A6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" y="2275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FF"/>
                  </a:solidFill>
                </a:rPr>
                <a:t>b</a:t>
              </a:r>
              <a:endParaRPr lang="en-GB" altLang="en-US" sz="2400" baseline="-25000">
                <a:solidFill>
                  <a:srgbClr val="FFFFFF"/>
                </a:solidFill>
              </a:endParaRPr>
            </a:p>
          </p:txBody>
        </p:sp>
        <p:sp>
          <p:nvSpPr>
            <p:cNvPr id="10261" name="Line 83">
              <a:extLst>
                <a:ext uri="{FF2B5EF4-FFF2-40B4-BE49-F238E27FC236}">
                  <a16:creationId xmlns:a16="http://schemas.microsoft.com/office/drawing/2014/main" id="{E630843B-0DD8-4B07-9299-95E141832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2208"/>
              <a:ext cx="13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1" name="Text Box 91">
            <a:extLst>
              <a:ext uri="{FF2B5EF4-FFF2-40B4-BE49-F238E27FC236}">
                <a16:creationId xmlns:a16="http://schemas.microsoft.com/office/drawing/2014/main" id="{C956A6B3-AA71-424C-9A2C-FE0F375B6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137318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 u="sng">
                <a:solidFill>
                  <a:srgbClr val="FFFFFF"/>
                </a:solidFill>
              </a:rPr>
              <a:t>Important NOTE</a:t>
            </a:r>
          </a:p>
          <a:p>
            <a:pPr algn="ctr" eaLnBrk="1" hangingPunct="1"/>
            <a:endParaRPr lang="en-GB" altLang="en-US" sz="2400" u="sng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2400">
                <a:solidFill>
                  <a:srgbClr val="FFFFFF"/>
                </a:solidFill>
              </a:rPr>
              <a:t>h = vertical height</a:t>
            </a:r>
          </a:p>
        </p:txBody>
      </p:sp>
      <p:sp>
        <p:nvSpPr>
          <p:cNvPr id="51278" name="AutoShape 78">
            <a:extLst>
              <a:ext uri="{FF2B5EF4-FFF2-40B4-BE49-F238E27FC236}">
                <a16:creationId xmlns:a16="http://schemas.microsoft.com/office/drawing/2014/main" id="{741CFF5A-970D-45F6-B45D-0AA7C70B55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81363" y="1720850"/>
            <a:ext cx="604837" cy="1698625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293" name="Rectangle 93">
            <a:extLst>
              <a:ext uri="{FF2B5EF4-FFF2-40B4-BE49-F238E27FC236}">
                <a16:creationId xmlns:a16="http://schemas.microsoft.com/office/drawing/2014/main" id="{03E11F03-7741-44F3-83D8-5B20A308A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825" y="3328988"/>
            <a:ext cx="88900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255" name="Text Box 92">
            <a:extLst>
              <a:ext uri="{FF2B5EF4-FFF2-40B4-BE49-F238E27FC236}">
                <a16:creationId xmlns:a16="http://schemas.microsoft.com/office/drawing/2014/main" id="{C0EDCCFB-FBE1-4AC5-B5A9-C6235F007D6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3" name="Group 89">
            <a:extLst>
              <a:ext uri="{FF2B5EF4-FFF2-40B4-BE49-F238E27FC236}">
                <a16:creationId xmlns:a16="http://schemas.microsoft.com/office/drawing/2014/main" id="{842F417B-6642-4F69-9FB1-4A14ABD4D00A}"/>
              </a:ext>
            </a:extLst>
          </p:cNvPr>
          <p:cNvGrpSpPr>
            <a:grpSpLocks/>
          </p:cNvGrpSpPr>
          <p:nvPr/>
        </p:nvGrpSpPr>
        <p:grpSpPr bwMode="auto">
          <a:xfrm>
            <a:off x="3895725" y="1719263"/>
            <a:ext cx="390525" cy="1695450"/>
            <a:chOff x="3006" y="1083"/>
            <a:chExt cx="246" cy="1068"/>
          </a:xfrm>
        </p:grpSpPr>
        <p:sp>
          <p:nvSpPr>
            <p:cNvPr id="10258" name="Line 84">
              <a:extLst>
                <a:ext uri="{FF2B5EF4-FFF2-40B4-BE49-F238E27FC236}">
                  <a16:creationId xmlns:a16="http://schemas.microsoft.com/office/drawing/2014/main" id="{C19A1032-3EA9-4FBA-B68E-2EE7C7CE7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6" y="1083"/>
              <a:ext cx="0" cy="10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Text Box 85">
              <a:extLst>
                <a:ext uri="{FF2B5EF4-FFF2-40B4-BE49-F238E27FC236}">
                  <a16:creationId xmlns:a16="http://schemas.microsoft.com/office/drawing/2014/main" id="{48219398-0524-441A-B241-784F25E03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484"/>
              <a:ext cx="2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514"/>
                  </a:solidFill>
                </a:rPr>
                <a:t>h</a:t>
              </a:r>
              <a:endParaRPr lang="en-GB" altLang="en-US" sz="2400" baseline="-25000">
                <a:solidFill>
                  <a:srgbClr val="000514"/>
                </a:solidFill>
              </a:endParaRPr>
            </a:p>
          </p:txBody>
        </p:sp>
      </p:grpSp>
      <p:pic>
        <p:nvPicPr>
          <p:cNvPr id="10257" name="Picture 6" descr="Office Objects 0572">
            <a:extLst>
              <a:ext uri="{FF2B5EF4-FFF2-40B4-BE49-F238E27FC236}">
                <a16:creationId xmlns:a16="http://schemas.microsoft.com/office/drawing/2014/main" id="{CD97CC51-EF11-4EAB-BE8B-B2A6D3C26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8" grpId="0"/>
      <p:bldP spid="51291" grpId="0"/>
      <p:bldP spid="51278" grpId="0" animBg="1"/>
      <p:bldP spid="51293" grpId="0" animBg="1"/>
      <p:bldP spid="5129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Date Placeholder 6">
            <a:extLst>
              <a:ext uri="{FF2B5EF4-FFF2-40B4-BE49-F238E27FC236}">
                <a16:creationId xmlns:a16="http://schemas.microsoft.com/office/drawing/2014/main" id="{92F1F7DC-8114-47A5-A5A2-1F6327EE23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BF14CD36-5393-4190-9D1F-BC4B8F8BDEC7}" type="datetime2">
              <a:rPr lang="en-GB" altLang="en-US" smtClean="0">
                <a:solidFill>
                  <a:srgbClr val="FFFFFF"/>
                </a:solidFill>
              </a:rPr>
              <a:pPr eaLnBrk="1" hangingPunct="1"/>
              <a:t>Saturday, 04 July 2026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1270" name="Slide Number Placeholder 7">
            <a:extLst>
              <a:ext uri="{FF2B5EF4-FFF2-40B4-BE49-F238E27FC236}">
                <a16:creationId xmlns:a16="http://schemas.microsoft.com/office/drawing/2014/main" id="{66805983-D70C-482F-AC76-3527B84BD5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18C343A-3CB6-4794-8978-ED6B741D6C69}" type="slidenum">
              <a:rPr lang="en-GB" altLang="en-US">
                <a:solidFill>
                  <a:srgbClr val="FFFFFF"/>
                </a:solidFill>
              </a:rPr>
              <a:pPr eaLnBrk="1" hangingPunct="1"/>
              <a:t>24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1271" name="Footer Placeholder 8">
            <a:extLst>
              <a:ext uri="{FF2B5EF4-FFF2-40B4-BE49-F238E27FC236}">
                <a16:creationId xmlns:a16="http://schemas.microsoft.com/office/drawing/2014/main" id="{F1D54C40-1303-4D72-9267-32928F5F893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Created by Mr.Lafferty</a:t>
            </a:r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93FBB5FB-2CE9-4546-B898-9D60CEFE71FF}"/>
              </a:ext>
            </a:extLst>
          </p:cNvPr>
          <p:cNvSpPr>
            <a:spLocks noGrp="1" noRot="1" noChangeArrowheads="1"/>
          </p:cNvSpPr>
          <p:nvPr>
            <p:ph type="title" sz="quarter" idx="4294967295"/>
          </p:nvPr>
        </p:nvSpPr>
        <p:spPr>
          <a:xfrm>
            <a:off x="1487488" y="274638"/>
            <a:ext cx="64150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400" dirty="0">
                <a:solidFill>
                  <a:srgbClr val="FFFF00"/>
                </a:solidFill>
              </a:rPr>
              <a:t>Parallelogram Area</a:t>
            </a:r>
          </a:p>
        </p:txBody>
      </p:sp>
      <p:pic>
        <p:nvPicPr>
          <p:cNvPr id="11273" name="Picture 4" descr="scottishflag">
            <a:extLst>
              <a:ext uri="{FF2B5EF4-FFF2-40B4-BE49-F238E27FC236}">
                <a16:creationId xmlns:a16="http://schemas.microsoft.com/office/drawing/2014/main" id="{7D1D36A6-50DC-4544-8C6A-7EB5D7A102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9">
            <a:extLst>
              <a:ext uri="{FF2B5EF4-FFF2-40B4-BE49-F238E27FC236}">
                <a16:creationId xmlns:a16="http://schemas.microsoft.com/office/drawing/2014/main" id="{6A2275F9-63EF-4B73-A024-9B9AB467B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612900"/>
            <a:ext cx="6294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FF"/>
                </a:solidFill>
              </a:rPr>
              <a:t>Example 1</a:t>
            </a:r>
            <a:r>
              <a:rPr lang="en-GB" altLang="en-US" sz="2400">
                <a:solidFill>
                  <a:srgbClr val="FFFFFF"/>
                </a:solidFill>
              </a:rPr>
              <a:t> : Find the area of parallelogram.</a:t>
            </a:r>
            <a:endParaRPr lang="en-GB" altLang="en-US" sz="2400" u="sng">
              <a:solidFill>
                <a:srgbClr val="FFFFFF"/>
              </a:solidFill>
            </a:endParaRPr>
          </a:p>
        </p:txBody>
      </p:sp>
      <p:graphicFrame>
        <p:nvGraphicFramePr>
          <p:cNvPr id="102410" name="Object 10">
            <a:extLst>
              <a:ext uri="{FF2B5EF4-FFF2-40B4-BE49-F238E27FC236}">
                <a16:creationId xmlns:a16="http://schemas.microsoft.com/office/drawing/2014/main" id="{8526159E-390E-47AE-A0F1-2AEA9ADB1F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2898775"/>
          <a:ext cx="37369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640" imgH="304560" progId="Equation.DSMT4">
                  <p:embed/>
                </p:oleObj>
              </mc:Choice>
              <mc:Fallback>
                <p:oleObj name="Equation" r:id="rId3" imgW="271764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898775"/>
                        <a:ext cx="37369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>
            <a:extLst>
              <a:ext uri="{FF2B5EF4-FFF2-40B4-BE49-F238E27FC236}">
                <a16:creationId xmlns:a16="http://schemas.microsoft.com/office/drawing/2014/main" id="{06E35E28-9189-4A1F-A587-1FC385B168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3500438"/>
          <a:ext cx="213201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41200" progId="Equation.DSMT4">
                  <p:embed/>
                </p:oleObj>
              </mc:Choice>
              <mc:Fallback>
                <p:oleObj name="Equation" r:id="rId5" imgW="123156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500438"/>
                        <a:ext cx="213201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2" name="Object 12">
            <a:extLst>
              <a:ext uri="{FF2B5EF4-FFF2-40B4-BE49-F238E27FC236}">
                <a16:creationId xmlns:a16="http://schemas.microsoft.com/office/drawing/2014/main" id="{56008817-E866-489D-B57E-38D5919051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4070350"/>
          <a:ext cx="234473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070350"/>
                        <a:ext cx="234473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 Box 14">
            <a:extLst>
              <a:ext uri="{FF2B5EF4-FFF2-40B4-BE49-F238E27FC236}">
                <a16:creationId xmlns:a16="http://schemas.microsoft.com/office/drawing/2014/main" id="{514007BF-384C-4A95-98C5-B35F1A1B0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36290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9cm</a:t>
            </a:r>
          </a:p>
        </p:txBody>
      </p:sp>
      <p:sp>
        <p:nvSpPr>
          <p:cNvPr id="11276" name="Line 15">
            <a:extLst>
              <a:ext uri="{FF2B5EF4-FFF2-40B4-BE49-F238E27FC236}">
                <a16:creationId xmlns:a16="http://schemas.microsoft.com/office/drawing/2014/main" id="{05BFB3B2-8B2A-47A7-A497-D15978E51BF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36775" y="2732088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6">
            <a:extLst>
              <a:ext uri="{FF2B5EF4-FFF2-40B4-BE49-F238E27FC236}">
                <a16:creationId xmlns:a16="http://schemas.microsoft.com/office/drawing/2014/main" id="{D48D301E-BA41-4598-BC44-EE9D19AE8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27987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FF"/>
                </a:solidFill>
              </a:rPr>
              <a:t>3cm</a:t>
            </a:r>
          </a:p>
        </p:txBody>
      </p:sp>
      <p:sp>
        <p:nvSpPr>
          <p:cNvPr id="11278" name="AutoShape 22">
            <a:extLst>
              <a:ext uri="{FF2B5EF4-FFF2-40B4-BE49-F238E27FC236}">
                <a16:creationId xmlns:a16="http://schemas.microsoft.com/office/drawing/2014/main" id="{3CD58E8B-4297-4399-B0B4-0CEA5E1A2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705100"/>
            <a:ext cx="2362200" cy="752475"/>
          </a:xfrm>
          <a:prstGeom prst="parallelogram">
            <a:avLst>
              <a:gd name="adj" fmla="val 784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1279" name="Text Box 23">
            <a:extLst>
              <a:ext uri="{FF2B5EF4-FFF2-40B4-BE49-F238E27FC236}">
                <a16:creationId xmlns:a16="http://schemas.microsoft.com/office/drawing/2014/main" id="{9092D169-D958-4CEB-943D-FE3C8AAFD8B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27FF17B-A616-45DF-AAB3-595CDEAE0476}"/>
              </a:ext>
            </a:extLst>
          </p:cNvPr>
          <p:cNvCxnSpPr/>
          <p:nvPr/>
        </p:nvCxnSpPr>
        <p:spPr>
          <a:xfrm rot="10800000">
            <a:off x="2128838" y="3671888"/>
            <a:ext cx="1771650" cy="1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81" name="Picture 6" descr="Office Objects 0572">
            <a:extLst>
              <a:ext uri="{FF2B5EF4-FFF2-40B4-BE49-F238E27FC236}">
                <a16:creationId xmlns:a16="http://schemas.microsoft.com/office/drawing/2014/main" id="{0991F4E1-5B08-4706-8536-6CF10B608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ounded Rectangle 17">
            <a:hlinkClick r:id="rId10"/>
            <a:extLst>
              <a:ext uri="{FF2B5EF4-FFF2-40B4-BE49-F238E27FC236}">
                <a16:creationId xmlns:a16="http://schemas.microsoft.com/office/drawing/2014/main" id="{538A5F3A-E6ED-44A7-93B8-80E2D06B6F5C}"/>
              </a:ext>
            </a:extLst>
          </p:cNvPr>
          <p:cNvSpPr/>
          <p:nvPr/>
        </p:nvSpPr>
        <p:spPr>
          <a:xfrm>
            <a:off x="3471863" y="5383213"/>
            <a:ext cx="3257550" cy="67310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/>
              <a:t>Online 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5B282104-F687-4BE8-9CEE-BD3E4ADDEBC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248104D3-1CE4-484C-AF7A-AC33067812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1444" name="Text Box 29">
            <a:extLst>
              <a:ext uri="{FF2B5EF4-FFF2-40B4-BE49-F238E27FC236}">
                <a16:creationId xmlns:a16="http://schemas.microsoft.com/office/drawing/2014/main" id="{AE4A41BE-FF3A-4B97-953E-6039DF1E2B5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445" name="Picture 30" descr="scottishflag">
            <a:extLst>
              <a:ext uri="{FF2B5EF4-FFF2-40B4-BE49-F238E27FC236}">
                <a16:creationId xmlns:a16="http://schemas.microsoft.com/office/drawing/2014/main" id="{8CEC42A3-7DD8-47CA-A742-CFA1876534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6" name="Picture 47" descr="Office Objects 0572">
            <a:extLst>
              <a:ext uri="{FF2B5EF4-FFF2-40B4-BE49-F238E27FC236}">
                <a16:creationId xmlns:a16="http://schemas.microsoft.com/office/drawing/2014/main" id="{C326C249-4C11-4995-B67D-EA2917FF9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489D2BE9-0292-4493-9EE3-F02E4F690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77863"/>
            <a:ext cx="5368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Rectilinear Area</a:t>
            </a:r>
          </a:p>
        </p:txBody>
      </p:sp>
      <p:sp>
        <p:nvSpPr>
          <p:cNvPr id="61448" name="Rectangle 50">
            <a:extLst>
              <a:ext uri="{FF2B5EF4-FFF2-40B4-BE49-F238E27FC236}">
                <a16:creationId xmlns:a16="http://schemas.microsoft.com/office/drawing/2014/main" id="{814FED0B-41DE-42E6-B167-BD323BDB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9" name="Text Box 51">
            <a:extLst>
              <a:ext uri="{FF2B5EF4-FFF2-40B4-BE49-F238E27FC236}">
                <a16:creationId xmlns:a16="http://schemas.microsoft.com/office/drawing/2014/main" id="{ADFACC29-C7C6-478D-9B1D-C249A8CCF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Ex2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Ch6 (page 56)</a:t>
            </a:r>
          </a:p>
        </p:txBody>
      </p:sp>
      <p:pic>
        <p:nvPicPr>
          <p:cNvPr id="61450" name="Picture 52" descr="ag00463_">
            <a:extLst>
              <a:ext uri="{FF2B5EF4-FFF2-40B4-BE49-F238E27FC236}">
                <a16:creationId xmlns:a16="http://schemas.microsoft.com/office/drawing/2014/main" id="{0FFE0E6A-A820-4F8C-AC39-1412E60378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7C06EE03-D24F-4C8E-BF65-37CB86998AE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74C090-DFFA-4159-8AED-21711F676D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31A07D30-0795-4CAD-AA98-2DBAD1BC94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2DDEC15F-1B74-40BA-89F8-C34CF1E67C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21335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2FC22"/>
                </a:solidFill>
              </a:rPr>
              <a:t>Starter Questions</a:t>
            </a:r>
          </a:p>
        </p:txBody>
      </p:sp>
      <p:pic>
        <p:nvPicPr>
          <p:cNvPr id="12294" name="Picture 3" descr="scottishflag">
            <a:extLst>
              <a:ext uri="{FF2B5EF4-FFF2-40B4-BE49-F238E27FC236}">
                <a16:creationId xmlns:a16="http://schemas.microsoft.com/office/drawing/2014/main" id="{CDD7C738-CBF1-42FE-95B6-821E35B945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>
            <a:extLst>
              <a:ext uri="{FF2B5EF4-FFF2-40B4-BE49-F238E27FC236}">
                <a16:creationId xmlns:a16="http://schemas.microsoft.com/office/drawing/2014/main" id="{0A28CDCA-72C6-4E68-9DAE-2C28C4B7D1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2296" name="Picture 5" descr="Office Objects 0572">
            <a:extLst>
              <a:ext uri="{FF2B5EF4-FFF2-40B4-BE49-F238E27FC236}">
                <a16:creationId xmlns:a16="http://schemas.microsoft.com/office/drawing/2014/main" id="{93DF3924-41A1-49EC-9B74-77DC69ED4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0" name="Object 6">
            <a:extLst>
              <a:ext uri="{FF2B5EF4-FFF2-40B4-BE49-F238E27FC236}">
                <a16:creationId xmlns:a16="http://schemas.microsoft.com/office/drawing/2014/main" id="{BABECC86-076D-4B3B-8708-19C54721E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1946275"/>
          <a:ext cx="6802437" cy="421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76640" imgH="3263760" progId="Equation.DSMT4">
                  <p:embed/>
                </p:oleObj>
              </mc:Choice>
              <mc:Fallback>
                <p:oleObj name="Equation" r:id="rId4" imgW="4076640" imgH="3263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946275"/>
                        <a:ext cx="6802437" cy="421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6BC3EFEE-DAF9-4F42-8FE4-08C83A3C71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99CD7C-2F55-4988-B190-0055170D5D2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3406E3CC-C650-4B08-83A8-4C67D4B067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2468" name="Picture 2" descr="scottishflag">
            <a:extLst>
              <a:ext uri="{FF2B5EF4-FFF2-40B4-BE49-F238E27FC236}">
                <a16:creationId xmlns:a16="http://schemas.microsoft.com/office/drawing/2014/main" id="{A2D17933-C0B6-4E0E-B7AA-A3E3C0406C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Text Box 3">
            <a:extLst>
              <a:ext uri="{FF2B5EF4-FFF2-40B4-BE49-F238E27FC236}">
                <a16:creationId xmlns:a16="http://schemas.microsoft.com/office/drawing/2014/main" id="{86BD141A-5348-4B5C-90DB-C5C53E0810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62470" name="Picture 4" descr="Office Objects 0572">
            <a:extLst>
              <a:ext uri="{FF2B5EF4-FFF2-40B4-BE49-F238E27FC236}">
                <a16:creationId xmlns:a16="http://schemas.microsoft.com/office/drawing/2014/main" id="{2B3D168C-7ECA-41FB-8C5A-8126C592D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Rectangle 5">
            <a:extLst>
              <a:ext uri="{FF2B5EF4-FFF2-40B4-BE49-F238E27FC236}">
                <a16:creationId xmlns:a16="http://schemas.microsoft.com/office/drawing/2014/main" id="{45FDCC7F-B570-49E4-BD87-FC2B1A8B6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D3B42341-BF94-4A8A-8814-FE03B5A13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3" name="Text Box 7">
            <a:extLst>
              <a:ext uri="{FF2B5EF4-FFF2-40B4-BE49-F238E27FC236}">
                <a16:creationId xmlns:a16="http://schemas.microsoft.com/office/drawing/2014/main" id="{0D1D4338-CACB-42C6-A5A6-BAC359997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the formula for the area of a circle.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62474" name="Line 8">
            <a:extLst>
              <a:ext uri="{FF2B5EF4-FFF2-40B4-BE49-F238E27FC236}">
                <a16:creationId xmlns:a16="http://schemas.microsoft.com/office/drawing/2014/main" id="{6140DDBB-89B8-4351-8CB6-6F88FAAFC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Rectangle 9">
            <a:extLst>
              <a:ext uri="{FF2B5EF4-FFF2-40B4-BE49-F238E27FC236}">
                <a16:creationId xmlns:a16="http://schemas.microsoft.com/office/drawing/2014/main" id="{B6AF37CB-7E28-4F86-BCC5-683257DC9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1	</a:t>
            </a:r>
            <a:r>
              <a:rPr lang="en-GB" altLang="en-US">
                <a:solidFill>
                  <a:srgbClr val="FFFF00"/>
                </a:solidFill>
              </a:rPr>
              <a:t>We are learning how to calculate </a:t>
            </a: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the area of a circle.</a:t>
            </a:r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BBCC2C95-7896-4498-8275-12105B049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48138"/>
            <a:ext cx="33607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2.  Be able show appropriate working.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857FF13-BE84-44E4-BE1F-AFD3A0EC6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85" grpId="0"/>
      <p:bldP spid="5018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7" name="Oval 11">
            <a:extLst>
              <a:ext uri="{FF2B5EF4-FFF2-40B4-BE49-F238E27FC236}">
                <a16:creationId xmlns:a16="http://schemas.microsoft.com/office/drawing/2014/main" id="{736C85E9-E5CC-44CD-BE89-F96669ABB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2593975"/>
            <a:ext cx="1355725" cy="136842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6" name="Oval 10">
            <a:extLst>
              <a:ext uri="{FF2B5EF4-FFF2-40B4-BE49-F238E27FC236}">
                <a16:creationId xmlns:a16="http://schemas.microsoft.com/office/drawing/2014/main" id="{AC884E0E-742A-4920-BE4C-760DED10A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2498725"/>
            <a:ext cx="1531937" cy="15525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5" name="Oval 9">
            <a:extLst>
              <a:ext uri="{FF2B5EF4-FFF2-40B4-BE49-F238E27FC236}">
                <a16:creationId xmlns:a16="http://schemas.microsoft.com/office/drawing/2014/main" id="{6D000810-0C46-4260-8CF6-C830193EE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3" y="2403475"/>
            <a:ext cx="1733550" cy="17383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4" name="Oval 8">
            <a:extLst>
              <a:ext uri="{FF2B5EF4-FFF2-40B4-BE49-F238E27FC236}">
                <a16:creationId xmlns:a16="http://schemas.microsoft.com/office/drawing/2014/main" id="{3F42AA09-DB4C-489C-9819-20DF42AF2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2308225"/>
            <a:ext cx="1936750" cy="19224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3" name="Oval 7">
            <a:extLst>
              <a:ext uri="{FF2B5EF4-FFF2-40B4-BE49-F238E27FC236}">
                <a16:creationId xmlns:a16="http://schemas.microsoft.com/office/drawing/2014/main" id="{F53A998D-1A25-419F-A496-DC304D4ED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212975"/>
            <a:ext cx="2139950" cy="2098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18" name="Text Box 2">
            <a:extLst>
              <a:ext uri="{FF2B5EF4-FFF2-40B4-BE49-F238E27FC236}">
                <a16:creationId xmlns:a16="http://schemas.microsoft.com/office/drawing/2014/main" id="{9389B117-A4B1-493D-BC87-C328D711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5740400"/>
            <a:ext cx="6615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AB in terms of 	the large circle.</a:t>
            </a:r>
          </a:p>
        </p:txBody>
      </p:sp>
      <p:sp>
        <p:nvSpPr>
          <p:cNvPr id="239619" name="AutoShape 3">
            <a:extLst>
              <a:ext uri="{FF2B5EF4-FFF2-40B4-BE49-F238E27FC236}">
                <a16:creationId xmlns:a16="http://schemas.microsoft.com/office/drawing/2014/main" id="{492774B9-C3A9-473A-987E-22262EC1318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37263" y="1857375"/>
            <a:ext cx="1079500" cy="1765300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0" name="Line 4">
            <a:extLst>
              <a:ext uri="{FF2B5EF4-FFF2-40B4-BE49-F238E27FC236}">
                <a16:creationId xmlns:a16="http://schemas.microsoft.com/office/drawing/2014/main" id="{6E1EE914-DA8C-4A92-B78B-DAD6C011F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150" y="2205038"/>
            <a:ext cx="17732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F9FEA0CD-0413-4FC3-B183-2A14BF968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6788" y="555625"/>
            <a:ext cx="4789487" cy="8096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Area of a Circle</a:t>
            </a:r>
          </a:p>
        </p:txBody>
      </p:sp>
      <p:graphicFrame>
        <p:nvGraphicFramePr>
          <p:cNvPr id="239622" name="Object 6">
            <a:extLst>
              <a:ext uri="{FF2B5EF4-FFF2-40B4-BE49-F238E27FC236}">
                <a16:creationId xmlns:a16="http://schemas.microsoft.com/office/drawing/2014/main" id="{6F91C7BE-62B9-4084-BCBF-A91431CF91B0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260600" y="3937000"/>
          <a:ext cx="1308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03040" progId="Equation.DSMT4">
                  <p:embed/>
                </p:oleObj>
              </mc:Choice>
              <mc:Fallback>
                <p:oleObj name="Equation" r:id="rId3" imgW="1307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937000"/>
                        <a:ext cx="1308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51" name="Object 35">
            <a:extLst>
              <a:ext uri="{FF2B5EF4-FFF2-40B4-BE49-F238E27FC236}">
                <a16:creationId xmlns:a16="http://schemas.microsoft.com/office/drawing/2014/main" id="{B2B4D06B-8F57-4711-A582-945C9A9D8EDD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5727700" y="5367338"/>
          <a:ext cx="11779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40" imgH="203040" progId="Equation.DSMT4">
                  <p:embed/>
                </p:oleObj>
              </mc:Choice>
              <mc:Fallback>
                <p:oleObj name="Equation" r:id="rId5" imgW="672840" imgH="203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5367338"/>
                        <a:ext cx="11779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27" name="Group 12">
            <a:extLst>
              <a:ext uri="{FF2B5EF4-FFF2-40B4-BE49-F238E27FC236}">
                <a16:creationId xmlns:a16="http://schemas.microsoft.com/office/drawing/2014/main" id="{2E7CEE56-CBC7-4E51-8BB2-E1EF74ACD3D0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1778000"/>
            <a:ext cx="3049588" cy="3049588"/>
            <a:chOff x="874" y="848"/>
            <a:chExt cx="1921" cy="1921"/>
          </a:xfrm>
        </p:grpSpPr>
        <p:sp>
          <p:nvSpPr>
            <p:cNvPr id="13359" name="Line 13">
              <a:extLst>
                <a:ext uri="{FF2B5EF4-FFF2-40B4-BE49-F238E27FC236}">
                  <a16:creationId xmlns:a16="http://schemas.microsoft.com/office/drawing/2014/main" id="{BD96127D-9D99-40A1-8F15-059342FBCF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5" y="848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Line 14">
              <a:extLst>
                <a:ext uri="{FF2B5EF4-FFF2-40B4-BE49-F238E27FC236}">
                  <a16:creationId xmlns:a16="http://schemas.microsoft.com/office/drawing/2014/main" id="{17214532-A858-4DAE-A793-7699592CEFB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834" y="856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8" name="Text Box 15">
            <a:extLst>
              <a:ext uri="{FF2B5EF4-FFF2-40B4-BE49-F238E27FC236}">
                <a16:creationId xmlns:a16="http://schemas.microsoft.com/office/drawing/2014/main" id="{48653072-5D44-4FED-9428-99C9C15AD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2995613"/>
            <a:ext cx="366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3329" name="Text Box 16">
            <a:extLst>
              <a:ext uri="{FF2B5EF4-FFF2-40B4-BE49-F238E27FC236}">
                <a16:creationId xmlns:a16="http://schemas.microsoft.com/office/drawing/2014/main" id="{2334F1A9-DB8C-47BE-80B5-51B82AAB9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1889125"/>
            <a:ext cx="350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3330" name="Text Box 17">
            <a:extLst>
              <a:ext uri="{FF2B5EF4-FFF2-40B4-BE49-F238E27FC236}">
                <a16:creationId xmlns:a16="http://schemas.microsoft.com/office/drawing/2014/main" id="{B0D4E877-DFFD-40CB-9324-F80C30E91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2005013"/>
            <a:ext cx="319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331" name="Line 18">
            <a:extLst>
              <a:ext uri="{FF2B5EF4-FFF2-40B4-BE49-F238E27FC236}">
                <a16:creationId xmlns:a16="http://schemas.microsoft.com/office/drawing/2014/main" id="{CA0478FF-CA6F-43E0-B98B-2F1B184758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80075" y="1762125"/>
            <a:ext cx="1588" cy="30495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19">
            <a:extLst>
              <a:ext uri="{FF2B5EF4-FFF2-40B4-BE49-F238E27FC236}">
                <a16:creationId xmlns:a16="http://schemas.microsoft.com/office/drawing/2014/main" id="{BC407438-A756-448C-A9F9-65CEF82ECB7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002338" y="2065338"/>
            <a:ext cx="17462" cy="24495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Text Box 20">
            <a:extLst>
              <a:ext uri="{FF2B5EF4-FFF2-40B4-BE49-F238E27FC236}">
                <a16:creationId xmlns:a16="http://schemas.microsoft.com/office/drawing/2014/main" id="{59F9856F-B743-46E0-AE48-C038FA3EC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2978150"/>
            <a:ext cx="366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3334" name="Text Box 21">
            <a:extLst>
              <a:ext uri="{FF2B5EF4-FFF2-40B4-BE49-F238E27FC236}">
                <a16:creationId xmlns:a16="http://schemas.microsoft.com/office/drawing/2014/main" id="{31E0303F-3429-46C6-A193-EECBE2838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1873250"/>
            <a:ext cx="350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3335" name="Text Box 22">
            <a:extLst>
              <a:ext uri="{FF2B5EF4-FFF2-40B4-BE49-F238E27FC236}">
                <a16:creationId xmlns:a16="http://schemas.microsoft.com/office/drawing/2014/main" id="{DBDCC40A-59C5-4838-9F90-2F9DDE7D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2006600"/>
            <a:ext cx="319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39639" name="Line 23">
            <a:extLst>
              <a:ext uri="{FF2B5EF4-FFF2-40B4-BE49-F238E27FC236}">
                <a16:creationId xmlns:a16="http://schemas.microsoft.com/office/drawing/2014/main" id="{4F6D67D4-B8BD-46B5-B7B3-F7B12EEC36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5275" y="21955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0" name="Line 24">
            <a:extLst>
              <a:ext uri="{FF2B5EF4-FFF2-40B4-BE49-F238E27FC236}">
                <a16:creationId xmlns:a16="http://schemas.microsoft.com/office/drawing/2014/main" id="{A0B70389-1E44-48F2-A8C5-AA141B525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7975" y="23098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1" name="Line 25">
            <a:extLst>
              <a:ext uri="{FF2B5EF4-FFF2-40B4-BE49-F238E27FC236}">
                <a16:creationId xmlns:a16="http://schemas.microsoft.com/office/drawing/2014/main" id="{7B596723-84BF-4CC0-9B57-ABA6C63746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41617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2" name="Line 26">
            <a:extLst>
              <a:ext uri="{FF2B5EF4-FFF2-40B4-BE49-F238E27FC236}">
                <a16:creationId xmlns:a16="http://schemas.microsoft.com/office/drawing/2014/main" id="{42A5288F-568A-4BB6-A4DC-50177AC1B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516188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3" name="Line 27">
            <a:extLst>
              <a:ext uri="{FF2B5EF4-FFF2-40B4-BE49-F238E27FC236}">
                <a16:creationId xmlns:a16="http://schemas.microsoft.com/office/drawing/2014/main" id="{06FB4B72-5476-4A5F-9B2E-D07039DF7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260032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4" name="Line 28">
            <a:extLst>
              <a:ext uri="{FF2B5EF4-FFF2-40B4-BE49-F238E27FC236}">
                <a16:creationId xmlns:a16="http://schemas.microsoft.com/office/drawing/2014/main" id="{53E821D9-027C-409D-9E95-80D468A1E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9600" y="2314575"/>
            <a:ext cx="1589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5" name="Line 29">
            <a:extLst>
              <a:ext uri="{FF2B5EF4-FFF2-40B4-BE49-F238E27FC236}">
                <a16:creationId xmlns:a16="http://schemas.microsoft.com/office/drawing/2014/main" id="{055D7936-F954-4F09-88AE-FAC55415A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7375" y="2409825"/>
            <a:ext cx="14589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6" name="Line 30">
            <a:extLst>
              <a:ext uri="{FF2B5EF4-FFF2-40B4-BE49-F238E27FC236}">
                <a16:creationId xmlns:a16="http://schemas.microsoft.com/office/drawing/2014/main" id="{74490BC7-A3DB-43A6-A91D-AB87FAF43F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7538" y="2505075"/>
            <a:ext cx="1265237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7" name="Line 31">
            <a:extLst>
              <a:ext uri="{FF2B5EF4-FFF2-40B4-BE49-F238E27FC236}">
                <a16:creationId xmlns:a16="http://schemas.microsoft.com/office/drawing/2014/main" id="{40BEF5CD-F2BC-44F2-B2DD-F74E5B7A4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2601913"/>
            <a:ext cx="110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5" name="Text Box 32">
            <a:extLst>
              <a:ext uri="{FF2B5EF4-FFF2-40B4-BE49-F238E27FC236}">
                <a16:creationId xmlns:a16="http://schemas.microsoft.com/office/drawing/2014/main" id="{BC1A7882-DB20-4BE8-9329-083973E9C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138" y="192722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239649" name="Text Box 33">
            <a:extLst>
              <a:ext uri="{FF2B5EF4-FFF2-40B4-BE49-F238E27FC236}">
                <a16:creationId xmlns:a16="http://schemas.microsoft.com/office/drawing/2014/main" id="{35F96A00-73FC-4CDB-97D7-AB1EEE236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4843463"/>
            <a:ext cx="6397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OA in terms of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large circle.</a:t>
            </a:r>
          </a:p>
        </p:txBody>
      </p:sp>
      <p:sp>
        <p:nvSpPr>
          <p:cNvPr id="239650" name="Text Box 34">
            <a:extLst>
              <a:ext uri="{FF2B5EF4-FFF2-40B4-BE49-F238E27FC236}">
                <a16:creationId xmlns:a16="http://schemas.microsoft.com/office/drawing/2014/main" id="{58A47CF1-3331-47F1-9DC9-DEC54465F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1874838"/>
            <a:ext cx="172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circumference</a:t>
            </a: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id="{9AC24E74-7B1E-4AE5-8EF5-19ABA6269910}"/>
              </a:ext>
            </a:extLst>
          </p:cNvPr>
          <p:cNvGrpSpPr>
            <a:grpSpLocks/>
          </p:cNvGrpSpPr>
          <p:nvPr/>
        </p:nvGrpSpPr>
        <p:grpSpPr bwMode="auto">
          <a:xfrm>
            <a:off x="0" y="1016000"/>
            <a:ext cx="2063750" cy="879475"/>
            <a:chOff x="214" y="164"/>
            <a:chExt cx="1300" cy="554"/>
          </a:xfrm>
        </p:grpSpPr>
        <p:sp>
          <p:nvSpPr>
            <p:cNvPr id="13357" name="AutoShape 36">
              <a:extLst>
                <a:ext uri="{FF2B5EF4-FFF2-40B4-BE49-F238E27FC236}">
                  <a16:creationId xmlns:a16="http://schemas.microsoft.com/office/drawing/2014/main" id="{F358BE4D-0769-4B14-987B-73565A859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" y="164"/>
              <a:ext cx="1300" cy="554"/>
            </a:xfrm>
            <a:prstGeom prst="cloudCallout">
              <a:avLst>
                <a:gd name="adj1" fmla="val 110694"/>
                <a:gd name="adj2" fmla="val 79241"/>
              </a:avLst>
            </a:pr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3358" name="Text Box 37">
              <a:extLst>
                <a:ext uri="{FF2B5EF4-FFF2-40B4-BE49-F238E27FC236}">
                  <a16:creationId xmlns:a16="http://schemas.microsoft.com/office/drawing/2014/main" id="{9CE0A6FC-22E8-4A5B-857B-0B5FF13C3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239"/>
              <a:ext cx="77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Peeling an</a:t>
              </a:r>
            </a:p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orange</a:t>
              </a:r>
            </a:p>
          </p:txBody>
        </p:sp>
      </p:grpSp>
      <p:pic>
        <p:nvPicPr>
          <p:cNvPr id="13349" name="Picture 39" descr="Office Objects 0572">
            <a:extLst>
              <a:ext uri="{FF2B5EF4-FFF2-40B4-BE49-F238E27FC236}">
                <a16:creationId xmlns:a16="http://schemas.microsoft.com/office/drawing/2014/main" id="{BBD2D1DE-6C44-40BA-8011-84DFB2346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4">
            <a:extLst>
              <a:ext uri="{FF2B5EF4-FFF2-40B4-BE49-F238E27FC236}">
                <a16:creationId xmlns:a16="http://schemas.microsoft.com/office/drawing/2014/main" id="{E534FA91-0B13-40B4-AE64-A45ED68C2D92}"/>
              </a:ext>
            </a:extLst>
          </p:cNvPr>
          <p:cNvGrpSpPr>
            <a:grpSpLocks/>
          </p:cNvGrpSpPr>
          <p:nvPr/>
        </p:nvGrpSpPr>
        <p:grpSpPr bwMode="auto">
          <a:xfrm>
            <a:off x="5680075" y="2749550"/>
            <a:ext cx="871538" cy="323850"/>
            <a:chOff x="3578" y="1484"/>
            <a:chExt cx="549" cy="204"/>
          </a:xfrm>
        </p:grpSpPr>
        <p:sp>
          <p:nvSpPr>
            <p:cNvPr id="13354" name="Line 41">
              <a:extLst>
                <a:ext uri="{FF2B5EF4-FFF2-40B4-BE49-F238E27FC236}">
                  <a16:creationId xmlns:a16="http://schemas.microsoft.com/office/drawing/2014/main" id="{7A7D4121-7188-445E-B2CB-D12568D4F6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8" y="1484"/>
              <a:ext cx="549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42">
              <a:extLst>
                <a:ext uri="{FF2B5EF4-FFF2-40B4-BE49-F238E27FC236}">
                  <a16:creationId xmlns:a16="http://schemas.microsoft.com/office/drawing/2014/main" id="{7F514DEE-AB23-4891-B766-77CC7F52AB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5" y="1588"/>
              <a:ext cx="386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Line 43">
              <a:extLst>
                <a:ext uri="{FF2B5EF4-FFF2-40B4-BE49-F238E27FC236}">
                  <a16:creationId xmlns:a16="http://schemas.microsoft.com/office/drawing/2014/main" id="{B304C392-08F2-4E49-8F16-B79D53182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2" y="1685"/>
              <a:ext cx="196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39662" name="Object 46">
            <a:extLst>
              <a:ext uri="{FF2B5EF4-FFF2-40B4-BE49-F238E27FC236}">
                <a16:creationId xmlns:a16="http://schemas.microsoft.com/office/drawing/2014/main" id="{6DADD952-770B-46CB-8FAC-691A8E00E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9838" y="1636713"/>
          <a:ext cx="700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1636713"/>
                        <a:ext cx="700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3" name="Line 47">
            <a:extLst>
              <a:ext uri="{FF2B5EF4-FFF2-40B4-BE49-F238E27FC236}">
                <a16:creationId xmlns:a16="http://schemas.microsoft.com/office/drawing/2014/main" id="{9D156E48-0C6F-4102-98EB-E2444E09AF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2938" y="2092325"/>
            <a:ext cx="17970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9661" name="Object 45">
            <a:extLst>
              <a:ext uri="{FF2B5EF4-FFF2-40B4-BE49-F238E27FC236}">
                <a16:creationId xmlns:a16="http://schemas.microsoft.com/office/drawing/2014/main" id="{4534B6EA-CDEC-4AF0-BF76-C5D7CE3D9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6813" y="25479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26720" progId="Equation.DSMT4">
                  <p:embed/>
                </p:oleObj>
              </mc:Choice>
              <mc:Fallback>
                <p:oleObj name="Equation" r:id="rId10" imgW="114120" imgH="12672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25479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4" name="Line 48">
            <a:extLst>
              <a:ext uri="{FF2B5EF4-FFF2-40B4-BE49-F238E27FC236}">
                <a16:creationId xmlns:a16="http://schemas.microsoft.com/office/drawing/2014/main" id="{C1AD947F-773B-42E8-85AA-A1F4A69A7039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4814094" y="2731294"/>
            <a:ext cx="108585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3" name="Text Box 30">
            <a:extLst>
              <a:ext uri="{FF2B5EF4-FFF2-40B4-BE49-F238E27FC236}">
                <a16:creationId xmlns:a16="http://schemas.microsoft.com/office/drawing/2014/main" id="{077D2575-312A-45A2-B1F7-ADB3513BE58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39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7" grpId="0" animBg="1"/>
      <p:bldP spid="239626" grpId="0" animBg="1"/>
      <p:bldP spid="239625" grpId="0" animBg="1"/>
      <p:bldP spid="239624" grpId="0" animBg="1"/>
      <p:bldP spid="239623" grpId="0" animBg="1"/>
      <p:bldP spid="239618" grpId="0"/>
      <p:bldP spid="239619" grpId="0" animBg="1"/>
      <p:bldP spid="239649" grpId="0"/>
      <p:bldP spid="23965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7" name="Oval 11">
            <a:extLst>
              <a:ext uri="{FF2B5EF4-FFF2-40B4-BE49-F238E27FC236}">
                <a16:creationId xmlns:a16="http://schemas.microsoft.com/office/drawing/2014/main" id="{899A47DF-947B-434D-9CD0-6CA97B279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2593975"/>
            <a:ext cx="1355725" cy="136842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6" name="Oval 10">
            <a:extLst>
              <a:ext uri="{FF2B5EF4-FFF2-40B4-BE49-F238E27FC236}">
                <a16:creationId xmlns:a16="http://schemas.microsoft.com/office/drawing/2014/main" id="{06A9442E-BB58-479F-9B69-B058FBBA9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2498725"/>
            <a:ext cx="1531937" cy="15525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5" name="Oval 9">
            <a:extLst>
              <a:ext uri="{FF2B5EF4-FFF2-40B4-BE49-F238E27FC236}">
                <a16:creationId xmlns:a16="http://schemas.microsoft.com/office/drawing/2014/main" id="{39D468C3-A1AF-44D6-A2DB-3DE3CBD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3" y="2403475"/>
            <a:ext cx="1733550" cy="17383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4" name="Oval 8">
            <a:extLst>
              <a:ext uri="{FF2B5EF4-FFF2-40B4-BE49-F238E27FC236}">
                <a16:creationId xmlns:a16="http://schemas.microsoft.com/office/drawing/2014/main" id="{1B1301EF-6A7C-465E-863D-F366F3B39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2308225"/>
            <a:ext cx="1936750" cy="19224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3" name="Oval 7">
            <a:extLst>
              <a:ext uri="{FF2B5EF4-FFF2-40B4-BE49-F238E27FC236}">
                <a16:creationId xmlns:a16="http://schemas.microsoft.com/office/drawing/2014/main" id="{7DC3150B-EE1A-4904-8ED6-CEFDE237B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212975"/>
            <a:ext cx="2139950" cy="2098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18" name="Text Box 2">
            <a:extLst>
              <a:ext uri="{FF2B5EF4-FFF2-40B4-BE49-F238E27FC236}">
                <a16:creationId xmlns:a16="http://schemas.microsoft.com/office/drawing/2014/main" id="{482F57BE-8CE1-4E9E-AFCE-97BC97EF7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5740400"/>
            <a:ext cx="6615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AB in terms of 	the large circle.</a:t>
            </a:r>
          </a:p>
        </p:txBody>
      </p:sp>
      <p:sp>
        <p:nvSpPr>
          <p:cNvPr id="239619" name="AutoShape 3">
            <a:extLst>
              <a:ext uri="{FF2B5EF4-FFF2-40B4-BE49-F238E27FC236}">
                <a16:creationId xmlns:a16="http://schemas.microsoft.com/office/drawing/2014/main" id="{C4B426D2-D575-47B8-9855-4422A15F71A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37263" y="1857375"/>
            <a:ext cx="1079500" cy="1765300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0" name="Line 4">
            <a:extLst>
              <a:ext uri="{FF2B5EF4-FFF2-40B4-BE49-F238E27FC236}">
                <a16:creationId xmlns:a16="http://schemas.microsoft.com/office/drawing/2014/main" id="{B97886A5-EC08-4DAA-A47C-A238D1F44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150" y="2205038"/>
            <a:ext cx="17732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7DEFCD41-61A5-49EF-B8B2-3BCE77C42A6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227138" y="485775"/>
            <a:ext cx="7086600" cy="7477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Area of a Circle</a:t>
            </a:r>
          </a:p>
        </p:txBody>
      </p:sp>
      <p:graphicFrame>
        <p:nvGraphicFramePr>
          <p:cNvPr id="239622" name="Object 6">
            <a:extLst>
              <a:ext uri="{FF2B5EF4-FFF2-40B4-BE49-F238E27FC236}">
                <a16:creationId xmlns:a16="http://schemas.microsoft.com/office/drawing/2014/main" id="{596977F7-9F44-495E-AC63-F94C6402A4F1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0" y="3937000"/>
          <a:ext cx="1308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03040" progId="Equation.DSMT4">
                  <p:embed/>
                </p:oleObj>
              </mc:Choice>
              <mc:Fallback>
                <p:oleObj name="Equation" r:id="rId3" imgW="1307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937000"/>
                        <a:ext cx="1308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51" name="Object 35">
            <a:extLst>
              <a:ext uri="{FF2B5EF4-FFF2-40B4-BE49-F238E27FC236}">
                <a16:creationId xmlns:a16="http://schemas.microsoft.com/office/drawing/2014/main" id="{0DB580BA-4E77-4C7B-844D-F3B97BC95703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7966075" y="5367338"/>
          <a:ext cx="11779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40" imgH="203040" progId="Equation.DSMT4">
                  <p:embed/>
                </p:oleObj>
              </mc:Choice>
              <mc:Fallback>
                <p:oleObj name="Equation" r:id="rId5" imgW="672840" imgH="203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6075" y="5367338"/>
                        <a:ext cx="11779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51" name="Group 12">
            <a:extLst>
              <a:ext uri="{FF2B5EF4-FFF2-40B4-BE49-F238E27FC236}">
                <a16:creationId xmlns:a16="http://schemas.microsoft.com/office/drawing/2014/main" id="{2ED1E04E-B362-430E-A3D2-E9CD7DF61489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1778000"/>
            <a:ext cx="3049588" cy="3049588"/>
            <a:chOff x="874" y="848"/>
            <a:chExt cx="1921" cy="1921"/>
          </a:xfrm>
        </p:grpSpPr>
        <p:sp>
          <p:nvSpPr>
            <p:cNvPr id="14384" name="Line 13">
              <a:extLst>
                <a:ext uri="{FF2B5EF4-FFF2-40B4-BE49-F238E27FC236}">
                  <a16:creationId xmlns:a16="http://schemas.microsoft.com/office/drawing/2014/main" id="{1A220DB9-0B98-4D03-ADF4-2ACB46579C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5" y="848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14">
              <a:extLst>
                <a:ext uri="{FF2B5EF4-FFF2-40B4-BE49-F238E27FC236}">
                  <a16:creationId xmlns:a16="http://schemas.microsoft.com/office/drawing/2014/main" id="{09DEB654-1B81-44AE-9CA2-1446FFD65DB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834" y="856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2" name="Text Box 15">
            <a:extLst>
              <a:ext uri="{FF2B5EF4-FFF2-40B4-BE49-F238E27FC236}">
                <a16:creationId xmlns:a16="http://schemas.microsoft.com/office/drawing/2014/main" id="{AF826C92-AEF1-4F6C-95F7-D8B56D418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2995613"/>
            <a:ext cx="366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4353" name="Text Box 16">
            <a:extLst>
              <a:ext uri="{FF2B5EF4-FFF2-40B4-BE49-F238E27FC236}">
                <a16:creationId xmlns:a16="http://schemas.microsoft.com/office/drawing/2014/main" id="{659C6B73-6FA8-4E18-A3DB-ACE6406FC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1889125"/>
            <a:ext cx="350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4354" name="Text Box 17">
            <a:extLst>
              <a:ext uri="{FF2B5EF4-FFF2-40B4-BE49-F238E27FC236}">
                <a16:creationId xmlns:a16="http://schemas.microsoft.com/office/drawing/2014/main" id="{3B59CE06-0886-4382-9528-D14E78E68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2005013"/>
            <a:ext cx="319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4355" name="Line 18">
            <a:extLst>
              <a:ext uri="{FF2B5EF4-FFF2-40B4-BE49-F238E27FC236}">
                <a16:creationId xmlns:a16="http://schemas.microsoft.com/office/drawing/2014/main" id="{B43D832C-921A-4B0E-970F-6BFFB3D24D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80075" y="1762125"/>
            <a:ext cx="1588" cy="30495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19">
            <a:extLst>
              <a:ext uri="{FF2B5EF4-FFF2-40B4-BE49-F238E27FC236}">
                <a16:creationId xmlns:a16="http://schemas.microsoft.com/office/drawing/2014/main" id="{F7FAE45D-1B78-4E83-9BFF-40CBFE74AD1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002338" y="2065338"/>
            <a:ext cx="17462" cy="24495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Text Box 20">
            <a:extLst>
              <a:ext uri="{FF2B5EF4-FFF2-40B4-BE49-F238E27FC236}">
                <a16:creationId xmlns:a16="http://schemas.microsoft.com/office/drawing/2014/main" id="{0A7EBE0C-5087-48D9-9CA2-FCE522BFB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2978150"/>
            <a:ext cx="366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</a:t>
            </a:r>
          </a:p>
        </p:txBody>
      </p:sp>
      <p:sp>
        <p:nvSpPr>
          <p:cNvPr id="14358" name="Text Box 21">
            <a:extLst>
              <a:ext uri="{FF2B5EF4-FFF2-40B4-BE49-F238E27FC236}">
                <a16:creationId xmlns:a16="http://schemas.microsoft.com/office/drawing/2014/main" id="{E36C204C-2409-4C9B-84CF-2CC215FE4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1873250"/>
            <a:ext cx="350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14359" name="Text Box 22">
            <a:extLst>
              <a:ext uri="{FF2B5EF4-FFF2-40B4-BE49-F238E27FC236}">
                <a16:creationId xmlns:a16="http://schemas.microsoft.com/office/drawing/2014/main" id="{C77EA428-5B32-4A4A-B4CB-25AA65181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2006600"/>
            <a:ext cx="319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39639" name="Line 23">
            <a:extLst>
              <a:ext uri="{FF2B5EF4-FFF2-40B4-BE49-F238E27FC236}">
                <a16:creationId xmlns:a16="http://schemas.microsoft.com/office/drawing/2014/main" id="{4937B4E2-F64B-49EF-A929-15D3BCAAAF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5275" y="21955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0" name="Line 24">
            <a:extLst>
              <a:ext uri="{FF2B5EF4-FFF2-40B4-BE49-F238E27FC236}">
                <a16:creationId xmlns:a16="http://schemas.microsoft.com/office/drawing/2014/main" id="{D428F8FB-84C9-42A3-A312-591C8B3DD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7975" y="23098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1" name="Line 25">
            <a:extLst>
              <a:ext uri="{FF2B5EF4-FFF2-40B4-BE49-F238E27FC236}">
                <a16:creationId xmlns:a16="http://schemas.microsoft.com/office/drawing/2014/main" id="{4B8A4FC6-7DA8-493F-8DA6-FE307FA729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41617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2" name="Line 26">
            <a:extLst>
              <a:ext uri="{FF2B5EF4-FFF2-40B4-BE49-F238E27FC236}">
                <a16:creationId xmlns:a16="http://schemas.microsoft.com/office/drawing/2014/main" id="{70ED299B-6489-4EAD-B79A-6D6BAD6DE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516188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3" name="Line 27">
            <a:extLst>
              <a:ext uri="{FF2B5EF4-FFF2-40B4-BE49-F238E27FC236}">
                <a16:creationId xmlns:a16="http://schemas.microsoft.com/office/drawing/2014/main" id="{53869C38-43B8-4197-BC07-242CF15A8E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260032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4" name="Line 28">
            <a:extLst>
              <a:ext uri="{FF2B5EF4-FFF2-40B4-BE49-F238E27FC236}">
                <a16:creationId xmlns:a16="http://schemas.microsoft.com/office/drawing/2014/main" id="{CC22DA2A-908A-458C-8171-11A083AF07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9600" y="2314575"/>
            <a:ext cx="1589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5" name="Line 29">
            <a:extLst>
              <a:ext uri="{FF2B5EF4-FFF2-40B4-BE49-F238E27FC236}">
                <a16:creationId xmlns:a16="http://schemas.microsoft.com/office/drawing/2014/main" id="{2BFDF89E-4BDD-42C1-B7C3-4EFBE6FD9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7375" y="2409825"/>
            <a:ext cx="14589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6" name="Line 30">
            <a:extLst>
              <a:ext uri="{FF2B5EF4-FFF2-40B4-BE49-F238E27FC236}">
                <a16:creationId xmlns:a16="http://schemas.microsoft.com/office/drawing/2014/main" id="{D49B9E7D-7B32-418C-91AC-54C2D277BD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7538" y="2505075"/>
            <a:ext cx="1265237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7" name="Line 31">
            <a:extLst>
              <a:ext uri="{FF2B5EF4-FFF2-40B4-BE49-F238E27FC236}">
                <a16:creationId xmlns:a16="http://schemas.microsoft.com/office/drawing/2014/main" id="{190D3A59-1B2A-4283-B4EE-6A485E5FE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2601913"/>
            <a:ext cx="110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9" name="Text Box 32">
            <a:extLst>
              <a:ext uri="{FF2B5EF4-FFF2-40B4-BE49-F238E27FC236}">
                <a16:creationId xmlns:a16="http://schemas.microsoft.com/office/drawing/2014/main" id="{BAF82614-2390-4C8B-B19C-752A84C01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138" y="192722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239649" name="Text Box 33">
            <a:extLst>
              <a:ext uri="{FF2B5EF4-FFF2-40B4-BE49-F238E27FC236}">
                <a16:creationId xmlns:a16="http://schemas.microsoft.com/office/drawing/2014/main" id="{86A0C5D6-12B5-41F1-BC81-DC0C75DBB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4843463"/>
            <a:ext cx="6397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OA in terms of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large circle.</a:t>
            </a:r>
          </a:p>
        </p:txBody>
      </p:sp>
      <p:sp>
        <p:nvSpPr>
          <p:cNvPr id="239650" name="Text Box 34">
            <a:extLst>
              <a:ext uri="{FF2B5EF4-FFF2-40B4-BE49-F238E27FC236}">
                <a16:creationId xmlns:a16="http://schemas.microsoft.com/office/drawing/2014/main" id="{8C999ABF-475A-49B3-AC39-E0C8C2924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1874838"/>
            <a:ext cx="172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circumference</a:t>
            </a: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id="{4CAAD81D-A95B-47FF-9F72-51F213EE38EA}"/>
              </a:ext>
            </a:extLst>
          </p:cNvPr>
          <p:cNvGrpSpPr>
            <a:grpSpLocks/>
          </p:cNvGrpSpPr>
          <p:nvPr/>
        </p:nvGrpSpPr>
        <p:grpSpPr bwMode="auto">
          <a:xfrm>
            <a:off x="0" y="1016000"/>
            <a:ext cx="2063750" cy="879475"/>
            <a:chOff x="214" y="164"/>
            <a:chExt cx="1300" cy="554"/>
          </a:xfrm>
        </p:grpSpPr>
        <p:sp>
          <p:nvSpPr>
            <p:cNvPr id="14382" name="AutoShape 36">
              <a:extLst>
                <a:ext uri="{FF2B5EF4-FFF2-40B4-BE49-F238E27FC236}">
                  <a16:creationId xmlns:a16="http://schemas.microsoft.com/office/drawing/2014/main" id="{C7492490-139C-4D82-A071-A7D41999A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" y="164"/>
              <a:ext cx="1300" cy="554"/>
            </a:xfrm>
            <a:prstGeom prst="cloudCallout">
              <a:avLst>
                <a:gd name="adj1" fmla="val 110694"/>
                <a:gd name="adj2" fmla="val 79241"/>
              </a:avLst>
            </a:pr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4383" name="Text Box 37">
              <a:extLst>
                <a:ext uri="{FF2B5EF4-FFF2-40B4-BE49-F238E27FC236}">
                  <a16:creationId xmlns:a16="http://schemas.microsoft.com/office/drawing/2014/main" id="{9A98A30F-898D-400D-8763-11692936B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239"/>
              <a:ext cx="77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Peeling an</a:t>
              </a:r>
            </a:p>
            <a:p>
              <a:pPr algn="ctr" eaLnBrk="1" hangingPunct="1"/>
              <a:r>
                <a:rPr lang="en-GB" altLang="en-US">
                  <a:solidFill>
                    <a:schemeClr val="tx2"/>
                  </a:solidFill>
                </a:rPr>
                <a:t>orange</a:t>
              </a:r>
            </a:p>
          </p:txBody>
        </p:sp>
      </p:grpSp>
      <p:pic>
        <p:nvPicPr>
          <p:cNvPr id="14373" name="Picture 39" descr="Office Objects 0572">
            <a:extLst>
              <a:ext uri="{FF2B5EF4-FFF2-40B4-BE49-F238E27FC236}">
                <a16:creationId xmlns:a16="http://schemas.microsoft.com/office/drawing/2014/main" id="{1CE1C0C4-FD21-4870-A07F-B7E668D82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4">
            <a:extLst>
              <a:ext uri="{FF2B5EF4-FFF2-40B4-BE49-F238E27FC236}">
                <a16:creationId xmlns:a16="http://schemas.microsoft.com/office/drawing/2014/main" id="{44F89C3E-F8D8-4C2D-AE33-4A875424EDCA}"/>
              </a:ext>
            </a:extLst>
          </p:cNvPr>
          <p:cNvGrpSpPr>
            <a:grpSpLocks/>
          </p:cNvGrpSpPr>
          <p:nvPr/>
        </p:nvGrpSpPr>
        <p:grpSpPr bwMode="auto">
          <a:xfrm>
            <a:off x="5680075" y="2749550"/>
            <a:ext cx="871538" cy="323850"/>
            <a:chOff x="3578" y="1484"/>
            <a:chExt cx="549" cy="204"/>
          </a:xfrm>
        </p:grpSpPr>
        <p:sp>
          <p:nvSpPr>
            <p:cNvPr id="14379" name="Line 41">
              <a:extLst>
                <a:ext uri="{FF2B5EF4-FFF2-40B4-BE49-F238E27FC236}">
                  <a16:creationId xmlns:a16="http://schemas.microsoft.com/office/drawing/2014/main" id="{DCABC670-4410-40F9-8F6C-90D8F4819E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8" y="1484"/>
              <a:ext cx="549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42">
              <a:extLst>
                <a:ext uri="{FF2B5EF4-FFF2-40B4-BE49-F238E27FC236}">
                  <a16:creationId xmlns:a16="http://schemas.microsoft.com/office/drawing/2014/main" id="{665CDDDC-7604-4885-B827-E43A1D334E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5" y="1588"/>
              <a:ext cx="386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Line 43">
              <a:extLst>
                <a:ext uri="{FF2B5EF4-FFF2-40B4-BE49-F238E27FC236}">
                  <a16:creationId xmlns:a16="http://schemas.microsoft.com/office/drawing/2014/main" id="{529A70F7-4D80-4879-BE74-637267D120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2" y="1685"/>
              <a:ext cx="196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39662" name="Object 46">
            <a:extLst>
              <a:ext uri="{FF2B5EF4-FFF2-40B4-BE49-F238E27FC236}">
                <a16:creationId xmlns:a16="http://schemas.microsoft.com/office/drawing/2014/main" id="{0E9B14E3-BA56-47D8-9405-179D7203DA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9838" y="1636713"/>
          <a:ext cx="700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1636713"/>
                        <a:ext cx="700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3" name="Line 47">
            <a:extLst>
              <a:ext uri="{FF2B5EF4-FFF2-40B4-BE49-F238E27FC236}">
                <a16:creationId xmlns:a16="http://schemas.microsoft.com/office/drawing/2014/main" id="{7E8BE290-12BB-4FE4-98C1-CDCA6FA18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2938" y="2092325"/>
            <a:ext cx="17970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9661" name="Object 45">
            <a:extLst>
              <a:ext uri="{FF2B5EF4-FFF2-40B4-BE49-F238E27FC236}">
                <a16:creationId xmlns:a16="http://schemas.microsoft.com/office/drawing/2014/main" id="{C5A7FE9B-2B81-44B2-8E75-64C82C32DB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6813" y="25479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26720" progId="Equation.DSMT4">
                  <p:embed/>
                </p:oleObj>
              </mc:Choice>
              <mc:Fallback>
                <p:oleObj name="Equation" r:id="rId10" imgW="114120" imgH="12672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25479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4" name="Line 48">
            <a:extLst>
              <a:ext uri="{FF2B5EF4-FFF2-40B4-BE49-F238E27FC236}">
                <a16:creationId xmlns:a16="http://schemas.microsoft.com/office/drawing/2014/main" id="{70F01E9B-959A-4DB2-8CA7-5D0B0689D061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4814094" y="2731294"/>
            <a:ext cx="108585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7" name="Text Box 30">
            <a:extLst>
              <a:ext uri="{FF2B5EF4-FFF2-40B4-BE49-F238E27FC236}">
                <a16:creationId xmlns:a16="http://schemas.microsoft.com/office/drawing/2014/main" id="{DE5AE09C-677A-458E-960C-45A12DF123E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78" name="Picture 3" descr="scottishflag">
            <a:extLst>
              <a:ext uri="{FF2B5EF4-FFF2-40B4-BE49-F238E27FC236}">
                <a16:creationId xmlns:a16="http://schemas.microsoft.com/office/drawing/2014/main" id="{B6C38C2D-D622-4400-BA6F-0E7547999B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39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7" grpId="0" animBg="1"/>
      <p:bldP spid="239626" grpId="0" animBg="1"/>
      <p:bldP spid="239625" grpId="0" animBg="1"/>
      <p:bldP spid="239624" grpId="0" animBg="1"/>
      <p:bldP spid="239623" grpId="0" animBg="1"/>
      <p:bldP spid="239618" grpId="0"/>
      <p:bldP spid="239619" grpId="0" animBg="1"/>
      <p:bldP spid="239649" grpId="0"/>
      <p:bldP spid="2396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6DFCA8B2-5F0E-4266-97A7-4E8B678385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8911FE-9278-4F66-8A3C-29C0EABC965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A9BF1F5D-4D11-4211-AB4B-10D15AD7C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9156" name="Picture 2" descr="scottishflag">
            <a:extLst>
              <a:ext uri="{FF2B5EF4-FFF2-40B4-BE49-F238E27FC236}">
                <a16:creationId xmlns:a16="http://schemas.microsoft.com/office/drawing/2014/main" id="{61ED6D21-29DB-4B5E-9145-AB6175C326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3">
            <a:extLst>
              <a:ext uri="{FF2B5EF4-FFF2-40B4-BE49-F238E27FC236}">
                <a16:creationId xmlns:a16="http://schemas.microsoft.com/office/drawing/2014/main" id="{42B0D722-B377-497C-8A0A-ADD6778086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49158" name="Picture 4" descr="Office Objects 0572">
            <a:extLst>
              <a:ext uri="{FF2B5EF4-FFF2-40B4-BE49-F238E27FC236}">
                <a16:creationId xmlns:a16="http://schemas.microsoft.com/office/drawing/2014/main" id="{CB298FEC-964B-4368-B489-1CC92653B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Rectangle 5">
            <a:extLst>
              <a:ext uri="{FF2B5EF4-FFF2-40B4-BE49-F238E27FC236}">
                <a16:creationId xmlns:a16="http://schemas.microsoft.com/office/drawing/2014/main" id="{8B5F4CEB-68B4-4076-A317-D5B8B13CD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99D6E4CD-03B4-4F7E-8D70-1E9644729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7F08BB50-609D-4646-A456-766E77674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cs typeface="Arial" panose="020B0604020202020204" pitchFamily="34" charset="0"/>
              </a:rPr>
              <a:t>Understand the term perimeter of a shape.</a:t>
            </a:r>
            <a:endParaRPr lang="en-GB" altLang="en-US" sz="36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9162" name="Line 8">
            <a:extLst>
              <a:ext uri="{FF2B5EF4-FFF2-40B4-BE49-F238E27FC236}">
                <a16:creationId xmlns:a16="http://schemas.microsoft.com/office/drawing/2014/main" id="{691065DB-5F8E-43D6-B6B5-A1FA42F38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0628050F-514B-4CD1-A022-DD6BCEE72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1. 	</a:t>
            </a:r>
            <a:r>
              <a:rPr lang="en-GB" altLang="en-US">
                <a:solidFill>
                  <a:srgbClr val="FFFF00"/>
                </a:solidFill>
              </a:rPr>
              <a:t>We are learning </a:t>
            </a: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the term 	perimeter of a shape.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2BD8C6A0-2CFF-4983-9607-A6016F0D6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2751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2.  Calculate the perimeter of a shape.</a:t>
            </a:r>
          </a:p>
        </p:txBody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C96284F8-4646-4CD1-9C38-EEF8EA37C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/>
      <p:bldP spid="2765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6">
            <a:extLst>
              <a:ext uri="{FF2B5EF4-FFF2-40B4-BE49-F238E27FC236}">
                <a16:creationId xmlns:a16="http://schemas.microsoft.com/office/drawing/2014/main" id="{0E897F89-7B87-4263-8E00-4B5E81D317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825E4C-B1A5-4661-BCAA-EF5FA25898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7">
            <a:extLst>
              <a:ext uri="{FF2B5EF4-FFF2-40B4-BE49-F238E27FC236}">
                <a16:creationId xmlns:a16="http://schemas.microsoft.com/office/drawing/2014/main" id="{513B2263-FB12-4642-9A7E-76FBB84B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15362" name="Object 3">
            <a:extLst>
              <a:ext uri="{FF2B5EF4-FFF2-40B4-BE49-F238E27FC236}">
                <a16:creationId xmlns:a16="http://schemas.microsoft.com/office/drawing/2014/main" id="{12ABB604-6959-4DF8-B553-EDEFC32E6391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328738" y="25098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26720" progId="Equation.DSMT4">
                  <p:embed/>
                </p:oleObj>
              </mc:Choice>
              <mc:Fallback>
                <p:oleObj name="Equation" r:id="rId2" imgW="114120" imgH="126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5098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4A366644-74B8-4C51-88C0-204C882182A9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757488" y="1449388"/>
          <a:ext cx="6985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1449388"/>
                        <a:ext cx="6985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3" name="Object 19">
            <a:extLst>
              <a:ext uri="{FF2B5EF4-FFF2-40B4-BE49-F238E27FC236}">
                <a16:creationId xmlns:a16="http://schemas.microsoft.com/office/drawing/2014/main" id="{454900C1-1227-48B0-B45B-019023EEB6F8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5151438" y="3219450"/>
          <a:ext cx="25638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393480" progId="Equation.DSMT4">
                  <p:embed/>
                </p:oleObj>
              </mc:Choice>
              <mc:Fallback>
                <p:oleObj name="Equation" r:id="rId6" imgW="130788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3219450"/>
                        <a:ext cx="2563812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6" name="Object 22">
            <a:extLst>
              <a:ext uri="{FF2B5EF4-FFF2-40B4-BE49-F238E27FC236}">
                <a16:creationId xmlns:a16="http://schemas.microsoft.com/office/drawing/2014/main" id="{13C8F352-4861-4344-AF63-0E4FA09D5562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6135688" y="5697538"/>
          <a:ext cx="1208087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203040" progId="Equation.DSMT4">
                  <p:embed/>
                </p:oleObj>
              </mc:Choice>
              <mc:Fallback>
                <p:oleObj name="Equation" r:id="rId8" imgW="52056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5697538"/>
                        <a:ext cx="1208087" cy="4714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82" name="Text Box 18">
            <a:extLst>
              <a:ext uri="{FF2B5EF4-FFF2-40B4-BE49-F238E27FC236}">
                <a16:creationId xmlns:a16="http://schemas.microsoft.com/office/drawing/2014/main" id="{B1C5DB82-C276-459F-8BDC-41789E6F0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9075" y="2374900"/>
            <a:ext cx="501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algn="ctr" eaLnBrk="1" hangingPunct="1"/>
            <a:r>
              <a:rPr lang="en-GB" altLang="en-US" sz="2000">
                <a:latin typeface="Arial" panose="020B0604020202020204" pitchFamily="34" charset="0"/>
              </a:rPr>
              <a:t> </a:t>
            </a:r>
            <a:r>
              <a:rPr lang="en-GB" altLang="en-US" sz="2000">
                <a:solidFill>
                  <a:srgbClr val="FFFF00"/>
                </a:solidFill>
              </a:rPr>
              <a:t>What is the formula for the area  </a:t>
            </a:r>
          </a:p>
          <a:p>
            <a:pPr lvl="1" algn="ctr" eaLnBrk="1" hangingPunct="1"/>
            <a:r>
              <a:rPr lang="en-GB" altLang="en-US" sz="2000">
                <a:solidFill>
                  <a:srgbClr val="FFFF00"/>
                </a:solidFill>
              </a:rPr>
              <a:t>of a right-angle triangle.</a:t>
            </a:r>
          </a:p>
        </p:txBody>
      </p:sp>
      <p:grpSp>
        <p:nvGrpSpPr>
          <p:cNvPr id="15370" name="Group 5">
            <a:extLst>
              <a:ext uri="{FF2B5EF4-FFF2-40B4-BE49-F238E27FC236}">
                <a16:creationId xmlns:a16="http://schemas.microsoft.com/office/drawing/2014/main" id="{AAD9858D-756A-474F-9E91-53410E49CA9C}"/>
              </a:ext>
            </a:extLst>
          </p:cNvPr>
          <p:cNvGrpSpPr>
            <a:grpSpLocks/>
          </p:cNvGrpSpPr>
          <p:nvPr/>
        </p:nvGrpSpPr>
        <p:grpSpPr bwMode="auto">
          <a:xfrm>
            <a:off x="703263" y="1570038"/>
            <a:ext cx="3862387" cy="3746500"/>
            <a:chOff x="1048" y="982"/>
            <a:chExt cx="2433" cy="2360"/>
          </a:xfrm>
        </p:grpSpPr>
        <p:sp>
          <p:nvSpPr>
            <p:cNvPr id="15378" name="AutoShape 6">
              <a:extLst>
                <a:ext uri="{FF2B5EF4-FFF2-40B4-BE49-F238E27FC236}">
                  <a16:creationId xmlns:a16="http://schemas.microsoft.com/office/drawing/2014/main" id="{96AD8462-9216-490F-8D47-FE67103155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127" y="1001"/>
              <a:ext cx="835" cy="1475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9" name="Line 7">
              <a:extLst>
                <a:ext uri="{FF2B5EF4-FFF2-40B4-BE49-F238E27FC236}">
                  <a16:creationId xmlns:a16="http://schemas.microsoft.com/office/drawing/2014/main" id="{4C5204DB-45DD-4EFF-8364-C45FE9861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331"/>
              <a:ext cx="14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8">
              <a:extLst>
                <a:ext uri="{FF2B5EF4-FFF2-40B4-BE49-F238E27FC236}">
                  <a16:creationId xmlns:a16="http://schemas.microsoft.com/office/drawing/2014/main" id="{04784206-53C0-4567-AFF9-1E0792A57A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95" y="982"/>
              <a:ext cx="1" cy="236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9">
              <a:extLst>
                <a:ext uri="{FF2B5EF4-FFF2-40B4-BE49-F238E27FC236}">
                  <a16:creationId xmlns:a16="http://schemas.microsoft.com/office/drawing/2014/main" id="{F7C83627-8448-41B9-8C00-CF5BB675F71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065" y="1141"/>
              <a:ext cx="13" cy="204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Text Box 10">
              <a:extLst>
                <a:ext uri="{FF2B5EF4-FFF2-40B4-BE49-F238E27FC236}">
                  <a16:creationId xmlns:a16="http://schemas.microsoft.com/office/drawing/2014/main" id="{0406F768-7D99-4973-9901-7376650D5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3" y="1923"/>
              <a:ext cx="2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O</a:t>
              </a:r>
            </a:p>
          </p:txBody>
        </p:sp>
        <p:sp>
          <p:nvSpPr>
            <p:cNvPr id="15383" name="Text Box 11">
              <a:extLst>
                <a:ext uri="{FF2B5EF4-FFF2-40B4-BE49-F238E27FC236}">
                  <a16:creationId xmlns:a16="http://schemas.microsoft.com/office/drawing/2014/main" id="{E9864044-D469-4BC6-BDA0-82FDB57048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9" y="1068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A</a:t>
              </a:r>
            </a:p>
          </p:txBody>
        </p:sp>
        <p:sp>
          <p:nvSpPr>
            <p:cNvPr id="15384" name="Text Box 12">
              <a:extLst>
                <a:ext uri="{FF2B5EF4-FFF2-40B4-BE49-F238E27FC236}">
                  <a16:creationId xmlns:a16="http://schemas.microsoft.com/office/drawing/2014/main" id="{967BA459-0EF5-4EB1-B1D0-1FF2020198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1194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5385" name="Line 13">
              <a:extLst>
                <a:ext uri="{FF2B5EF4-FFF2-40B4-BE49-F238E27FC236}">
                  <a16:creationId xmlns:a16="http://schemas.microsoft.com/office/drawing/2014/main" id="{E3508CF2-1A57-4408-AFD8-E840E1895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410"/>
              <a:ext cx="13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14">
              <a:extLst>
                <a:ext uri="{FF2B5EF4-FFF2-40B4-BE49-F238E27FC236}">
                  <a16:creationId xmlns:a16="http://schemas.microsoft.com/office/drawing/2014/main" id="{620430E3-13C1-48A7-AA43-1EEAFFD0F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1483"/>
              <a:ext cx="12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15">
              <a:extLst>
                <a:ext uri="{FF2B5EF4-FFF2-40B4-BE49-F238E27FC236}">
                  <a16:creationId xmlns:a16="http://schemas.microsoft.com/office/drawing/2014/main" id="{BC2ED066-93D6-4D07-BCC5-F60552C756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" y="1557"/>
              <a:ext cx="105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16">
              <a:extLst>
                <a:ext uri="{FF2B5EF4-FFF2-40B4-BE49-F238E27FC236}">
                  <a16:creationId xmlns:a16="http://schemas.microsoft.com/office/drawing/2014/main" id="{8841679F-A166-4274-9EDE-A178BACB2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5" y="1632"/>
              <a:ext cx="9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Text Box 17">
              <a:extLst>
                <a:ext uri="{FF2B5EF4-FFF2-40B4-BE49-F238E27FC236}">
                  <a16:creationId xmlns:a16="http://schemas.microsoft.com/office/drawing/2014/main" id="{5C31739B-717F-4EF4-AF54-A41CB582E9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4" y="1110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</a:p>
          </p:txBody>
        </p:sp>
      </p:grpSp>
      <p:sp>
        <p:nvSpPr>
          <p:cNvPr id="241684" name="Text Box 20">
            <a:extLst>
              <a:ext uri="{FF2B5EF4-FFF2-40B4-BE49-F238E27FC236}">
                <a16:creationId xmlns:a16="http://schemas.microsoft.com/office/drawing/2014/main" id="{81B288B1-4813-4851-8A9B-4E3B18DD0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1575" y="4086225"/>
            <a:ext cx="3806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179388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algn="ctr" eaLnBrk="1" hangingPunct="1"/>
            <a:r>
              <a:rPr lang="en-GB" altLang="en-US" sz="2000">
                <a:solidFill>
                  <a:srgbClr val="FFFF00"/>
                </a:solidFill>
              </a:rPr>
              <a:t>Use this formula to work out</a:t>
            </a:r>
          </a:p>
          <a:p>
            <a:pPr lvl="1" algn="ctr" eaLnBrk="1" hangingPunct="1"/>
            <a:r>
              <a:rPr lang="en-GB" altLang="en-US" sz="2000">
                <a:solidFill>
                  <a:srgbClr val="FFFF00"/>
                </a:solidFill>
              </a:rPr>
              <a:t>the area for a circle. </a:t>
            </a:r>
          </a:p>
        </p:txBody>
      </p:sp>
      <p:graphicFrame>
        <p:nvGraphicFramePr>
          <p:cNvPr id="241685" name="Object 21">
            <a:extLst>
              <a:ext uri="{FF2B5EF4-FFF2-40B4-BE49-F238E27FC236}">
                <a16:creationId xmlns:a16="http://schemas.microsoft.com/office/drawing/2014/main" id="{F1A1A692-4CE6-48B7-9107-39F2E04A1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7975" y="4822825"/>
          <a:ext cx="266541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393480" progId="Equation.DSMT4">
                  <p:embed/>
                </p:oleObj>
              </mc:Choice>
              <mc:Fallback>
                <p:oleObj name="Equation" r:id="rId10" imgW="95220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4822825"/>
                        <a:ext cx="2665413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2" name="Line 24">
            <a:extLst>
              <a:ext uri="{FF2B5EF4-FFF2-40B4-BE49-F238E27FC236}">
                <a16:creationId xmlns:a16="http://schemas.microsoft.com/office/drawing/2014/main" id="{B0B244BC-EFEC-4094-8AA8-A24796519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0725" y="1979613"/>
            <a:ext cx="221615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25">
            <a:extLst>
              <a:ext uri="{FF2B5EF4-FFF2-40B4-BE49-F238E27FC236}">
                <a16:creationId xmlns:a16="http://schemas.microsoft.com/office/drawing/2014/main" id="{B83182FA-2DB8-4FD8-AE9B-E141DC50A23F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083469" y="2753519"/>
            <a:ext cx="1225550" cy="15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74" name="Picture 26" descr="scottishflag">
            <a:extLst>
              <a:ext uri="{FF2B5EF4-FFF2-40B4-BE49-F238E27FC236}">
                <a16:creationId xmlns:a16="http://schemas.microsoft.com/office/drawing/2014/main" id="{30ACDCDF-3969-43BD-9564-4EC9E2F94B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27" descr="Office Objects 0572">
            <a:extLst>
              <a:ext uri="{FF2B5EF4-FFF2-40B4-BE49-F238E27FC236}">
                <a16:creationId xmlns:a16="http://schemas.microsoft.com/office/drawing/2014/main" id="{25D78F2A-99EC-4320-957A-D2ED09533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93" name="Rectangle 29">
            <a:extLst>
              <a:ext uri="{FF2B5EF4-FFF2-40B4-BE49-F238E27FC236}">
                <a16:creationId xmlns:a16="http://schemas.microsoft.com/office/drawing/2014/main" id="{A79272BA-6520-4073-B4BD-9A56A10F4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15377" name="Text Box 30">
            <a:extLst>
              <a:ext uri="{FF2B5EF4-FFF2-40B4-BE49-F238E27FC236}">
                <a16:creationId xmlns:a16="http://schemas.microsoft.com/office/drawing/2014/main" id="{975AF5A1-7D7A-494B-82A6-958765E82B4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2" grpId="0"/>
      <p:bldP spid="24168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8">
            <a:extLst>
              <a:ext uri="{FF2B5EF4-FFF2-40B4-BE49-F238E27FC236}">
                <a16:creationId xmlns:a16="http://schemas.microsoft.com/office/drawing/2014/main" id="{6EC8F8A6-7C73-4B9E-8BEE-0490FD89D85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D9EB00-728D-4062-A14B-AA670C9556DF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5" name="Rectangle 19">
            <a:extLst>
              <a:ext uri="{FF2B5EF4-FFF2-40B4-BE49-F238E27FC236}">
                <a16:creationId xmlns:a16="http://schemas.microsoft.com/office/drawing/2014/main" id="{2EB4521F-25A1-4E9C-BF87-BBE9A91D6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46" name="Rectangle 20">
            <a:extLst>
              <a:ext uri="{FF2B5EF4-FFF2-40B4-BE49-F238E27FC236}">
                <a16:creationId xmlns:a16="http://schemas.microsoft.com/office/drawing/2014/main" id="{06FB4934-F1D3-41C8-929B-E0F8B27F3F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2989E7D-8611-4653-ADCD-5E15C014C671}" type="slidenum">
              <a:rPr lang="en-GB" altLang="en-US">
                <a:solidFill>
                  <a:srgbClr val="FFFF00"/>
                </a:solidFill>
              </a:rPr>
              <a:pPr eaLnBrk="1" hangingPunct="1"/>
              <a:t>31</a:t>
            </a:fld>
            <a:endParaRPr lang="en-GB" altLang="en-US">
              <a:solidFill>
                <a:srgbClr val="FFFF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E6B89EA5-C157-4085-ACBD-1288412B21D6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127500"/>
            <a:ext cx="930275" cy="958850"/>
            <a:chOff x="3282" y="1778"/>
            <a:chExt cx="586" cy="604"/>
          </a:xfrm>
        </p:grpSpPr>
        <p:pic>
          <p:nvPicPr>
            <p:cNvPr id="63535" name="Picture 3">
              <a:extLst>
                <a:ext uri="{FF2B5EF4-FFF2-40B4-BE49-F238E27FC236}">
                  <a16:creationId xmlns:a16="http://schemas.microsoft.com/office/drawing/2014/main" id="{661CEDCC-F5C4-46C9-A8A3-BD8AB2EC74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36" name="Text Box 4">
              <a:extLst>
                <a:ext uri="{FF2B5EF4-FFF2-40B4-BE49-F238E27FC236}">
                  <a16:creationId xmlns:a16="http://schemas.microsoft.com/office/drawing/2014/main" id="{CB92C580-F013-43B8-BD3F-8C75664EA7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7" y="195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" name="Group 5">
            <a:extLst>
              <a:ext uri="{FF2B5EF4-FFF2-40B4-BE49-F238E27FC236}">
                <a16:creationId xmlns:a16="http://schemas.microsoft.com/office/drawing/2014/main" id="{04462D94-6028-4531-8C5B-DA792E05023D}"/>
              </a:ext>
            </a:extLst>
          </p:cNvPr>
          <p:cNvGrpSpPr>
            <a:grpSpLocks/>
          </p:cNvGrpSpPr>
          <p:nvPr/>
        </p:nvGrpSpPr>
        <p:grpSpPr bwMode="auto">
          <a:xfrm>
            <a:off x="5738813" y="4400550"/>
            <a:ext cx="847725" cy="981075"/>
            <a:chOff x="3615" y="2772"/>
            <a:chExt cx="534" cy="618"/>
          </a:xfrm>
        </p:grpSpPr>
        <p:pic>
          <p:nvPicPr>
            <p:cNvPr id="63533" name="Picture 6">
              <a:extLst>
                <a:ext uri="{FF2B5EF4-FFF2-40B4-BE49-F238E27FC236}">
                  <a16:creationId xmlns:a16="http://schemas.microsoft.com/office/drawing/2014/main" id="{7F3EAEFD-85BA-4427-97BC-219CAD429B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615" y="2772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34" name="Text Box 7">
              <a:extLst>
                <a:ext uri="{FF2B5EF4-FFF2-40B4-BE49-F238E27FC236}">
                  <a16:creationId xmlns:a16="http://schemas.microsoft.com/office/drawing/2014/main" id="{04EE51DB-2A27-4336-A002-02AB3AF2C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6" y="292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6430699F-E9E4-4972-81EA-607C10FFFA7F}"/>
              </a:ext>
            </a:extLst>
          </p:cNvPr>
          <p:cNvGrpSpPr>
            <a:grpSpLocks/>
          </p:cNvGrpSpPr>
          <p:nvPr/>
        </p:nvGrpSpPr>
        <p:grpSpPr bwMode="auto">
          <a:xfrm>
            <a:off x="6202363" y="4081463"/>
            <a:ext cx="960437" cy="1006475"/>
            <a:chOff x="3907" y="2571"/>
            <a:chExt cx="605" cy="634"/>
          </a:xfrm>
        </p:grpSpPr>
        <p:pic>
          <p:nvPicPr>
            <p:cNvPr id="63531" name="Picture 9">
              <a:extLst>
                <a:ext uri="{FF2B5EF4-FFF2-40B4-BE49-F238E27FC236}">
                  <a16:creationId xmlns:a16="http://schemas.microsoft.com/office/drawing/2014/main" id="{E73D4584-BC5D-4B7D-AFAA-18E74D4662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907" y="2571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32" name="Text Box 10">
              <a:extLst>
                <a:ext uri="{FF2B5EF4-FFF2-40B4-BE49-F238E27FC236}">
                  <a16:creationId xmlns:a16="http://schemas.microsoft.com/office/drawing/2014/main" id="{93F7FAE3-F6C0-4929-9E1C-4A21C461D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" y="276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</p:grpSp>
      <p:pic>
        <p:nvPicPr>
          <p:cNvPr id="63496" name="Picture 14">
            <a:extLst>
              <a:ext uri="{FF2B5EF4-FFF2-40B4-BE49-F238E27FC236}">
                <a16:creationId xmlns:a16="http://schemas.microsoft.com/office/drawing/2014/main" id="{6CBA9DE1-37B6-42D3-93B6-FD87574C2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2628900"/>
            <a:ext cx="23907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5">
            <a:extLst>
              <a:ext uri="{FF2B5EF4-FFF2-40B4-BE49-F238E27FC236}">
                <a16:creationId xmlns:a16="http://schemas.microsoft.com/office/drawing/2014/main" id="{7FCA5CC1-A930-4F7F-B212-0908933E6EC6}"/>
              </a:ext>
            </a:extLst>
          </p:cNvPr>
          <p:cNvGrpSpPr>
            <a:grpSpLocks/>
          </p:cNvGrpSpPr>
          <p:nvPr/>
        </p:nvGrpSpPr>
        <p:grpSpPr bwMode="auto">
          <a:xfrm>
            <a:off x="1874838" y="2879725"/>
            <a:ext cx="1746250" cy="1960563"/>
            <a:chOff x="1181" y="1814"/>
            <a:chExt cx="1100" cy="1235"/>
          </a:xfrm>
        </p:grpSpPr>
        <p:sp>
          <p:nvSpPr>
            <p:cNvPr id="63523" name="Text Box 16">
              <a:extLst>
                <a:ext uri="{FF2B5EF4-FFF2-40B4-BE49-F238E27FC236}">
                  <a16:creationId xmlns:a16="http://schemas.microsoft.com/office/drawing/2014/main" id="{0F20AD10-2F06-40BA-AED8-61A83CB5C7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9" y="1814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63524" name="Text Box 17">
              <a:extLst>
                <a:ext uri="{FF2B5EF4-FFF2-40B4-BE49-F238E27FC236}">
                  <a16:creationId xmlns:a16="http://schemas.microsoft.com/office/drawing/2014/main" id="{EC86FED8-6A4D-41AE-8AEB-94B9E1C1A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8" y="2087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63525" name="Text Box 18">
              <a:extLst>
                <a:ext uri="{FF2B5EF4-FFF2-40B4-BE49-F238E27FC236}">
                  <a16:creationId xmlns:a16="http://schemas.microsoft.com/office/drawing/2014/main" id="{30C6ED28-8915-4730-AA96-0E15C0765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47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63526" name="Text Box 19">
              <a:extLst>
                <a:ext uri="{FF2B5EF4-FFF2-40B4-BE49-F238E27FC236}">
                  <a16:creationId xmlns:a16="http://schemas.microsoft.com/office/drawing/2014/main" id="{3B9DBE03-EC2C-454A-B14F-C8388182EE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4" y="276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63527" name="Text Box 20">
              <a:extLst>
                <a:ext uri="{FF2B5EF4-FFF2-40B4-BE49-F238E27FC236}">
                  <a16:creationId xmlns:a16="http://schemas.microsoft.com/office/drawing/2014/main" id="{23B8B43C-7083-4161-8847-F9ADED7A54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" y="271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63528" name="Text Box 21">
              <a:extLst>
                <a:ext uri="{FF2B5EF4-FFF2-40B4-BE49-F238E27FC236}">
                  <a16:creationId xmlns:a16="http://schemas.microsoft.com/office/drawing/2014/main" id="{B09E8F8E-3E79-4695-A911-E9F56C84D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50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63529" name="Text Box 22">
              <a:extLst>
                <a:ext uri="{FF2B5EF4-FFF2-40B4-BE49-F238E27FC236}">
                  <a16:creationId xmlns:a16="http://schemas.microsoft.com/office/drawing/2014/main" id="{9071DBFD-7CDB-4D25-A780-0D17B63266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11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63530" name="Text Box 23">
              <a:extLst>
                <a:ext uri="{FF2B5EF4-FFF2-40B4-BE49-F238E27FC236}">
                  <a16:creationId xmlns:a16="http://schemas.microsoft.com/office/drawing/2014/main" id="{89929AD6-BA62-4DCD-AC76-AF31F3AFC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182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4D08C985-F38E-4880-A030-1878BACFCA76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4457700"/>
            <a:ext cx="711200" cy="944563"/>
            <a:chOff x="2903" y="1986"/>
            <a:chExt cx="448" cy="595"/>
          </a:xfrm>
        </p:grpSpPr>
        <p:pic>
          <p:nvPicPr>
            <p:cNvPr id="63521" name="Picture 25">
              <a:extLst>
                <a:ext uri="{FF2B5EF4-FFF2-40B4-BE49-F238E27FC236}">
                  <a16:creationId xmlns:a16="http://schemas.microsoft.com/office/drawing/2014/main" id="{F4AA3C82-647D-4235-813F-B3F9FDCA2F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22" name="Text Box 26">
              <a:extLst>
                <a:ext uri="{FF2B5EF4-FFF2-40B4-BE49-F238E27FC236}">
                  <a16:creationId xmlns:a16="http://schemas.microsoft.com/office/drawing/2014/main" id="{7E810A21-917E-472E-9B76-90F6BE4EC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4" y="2136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788382DF-9E95-4DAF-BC96-86EC922E4B12}"/>
              </a:ext>
            </a:extLst>
          </p:cNvPr>
          <p:cNvGrpSpPr>
            <a:grpSpLocks/>
          </p:cNvGrpSpPr>
          <p:nvPr/>
        </p:nvGrpSpPr>
        <p:grpSpPr bwMode="auto">
          <a:xfrm>
            <a:off x="6684963" y="4032250"/>
            <a:ext cx="2281237" cy="1352550"/>
            <a:chOff x="4211" y="2540"/>
            <a:chExt cx="1437" cy="852"/>
          </a:xfrm>
        </p:grpSpPr>
        <p:pic>
          <p:nvPicPr>
            <p:cNvPr id="63513" name="Picture 28">
              <a:extLst>
                <a:ext uri="{FF2B5EF4-FFF2-40B4-BE49-F238E27FC236}">
                  <a16:creationId xmlns:a16="http://schemas.microsoft.com/office/drawing/2014/main" id="{43677E73-825A-40FA-8409-83A50D30D3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211" y="2773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14" name="Picture 29">
              <a:extLst>
                <a:ext uri="{FF2B5EF4-FFF2-40B4-BE49-F238E27FC236}">
                  <a16:creationId xmlns:a16="http://schemas.microsoft.com/office/drawing/2014/main" id="{DF52B1F9-7292-4498-8A55-E19609E3A6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75" y="2565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15" name="Picture 30">
              <a:extLst>
                <a:ext uri="{FF2B5EF4-FFF2-40B4-BE49-F238E27FC236}">
                  <a16:creationId xmlns:a16="http://schemas.microsoft.com/office/drawing/2014/main" id="{FA6A7CEE-BC1F-41AF-97AF-6A50306903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79" y="2768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16" name="Picture 31">
              <a:extLst>
                <a:ext uri="{FF2B5EF4-FFF2-40B4-BE49-F238E27FC236}">
                  <a16:creationId xmlns:a16="http://schemas.microsoft.com/office/drawing/2014/main" id="{8009C0C4-8AC9-439C-8BB4-21E9679E30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58" y="2540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517" name="Text Box 32">
              <a:extLst>
                <a:ext uri="{FF2B5EF4-FFF2-40B4-BE49-F238E27FC236}">
                  <a16:creationId xmlns:a16="http://schemas.microsoft.com/office/drawing/2014/main" id="{D261201C-564E-4D52-8BD3-6E6F2CC148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5" y="295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63518" name="Text Box 33">
              <a:extLst>
                <a:ext uri="{FF2B5EF4-FFF2-40B4-BE49-F238E27FC236}">
                  <a16:creationId xmlns:a16="http://schemas.microsoft.com/office/drawing/2014/main" id="{66BB42BD-4768-49A9-894C-F54ABC326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" y="275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63519" name="Text Box 34">
              <a:extLst>
                <a:ext uri="{FF2B5EF4-FFF2-40B4-BE49-F238E27FC236}">
                  <a16:creationId xmlns:a16="http://schemas.microsoft.com/office/drawing/2014/main" id="{3EF38806-E57C-4F41-86CA-227F38595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9" y="294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63520" name="Text Box 35">
              <a:extLst>
                <a:ext uri="{FF2B5EF4-FFF2-40B4-BE49-F238E27FC236}">
                  <a16:creationId xmlns:a16="http://schemas.microsoft.com/office/drawing/2014/main" id="{0C4A97CA-9622-44BD-B1EC-EE6BA910B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2" y="272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8" name="Group 36">
            <a:extLst>
              <a:ext uri="{FF2B5EF4-FFF2-40B4-BE49-F238E27FC236}">
                <a16:creationId xmlns:a16="http://schemas.microsoft.com/office/drawing/2014/main" id="{C9C1F936-B6F2-4999-AD90-62C98FCC258B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4127500"/>
            <a:ext cx="4090987" cy="1228725"/>
            <a:chOff x="2941" y="1778"/>
            <a:chExt cx="2577" cy="774"/>
          </a:xfrm>
        </p:grpSpPr>
        <p:sp>
          <p:nvSpPr>
            <p:cNvPr id="63509" name="Line 37">
              <a:extLst>
                <a:ext uri="{FF2B5EF4-FFF2-40B4-BE49-F238E27FC236}">
                  <a16:creationId xmlns:a16="http://schemas.microsoft.com/office/drawing/2014/main" id="{139A2FC7-25C3-4EC5-8A46-88E3A02ADE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" y="1784"/>
              <a:ext cx="2347" cy="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0" name="Line 38">
              <a:extLst>
                <a:ext uri="{FF2B5EF4-FFF2-40B4-BE49-F238E27FC236}">
                  <a16:creationId xmlns:a16="http://schemas.microsoft.com/office/drawing/2014/main" id="{B8231FE6-F0D8-4532-B23B-E1CCA569B4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1" y="2509"/>
              <a:ext cx="2316" cy="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1" name="Line 39">
              <a:extLst>
                <a:ext uri="{FF2B5EF4-FFF2-40B4-BE49-F238E27FC236}">
                  <a16:creationId xmlns:a16="http://schemas.microsoft.com/office/drawing/2014/main" id="{207F7BBF-76DC-48BA-94FC-E1567E87E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7" y="1826"/>
              <a:ext cx="230" cy="7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2" name="Line 40">
              <a:extLst>
                <a:ext uri="{FF2B5EF4-FFF2-40B4-BE49-F238E27FC236}">
                  <a16:creationId xmlns:a16="http://schemas.microsoft.com/office/drawing/2014/main" id="{619A55C9-0716-4D83-8955-701D936519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40" y="1778"/>
              <a:ext cx="278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1">
            <a:extLst>
              <a:ext uri="{FF2B5EF4-FFF2-40B4-BE49-F238E27FC236}">
                <a16:creationId xmlns:a16="http://schemas.microsoft.com/office/drawing/2014/main" id="{08C639BB-2FCC-47A8-8802-914ED91916C1}"/>
              </a:ext>
            </a:extLst>
          </p:cNvPr>
          <p:cNvGrpSpPr>
            <a:grpSpLocks/>
          </p:cNvGrpSpPr>
          <p:nvPr/>
        </p:nvGrpSpPr>
        <p:grpSpPr bwMode="auto">
          <a:xfrm>
            <a:off x="4103688" y="1335088"/>
            <a:ext cx="3913187" cy="2182812"/>
            <a:chOff x="2531" y="499"/>
            <a:chExt cx="2465" cy="1375"/>
          </a:xfrm>
        </p:grpSpPr>
        <p:sp>
          <p:nvSpPr>
            <p:cNvPr id="63507" name="AutoShape 42">
              <a:extLst>
                <a:ext uri="{FF2B5EF4-FFF2-40B4-BE49-F238E27FC236}">
                  <a16:creationId xmlns:a16="http://schemas.microsoft.com/office/drawing/2014/main" id="{12CCFBAB-9DB5-41A8-BB9C-DC54D080B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" y="499"/>
              <a:ext cx="2465" cy="1375"/>
            </a:xfrm>
            <a:prstGeom prst="cloudCallout">
              <a:avLst>
                <a:gd name="adj1" fmla="val -50606"/>
                <a:gd name="adj2" fmla="val 375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63508" name="Text Box 43">
              <a:extLst>
                <a:ext uri="{FF2B5EF4-FFF2-40B4-BE49-F238E27FC236}">
                  <a16:creationId xmlns:a16="http://schemas.microsoft.com/office/drawing/2014/main" id="{857526E5-439E-4783-BA07-C7831C2C5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8" y="674"/>
              <a:ext cx="2139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If we break the circle</a:t>
              </a:r>
            </a:p>
            <a:p>
              <a:pPr algn="ctr" eaLnBrk="1" hangingPunct="1"/>
              <a:r>
                <a:rPr lang="en-GB" altLang="en-US"/>
                <a:t>into equal sectors</a:t>
              </a:r>
            </a:p>
            <a:p>
              <a:pPr algn="ctr" eaLnBrk="1" hangingPunct="1"/>
              <a:r>
                <a:rPr lang="en-GB" altLang="en-US"/>
                <a:t>And lay them out side by side </a:t>
              </a:r>
            </a:p>
            <a:p>
              <a:pPr algn="ctr" eaLnBrk="1" hangingPunct="1"/>
              <a:r>
                <a:rPr lang="en-GB" altLang="en-US"/>
                <a:t>We get very close </a:t>
              </a:r>
            </a:p>
            <a:p>
              <a:pPr algn="ctr" eaLnBrk="1" hangingPunct="1"/>
              <a:r>
                <a:rPr lang="en-GB" altLang="en-US"/>
                <a:t>to a rectangle.</a:t>
              </a:r>
            </a:p>
          </p:txBody>
        </p:sp>
      </p:grpSp>
      <p:sp>
        <p:nvSpPr>
          <p:cNvPr id="63502" name="Text Box 44">
            <a:extLst>
              <a:ext uri="{FF2B5EF4-FFF2-40B4-BE49-F238E27FC236}">
                <a16:creationId xmlns:a16="http://schemas.microsoft.com/office/drawing/2014/main" id="{F08CA62F-EAE2-4D83-97FE-8153F8D8841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3503" name="Picture 27" descr="Office Objects 0572">
            <a:extLst>
              <a:ext uri="{FF2B5EF4-FFF2-40B4-BE49-F238E27FC236}">
                <a16:creationId xmlns:a16="http://schemas.microsoft.com/office/drawing/2014/main" id="{834399FC-5081-4DB5-B64B-C2C1F1A53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29">
            <a:extLst>
              <a:ext uri="{FF2B5EF4-FFF2-40B4-BE49-F238E27FC236}">
                <a16:creationId xmlns:a16="http://schemas.microsoft.com/office/drawing/2014/main" id="{12969CFC-FA41-4FDD-93ED-4C2EEC4BA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088" y="5826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D847EAF9-2CD7-4D0F-A902-8F0DA9D9017A}"/>
              </a:ext>
            </a:extLst>
          </p:cNvPr>
          <p:cNvSpPr/>
          <p:nvPr/>
        </p:nvSpPr>
        <p:spPr>
          <a:xfrm>
            <a:off x="1493838" y="5384800"/>
            <a:ext cx="1639887" cy="739775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  <a:hlinkClick r:id="rId6"/>
              </a:rPr>
              <a:t>Demo</a:t>
            </a: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pic>
        <p:nvPicPr>
          <p:cNvPr id="63506" name="Picture 3" descr="scottishflag">
            <a:extLst>
              <a:ext uri="{FF2B5EF4-FFF2-40B4-BE49-F238E27FC236}">
                <a16:creationId xmlns:a16="http://schemas.microsoft.com/office/drawing/2014/main" id="{4EFF7006-D1C3-46B6-B474-2F85ECC478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18">
            <a:extLst>
              <a:ext uri="{FF2B5EF4-FFF2-40B4-BE49-F238E27FC236}">
                <a16:creationId xmlns:a16="http://schemas.microsoft.com/office/drawing/2014/main" id="{B4355A8F-A1B1-4049-B918-80ACFC9DBB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CA5E63-7E49-43FC-8A84-5893BD594F78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77" name="Rectangle 19">
            <a:extLst>
              <a:ext uri="{FF2B5EF4-FFF2-40B4-BE49-F238E27FC236}">
                <a16:creationId xmlns:a16="http://schemas.microsoft.com/office/drawing/2014/main" id="{C37FFE43-048E-4E71-A0D4-82FE8274F6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78" name="Rectangle 20">
            <a:extLst>
              <a:ext uri="{FF2B5EF4-FFF2-40B4-BE49-F238E27FC236}">
                <a16:creationId xmlns:a16="http://schemas.microsoft.com/office/drawing/2014/main" id="{7CFA9D75-D22F-4480-BE33-F9602C2BE2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C3D821C2-A552-49C0-B187-162CC1F9DF1C}" type="slidenum">
              <a:rPr lang="en-GB" altLang="en-US">
                <a:solidFill>
                  <a:srgbClr val="FFFF00"/>
                </a:solidFill>
              </a:rPr>
              <a:pPr eaLnBrk="1" hangingPunct="1"/>
              <a:t>32</a:t>
            </a:fld>
            <a:endParaRPr lang="en-GB" altLang="en-US">
              <a:solidFill>
                <a:srgbClr val="FFFF00"/>
              </a:solidFill>
            </a:endParaRPr>
          </a:p>
        </p:txBody>
      </p:sp>
      <p:grpSp>
        <p:nvGrpSpPr>
          <p:cNvPr id="16391" name="Group 5">
            <a:extLst>
              <a:ext uri="{FF2B5EF4-FFF2-40B4-BE49-F238E27FC236}">
                <a16:creationId xmlns:a16="http://schemas.microsoft.com/office/drawing/2014/main" id="{5E4CB23C-B881-40F4-9E0E-6ABBBF4FAE23}"/>
              </a:ext>
            </a:extLst>
          </p:cNvPr>
          <p:cNvGrpSpPr>
            <a:grpSpLocks/>
          </p:cNvGrpSpPr>
          <p:nvPr/>
        </p:nvGrpSpPr>
        <p:grpSpPr bwMode="auto">
          <a:xfrm>
            <a:off x="1225550" y="2135188"/>
            <a:ext cx="3729038" cy="1008062"/>
            <a:chOff x="2903" y="1724"/>
            <a:chExt cx="2715" cy="857"/>
          </a:xfrm>
        </p:grpSpPr>
        <p:pic>
          <p:nvPicPr>
            <p:cNvPr id="16443" name="Picture 6">
              <a:extLst>
                <a:ext uri="{FF2B5EF4-FFF2-40B4-BE49-F238E27FC236}">
                  <a16:creationId xmlns:a16="http://schemas.microsoft.com/office/drawing/2014/main" id="{1DE252AF-CEC6-4058-8BA9-563CCC7BB5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4" name="Picture 7">
              <a:extLst>
                <a:ext uri="{FF2B5EF4-FFF2-40B4-BE49-F238E27FC236}">
                  <a16:creationId xmlns:a16="http://schemas.microsoft.com/office/drawing/2014/main" id="{71B717B9-9198-4625-868F-4C1C44CB7A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5" name="Picture 8">
              <a:extLst>
                <a:ext uri="{FF2B5EF4-FFF2-40B4-BE49-F238E27FC236}">
                  <a16:creationId xmlns:a16="http://schemas.microsoft.com/office/drawing/2014/main" id="{DD6813F5-0E6E-456F-B26B-33C3150E47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585" y="1956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6" name="Picture 9">
              <a:extLst>
                <a:ext uri="{FF2B5EF4-FFF2-40B4-BE49-F238E27FC236}">
                  <a16:creationId xmlns:a16="http://schemas.microsoft.com/office/drawing/2014/main" id="{4749FA7D-DADD-4458-A1E0-B9D5ADEED0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877" y="1755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7" name="Picture 10">
              <a:extLst>
                <a:ext uri="{FF2B5EF4-FFF2-40B4-BE49-F238E27FC236}">
                  <a16:creationId xmlns:a16="http://schemas.microsoft.com/office/drawing/2014/main" id="{8B7C0759-EE4C-4CCB-8C94-0FE6C4FC10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181" y="1957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8" name="Picture 11">
              <a:extLst>
                <a:ext uri="{FF2B5EF4-FFF2-40B4-BE49-F238E27FC236}">
                  <a16:creationId xmlns:a16="http://schemas.microsoft.com/office/drawing/2014/main" id="{50A7FF04-8289-4ECF-8DE9-64068FDFE1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45" y="1749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49" name="Picture 12">
              <a:extLst>
                <a:ext uri="{FF2B5EF4-FFF2-40B4-BE49-F238E27FC236}">
                  <a16:creationId xmlns:a16="http://schemas.microsoft.com/office/drawing/2014/main" id="{184878C5-7E3C-4BA2-A00F-DEDF3A814D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49" y="1952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50" name="Picture 13">
              <a:extLst>
                <a:ext uri="{FF2B5EF4-FFF2-40B4-BE49-F238E27FC236}">
                  <a16:creationId xmlns:a16="http://schemas.microsoft.com/office/drawing/2014/main" id="{FF5B432A-99C3-4379-8A62-24C3F0D5ED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28" y="1724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51" name="Text Box 14">
              <a:extLst>
                <a:ext uri="{FF2B5EF4-FFF2-40B4-BE49-F238E27FC236}">
                  <a16:creationId xmlns:a16="http://schemas.microsoft.com/office/drawing/2014/main" id="{CF4610DA-B5BF-437D-A50A-297619DB0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5" y="2136"/>
              <a:ext cx="23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16452" name="Text Box 15">
              <a:extLst>
                <a:ext uri="{FF2B5EF4-FFF2-40B4-BE49-F238E27FC236}">
                  <a16:creationId xmlns:a16="http://schemas.microsoft.com/office/drawing/2014/main" id="{1B239098-1AF3-495D-8D00-D623806E77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6" y="1956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16453" name="Text Box 16">
              <a:extLst>
                <a:ext uri="{FF2B5EF4-FFF2-40B4-BE49-F238E27FC236}">
                  <a16:creationId xmlns:a16="http://schemas.microsoft.com/office/drawing/2014/main" id="{88E990AF-8228-469C-BF03-E64A5180F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2105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16454" name="Text Box 17">
              <a:extLst>
                <a:ext uri="{FF2B5EF4-FFF2-40B4-BE49-F238E27FC236}">
                  <a16:creationId xmlns:a16="http://schemas.microsoft.com/office/drawing/2014/main" id="{B20C5329-639F-4F5B-A5DE-57A4FE9EFD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9" y="194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16455" name="Text Box 18">
              <a:extLst>
                <a:ext uri="{FF2B5EF4-FFF2-40B4-BE49-F238E27FC236}">
                  <a16:creationId xmlns:a16="http://schemas.microsoft.com/office/drawing/2014/main" id="{FDE722B1-EFDE-4124-A78A-188873203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142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16456" name="Text Box 19">
              <a:extLst>
                <a:ext uri="{FF2B5EF4-FFF2-40B4-BE49-F238E27FC236}">
                  <a16:creationId xmlns:a16="http://schemas.microsoft.com/office/drawing/2014/main" id="{2BA24389-762A-4D8E-80AC-779B14D8DF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0" y="1937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16457" name="Text Box 20">
              <a:extLst>
                <a:ext uri="{FF2B5EF4-FFF2-40B4-BE49-F238E27FC236}">
                  <a16:creationId xmlns:a16="http://schemas.microsoft.com/office/drawing/2014/main" id="{A9AA2DF9-EDAB-42B2-A417-152195B4B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9" y="212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16458" name="Text Box 21">
              <a:extLst>
                <a:ext uri="{FF2B5EF4-FFF2-40B4-BE49-F238E27FC236}">
                  <a16:creationId xmlns:a16="http://schemas.microsoft.com/office/drawing/2014/main" id="{03D9E550-9089-4D81-A962-C60398988B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2" y="1908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  <p:grpSp>
          <p:nvGrpSpPr>
            <p:cNvPr id="16459" name="Group 22">
              <a:extLst>
                <a:ext uri="{FF2B5EF4-FFF2-40B4-BE49-F238E27FC236}">
                  <a16:creationId xmlns:a16="http://schemas.microsoft.com/office/drawing/2014/main" id="{2AA0D7B0-30E5-4F51-B8CE-CA6BF19028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1778"/>
              <a:ext cx="2577" cy="774"/>
              <a:chOff x="2941" y="1778"/>
              <a:chExt cx="2577" cy="774"/>
            </a:xfrm>
          </p:grpSpPr>
          <p:sp>
            <p:nvSpPr>
              <p:cNvPr id="16460" name="Line 23">
                <a:extLst>
                  <a:ext uri="{FF2B5EF4-FFF2-40B4-BE49-F238E27FC236}">
                    <a16:creationId xmlns:a16="http://schemas.microsoft.com/office/drawing/2014/main" id="{53332800-7118-480C-81EC-8D0104CA5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1" y="1784"/>
                <a:ext cx="2347" cy="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1" name="Line 24">
                <a:extLst>
                  <a:ext uri="{FF2B5EF4-FFF2-40B4-BE49-F238E27FC236}">
                    <a16:creationId xmlns:a16="http://schemas.microsoft.com/office/drawing/2014/main" id="{5A827494-FAF9-4867-B0F5-0131B4642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1" y="2509"/>
                <a:ext cx="2316" cy="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Line 25">
                <a:extLst>
                  <a:ext uri="{FF2B5EF4-FFF2-40B4-BE49-F238E27FC236}">
                    <a16:creationId xmlns:a16="http://schemas.microsoft.com/office/drawing/2014/main" id="{AEB13390-E64F-4C3D-9D13-1652D7750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7" y="1826"/>
                <a:ext cx="230" cy="7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Line 26">
                <a:extLst>
                  <a:ext uri="{FF2B5EF4-FFF2-40B4-BE49-F238E27FC236}">
                    <a16:creationId xmlns:a16="http://schemas.microsoft.com/office/drawing/2014/main" id="{643D40F6-494A-454A-BC10-5E33708915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0" y="1778"/>
                <a:ext cx="278" cy="7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7">
            <a:extLst>
              <a:ext uri="{FF2B5EF4-FFF2-40B4-BE49-F238E27FC236}">
                <a16:creationId xmlns:a16="http://schemas.microsoft.com/office/drawing/2014/main" id="{BAFA63AF-756E-4660-9CD1-B93488DD40AC}"/>
              </a:ext>
            </a:extLst>
          </p:cNvPr>
          <p:cNvGrpSpPr>
            <a:grpSpLocks/>
          </p:cNvGrpSpPr>
          <p:nvPr/>
        </p:nvGrpSpPr>
        <p:grpSpPr bwMode="auto">
          <a:xfrm>
            <a:off x="854075" y="3167063"/>
            <a:ext cx="2244725" cy="1000125"/>
            <a:chOff x="538" y="1995"/>
            <a:chExt cx="1414" cy="630"/>
          </a:xfrm>
        </p:grpSpPr>
        <p:sp>
          <p:nvSpPr>
            <p:cNvPr id="16441" name="Line 28">
              <a:extLst>
                <a:ext uri="{FF2B5EF4-FFF2-40B4-BE49-F238E27FC236}">
                  <a16:creationId xmlns:a16="http://schemas.microsoft.com/office/drawing/2014/main" id="{9E479726-8CDF-4F64-B992-A864B5ECA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995"/>
              <a:ext cx="0" cy="5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2" name="Text Box 29">
              <a:extLst>
                <a:ext uri="{FF2B5EF4-FFF2-40B4-BE49-F238E27FC236}">
                  <a16:creationId xmlns:a16="http://schemas.microsoft.com/office/drawing/2014/main" id="{0204FA73-D1D5-4DB2-A78B-014D697BF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" y="2221"/>
              <a:ext cx="14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thinner and thinner</a:t>
              </a:r>
            </a:p>
            <a:p>
              <a:pPr algn="ctr" eaLnBrk="1" hangingPunct="1"/>
              <a:r>
                <a:rPr lang="en-GB" altLang="en-US"/>
                <a:t>sectors</a:t>
              </a:r>
            </a:p>
          </p:txBody>
        </p:sp>
      </p:grpSp>
      <p:grpSp>
        <p:nvGrpSpPr>
          <p:cNvPr id="5" name="Group 30">
            <a:extLst>
              <a:ext uri="{FF2B5EF4-FFF2-40B4-BE49-F238E27FC236}">
                <a16:creationId xmlns:a16="http://schemas.microsoft.com/office/drawing/2014/main" id="{C7EC5BD2-D0F5-4B7B-936E-3ADEA788F961}"/>
              </a:ext>
            </a:extLst>
          </p:cNvPr>
          <p:cNvGrpSpPr>
            <a:grpSpLocks/>
          </p:cNvGrpSpPr>
          <p:nvPr/>
        </p:nvGrpSpPr>
        <p:grpSpPr bwMode="auto">
          <a:xfrm>
            <a:off x="1203325" y="4244975"/>
            <a:ext cx="3627438" cy="828675"/>
            <a:chOff x="824" y="2830"/>
            <a:chExt cx="2285" cy="522"/>
          </a:xfrm>
        </p:grpSpPr>
        <p:sp>
          <p:nvSpPr>
            <p:cNvPr id="16401" name="Rectangle 31">
              <a:extLst>
                <a:ext uri="{FF2B5EF4-FFF2-40B4-BE49-F238E27FC236}">
                  <a16:creationId xmlns:a16="http://schemas.microsoft.com/office/drawing/2014/main" id="{15654DA8-A1E7-4215-A201-EB37BD4DA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6402" name="Group 32">
              <a:extLst>
                <a:ext uri="{FF2B5EF4-FFF2-40B4-BE49-F238E27FC236}">
                  <a16:creationId xmlns:a16="http://schemas.microsoft.com/office/drawing/2014/main" id="{D09807D6-05BA-401C-A3B0-93EF34D1D7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16429" name="Group 33">
                <a:extLst>
                  <a:ext uri="{FF2B5EF4-FFF2-40B4-BE49-F238E27FC236}">
                    <a16:creationId xmlns:a16="http://schemas.microsoft.com/office/drawing/2014/main" id="{6D6B7A94-0096-423D-AAC9-C3D2335E7E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6438" name="Line 34">
                  <a:extLst>
                    <a:ext uri="{FF2B5EF4-FFF2-40B4-BE49-F238E27FC236}">
                      <a16:creationId xmlns:a16="http://schemas.microsoft.com/office/drawing/2014/main" id="{A95B6721-044A-4F7E-9E7C-D355F6DAFA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9" name="Line 35">
                  <a:extLst>
                    <a:ext uri="{FF2B5EF4-FFF2-40B4-BE49-F238E27FC236}">
                      <a16:creationId xmlns:a16="http://schemas.microsoft.com/office/drawing/2014/main" id="{D15F72A6-8872-453E-B1A3-9C665978EF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0" name="Arc 36">
                  <a:extLst>
                    <a:ext uri="{FF2B5EF4-FFF2-40B4-BE49-F238E27FC236}">
                      <a16:creationId xmlns:a16="http://schemas.microsoft.com/office/drawing/2014/main" id="{2ED5F4C8-776B-45CE-AC5A-442F05029F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6430" name="Picture 37">
                <a:extLst>
                  <a:ext uri="{FF2B5EF4-FFF2-40B4-BE49-F238E27FC236}">
                    <a16:creationId xmlns:a16="http://schemas.microsoft.com/office/drawing/2014/main" id="{1B740FCF-7EAC-440D-A9D5-3679C7586E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1" name="Picture 38">
                <a:extLst>
                  <a:ext uri="{FF2B5EF4-FFF2-40B4-BE49-F238E27FC236}">
                    <a16:creationId xmlns:a16="http://schemas.microsoft.com/office/drawing/2014/main" id="{0CAA135A-49C1-4706-91E6-7AEEBEA2423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2" name="Picture 39">
                <a:extLst>
                  <a:ext uri="{FF2B5EF4-FFF2-40B4-BE49-F238E27FC236}">
                    <a16:creationId xmlns:a16="http://schemas.microsoft.com/office/drawing/2014/main" id="{B2A82133-A10F-4232-A837-4EF4A49210B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3" name="Picture 40">
                <a:extLst>
                  <a:ext uri="{FF2B5EF4-FFF2-40B4-BE49-F238E27FC236}">
                    <a16:creationId xmlns:a16="http://schemas.microsoft.com/office/drawing/2014/main" id="{4F162A08-E55E-4458-B620-3464B45A63A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4" name="Picture 41">
                <a:extLst>
                  <a:ext uri="{FF2B5EF4-FFF2-40B4-BE49-F238E27FC236}">
                    <a16:creationId xmlns:a16="http://schemas.microsoft.com/office/drawing/2014/main" id="{264B979A-9690-4F7B-ABBA-65A3175AD5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5" name="Picture 42">
                <a:extLst>
                  <a:ext uri="{FF2B5EF4-FFF2-40B4-BE49-F238E27FC236}">
                    <a16:creationId xmlns:a16="http://schemas.microsoft.com/office/drawing/2014/main" id="{13E319A7-D97A-46C8-B9A7-FE9F181C1B3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6" name="Picture 43">
                <a:extLst>
                  <a:ext uri="{FF2B5EF4-FFF2-40B4-BE49-F238E27FC236}">
                    <a16:creationId xmlns:a16="http://schemas.microsoft.com/office/drawing/2014/main" id="{B2142558-B8A5-4A92-9541-A0512DAF1F9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37" name="Picture 44">
                <a:extLst>
                  <a:ext uri="{FF2B5EF4-FFF2-40B4-BE49-F238E27FC236}">
                    <a16:creationId xmlns:a16="http://schemas.microsoft.com/office/drawing/2014/main" id="{54AEF26D-B0C7-4BD1-9D18-CD581E8C24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403" name="Group 45">
              <a:extLst>
                <a:ext uri="{FF2B5EF4-FFF2-40B4-BE49-F238E27FC236}">
                  <a16:creationId xmlns:a16="http://schemas.microsoft.com/office/drawing/2014/main" id="{D804860A-5C91-45C4-845E-E2C8BA5F11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16417" name="Group 46">
                <a:extLst>
                  <a:ext uri="{FF2B5EF4-FFF2-40B4-BE49-F238E27FC236}">
                    <a16:creationId xmlns:a16="http://schemas.microsoft.com/office/drawing/2014/main" id="{E173E83A-69A4-489A-94A9-E002139BF0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6426" name="Line 47">
                  <a:extLst>
                    <a:ext uri="{FF2B5EF4-FFF2-40B4-BE49-F238E27FC236}">
                      <a16:creationId xmlns:a16="http://schemas.microsoft.com/office/drawing/2014/main" id="{ADA4EBC0-C857-4508-AC97-FE8E55100B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7" name="Line 48">
                  <a:extLst>
                    <a:ext uri="{FF2B5EF4-FFF2-40B4-BE49-F238E27FC236}">
                      <a16:creationId xmlns:a16="http://schemas.microsoft.com/office/drawing/2014/main" id="{EA66F1F0-4EE4-43A7-83E8-A98832270C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8" name="Arc 49">
                  <a:extLst>
                    <a:ext uri="{FF2B5EF4-FFF2-40B4-BE49-F238E27FC236}">
                      <a16:creationId xmlns:a16="http://schemas.microsoft.com/office/drawing/2014/main" id="{60AB5B0F-3094-49D9-B314-42CD7B0266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6418" name="Picture 50">
                <a:extLst>
                  <a:ext uri="{FF2B5EF4-FFF2-40B4-BE49-F238E27FC236}">
                    <a16:creationId xmlns:a16="http://schemas.microsoft.com/office/drawing/2014/main" id="{B5025AF2-453C-42C8-B667-68988C7857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19" name="Picture 51">
                <a:extLst>
                  <a:ext uri="{FF2B5EF4-FFF2-40B4-BE49-F238E27FC236}">
                    <a16:creationId xmlns:a16="http://schemas.microsoft.com/office/drawing/2014/main" id="{90DD12F6-7808-414C-B865-3899AB88A75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0" name="Picture 52">
                <a:extLst>
                  <a:ext uri="{FF2B5EF4-FFF2-40B4-BE49-F238E27FC236}">
                    <a16:creationId xmlns:a16="http://schemas.microsoft.com/office/drawing/2014/main" id="{7899A1CA-B093-47A6-83E7-15C199F5C3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1" name="Picture 53">
                <a:extLst>
                  <a:ext uri="{FF2B5EF4-FFF2-40B4-BE49-F238E27FC236}">
                    <a16:creationId xmlns:a16="http://schemas.microsoft.com/office/drawing/2014/main" id="{D0A2FFA7-B07E-45B6-AF9F-1A59C14CDE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2" name="Picture 54">
                <a:extLst>
                  <a:ext uri="{FF2B5EF4-FFF2-40B4-BE49-F238E27FC236}">
                    <a16:creationId xmlns:a16="http://schemas.microsoft.com/office/drawing/2014/main" id="{EDB63C62-3758-4854-B88F-7172A73C44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3" name="Picture 55">
                <a:extLst>
                  <a:ext uri="{FF2B5EF4-FFF2-40B4-BE49-F238E27FC236}">
                    <a16:creationId xmlns:a16="http://schemas.microsoft.com/office/drawing/2014/main" id="{3FF11432-1BC5-438D-8EF9-A050AD150C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4" name="Picture 56">
                <a:extLst>
                  <a:ext uri="{FF2B5EF4-FFF2-40B4-BE49-F238E27FC236}">
                    <a16:creationId xmlns:a16="http://schemas.microsoft.com/office/drawing/2014/main" id="{B067E183-E2FA-4A3D-B866-EBE873807F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25" name="Picture 57">
                <a:extLst>
                  <a:ext uri="{FF2B5EF4-FFF2-40B4-BE49-F238E27FC236}">
                    <a16:creationId xmlns:a16="http://schemas.microsoft.com/office/drawing/2014/main" id="{B2F691E4-5452-42CD-AA0B-5238AA4020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404" name="Group 58">
              <a:extLst>
                <a:ext uri="{FF2B5EF4-FFF2-40B4-BE49-F238E27FC236}">
                  <a16:creationId xmlns:a16="http://schemas.microsoft.com/office/drawing/2014/main" id="{9699BB08-CFE9-4176-BCEC-ECE4FD5D1C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16414" name="Line 59">
                <a:extLst>
                  <a:ext uri="{FF2B5EF4-FFF2-40B4-BE49-F238E27FC236}">
                    <a16:creationId xmlns:a16="http://schemas.microsoft.com/office/drawing/2014/main" id="{89566B2A-3D82-4E3E-B6DC-626F0BFC6E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60">
                <a:extLst>
                  <a:ext uri="{FF2B5EF4-FFF2-40B4-BE49-F238E27FC236}">
                    <a16:creationId xmlns:a16="http://schemas.microsoft.com/office/drawing/2014/main" id="{A2306938-9351-4E9F-AD64-886E6C70E3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Arc 61">
                <a:extLst>
                  <a:ext uri="{FF2B5EF4-FFF2-40B4-BE49-F238E27FC236}">
                    <a16:creationId xmlns:a16="http://schemas.microsoft.com/office/drawing/2014/main" id="{7F19AEF5-D97C-4C3D-80B8-0F4E03A9278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6405" name="Picture 62">
              <a:extLst>
                <a:ext uri="{FF2B5EF4-FFF2-40B4-BE49-F238E27FC236}">
                  <a16:creationId xmlns:a16="http://schemas.microsoft.com/office/drawing/2014/main" id="{94AEBF32-1F76-44B1-A718-C81F63A3B0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6" name="Picture 63">
              <a:extLst>
                <a:ext uri="{FF2B5EF4-FFF2-40B4-BE49-F238E27FC236}">
                  <a16:creationId xmlns:a16="http://schemas.microsoft.com/office/drawing/2014/main" id="{F8886CFC-9ED3-4824-BD03-630B55B794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7" name="Picture 64">
              <a:extLst>
                <a:ext uri="{FF2B5EF4-FFF2-40B4-BE49-F238E27FC236}">
                  <a16:creationId xmlns:a16="http://schemas.microsoft.com/office/drawing/2014/main" id="{4B4E9A04-845C-4059-B5EF-D5C3C885F2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8" name="Picture 65">
              <a:extLst>
                <a:ext uri="{FF2B5EF4-FFF2-40B4-BE49-F238E27FC236}">
                  <a16:creationId xmlns:a16="http://schemas.microsoft.com/office/drawing/2014/main" id="{930914F1-F49D-439A-8276-B94107784B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9" name="Picture 66">
              <a:extLst>
                <a:ext uri="{FF2B5EF4-FFF2-40B4-BE49-F238E27FC236}">
                  <a16:creationId xmlns:a16="http://schemas.microsoft.com/office/drawing/2014/main" id="{840ADFD4-CA1E-48C4-82A2-AD275BEAC2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0" name="Picture 67">
              <a:extLst>
                <a:ext uri="{FF2B5EF4-FFF2-40B4-BE49-F238E27FC236}">
                  <a16:creationId xmlns:a16="http://schemas.microsoft.com/office/drawing/2014/main" id="{520A1DE5-FD76-4ABC-A565-078EAE2304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1" name="Picture 68">
              <a:extLst>
                <a:ext uri="{FF2B5EF4-FFF2-40B4-BE49-F238E27FC236}">
                  <a16:creationId xmlns:a16="http://schemas.microsoft.com/office/drawing/2014/main" id="{356DB8FE-3CA9-48D6-8921-FAE68698B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2" name="Picture 69">
              <a:extLst>
                <a:ext uri="{FF2B5EF4-FFF2-40B4-BE49-F238E27FC236}">
                  <a16:creationId xmlns:a16="http://schemas.microsoft.com/office/drawing/2014/main" id="{B899BECB-0D78-47AA-90FE-6299D0CADD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13" name="Picture 70">
              <a:extLst>
                <a:ext uri="{FF2B5EF4-FFF2-40B4-BE49-F238E27FC236}">
                  <a16:creationId xmlns:a16="http://schemas.microsoft.com/office/drawing/2014/main" id="{B189E4BE-E57C-4CBA-A4FF-51E075C79C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71">
            <a:extLst>
              <a:ext uri="{FF2B5EF4-FFF2-40B4-BE49-F238E27FC236}">
                <a16:creationId xmlns:a16="http://schemas.microsoft.com/office/drawing/2014/main" id="{47C7754E-27E3-4806-9AEA-36337E9F4BA1}"/>
              </a:ext>
            </a:extLst>
          </p:cNvPr>
          <p:cNvGrpSpPr>
            <a:grpSpLocks/>
          </p:cNvGrpSpPr>
          <p:nvPr/>
        </p:nvGrpSpPr>
        <p:grpSpPr bwMode="auto">
          <a:xfrm>
            <a:off x="5051425" y="1765300"/>
            <a:ext cx="4286250" cy="3182938"/>
            <a:chOff x="3182" y="1112"/>
            <a:chExt cx="2700" cy="2005"/>
          </a:xfrm>
        </p:grpSpPr>
        <p:sp>
          <p:nvSpPr>
            <p:cNvPr id="16399" name="Text Box 72">
              <a:extLst>
                <a:ext uri="{FF2B5EF4-FFF2-40B4-BE49-F238E27FC236}">
                  <a16:creationId xmlns:a16="http://schemas.microsoft.com/office/drawing/2014/main" id="{1DA20D87-54C4-4159-9021-B09D68249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" y="1436"/>
              <a:ext cx="2700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If we cut the sectors </a:t>
              </a:r>
            </a:p>
            <a:p>
              <a:pPr algn="ctr" eaLnBrk="1" hangingPunct="1"/>
              <a:r>
                <a:rPr lang="en-GB" altLang="en-US"/>
                <a:t>Thinner and thinner then </a:t>
              </a:r>
            </a:p>
            <a:p>
              <a:pPr algn="ctr" eaLnBrk="1" hangingPunct="1"/>
              <a:r>
                <a:rPr lang="en-GB" altLang="en-US"/>
                <a:t>we get closer and closer </a:t>
              </a:r>
            </a:p>
            <a:p>
              <a:pPr algn="ctr" eaLnBrk="1" hangingPunct="1"/>
              <a:r>
                <a:rPr lang="en-GB" altLang="en-US"/>
                <a:t>to a rectangle. Hence we can represent the area of a circle </a:t>
              </a:r>
            </a:p>
            <a:p>
              <a:pPr algn="ctr" eaLnBrk="1" hangingPunct="1"/>
              <a:r>
                <a:rPr lang="en-GB" altLang="en-US"/>
                <a:t>by a rectangle.</a:t>
              </a:r>
            </a:p>
          </p:txBody>
        </p:sp>
        <p:sp>
          <p:nvSpPr>
            <p:cNvPr id="16400" name="AutoShape 73">
              <a:extLst>
                <a:ext uri="{FF2B5EF4-FFF2-40B4-BE49-F238E27FC236}">
                  <a16:creationId xmlns:a16="http://schemas.microsoft.com/office/drawing/2014/main" id="{D7A64F8B-DC4C-4020-BE77-13A96D6BE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1112"/>
              <a:ext cx="2382" cy="2005"/>
            </a:xfrm>
            <a:prstGeom prst="cloudCallout">
              <a:avLst>
                <a:gd name="adj1" fmla="val -82157"/>
                <a:gd name="adj2" fmla="val 1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/>
                <a:t> </a:t>
              </a:r>
            </a:p>
          </p:txBody>
        </p:sp>
      </p:grpSp>
      <p:graphicFrame>
        <p:nvGraphicFramePr>
          <p:cNvPr id="94282" name="Object 2">
            <a:extLst>
              <a:ext uri="{FF2B5EF4-FFF2-40B4-BE49-F238E27FC236}">
                <a16:creationId xmlns:a16="http://schemas.microsoft.com/office/drawing/2014/main" id="{81B88ACE-7327-4F56-BFA5-75DED5BC6C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0350" y="5143500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52280" progId="Equation.DSMT4">
                  <p:embed/>
                </p:oleObj>
              </mc:Choice>
              <mc:Fallback>
                <p:oleObj name="Equation" r:id="rId5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5143500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83" name="Object 3">
            <a:extLst>
              <a:ext uri="{FF2B5EF4-FFF2-40B4-BE49-F238E27FC236}">
                <a16:creationId xmlns:a16="http://schemas.microsoft.com/office/drawing/2014/main" id="{1252A65A-2160-4FA2-B4EE-52A5E12A20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4483100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52280" progId="Equation.DSMT4">
                  <p:embed/>
                </p:oleObj>
              </mc:Choice>
              <mc:Fallback>
                <p:oleObj name="Equation" r:id="rId7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483100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Text Box 76">
            <a:extLst>
              <a:ext uri="{FF2B5EF4-FFF2-40B4-BE49-F238E27FC236}">
                <a16:creationId xmlns:a16="http://schemas.microsoft.com/office/drawing/2014/main" id="{785B0D05-AAFE-4CB1-8FC6-CC4562511F0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6" name="Picture 27" descr="Office Objects 0572">
            <a:extLst>
              <a:ext uri="{FF2B5EF4-FFF2-40B4-BE49-F238E27FC236}">
                <a16:creationId xmlns:a16="http://schemas.microsoft.com/office/drawing/2014/main" id="{2B88E99C-9950-4139-97B1-5D9E654F0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Rectangle 29">
            <a:extLst>
              <a:ext uri="{FF2B5EF4-FFF2-40B4-BE49-F238E27FC236}">
                <a16:creationId xmlns:a16="http://schemas.microsoft.com/office/drawing/2014/main" id="{6C0BEE5C-0D33-4359-BFD7-0D7BB7973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88" y="5572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pic>
        <p:nvPicPr>
          <p:cNvPr id="16398" name="Picture 3" descr="scottishflag">
            <a:extLst>
              <a:ext uri="{FF2B5EF4-FFF2-40B4-BE49-F238E27FC236}">
                <a16:creationId xmlns:a16="http://schemas.microsoft.com/office/drawing/2014/main" id="{E02BD668-59AD-4731-A663-F8F1DDDA55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18">
            <a:extLst>
              <a:ext uri="{FF2B5EF4-FFF2-40B4-BE49-F238E27FC236}">
                <a16:creationId xmlns:a16="http://schemas.microsoft.com/office/drawing/2014/main" id="{E074AF3E-3CAD-4A6D-BD4B-070DFFC8B2F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1EE157-3C2F-469F-8DB6-DCB3B33CACC9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3" name="Rectangle 19">
            <a:extLst>
              <a:ext uri="{FF2B5EF4-FFF2-40B4-BE49-F238E27FC236}">
                <a16:creationId xmlns:a16="http://schemas.microsoft.com/office/drawing/2014/main" id="{79F46484-825A-4FC0-A933-C17EA2D01F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54" name="Rectangle 20">
            <a:extLst>
              <a:ext uri="{FF2B5EF4-FFF2-40B4-BE49-F238E27FC236}">
                <a16:creationId xmlns:a16="http://schemas.microsoft.com/office/drawing/2014/main" id="{27240F26-1D1C-49B5-811C-E80866328E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13E20F2B-C961-49BB-9BB7-B0A090AB50AA}" type="slidenum">
              <a:rPr lang="en-GB" altLang="en-US">
                <a:solidFill>
                  <a:srgbClr val="FFFF00"/>
                </a:solidFill>
              </a:rPr>
              <a:pPr eaLnBrk="1" hangingPunct="1"/>
              <a:t>33</a:t>
            </a:fld>
            <a:endParaRPr lang="en-GB" altLang="en-US">
              <a:solidFill>
                <a:srgbClr val="FFFF00"/>
              </a:solidFill>
            </a:endParaRPr>
          </a:p>
        </p:txBody>
      </p:sp>
      <p:grpSp>
        <p:nvGrpSpPr>
          <p:cNvPr id="17417" name="Group 5">
            <a:extLst>
              <a:ext uri="{FF2B5EF4-FFF2-40B4-BE49-F238E27FC236}">
                <a16:creationId xmlns:a16="http://schemas.microsoft.com/office/drawing/2014/main" id="{11169258-E4B4-467D-A04D-5820939BCBC5}"/>
              </a:ext>
            </a:extLst>
          </p:cNvPr>
          <p:cNvGrpSpPr>
            <a:grpSpLocks/>
          </p:cNvGrpSpPr>
          <p:nvPr/>
        </p:nvGrpSpPr>
        <p:grpSpPr bwMode="auto">
          <a:xfrm>
            <a:off x="2679700" y="2006600"/>
            <a:ext cx="3627438" cy="828675"/>
            <a:chOff x="824" y="2830"/>
            <a:chExt cx="2285" cy="522"/>
          </a:xfrm>
        </p:grpSpPr>
        <p:sp>
          <p:nvSpPr>
            <p:cNvPr id="17424" name="Rectangle 6">
              <a:extLst>
                <a:ext uri="{FF2B5EF4-FFF2-40B4-BE49-F238E27FC236}">
                  <a16:creationId xmlns:a16="http://schemas.microsoft.com/office/drawing/2014/main" id="{AEE36F26-2B33-4BC5-86D2-5EA81BC00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7425" name="Group 7">
              <a:extLst>
                <a:ext uri="{FF2B5EF4-FFF2-40B4-BE49-F238E27FC236}">
                  <a16:creationId xmlns:a16="http://schemas.microsoft.com/office/drawing/2014/main" id="{025D9979-8FAF-4A20-8203-C4397259D3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17452" name="Group 8">
                <a:extLst>
                  <a:ext uri="{FF2B5EF4-FFF2-40B4-BE49-F238E27FC236}">
                    <a16:creationId xmlns:a16="http://schemas.microsoft.com/office/drawing/2014/main" id="{E35640F4-6215-4D95-A2D2-78F8F234E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7461" name="Line 9">
                  <a:extLst>
                    <a:ext uri="{FF2B5EF4-FFF2-40B4-BE49-F238E27FC236}">
                      <a16:creationId xmlns:a16="http://schemas.microsoft.com/office/drawing/2014/main" id="{E82B1D43-B822-44A9-9A1E-1E808A63FF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2" name="Line 10">
                  <a:extLst>
                    <a:ext uri="{FF2B5EF4-FFF2-40B4-BE49-F238E27FC236}">
                      <a16:creationId xmlns:a16="http://schemas.microsoft.com/office/drawing/2014/main" id="{B97DB08E-EA1A-4E7B-A025-FB341956B6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3" name="Arc 11">
                  <a:extLst>
                    <a:ext uri="{FF2B5EF4-FFF2-40B4-BE49-F238E27FC236}">
                      <a16:creationId xmlns:a16="http://schemas.microsoft.com/office/drawing/2014/main" id="{AC42FD4B-645C-41A0-8A31-A8CA507ED9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453" name="Picture 12">
                <a:extLst>
                  <a:ext uri="{FF2B5EF4-FFF2-40B4-BE49-F238E27FC236}">
                    <a16:creationId xmlns:a16="http://schemas.microsoft.com/office/drawing/2014/main" id="{A512A837-6B55-4AEA-86B9-2C2B549B41B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4" name="Picture 13">
                <a:extLst>
                  <a:ext uri="{FF2B5EF4-FFF2-40B4-BE49-F238E27FC236}">
                    <a16:creationId xmlns:a16="http://schemas.microsoft.com/office/drawing/2014/main" id="{280C3A2C-0F17-42D9-914C-67356033BD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5" name="Picture 14">
                <a:extLst>
                  <a:ext uri="{FF2B5EF4-FFF2-40B4-BE49-F238E27FC236}">
                    <a16:creationId xmlns:a16="http://schemas.microsoft.com/office/drawing/2014/main" id="{5B962BBF-7BF5-4285-A3C2-47E59F04A8F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6" name="Picture 15">
                <a:extLst>
                  <a:ext uri="{FF2B5EF4-FFF2-40B4-BE49-F238E27FC236}">
                    <a16:creationId xmlns:a16="http://schemas.microsoft.com/office/drawing/2014/main" id="{43267B08-B65C-47F7-9125-0A810641CB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7" name="Picture 16">
                <a:extLst>
                  <a:ext uri="{FF2B5EF4-FFF2-40B4-BE49-F238E27FC236}">
                    <a16:creationId xmlns:a16="http://schemas.microsoft.com/office/drawing/2014/main" id="{6EBDF577-7B0F-41EF-B209-861EC002E3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8" name="Picture 17">
                <a:extLst>
                  <a:ext uri="{FF2B5EF4-FFF2-40B4-BE49-F238E27FC236}">
                    <a16:creationId xmlns:a16="http://schemas.microsoft.com/office/drawing/2014/main" id="{E34AE958-0D9A-4877-93BA-A6FE4AE6AA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59" name="Picture 18">
                <a:extLst>
                  <a:ext uri="{FF2B5EF4-FFF2-40B4-BE49-F238E27FC236}">
                    <a16:creationId xmlns:a16="http://schemas.microsoft.com/office/drawing/2014/main" id="{060E24DD-8BC3-4995-ABDD-32280BD09E2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60" name="Picture 19">
                <a:extLst>
                  <a:ext uri="{FF2B5EF4-FFF2-40B4-BE49-F238E27FC236}">
                    <a16:creationId xmlns:a16="http://schemas.microsoft.com/office/drawing/2014/main" id="{B13EAA9B-1089-4C85-AEF1-1A4523CE840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426" name="Group 20">
              <a:extLst>
                <a:ext uri="{FF2B5EF4-FFF2-40B4-BE49-F238E27FC236}">
                  <a16:creationId xmlns:a16="http://schemas.microsoft.com/office/drawing/2014/main" id="{3A81C55F-3C4F-4DB7-AB25-6905E7C748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17440" name="Group 21">
                <a:extLst>
                  <a:ext uri="{FF2B5EF4-FFF2-40B4-BE49-F238E27FC236}">
                    <a16:creationId xmlns:a16="http://schemas.microsoft.com/office/drawing/2014/main" id="{DAB18E5E-E631-43F7-987D-D0BDD19A56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17449" name="Line 22">
                  <a:extLst>
                    <a:ext uri="{FF2B5EF4-FFF2-40B4-BE49-F238E27FC236}">
                      <a16:creationId xmlns:a16="http://schemas.microsoft.com/office/drawing/2014/main" id="{F112DCF5-B099-4647-A3E8-40B1E9C43A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0" name="Line 23">
                  <a:extLst>
                    <a:ext uri="{FF2B5EF4-FFF2-40B4-BE49-F238E27FC236}">
                      <a16:creationId xmlns:a16="http://schemas.microsoft.com/office/drawing/2014/main" id="{078A6EF7-6B55-4BDC-BCA2-959EBF349A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1" name="Arc 24">
                  <a:extLst>
                    <a:ext uri="{FF2B5EF4-FFF2-40B4-BE49-F238E27FC236}">
                      <a16:creationId xmlns:a16="http://schemas.microsoft.com/office/drawing/2014/main" id="{09754933-BB9D-4A32-9289-700EB2D321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441" name="Picture 25">
                <a:extLst>
                  <a:ext uri="{FF2B5EF4-FFF2-40B4-BE49-F238E27FC236}">
                    <a16:creationId xmlns:a16="http://schemas.microsoft.com/office/drawing/2014/main" id="{5EBA6A9D-8751-4BC6-B342-677A0D87E50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2" name="Picture 26">
                <a:extLst>
                  <a:ext uri="{FF2B5EF4-FFF2-40B4-BE49-F238E27FC236}">
                    <a16:creationId xmlns:a16="http://schemas.microsoft.com/office/drawing/2014/main" id="{BC38B23D-7674-463C-BE3A-AF14395E2D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3" name="Picture 27">
                <a:extLst>
                  <a:ext uri="{FF2B5EF4-FFF2-40B4-BE49-F238E27FC236}">
                    <a16:creationId xmlns:a16="http://schemas.microsoft.com/office/drawing/2014/main" id="{DE98F2C8-5930-44CD-874B-92067C645A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4" name="Picture 28">
                <a:extLst>
                  <a:ext uri="{FF2B5EF4-FFF2-40B4-BE49-F238E27FC236}">
                    <a16:creationId xmlns:a16="http://schemas.microsoft.com/office/drawing/2014/main" id="{CA6887C1-5D6F-4FDF-B711-81925DF385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5" name="Picture 29">
                <a:extLst>
                  <a:ext uri="{FF2B5EF4-FFF2-40B4-BE49-F238E27FC236}">
                    <a16:creationId xmlns:a16="http://schemas.microsoft.com/office/drawing/2014/main" id="{BED43004-8C63-45F4-BF53-FCB456F842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6" name="Picture 30">
                <a:extLst>
                  <a:ext uri="{FF2B5EF4-FFF2-40B4-BE49-F238E27FC236}">
                    <a16:creationId xmlns:a16="http://schemas.microsoft.com/office/drawing/2014/main" id="{738DDB8E-16FB-43CA-8B42-6AF8D116CC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7" name="Picture 31">
                <a:extLst>
                  <a:ext uri="{FF2B5EF4-FFF2-40B4-BE49-F238E27FC236}">
                    <a16:creationId xmlns:a16="http://schemas.microsoft.com/office/drawing/2014/main" id="{0BC4435B-B76D-4D98-A596-6D547EDFD8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448" name="Picture 32">
                <a:extLst>
                  <a:ext uri="{FF2B5EF4-FFF2-40B4-BE49-F238E27FC236}">
                    <a16:creationId xmlns:a16="http://schemas.microsoft.com/office/drawing/2014/main" id="{E917F252-504E-4F27-A552-92F2F5325E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427" name="Group 33">
              <a:extLst>
                <a:ext uri="{FF2B5EF4-FFF2-40B4-BE49-F238E27FC236}">
                  <a16:creationId xmlns:a16="http://schemas.microsoft.com/office/drawing/2014/main" id="{EE8DCFDA-9465-467F-BC6C-1B5E339B28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17437" name="Line 34">
                <a:extLst>
                  <a:ext uri="{FF2B5EF4-FFF2-40B4-BE49-F238E27FC236}">
                    <a16:creationId xmlns:a16="http://schemas.microsoft.com/office/drawing/2014/main" id="{A9C41ADD-01BF-4331-AC73-7E90109FEB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8" name="Line 35">
                <a:extLst>
                  <a:ext uri="{FF2B5EF4-FFF2-40B4-BE49-F238E27FC236}">
                    <a16:creationId xmlns:a16="http://schemas.microsoft.com/office/drawing/2014/main" id="{3B6B6636-F9C4-4200-8837-9291836A1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9" name="Arc 36">
                <a:extLst>
                  <a:ext uri="{FF2B5EF4-FFF2-40B4-BE49-F238E27FC236}">
                    <a16:creationId xmlns:a16="http://schemas.microsoft.com/office/drawing/2014/main" id="{A32F82DF-A0F0-404E-953F-90D5391B614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428" name="Picture 37">
              <a:extLst>
                <a:ext uri="{FF2B5EF4-FFF2-40B4-BE49-F238E27FC236}">
                  <a16:creationId xmlns:a16="http://schemas.microsoft.com/office/drawing/2014/main" id="{23C2B316-72E4-4730-ACF7-30A800286C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9" name="Picture 38">
              <a:extLst>
                <a:ext uri="{FF2B5EF4-FFF2-40B4-BE49-F238E27FC236}">
                  <a16:creationId xmlns:a16="http://schemas.microsoft.com/office/drawing/2014/main" id="{66F5BBF1-2948-425A-B7EF-488B475B87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0" name="Picture 39">
              <a:extLst>
                <a:ext uri="{FF2B5EF4-FFF2-40B4-BE49-F238E27FC236}">
                  <a16:creationId xmlns:a16="http://schemas.microsoft.com/office/drawing/2014/main" id="{5EB78736-0FA5-473E-8672-E8392D4C5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1" name="Picture 40">
              <a:extLst>
                <a:ext uri="{FF2B5EF4-FFF2-40B4-BE49-F238E27FC236}">
                  <a16:creationId xmlns:a16="http://schemas.microsoft.com/office/drawing/2014/main" id="{743A4F49-8104-4E9F-8C69-9D38354954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2" name="Picture 41">
              <a:extLst>
                <a:ext uri="{FF2B5EF4-FFF2-40B4-BE49-F238E27FC236}">
                  <a16:creationId xmlns:a16="http://schemas.microsoft.com/office/drawing/2014/main" id="{06D18485-D6D7-4687-B6DF-6DB0261C23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3" name="Picture 42">
              <a:extLst>
                <a:ext uri="{FF2B5EF4-FFF2-40B4-BE49-F238E27FC236}">
                  <a16:creationId xmlns:a16="http://schemas.microsoft.com/office/drawing/2014/main" id="{1BB1CC72-8FEF-4B30-BE13-3B673EB241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4" name="Picture 43">
              <a:extLst>
                <a:ext uri="{FF2B5EF4-FFF2-40B4-BE49-F238E27FC236}">
                  <a16:creationId xmlns:a16="http://schemas.microsoft.com/office/drawing/2014/main" id="{5754A7D9-4F21-4050-A364-1897420780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5" name="Picture 44">
              <a:extLst>
                <a:ext uri="{FF2B5EF4-FFF2-40B4-BE49-F238E27FC236}">
                  <a16:creationId xmlns:a16="http://schemas.microsoft.com/office/drawing/2014/main" id="{3C96EEBC-CB2D-4A85-92AF-6F8B249E02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6" name="Picture 45">
              <a:extLst>
                <a:ext uri="{FF2B5EF4-FFF2-40B4-BE49-F238E27FC236}">
                  <a16:creationId xmlns:a16="http://schemas.microsoft.com/office/drawing/2014/main" id="{331E329C-CC46-4996-9D02-00BC8922A7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7410" name="Object 2">
            <a:extLst>
              <a:ext uri="{FF2B5EF4-FFF2-40B4-BE49-F238E27FC236}">
                <a16:creationId xmlns:a16="http://schemas.microsoft.com/office/drawing/2014/main" id="{DB61F1F3-8320-412B-A601-3D0A58CE37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6725" y="2905125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152280" progId="Equation.DSMT4">
                  <p:embed/>
                </p:oleObj>
              </mc:Choice>
              <mc:Fallback>
                <p:oleObj name="Equation" r:id="rId3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905125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38E25CF1-8D87-4B44-9EB4-10A473DCCB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6350" y="2244725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152280" progId="Equation.DSMT4">
                  <p:embed/>
                </p:oleObj>
              </mc:Choice>
              <mc:Fallback>
                <p:oleObj name="Equation" r:id="rId5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2244725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1" name="Object 5">
            <a:extLst>
              <a:ext uri="{FF2B5EF4-FFF2-40B4-BE49-F238E27FC236}">
                <a16:creationId xmlns:a16="http://schemas.microsoft.com/office/drawing/2014/main" id="{C74AB669-2C65-4113-928C-6D61D14F47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7600" y="3689350"/>
          <a:ext cx="4794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17360" imgH="228600" progId="Equation.DSMT4">
                  <p:embed/>
                </p:oleObj>
              </mc:Choice>
              <mc:Fallback>
                <p:oleObj name="Equation" r:id="rId7" imgW="19173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689350"/>
                        <a:ext cx="4794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2" name="Object 6">
            <a:extLst>
              <a:ext uri="{FF2B5EF4-FFF2-40B4-BE49-F238E27FC236}">
                <a16:creationId xmlns:a16="http://schemas.microsoft.com/office/drawing/2014/main" id="{2A96BD49-0B55-473E-A938-C92DFA69C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3075" y="4346575"/>
          <a:ext cx="6096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38280" imgH="241200" progId="Equation.DSMT4">
                  <p:embed/>
                </p:oleObj>
              </mc:Choice>
              <mc:Fallback>
                <p:oleObj name="Equation" r:id="rId9" imgW="24382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346575"/>
                        <a:ext cx="6096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83" name="Text Box 51">
            <a:extLst>
              <a:ext uri="{FF2B5EF4-FFF2-40B4-BE49-F238E27FC236}">
                <a16:creationId xmlns:a16="http://schemas.microsoft.com/office/drawing/2014/main" id="{960DF1CD-75E5-4A77-91E3-676BA67E7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5018088"/>
            <a:ext cx="7615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But the area inside this rectangle is also the area of the circle</a:t>
            </a:r>
          </a:p>
        </p:txBody>
      </p:sp>
      <p:sp>
        <p:nvSpPr>
          <p:cNvPr id="17419" name="Text Box 52">
            <a:extLst>
              <a:ext uri="{FF2B5EF4-FFF2-40B4-BE49-F238E27FC236}">
                <a16:creationId xmlns:a16="http://schemas.microsoft.com/office/drawing/2014/main" id="{46BAD56C-F9E5-4530-9BD6-8EB7988787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849437" y="3957637"/>
            <a:ext cx="4433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20" name="Picture 27" descr="Office Objects 0572">
            <a:extLst>
              <a:ext uri="{FF2B5EF4-FFF2-40B4-BE49-F238E27FC236}">
                <a16:creationId xmlns:a16="http://schemas.microsoft.com/office/drawing/2014/main" id="{DD981977-079A-4D5E-896A-F77CB77BE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9">
            <a:extLst>
              <a:ext uri="{FF2B5EF4-FFF2-40B4-BE49-F238E27FC236}">
                <a16:creationId xmlns:a16="http://schemas.microsoft.com/office/drawing/2014/main" id="{37E27DD4-C800-4F08-909A-693681DBF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6715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Circle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2237C2-C3C4-49F9-9FC3-7B1805510737}"/>
              </a:ext>
            </a:extLst>
          </p:cNvPr>
          <p:cNvSpPr txBox="1"/>
          <p:nvPr/>
        </p:nvSpPr>
        <p:spPr>
          <a:xfrm>
            <a:off x="3568700" y="5499100"/>
            <a:ext cx="2697163" cy="708025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/>
              <a:t>Area = </a:t>
            </a:r>
            <a:r>
              <a:rPr lang="el-GR" sz="4000" dirty="0">
                <a:latin typeface="Comic Sans MS"/>
              </a:rPr>
              <a:t>π</a:t>
            </a:r>
            <a:r>
              <a:rPr lang="en-GB" sz="4000" dirty="0">
                <a:latin typeface="Comic Sans MS"/>
              </a:rPr>
              <a:t>r</a:t>
            </a:r>
            <a:r>
              <a:rPr lang="en-GB" sz="4000" baseline="30000" dirty="0">
                <a:latin typeface="Comic Sans MS"/>
              </a:rPr>
              <a:t>2</a:t>
            </a:r>
            <a:endParaRPr lang="en-GB" sz="4000" dirty="0"/>
          </a:p>
        </p:txBody>
      </p:sp>
      <p:pic>
        <p:nvPicPr>
          <p:cNvPr id="17423" name="Picture 3" descr="scottishflag">
            <a:extLst>
              <a:ext uri="{FF2B5EF4-FFF2-40B4-BE49-F238E27FC236}">
                <a16:creationId xmlns:a16="http://schemas.microsoft.com/office/drawing/2014/main" id="{3F333667-28C6-4520-BDB3-5279B53CB6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83" grpId="0"/>
      <p:bldP spid="5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Rectangle 4">
            <a:extLst>
              <a:ext uri="{FF2B5EF4-FFF2-40B4-BE49-F238E27FC236}">
                <a16:creationId xmlns:a16="http://schemas.microsoft.com/office/drawing/2014/main" id="{CFC333F8-0F88-47C5-AFC3-944803B14CE2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circle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19610CAE-F997-40B6-89C3-503FB144F9E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D8892B2-1BA0-4133-94FE-F898FA3079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F05B6063-00D7-44FA-9E85-3B3D5B958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40" name="Oval 2">
            <a:extLst>
              <a:ext uri="{FF2B5EF4-FFF2-40B4-BE49-F238E27FC236}">
                <a16:creationId xmlns:a16="http://schemas.microsoft.com/office/drawing/2014/main" id="{8149F23F-AF45-4984-AC1B-74FA2E2EA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1" name="Line 3">
            <a:extLst>
              <a:ext uri="{FF2B5EF4-FFF2-40B4-BE49-F238E27FC236}">
                <a16:creationId xmlns:a16="http://schemas.microsoft.com/office/drawing/2014/main" id="{BFFB67DC-B9E0-4419-85A1-5DD5E7626B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Text Box 8">
            <a:extLst>
              <a:ext uri="{FF2B5EF4-FFF2-40B4-BE49-F238E27FC236}">
                <a16:creationId xmlns:a16="http://schemas.microsoft.com/office/drawing/2014/main" id="{7735040D-967B-4928-886F-26E57B8FC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12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Q.</a:t>
            </a:r>
            <a:r>
              <a:rPr lang="en-GB" altLang="en-US"/>
              <a:t>	</a:t>
            </a:r>
            <a:r>
              <a:rPr lang="en-GB" altLang="en-US" sz="2400"/>
              <a:t>Find the area of the circle 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7F5635A2-50B8-4A08-8F97-3D8074269B1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2679700"/>
            <a:ext cx="1595438" cy="1220788"/>
            <a:chOff x="4165" y="1910"/>
            <a:chExt cx="872" cy="611"/>
          </a:xfrm>
        </p:grpSpPr>
        <p:sp>
          <p:nvSpPr>
            <p:cNvPr id="245770" name="Text Box 10">
              <a:extLst>
                <a:ext uri="{FF2B5EF4-FFF2-40B4-BE49-F238E27FC236}">
                  <a16:creationId xmlns:a16="http://schemas.microsoft.com/office/drawing/2014/main" id="{9D151648-2473-47B7-BA42-4E43847094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Solution</a:t>
              </a:r>
            </a:p>
          </p:txBody>
        </p:sp>
        <p:graphicFrame>
          <p:nvGraphicFramePr>
            <p:cNvPr id="18436" name="Object 11">
              <a:extLst>
                <a:ext uri="{FF2B5EF4-FFF2-40B4-BE49-F238E27FC236}">
                  <a16:creationId xmlns:a16="http://schemas.microsoft.com/office/drawing/2014/main" id="{516440A7-957E-48A3-877C-B6F7FC0387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65" y="2211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5" y="2211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772" name="Object 12">
            <a:extLst>
              <a:ext uri="{FF2B5EF4-FFF2-40B4-BE49-F238E27FC236}">
                <a16:creationId xmlns:a16="http://schemas.microsoft.com/office/drawing/2014/main" id="{3A83C3F2-D55B-49C3-931D-6A3912C300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3813" y="3995738"/>
          <a:ext cx="21034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813" y="3995738"/>
                        <a:ext cx="210343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3" name="Object 13">
            <a:extLst>
              <a:ext uri="{FF2B5EF4-FFF2-40B4-BE49-F238E27FC236}">
                <a16:creationId xmlns:a16="http://schemas.microsoft.com/office/drawing/2014/main" id="{2F856E83-F149-4D67-91BB-E001FC5949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7788" y="4749800"/>
          <a:ext cx="25463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03040" progId="Equation.DSMT4">
                  <p:embed/>
                </p:oleObj>
              </mc:Choice>
              <mc:Fallback>
                <p:oleObj name="Equation" r:id="rId6" imgW="97776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4749800"/>
                        <a:ext cx="254635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Oval 14">
            <a:extLst>
              <a:ext uri="{FF2B5EF4-FFF2-40B4-BE49-F238E27FC236}">
                <a16:creationId xmlns:a16="http://schemas.microsoft.com/office/drawing/2014/main" id="{DBA84F5F-885D-4B21-BD86-4539346EB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5" name="Text Box 15">
            <a:extLst>
              <a:ext uri="{FF2B5EF4-FFF2-40B4-BE49-F238E27FC236}">
                <a16:creationId xmlns:a16="http://schemas.microsoft.com/office/drawing/2014/main" id="{2DC55953-A0AA-40BA-8143-03BDA0213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449638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4cm</a:t>
            </a:r>
          </a:p>
        </p:txBody>
      </p:sp>
      <p:pic>
        <p:nvPicPr>
          <p:cNvPr id="18446" name="Picture 16" descr="Office Objects 0572">
            <a:extLst>
              <a:ext uri="{FF2B5EF4-FFF2-40B4-BE49-F238E27FC236}">
                <a16:creationId xmlns:a16="http://schemas.microsoft.com/office/drawing/2014/main" id="{A28A0F4A-3C4A-43A9-915E-0BBBA160B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Text Box 17">
            <a:extLst>
              <a:ext uri="{FF2B5EF4-FFF2-40B4-BE49-F238E27FC236}">
                <a16:creationId xmlns:a16="http://schemas.microsoft.com/office/drawing/2014/main" id="{EB1AAB7C-B769-415B-914B-D442BFD81D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48" name="Picture 3" descr="scottishflag">
            <a:extLst>
              <a:ext uri="{FF2B5EF4-FFF2-40B4-BE49-F238E27FC236}">
                <a16:creationId xmlns:a16="http://schemas.microsoft.com/office/drawing/2014/main" id="{17EBB5B8-6030-4D78-BD30-A7D361F5D9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4">
            <a:extLst>
              <a:ext uri="{FF2B5EF4-FFF2-40B4-BE49-F238E27FC236}">
                <a16:creationId xmlns:a16="http://schemas.microsoft.com/office/drawing/2014/main" id="{078F739B-87E8-4AE6-AF2C-8AF99C4FE67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169988" y="514350"/>
            <a:ext cx="7086600" cy="719138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Area of a circle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F3F35119-589F-4F01-81E9-68FF9870B64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15A7848-BB66-446D-BF9C-36D4D32BE3C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3EFAE1AF-D87C-49C5-8560-2EB1E4215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5" name="Oval 2">
            <a:extLst>
              <a:ext uri="{FF2B5EF4-FFF2-40B4-BE49-F238E27FC236}">
                <a16:creationId xmlns:a16="http://schemas.microsoft.com/office/drawing/2014/main" id="{2A9EC482-A08A-4F5C-B500-C2F89FF50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6" name="Line 3">
            <a:extLst>
              <a:ext uri="{FF2B5EF4-FFF2-40B4-BE49-F238E27FC236}">
                <a16:creationId xmlns:a16="http://schemas.microsoft.com/office/drawing/2014/main" id="{EC4AF855-5498-43BF-88C1-6D4A4363C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4450" y="4586288"/>
            <a:ext cx="2698750" cy="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Text Box 8">
            <a:extLst>
              <a:ext uri="{FF2B5EF4-FFF2-40B4-BE49-F238E27FC236}">
                <a16:creationId xmlns:a16="http://schemas.microsoft.com/office/drawing/2014/main" id="{61ED9926-24CE-455F-B119-35FC5CAD0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64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altLang="en-US"/>
              <a:t> </a:t>
            </a:r>
            <a:r>
              <a:rPr lang="en-GB" altLang="en-US" sz="2400"/>
              <a:t>The diameter of the circle is 60cm.</a:t>
            </a:r>
          </a:p>
          <a:p>
            <a:pPr eaLnBrk="1" hangingPunct="1"/>
            <a:r>
              <a:rPr lang="en-GB" altLang="en-US" sz="2400"/>
              <a:t>	 Find area of the circle?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49F2DC01-C6D7-4DF6-86DD-4FD646EE8C5A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2628900"/>
            <a:ext cx="1593850" cy="1171575"/>
            <a:chOff x="3644" y="1783"/>
            <a:chExt cx="872" cy="611"/>
          </a:xfrm>
        </p:grpSpPr>
        <p:sp>
          <p:nvSpPr>
            <p:cNvPr id="246794" name="Text Box 10">
              <a:extLst>
                <a:ext uri="{FF2B5EF4-FFF2-40B4-BE49-F238E27FC236}">
                  <a16:creationId xmlns:a16="http://schemas.microsoft.com/office/drawing/2014/main" id="{F75B0C39-E57A-4385-94CD-AA3831FEC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Solution</a:t>
              </a:r>
            </a:p>
          </p:txBody>
        </p:sp>
        <p:graphicFrame>
          <p:nvGraphicFramePr>
            <p:cNvPr id="19461" name="Object 11">
              <a:extLst>
                <a:ext uri="{FF2B5EF4-FFF2-40B4-BE49-F238E27FC236}">
                  <a16:creationId xmlns:a16="http://schemas.microsoft.com/office/drawing/2014/main" id="{F0BBF9FD-4DA7-49EE-B3E7-032B01D080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9" name="Oval 12">
            <a:extLst>
              <a:ext uri="{FF2B5EF4-FFF2-40B4-BE49-F238E27FC236}">
                <a16:creationId xmlns:a16="http://schemas.microsoft.com/office/drawing/2014/main" id="{EEE78922-B000-43D3-823C-0DB84B4D1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45529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6797" name="Object 13">
            <a:extLst>
              <a:ext uri="{FF2B5EF4-FFF2-40B4-BE49-F238E27FC236}">
                <a16:creationId xmlns:a16="http://schemas.microsoft.com/office/drawing/2014/main" id="{BE23516D-9BDE-437F-8F5B-DE64C6C5F5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3894138"/>
          <a:ext cx="30305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93480" progId="Equation.DSMT4">
                  <p:embed/>
                </p:oleObj>
              </mc:Choice>
              <mc:Fallback>
                <p:oleObj name="Equation" r:id="rId4" imgW="13716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894138"/>
                        <a:ext cx="303053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8" name="Object 14">
            <a:extLst>
              <a:ext uri="{FF2B5EF4-FFF2-40B4-BE49-F238E27FC236}">
                <a16:creationId xmlns:a16="http://schemas.microsoft.com/office/drawing/2014/main" id="{35B4B75C-E427-4246-942A-599E2434EA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4857750"/>
          <a:ext cx="22352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4857750"/>
                        <a:ext cx="22352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9" name="Object 15">
            <a:extLst>
              <a:ext uri="{FF2B5EF4-FFF2-40B4-BE49-F238E27FC236}">
                <a16:creationId xmlns:a16="http://schemas.microsoft.com/office/drawing/2014/main" id="{9D55CFE5-413C-4B60-B05E-A5CF68691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1488" y="5519738"/>
          <a:ext cx="26527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488" y="5519738"/>
                        <a:ext cx="265271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70" name="Picture 16" descr="Office Objects 0572">
            <a:extLst>
              <a:ext uri="{FF2B5EF4-FFF2-40B4-BE49-F238E27FC236}">
                <a16:creationId xmlns:a16="http://schemas.microsoft.com/office/drawing/2014/main" id="{1CA2D261-9D46-4221-90B1-55423EA20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1" name="Text Box 17">
            <a:extLst>
              <a:ext uri="{FF2B5EF4-FFF2-40B4-BE49-F238E27FC236}">
                <a16:creationId xmlns:a16="http://schemas.microsoft.com/office/drawing/2014/main" id="{539F162F-BB8A-435B-99D7-F3B893B8454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72" name="Picture 3" descr="scottishflag">
            <a:extLst>
              <a:ext uri="{FF2B5EF4-FFF2-40B4-BE49-F238E27FC236}">
                <a16:creationId xmlns:a16="http://schemas.microsoft.com/office/drawing/2014/main" id="{7BD5DAAD-F378-410A-8123-FE28B817E9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DC0A48D2-82F6-4811-8649-281588C934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6AF220-61D9-424C-9021-A5C08C6B9D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C9DB5EE-6CB7-41AE-9812-BAB8382C2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7BCDA180-3DA3-47B7-8B09-2946C844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17" name="Text Box 3">
            <a:extLst>
              <a:ext uri="{FF2B5EF4-FFF2-40B4-BE49-F238E27FC236}">
                <a16:creationId xmlns:a16="http://schemas.microsoft.com/office/drawing/2014/main" id="{A80D1B17-9383-498D-AA56-0FFC7C54B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Ex3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Ch6 (page 57)</a:t>
            </a:r>
          </a:p>
        </p:txBody>
      </p:sp>
      <p:pic>
        <p:nvPicPr>
          <p:cNvPr id="64518" name="Picture 4" descr="ag00463_">
            <a:extLst>
              <a:ext uri="{FF2B5EF4-FFF2-40B4-BE49-F238E27FC236}">
                <a16:creationId xmlns:a16="http://schemas.microsoft.com/office/drawing/2014/main" id="{CF29D197-8770-4E7E-BB2C-49A46201E1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5" descr="scottishflag">
            <a:extLst>
              <a:ext uri="{FF2B5EF4-FFF2-40B4-BE49-F238E27FC236}">
                <a16:creationId xmlns:a16="http://schemas.microsoft.com/office/drawing/2014/main" id="{405727FC-8F49-4FE5-AA34-5A45245EEC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6" descr="Office Objects 0572">
            <a:extLst>
              <a:ext uri="{FF2B5EF4-FFF2-40B4-BE49-F238E27FC236}">
                <a16:creationId xmlns:a16="http://schemas.microsoft.com/office/drawing/2014/main" id="{A8EA9BBA-43CF-415C-8B7C-04BCD433B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1" name="Text Box 7">
            <a:extLst>
              <a:ext uri="{FF2B5EF4-FFF2-40B4-BE49-F238E27FC236}">
                <a16:creationId xmlns:a16="http://schemas.microsoft.com/office/drawing/2014/main" id="{4B266F50-B996-4E28-A113-98205BC558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B5080C8B-C84B-461F-9110-9EAD49911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Area of a Circle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986685D6-12FE-4966-A184-4CA9E3149F3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B6AB9C-ABBF-4922-96F9-EC0430C7A3E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68D87148-A6B7-4E51-83FE-C6FD83A44C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EA542A9-892B-40AA-9637-C6F332A81D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617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487" name="Picture 3" descr="scottishflag">
            <a:extLst>
              <a:ext uri="{FF2B5EF4-FFF2-40B4-BE49-F238E27FC236}">
                <a16:creationId xmlns:a16="http://schemas.microsoft.com/office/drawing/2014/main" id="{18DCFEB4-E4A0-4401-9B7C-2DFE189B65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Text Box 4">
            <a:extLst>
              <a:ext uri="{FF2B5EF4-FFF2-40B4-BE49-F238E27FC236}">
                <a16:creationId xmlns:a16="http://schemas.microsoft.com/office/drawing/2014/main" id="{50A5DC45-5752-4FA8-8B2D-9AF97329B03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482" name="Object 5">
            <a:extLst>
              <a:ext uri="{FF2B5EF4-FFF2-40B4-BE49-F238E27FC236}">
                <a16:creationId xmlns:a16="http://schemas.microsoft.com/office/drawing/2014/main" id="{AF9887BB-361C-4550-A8B8-9C19F819D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2073275"/>
          <a:ext cx="2501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393480" progId="Equation.DSMT4">
                  <p:embed/>
                </p:oleObj>
              </mc:Choice>
              <mc:Fallback>
                <p:oleObj name="Equation" r:id="rId3" imgW="1485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73275"/>
                        <a:ext cx="25019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Text Box 6">
            <a:extLst>
              <a:ext uri="{FF2B5EF4-FFF2-40B4-BE49-F238E27FC236}">
                <a16:creationId xmlns:a16="http://schemas.microsoft.com/office/drawing/2014/main" id="{8540F621-2279-42C0-BBA0-4A49453B5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218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Why is </a:t>
            </a:r>
          </a:p>
        </p:txBody>
      </p:sp>
      <p:sp>
        <p:nvSpPr>
          <p:cNvPr id="20490" name="Text Box 7">
            <a:extLst>
              <a:ext uri="{FF2B5EF4-FFF2-40B4-BE49-F238E27FC236}">
                <a16:creationId xmlns:a16="http://schemas.microsoft.com/office/drawing/2014/main" id="{AFD87F13-61AA-493E-A385-494C11C2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4323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Convert 45.1 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20491" name="Text Box 8">
            <a:extLst>
              <a:ext uri="{FF2B5EF4-FFF2-40B4-BE49-F238E27FC236}">
                <a16:creationId xmlns:a16="http://schemas.microsoft.com/office/drawing/2014/main" id="{B50563DE-5AFB-463A-AD9E-F049FC21A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6972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20492" name="Text Box 9">
            <a:extLst>
              <a:ext uri="{FF2B5EF4-FFF2-40B4-BE49-F238E27FC236}">
                <a16:creationId xmlns:a16="http://schemas.microsoft.com/office/drawing/2014/main" id="{CCC640FB-8554-45CC-896B-1F2E2EF38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879725"/>
            <a:ext cx="752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What is the time difference 07:54 and 13:36</a:t>
            </a:r>
          </a:p>
        </p:txBody>
      </p:sp>
      <p:graphicFrame>
        <p:nvGraphicFramePr>
          <p:cNvPr id="20483" name="Object 10">
            <a:extLst>
              <a:ext uri="{FF2B5EF4-FFF2-40B4-BE49-F238E27FC236}">
                <a16:creationId xmlns:a16="http://schemas.microsoft.com/office/drawing/2014/main" id="{26A92CED-015B-48BC-A16C-D0AD2AA20E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3690938"/>
          <a:ext cx="32019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90440" progId="Equation.DSMT4">
                  <p:embed/>
                </p:oleObj>
              </mc:Choice>
              <mc:Fallback>
                <p:oleObj name="Equation" r:id="rId5" imgW="149832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690938"/>
                        <a:ext cx="32019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Text Box 11">
            <a:extLst>
              <a:ext uri="{FF2B5EF4-FFF2-40B4-BE49-F238E27FC236}">
                <a16:creationId xmlns:a16="http://schemas.microsoft.com/office/drawing/2014/main" id="{544D7D2F-2B3F-4FD6-96DC-A6F0A80AC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62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Q5.	The answer to the question is 90.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20494" name="Picture 12" descr="Office Objects 0572">
            <a:extLst>
              <a:ext uri="{FF2B5EF4-FFF2-40B4-BE49-F238E27FC236}">
                <a16:creationId xmlns:a16="http://schemas.microsoft.com/office/drawing/2014/main" id="{3514F232-FC42-438C-9A12-BB649BD7D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67A2E0B-3E16-488E-8A61-45478ED81F1C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055688" y="585788"/>
            <a:ext cx="7086600" cy="6889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Composite</a:t>
            </a: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C345D077-46ED-4E34-AC30-B1ECB23E03A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B894AB-48C4-4B11-9045-9EE16784EC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CD7AE069-5BEB-4945-88BE-0430AA5C2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5541" name="Picture 3" descr="scottishflag">
            <a:extLst>
              <a:ext uri="{FF2B5EF4-FFF2-40B4-BE49-F238E27FC236}">
                <a16:creationId xmlns:a16="http://schemas.microsoft.com/office/drawing/2014/main" id="{2F8D0C94-10A6-4A6C-922A-0C4A7F9B8F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2" name="Text Box 4">
            <a:extLst>
              <a:ext uri="{FF2B5EF4-FFF2-40B4-BE49-F238E27FC236}">
                <a16:creationId xmlns:a16="http://schemas.microsoft.com/office/drawing/2014/main" id="{8202A956-0ED3-440D-AFD0-1D829E786D7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5543" name="Picture 5" descr="Office Objects 0572">
            <a:extLst>
              <a:ext uri="{FF2B5EF4-FFF2-40B4-BE49-F238E27FC236}">
                <a16:creationId xmlns:a16="http://schemas.microsoft.com/office/drawing/2014/main" id="{AB6915E0-9107-4E64-B6AA-34EAC74D0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6">
            <a:extLst>
              <a:ext uri="{FF2B5EF4-FFF2-40B4-BE49-F238E27FC236}">
                <a16:creationId xmlns:a16="http://schemas.microsoft.com/office/drawing/2014/main" id="{55332902-E139-42F5-97F6-8F624A467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E557706F-BD73-4F2B-A750-318B42420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D9C548E5-1005-431C-8898-767656E71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Use knowledge gained so far to find the area of more complicated shapes..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65547" name="Line 9">
            <a:extLst>
              <a:ext uri="{FF2B5EF4-FFF2-40B4-BE49-F238E27FC236}">
                <a16:creationId xmlns:a16="http://schemas.microsoft.com/office/drawing/2014/main" id="{070FE782-B5EA-4195-9970-B306201DCB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0FC9CF3F-D07A-4C6F-BB3E-80DB62BC7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We are learning to find area for more complicated shapes.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1F07BBE1-90E8-427B-8444-A8B8315F4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4300538"/>
            <a:ext cx="3360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Show appropriate working.</a:t>
            </a:r>
          </a:p>
        </p:txBody>
      </p:sp>
      <p:sp>
        <p:nvSpPr>
          <p:cNvPr id="24592" name="AutoShape 16">
            <a:extLst>
              <a:ext uri="{FF2B5EF4-FFF2-40B4-BE49-F238E27FC236}">
                <a16:creationId xmlns:a16="http://schemas.microsoft.com/office/drawing/2014/main" id="{DC6CAFD0-09CD-45DF-ABB2-0DD7003F5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1676400"/>
            <a:ext cx="2952750" cy="935038"/>
          </a:xfrm>
          <a:prstGeom prst="cloudCallout">
            <a:avLst>
              <a:gd name="adj1" fmla="val 2528"/>
              <a:gd name="adj2" fmla="val -104329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Made up of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Simple shapes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6" grpId="0"/>
      <p:bldP spid="24588" grpId="0"/>
      <p:bldP spid="2459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1">
            <a:extLst>
              <a:ext uri="{FF2B5EF4-FFF2-40B4-BE49-F238E27FC236}">
                <a16:creationId xmlns:a16="http://schemas.microsoft.com/office/drawing/2014/main" id="{78C352A5-6C08-451D-B144-28E8120336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E8CE6B-E41F-44E3-AB80-F48072E767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2" name="Footer Placeholder 2">
            <a:extLst>
              <a:ext uri="{FF2B5EF4-FFF2-40B4-BE49-F238E27FC236}">
                <a16:creationId xmlns:a16="http://schemas.microsoft.com/office/drawing/2014/main" id="{ABBA980C-D878-4483-AC61-37556A8F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6564" name="Text Box 3">
            <a:extLst>
              <a:ext uri="{FF2B5EF4-FFF2-40B4-BE49-F238E27FC236}">
                <a16:creationId xmlns:a16="http://schemas.microsoft.com/office/drawing/2014/main" id="{277F8A1E-43B0-4D97-8349-7E524A290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060575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66565" name="Group 4">
            <a:extLst>
              <a:ext uri="{FF2B5EF4-FFF2-40B4-BE49-F238E27FC236}">
                <a16:creationId xmlns:a16="http://schemas.microsoft.com/office/drawing/2014/main" id="{5F8F4052-7DA2-4367-8364-3DB55127BF66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3068638"/>
            <a:ext cx="1008062" cy="2663825"/>
            <a:chOff x="567" y="1752"/>
            <a:chExt cx="635" cy="1951"/>
          </a:xfrm>
        </p:grpSpPr>
        <p:sp>
          <p:nvSpPr>
            <p:cNvPr id="66607" name="Line 5">
              <a:extLst>
                <a:ext uri="{FF2B5EF4-FFF2-40B4-BE49-F238E27FC236}">
                  <a16:creationId xmlns:a16="http://schemas.microsoft.com/office/drawing/2014/main" id="{945B74D2-0B5C-4976-B140-B4D076C413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8" name="Line 6">
              <a:extLst>
                <a:ext uri="{FF2B5EF4-FFF2-40B4-BE49-F238E27FC236}">
                  <a16:creationId xmlns:a16="http://schemas.microsoft.com/office/drawing/2014/main" id="{F41D5898-7B62-4BFF-BABE-B8ACCBA48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9" name="AutoShape 7">
              <a:extLst>
                <a:ext uri="{FF2B5EF4-FFF2-40B4-BE49-F238E27FC236}">
                  <a16:creationId xmlns:a16="http://schemas.microsoft.com/office/drawing/2014/main" id="{D1D09E9C-49C6-4992-B08E-E48B2A8E6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10" name="AutoShape 8">
              <a:extLst>
                <a:ext uri="{FF2B5EF4-FFF2-40B4-BE49-F238E27FC236}">
                  <a16:creationId xmlns:a16="http://schemas.microsoft.com/office/drawing/2014/main" id="{91A4ADFD-CC73-4C30-89EA-D18A43043C4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11" name="Text Box 9">
              <a:extLst>
                <a:ext uri="{FF2B5EF4-FFF2-40B4-BE49-F238E27FC236}">
                  <a16:creationId xmlns:a16="http://schemas.microsoft.com/office/drawing/2014/main" id="{8BFAA3C6-32AD-4DCC-954B-2A5A85331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grpSp>
        <p:nvGrpSpPr>
          <p:cNvPr id="66566" name="Group 10">
            <a:extLst>
              <a:ext uri="{FF2B5EF4-FFF2-40B4-BE49-F238E27FC236}">
                <a16:creationId xmlns:a16="http://schemas.microsoft.com/office/drawing/2014/main" id="{0D7C2BF0-29DE-48A5-9886-05D8E3644532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2708275"/>
            <a:ext cx="2808288" cy="336550"/>
            <a:chOff x="1020" y="1525"/>
            <a:chExt cx="1543" cy="212"/>
          </a:xfrm>
        </p:grpSpPr>
        <p:sp>
          <p:nvSpPr>
            <p:cNvPr id="66602" name="Line 11">
              <a:extLst>
                <a:ext uri="{FF2B5EF4-FFF2-40B4-BE49-F238E27FC236}">
                  <a16:creationId xmlns:a16="http://schemas.microsoft.com/office/drawing/2014/main" id="{A083715D-5734-418B-80DF-C92708E09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3" name="Line 12">
              <a:extLst>
                <a:ext uri="{FF2B5EF4-FFF2-40B4-BE49-F238E27FC236}">
                  <a16:creationId xmlns:a16="http://schemas.microsoft.com/office/drawing/2014/main" id="{79731DA8-C992-447D-B24C-1689177E6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4" name="AutoShape 13">
              <a:extLst>
                <a:ext uri="{FF2B5EF4-FFF2-40B4-BE49-F238E27FC236}">
                  <a16:creationId xmlns:a16="http://schemas.microsoft.com/office/drawing/2014/main" id="{F7DF0AA7-D9A7-4854-BEDD-596FF94661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5" name="AutoShape 14">
              <a:extLst>
                <a:ext uri="{FF2B5EF4-FFF2-40B4-BE49-F238E27FC236}">
                  <a16:creationId xmlns:a16="http://schemas.microsoft.com/office/drawing/2014/main" id="{F411BF47-AC30-4458-9A2A-BB512E9B76E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606" name="Text Box 15">
              <a:extLst>
                <a:ext uri="{FF2B5EF4-FFF2-40B4-BE49-F238E27FC236}">
                  <a16:creationId xmlns:a16="http://schemas.microsoft.com/office/drawing/2014/main" id="{F7776252-630C-4BF3-931D-3F12D5627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9cm</a:t>
              </a:r>
              <a:endParaRPr lang="en-US" altLang="en-US" sz="1600"/>
            </a:p>
          </p:txBody>
        </p:sp>
      </p:grpSp>
      <p:sp>
        <p:nvSpPr>
          <p:cNvPr id="18448" name="Line 16">
            <a:extLst>
              <a:ext uri="{FF2B5EF4-FFF2-40B4-BE49-F238E27FC236}">
                <a16:creationId xmlns:a16="http://schemas.microsoft.com/office/drawing/2014/main" id="{885F249D-7695-4941-BD8B-913B851CD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221163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3B25E390-7BF6-4241-B5A2-C6ADCBA90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068638"/>
            <a:ext cx="3097213" cy="2663825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18">
            <a:extLst>
              <a:ext uri="{FF2B5EF4-FFF2-40B4-BE49-F238E27FC236}">
                <a16:creationId xmlns:a16="http://schemas.microsoft.com/office/drawing/2014/main" id="{B7947ADB-1909-40FC-BB33-AB76DB405409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3068638"/>
            <a:ext cx="4824413" cy="2663825"/>
            <a:chOff x="1020" y="1752"/>
            <a:chExt cx="2404" cy="1996"/>
          </a:xfrm>
        </p:grpSpPr>
        <p:sp>
          <p:nvSpPr>
            <p:cNvPr id="66596" name="Line 19">
              <a:extLst>
                <a:ext uri="{FF2B5EF4-FFF2-40B4-BE49-F238E27FC236}">
                  <a16:creationId xmlns:a16="http://schemas.microsoft.com/office/drawing/2014/main" id="{4CB78670-52D9-4229-AA4D-4793FF99B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7" name="Line 20">
              <a:extLst>
                <a:ext uri="{FF2B5EF4-FFF2-40B4-BE49-F238E27FC236}">
                  <a16:creationId xmlns:a16="http://schemas.microsoft.com/office/drawing/2014/main" id="{E701E2FC-30E4-417B-A6D8-5F6DA538C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8" name="Line 21">
              <a:extLst>
                <a:ext uri="{FF2B5EF4-FFF2-40B4-BE49-F238E27FC236}">
                  <a16:creationId xmlns:a16="http://schemas.microsoft.com/office/drawing/2014/main" id="{CA4FC465-C9D6-4E1C-B0E2-475198BBE9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2">
              <a:extLst>
                <a:ext uri="{FF2B5EF4-FFF2-40B4-BE49-F238E27FC236}">
                  <a16:creationId xmlns:a16="http://schemas.microsoft.com/office/drawing/2014/main" id="{17E2144D-8399-4702-AD20-8E76C9AA2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3">
              <a:extLst>
                <a:ext uri="{FF2B5EF4-FFF2-40B4-BE49-F238E27FC236}">
                  <a16:creationId xmlns:a16="http://schemas.microsoft.com/office/drawing/2014/main" id="{A5DB29B0-89DC-4636-8D12-B346A91A8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Line 24">
              <a:extLst>
                <a:ext uri="{FF2B5EF4-FFF2-40B4-BE49-F238E27FC236}">
                  <a16:creationId xmlns:a16="http://schemas.microsoft.com/office/drawing/2014/main" id="{65D1D772-B7FF-4EB1-B32F-0977753E3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7" name="Rectangle 25">
            <a:extLst>
              <a:ext uri="{FF2B5EF4-FFF2-40B4-BE49-F238E27FC236}">
                <a16:creationId xmlns:a16="http://schemas.microsoft.com/office/drawing/2014/main" id="{8C2F00BF-28A5-4D8D-9195-1A081CD11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221163"/>
            <a:ext cx="1728787" cy="15113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6">
            <a:extLst>
              <a:ext uri="{FF2B5EF4-FFF2-40B4-BE49-F238E27FC236}">
                <a16:creationId xmlns:a16="http://schemas.microsoft.com/office/drawing/2014/main" id="{943913F9-CEF7-4939-86C6-A9D2FCF3C2A9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4221163"/>
            <a:ext cx="720725" cy="1511300"/>
            <a:chOff x="3515" y="2614"/>
            <a:chExt cx="454" cy="1134"/>
          </a:xfrm>
        </p:grpSpPr>
        <p:sp>
          <p:nvSpPr>
            <p:cNvPr id="66591" name="Line 27">
              <a:extLst>
                <a:ext uri="{FF2B5EF4-FFF2-40B4-BE49-F238E27FC236}">
                  <a16:creationId xmlns:a16="http://schemas.microsoft.com/office/drawing/2014/main" id="{A489EE8B-6EA6-465E-90FF-EB4136149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2" name="AutoShape 28">
              <a:extLst>
                <a:ext uri="{FF2B5EF4-FFF2-40B4-BE49-F238E27FC236}">
                  <a16:creationId xmlns:a16="http://schemas.microsoft.com/office/drawing/2014/main" id="{948F4A5A-EE7A-4F4A-998A-19692F386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93" name="AutoShape 29">
              <a:extLst>
                <a:ext uri="{FF2B5EF4-FFF2-40B4-BE49-F238E27FC236}">
                  <a16:creationId xmlns:a16="http://schemas.microsoft.com/office/drawing/2014/main" id="{5ED97C81-AFB1-4619-B793-22091DF1E61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94" name="Text Box 30">
              <a:extLst>
                <a:ext uri="{FF2B5EF4-FFF2-40B4-BE49-F238E27FC236}">
                  <a16:creationId xmlns:a16="http://schemas.microsoft.com/office/drawing/2014/main" id="{05C7FE2D-EC4A-4F06-A50C-AC58871E4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5cm</a:t>
              </a:r>
              <a:endParaRPr lang="en-US" altLang="en-US" sz="1600"/>
            </a:p>
          </p:txBody>
        </p:sp>
        <p:sp>
          <p:nvSpPr>
            <p:cNvPr id="66595" name="Line 31">
              <a:extLst>
                <a:ext uri="{FF2B5EF4-FFF2-40B4-BE49-F238E27FC236}">
                  <a16:creationId xmlns:a16="http://schemas.microsoft.com/office/drawing/2014/main" id="{C614F212-C37C-4DA2-ABF3-67BE1FB97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2">
            <a:extLst>
              <a:ext uri="{FF2B5EF4-FFF2-40B4-BE49-F238E27FC236}">
                <a16:creationId xmlns:a16="http://schemas.microsoft.com/office/drawing/2014/main" id="{AEEADE70-D613-49B3-961B-C9DF0F4DFC1B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3860800"/>
            <a:ext cx="1677988" cy="336550"/>
            <a:chOff x="2653" y="2251"/>
            <a:chExt cx="1057" cy="212"/>
          </a:xfrm>
        </p:grpSpPr>
        <p:sp>
          <p:nvSpPr>
            <p:cNvPr id="66586" name="Line 33">
              <a:extLst>
                <a:ext uri="{FF2B5EF4-FFF2-40B4-BE49-F238E27FC236}">
                  <a16:creationId xmlns:a16="http://schemas.microsoft.com/office/drawing/2014/main" id="{FD1CE877-4C2D-4C58-A6E8-B35615275D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9" y="2341"/>
              <a:ext cx="2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7" name="Line 34">
              <a:extLst>
                <a:ext uri="{FF2B5EF4-FFF2-40B4-BE49-F238E27FC236}">
                  <a16:creationId xmlns:a16="http://schemas.microsoft.com/office/drawing/2014/main" id="{E8C0E11B-8195-49F6-BF32-ED753419A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4" y="234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8" name="AutoShape 35">
              <a:extLst>
                <a:ext uri="{FF2B5EF4-FFF2-40B4-BE49-F238E27FC236}">
                  <a16:creationId xmlns:a16="http://schemas.microsoft.com/office/drawing/2014/main" id="{33EDAA13-43FB-4C62-B5A0-E3916E0B145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659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89" name="AutoShape 36">
              <a:extLst>
                <a:ext uri="{FF2B5EF4-FFF2-40B4-BE49-F238E27FC236}">
                  <a16:creationId xmlns:a16="http://schemas.microsoft.com/office/drawing/2014/main" id="{CC83D864-A587-4343-8839-A7CE94C0DB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612" y="2290"/>
              <a:ext cx="91" cy="10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590" name="Text Box 37">
              <a:extLst>
                <a:ext uri="{FF2B5EF4-FFF2-40B4-BE49-F238E27FC236}">
                  <a16:creationId xmlns:a16="http://schemas.microsoft.com/office/drawing/2014/main" id="{B0F682A9-4EDD-404F-9DDC-3508BD48A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2251"/>
              <a:ext cx="5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</p:grpSp>
      <p:sp>
        <p:nvSpPr>
          <p:cNvPr id="18470" name="Text Box 38">
            <a:extLst>
              <a:ext uri="{FF2B5EF4-FFF2-40B4-BE49-F238E27FC236}">
                <a16:creationId xmlns:a16="http://schemas.microsoft.com/office/drawing/2014/main" id="{3AC65A2E-F197-4084-89C1-811181FC9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427413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l x b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1" name="Text Box 39">
            <a:extLst>
              <a:ext uri="{FF2B5EF4-FFF2-40B4-BE49-F238E27FC236}">
                <a16:creationId xmlns:a16="http://schemas.microsoft.com/office/drawing/2014/main" id="{C814461E-9533-46F1-9F2A-96E07F191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932238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9 x 8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2" name="Text Box 40">
            <a:extLst>
              <a:ext uri="{FF2B5EF4-FFF2-40B4-BE49-F238E27FC236}">
                <a16:creationId xmlns:a16="http://schemas.microsoft.com/office/drawing/2014/main" id="{5B4319EE-3B19-41ED-AD1C-79D92BE4E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43547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72cm</a:t>
            </a:r>
            <a:r>
              <a:rPr lang="en-GB" altLang="en-US" sz="2400" baseline="30000">
                <a:solidFill>
                  <a:srgbClr val="000000"/>
                </a:solidFill>
              </a:rPr>
              <a:t>2</a:t>
            </a: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18473" name="Text Box 41">
            <a:extLst>
              <a:ext uri="{FF2B5EF4-FFF2-40B4-BE49-F238E27FC236}">
                <a16:creationId xmlns:a16="http://schemas.microsoft.com/office/drawing/2014/main" id="{4AB2A417-6729-43A4-8BDA-6A66ADD73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4221163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l x b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4" name="Text Box 42">
            <a:extLst>
              <a:ext uri="{FF2B5EF4-FFF2-40B4-BE49-F238E27FC236}">
                <a16:creationId xmlns:a16="http://schemas.microsoft.com/office/drawing/2014/main" id="{5173F24B-D8D9-42C3-A7C4-DB5402258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4724400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6 x 5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18475" name="Text Box 43">
            <a:extLst>
              <a:ext uri="{FF2B5EF4-FFF2-40B4-BE49-F238E27FC236}">
                <a16:creationId xmlns:a16="http://schemas.microsoft.com/office/drawing/2014/main" id="{A97A5F38-C442-453E-85D6-23168C432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5229225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A = 30cm</a:t>
            </a:r>
            <a:r>
              <a:rPr lang="en-GB" altLang="en-US" sz="2400" baseline="30000">
                <a:solidFill>
                  <a:srgbClr val="000000"/>
                </a:solidFill>
              </a:rPr>
              <a:t>2</a:t>
            </a:r>
            <a:endParaRPr lang="en-US" altLang="en-US" sz="2400" baseline="30000">
              <a:solidFill>
                <a:srgbClr val="000000"/>
              </a:solidFill>
            </a:endParaRPr>
          </a:p>
        </p:txBody>
      </p:sp>
      <p:sp>
        <p:nvSpPr>
          <p:cNvPr id="18476" name="Text Box 44">
            <a:extLst>
              <a:ext uri="{FF2B5EF4-FFF2-40B4-BE49-F238E27FC236}">
                <a16:creationId xmlns:a16="http://schemas.microsoft.com/office/drawing/2014/main" id="{FCD8DD69-355D-4208-8D95-530FE998D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6213" y="2636838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8477" name="Text Box 45">
            <a:extLst>
              <a:ext uri="{FF2B5EF4-FFF2-40B4-BE49-F238E27FC236}">
                <a16:creationId xmlns:a16="http://schemas.microsoft.com/office/drawing/2014/main" id="{17B358D2-A281-45B7-95F0-004F1D82E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975" y="3140075"/>
            <a:ext cx="165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102cm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sp>
        <p:nvSpPr>
          <p:cNvPr id="18478" name="Text Box 46">
            <a:extLst>
              <a:ext uri="{FF2B5EF4-FFF2-40B4-BE49-F238E27FC236}">
                <a16:creationId xmlns:a16="http://schemas.microsoft.com/office/drawing/2014/main" id="{04031452-B307-430F-9400-4D1648C68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75" y="26368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72 + 30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66582" name="Picture 47" descr="Office Objects 0572">
            <a:extLst>
              <a:ext uri="{FF2B5EF4-FFF2-40B4-BE49-F238E27FC236}">
                <a16:creationId xmlns:a16="http://schemas.microsoft.com/office/drawing/2014/main" id="{1110CF7E-88CA-4340-A934-54D457E77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80" name="Rectangle 48">
            <a:extLst>
              <a:ext uri="{FF2B5EF4-FFF2-40B4-BE49-F238E27FC236}">
                <a16:creationId xmlns:a16="http://schemas.microsoft.com/office/drawing/2014/main" id="{26F52E2F-B38B-4B39-AA10-EFE6C5EB3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66584" name="Picture 49" descr="scottishflag">
            <a:extLst>
              <a:ext uri="{FF2B5EF4-FFF2-40B4-BE49-F238E27FC236}">
                <a16:creationId xmlns:a16="http://schemas.microsoft.com/office/drawing/2014/main" id="{9C575978-8D3C-4352-A16B-C2AE99C3DF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85" name="Text Box 51">
            <a:extLst>
              <a:ext uri="{FF2B5EF4-FFF2-40B4-BE49-F238E27FC236}">
                <a16:creationId xmlns:a16="http://schemas.microsoft.com/office/drawing/2014/main" id="{B34AE213-44EF-4420-9430-9A4165DA060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0.2283 -0.005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25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0.22326 -0.003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63" y="-18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22049 -0.005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 animBg="1"/>
      <p:bldP spid="18457" grpId="0" animBg="1"/>
      <p:bldP spid="18457" grpId="1" animBg="1"/>
      <p:bldP spid="18470" grpId="0"/>
      <p:bldP spid="18471" grpId="0"/>
      <p:bldP spid="18472" grpId="0"/>
      <p:bldP spid="18473" grpId="0"/>
      <p:bldP spid="18474" grpId="0"/>
      <p:bldP spid="18475" grpId="0"/>
      <p:bldP spid="18476" grpId="0"/>
      <p:bldP spid="18477" grpId="0"/>
      <p:bldP spid="184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82C7A656-6661-4FD5-BA8B-28EDD9E58B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2BF833-C980-4716-81CD-0FAC39BA4E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C8ED7DC8-8659-4FFB-96B2-F38CB7245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4" name="Oval 2">
            <a:extLst>
              <a:ext uri="{FF2B5EF4-FFF2-40B4-BE49-F238E27FC236}">
                <a16:creationId xmlns:a16="http://schemas.microsoft.com/office/drawing/2014/main" id="{E0BEF14A-24A1-4887-A0A1-3A2CF99A7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3850" cy="33337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C2EC773-A901-475F-A00D-FA5B9A825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1335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0182" name="Picture 4" descr="scottishflag">
            <a:extLst>
              <a:ext uri="{FF2B5EF4-FFF2-40B4-BE49-F238E27FC236}">
                <a16:creationId xmlns:a16="http://schemas.microsoft.com/office/drawing/2014/main" id="{4CA6AC9B-A79C-4FEB-B7F4-5266B0632C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3" name="Text Box 5">
            <a:extLst>
              <a:ext uri="{FF2B5EF4-FFF2-40B4-BE49-F238E27FC236}">
                <a16:creationId xmlns:a16="http://schemas.microsoft.com/office/drawing/2014/main" id="{B1B869FA-5C83-44EC-99EA-463D38EBBA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0184" name="Picture 6" descr="Office Objects 0572">
            <a:extLst>
              <a:ext uri="{FF2B5EF4-FFF2-40B4-BE49-F238E27FC236}">
                <a16:creationId xmlns:a16="http://schemas.microsoft.com/office/drawing/2014/main" id="{33CAE357-A971-4010-8765-1C787D688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5" name="Text Box 7">
            <a:extLst>
              <a:ext uri="{FF2B5EF4-FFF2-40B4-BE49-F238E27FC236}">
                <a16:creationId xmlns:a16="http://schemas.microsoft.com/office/drawing/2014/main" id="{333FE065-08B0-4639-84BE-0F2EB8889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388" y="2924175"/>
            <a:ext cx="54657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/>
              <a:t>What is perimeter ?</a:t>
            </a:r>
            <a:endParaRPr lang="en-GB" altLang="en-US" sz="4400">
              <a:solidFill>
                <a:srgbClr val="F2FC22"/>
              </a:solidFill>
            </a:endParaRP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41C60515-34C4-4E4C-95BB-729E1A36B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292600"/>
            <a:ext cx="60213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 u="sng">
                <a:solidFill>
                  <a:srgbClr val="F2FC22"/>
                </a:solidFill>
              </a:rPr>
              <a:t>Hint</a:t>
            </a:r>
            <a:r>
              <a:rPr lang="en-GB" altLang="en-US" sz="4000">
                <a:solidFill>
                  <a:srgbClr val="F2FC22"/>
                </a:solidFill>
              </a:rPr>
              <a:t> </a:t>
            </a:r>
          </a:p>
          <a:p>
            <a:pPr algn="ctr" eaLnBrk="1" hangingPunct="1"/>
            <a:r>
              <a:rPr lang="en-GB" altLang="en-US" sz="4000">
                <a:solidFill>
                  <a:srgbClr val="F2FC22"/>
                </a:solidFill>
              </a:rPr>
              <a:t>answer is on the screen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7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4466E-6 L 0.95469 -1.84466E-6 L 0.95469 0.93643 L 1.66667E-6 0.93643 L 1.66667E-6 -1.84466E-6 Z " pathEditMode="relative" rAng="0" ptsTypes="FFFFF">
                                      <p:cBhvr>
                                        <p:cTn id="13" dur="5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43" y="46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8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1">
            <a:extLst>
              <a:ext uri="{FF2B5EF4-FFF2-40B4-BE49-F238E27FC236}">
                <a16:creationId xmlns:a16="http://schemas.microsoft.com/office/drawing/2014/main" id="{7AB7F935-2B67-4279-8494-049EEB6902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3F2273-411C-49D0-BA95-F18582BD06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7587" name="Text Box 2">
            <a:extLst>
              <a:ext uri="{FF2B5EF4-FFF2-40B4-BE49-F238E27FC236}">
                <a16:creationId xmlns:a16="http://schemas.microsoft.com/office/drawing/2014/main" id="{4A0660CA-A388-4B4B-905B-51B8AF071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89138"/>
            <a:ext cx="5545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67588" name="Group 3">
            <a:extLst>
              <a:ext uri="{FF2B5EF4-FFF2-40B4-BE49-F238E27FC236}">
                <a16:creationId xmlns:a16="http://schemas.microsoft.com/office/drawing/2014/main" id="{11379CCF-80A4-4EBB-A5B4-4B4894F0CB9D}"/>
              </a:ext>
            </a:extLst>
          </p:cNvPr>
          <p:cNvGrpSpPr>
            <a:grpSpLocks/>
          </p:cNvGrpSpPr>
          <p:nvPr/>
        </p:nvGrpSpPr>
        <p:grpSpPr bwMode="auto">
          <a:xfrm>
            <a:off x="1404938" y="2997200"/>
            <a:ext cx="1008062" cy="3097213"/>
            <a:chOff x="567" y="1752"/>
            <a:chExt cx="635" cy="1951"/>
          </a:xfrm>
        </p:grpSpPr>
        <p:sp>
          <p:nvSpPr>
            <p:cNvPr id="67621" name="Line 4">
              <a:extLst>
                <a:ext uri="{FF2B5EF4-FFF2-40B4-BE49-F238E27FC236}">
                  <a16:creationId xmlns:a16="http://schemas.microsoft.com/office/drawing/2014/main" id="{2BEA810E-C31F-42CE-A3DB-8A2673ABD7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2" name="Line 5">
              <a:extLst>
                <a:ext uri="{FF2B5EF4-FFF2-40B4-BE49-F238E27FC236}">
                  <a16:creationId xmlns:a16="http://schemas.microsoft.com/office/drawing/2014/main" id="{15EB0040-6C17-4F83-9651-3462117890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3" name="AutoShape 6">
              <a:extLst>
                <a:ext uri="{FF2B5EF4-FFF2-40B4-BE49-F238E27FC236}">
                  <a16:creationId xmlns:a16="http://schemas.microsoft.com/office/drawing/2014/main" id="{9EBABFB9-9CFC-4F04-9D09-3D9319D71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4" name="AutoShape 7">
              <a:extLst>
                <a:ext uri="{FF2B5EF4-FFF2-40B4-BE49-F238E27FC236}">
                  <a16:creationId xmlns:a16="http://schemas.microsoft.com/office/drawing/2014/main" id="{E8C180ED-45E3-4F0F-9226-74870EBF661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5" name="Text Box 8">
              <a:extLst>
                <a:ext uri="{FF2B5EF4-FFF2-40B4-BE49-F238E27FC236}">
                  <a16:creationId xmlns:a16="http://schemas.microsoft.com/office/drawing/2014/main" id="{8DE0A7E2-F516-4249-AE40-11AEA8CBFE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10cm</a:t>
              </a:r>
              <a:endParaRPr lang="en-US" altLang="en-US" sz="1600"/>
            </a:p>
          </p:txBody>
        </p:sp>
      </p:grpSp>
      <p:grpSp>
        <p:nvGrpSpPr>
          <p:cNvPr id="67589" name="Group 9">
            <a:extLst>
              <a:ext uri="{FF2B5EF4-FFF2-40B4-BE49-F238E27FC236}">
                <a16:creationId xmlns:a16="http://schemas.microsoft.com/office/drawing/2014/main" id="{64D9F0E7-E930-4CF8-B20F-DFCD24B6C066}"/>
              </a:ext>
            </a:extLst>
          </p:cNvPr>
          <p:cNvGrpSpPr>
            <a:grpSpLocks/>
          </p:cNvGrpSpPr>
          <p:nvPr/>
        </p:nvGrpSpPr>
        <p:grpSpPr bwMode="auto">
          <a:xfrm>
            <a:off x="2127250" y="6199188"/>
            <a:ext cx="3817938" cy="336550"/>
            <a:chOff x="1020" y="3838"/>
            <a:chExt cx="2405" cy="212"/>
          </a:xfrm>
        </p:grpSpPr>
        <p:sp>
          <p:nvSpPr>
            <p:cNvPr id="67616" name="Line 10">
              <a:extLst>
                <a:ext uri="{FF2B5EF4-FFF2-40B4-BE49-F238E27FC236}">
                  <a16:creationId xmlns:a16="http://schemas.microsoft.com/office/drawing/2014/main" id="{A69CCBEA-D434-45B2-83FB-E3A9F006F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929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7" name="Line 11">
              <a:extLst>
                <a:ext uri="{FF2B5EF4-FFF2-40B4-BE49-F238E27FC236}">
                  <a16:creationId xmlns:a16="http://schemas.microsoft.com/office/drawing/2014/main" id="{A1368B31-A4AB-4650-97A7-9E4D3B4EC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5" y="3929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8" name="AutoShape 12">
              <a:extLst>
                <a:ext uri="{FF2B5EF4-FFF2-40B4-BE49-F238E27FC236}">
                  <a16:creationId xmlns:a16="http://schemas.microsoft.com/office/drawing/2014/main" id="{71A55C19-1148-4A24-A22C-0C60DEAED1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9" name="AutoShape 13">
              <a:extLst>
                <a:ext uri="{FF2B5EF4-FFF2-40B4-BE49-F238E27FC236}">
                  <a16:creationId xmlns:a16="http://schemas.microsoft.com/office/drawing/2014/main" id="{935FB540-6041-4864-AA17-543A3567EC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3334" y="388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20" name="Text Box 14">
              <a:extLst>
                <a:ext uri="{FF2B5EF4-FFF2-40B4-BE49-F238E27FC236}">
                  <a16:creationId xmlns:a16="http://schemas.microsoft.com/office/drawing/2014/main" id="{AAF7708C-42C4-4AE7-A27D-42EB5458C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7" y="3838"/>
              <a:ext cx="54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12cm</a:t>
              </a:r>
              <a:endParaRPr lang="en-US" altLang="en-US" sz="1600"/>
            </a:p>
          </p:txBody>
        </p:sp>
      </p:grpSp>
      <p:grpSp>
        <p:nvGrpSpPr>
          <p:cNvPr id="67590" name="Group 15">
            <a:extLst>
              <a:ext uri="{FF2B5EF4-FFF2-40B4-BE49-F238E27FC236}">
                <a16:creationId xmlns:a16="http://schemas.microsoft.com/office/drawing/2014/main" id="{94C13930-0DD5-4024-910F-A63D30BB3D24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636838"/>
            <a:ext cx="2449513" cy="336550"/>
            <a:chOff x="1020" y="1525"/>
            <a:chExt cx="1543" cy="212"/>
          </a:xfrm>
        </p:grpSpPr>
        <p:sp>
          <p:nvSpPr>
            <p:cNvPr id="67611" name="Line 16">
              <a:extLst>
                <a:ext uri="{FF2B5EF4-FFF2-40B4-BE49-F238E27FC236}">
                  <a16:creationId xmlns:a16="http://schemas.microsoft.com/office/drawing/2014/main" id="{A41A336A-AB30-41D0-B629-6158D3755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Line 17">
              <a:extLst>
                <a:ext uri="{FF2B5EF4-FFF2-40B4-BE49-F238E27FC236}">
                  <a16:creationId xmlns:a16="http://schemas.microsoft.com/office/drawing/2014/main" id="{25A9B0B2-1AFB-4382-A8BF-DF4C1FC934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3" name="AutoShape 18">
              <a:extLst>
                <a:ext uri="{FF2B5EF4-FFF2-40B4-BE49-F238E27FC236}">
                  <a16:creationId xmlns:a16="http://schemas.microsoft.com/office/drawing/2014/main" id="{A93DD007-BF37-4D24-99F6-FCC5D0CCFEE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4" name="AutoShape 19">
              <a:extLst>
                <a:ext uri="{FF2B5EF4-FFF2-40B4-BE49-F238E27FC236}">
                  <a16:creationId xmlns:a16="http://schemas.microsoft.com/office/drawing/2014/main" id="{720E7749-DF9B-47B8-A7BB-418FC9EFBAE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15" name="Text Box 20">
              <a:extLst>
                <a:ext uri="{FF2B5EF4-FFF2-40B4-BE49-F238E27FC236}">
                  <a16:creationId xmlns:a16="http://schemas.microsoft.com/office/drawing/2014/main" id="{FE1C518E-8621-4084-8076-533BB4A075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sp>
        <p:nvSpPr>
          <p:cNvPr id="19477" name="Line 21">
            <a:extLst>
              <a:ext uri="{FF2B5EF4-FFF2-40B4-BE49-F238E27FC236}">
                <a16:creationId xmlns:a16="http://schemas.microsoft.com/office/drawing/2014/main" id="{7B180DAF-F8EB-4E0B-A4C3-AF45A242D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365625"/>
            <a:ext cx="0" cy="18002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Rectangle 22">
            <a:extLst>
              <a:ext uri="{FF2B5EF4-FFF2-40B4-BE49-F238E27FC236}">
                <a16:creationId xmlns:a16="http://schemas.microsoft.com/office/drawing/2014/main" id="{30F2106A-EBF0-4897-BE0E-04CCC34E1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2997200"/>
            <a:ext cx="2447925" cy="316865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9" name="Rectangle 23">
            <a:extLst>
              <a:ext uri="{FF2B5EF4-FFF2-40B4-BE49-F238E27FC236}">
                <a16:creationId xmlns:a16="http://schemas.microsoft.com/office/drawing/2014/main" id="{E7C0E107-E276-48CC-A6DB-AD20468DB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65625"/>
            <a:ext cx="1368425" cy="18002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968B29FF-4D4F-4A66-947B-E7AA3EAF66E8}"/>
              </a:ext>
            </a:extLst>
          </p:cNvPr>
          <p:cNvGrpSpPr>
            <a:grpSpLocks/>
          </p:cNvGrpSpPr>
          <p:nvPr/>
        </p:nvGrpSpPr>
        <p:grpSpPr bwMode="auto">
          <a:xfrm>
            <a:off x="6084888" y="4365625"/>
            <a:ext cx="720725" cy="1800225"/>
            <a:chOff x="3515" y="2614"/>
            <a:chExt cx="454" cy="1134"/>
          </a:xfrm>
        </p:grpSpPr>
        <p:sp>
          <p:nvSpPr>
            <p:cNvPr id="67606" name="Line 25">
              <a:extLst>
                <a:ext uri="{FF2B5EF4-FFF2-40B4-BE49-F238E27FC236}">
                  <a16:creationId xmlns:a16="http://schemas.microsoft.com/office/drawing/2014/main" id="{C3C7F5B8-52E6-497E-8F2C-67A05A239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AutoShape 26">
              <a:extLst>
                <a:ext uri="{FF2B5EF4-FFF2-40B4-BE49-F238E27FC236}">
                  <a16:creationId xmlns:a16="http://schemas.microsoft.com/office/drawing/2014/main" id="{994C3CC4-FAAB-4F51-B286-FCE5549EF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08" name="AutoShape 27">
              <a:extLst>
                <a:ext uri="{FF2B5EF4-FFF2-40B4-BE49-F238E27FC236}">
                  <a16:creationId xmlns:a16="http://schemas.microsoft.com/office/drawing/2014/main" id="{D24D7790-657E-4499-B1A5-B8CCD13EF59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609" name="Text Box 28">
              <a:extLst>
                <a:ext uri="{FF2B5EF4-FFF2-40B4-BE49-F238E27FC236}">
                  <a16:creationId xmlns:a16="http://schemas.microsoft.com/office/drawing/2014/main" id="{027C5ACD-6B70-4E01-8727-C0596CED8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  <p:sp>
          <p:nvSpPr>
            <p:cNvPr id="67610" name="Line 29">
              <a:extLst>
                <a:ext uri="{FF2B5EF4-FFF2-40B4-BE49-F238E27FC236}">
                  <a16:creationId xmlns:a16="http://schemas.microsoft.com/office/drawing/2014/main" id="{656234CC-A04D-4CB4-86D2-DFA178F4D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0">
            <a:extLst>
              <a:ext uri="{FF2B5EF4-FFF2-40B4-BE49-F238E27FC236}">
                <a16:creationId xmlns:a16="http://schemas.microsoft.com/office/drawing/2014/main" id="{6382D39A-AA3F-42DC-9207-ECAA43AFD50B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2997200"/>
            <a:ext cx="3816350" cy="3168650"/>
            <a:chOff x="1020" y="1752"/>
            <a:chExt cx="2404" cy="1996"/>
          </a:xfrm>
        </p:grpSpPr>
        <p:sp>
          <p:nvSpPr>
            <p:cNvPr id="67600" name="Line 31">
              <a:extLst>
                <a:ext uri="{FF2B5EF4-FFF2-40B4-BE49-F238E27FC236}">
                  <a16:creationId xmlns:a16="http://schemas.microsoft.com/office/drawing/2014/main" id="{079EE4D5-1414-4B3A-A221-417C20D148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0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Line 32">
              <a:extLst>
                <a:ext uri="{FF2B5EF4-FFF2-40B4-BE49-F238E27FC236}">
                  <a16:creationId xmlns:a16="http://schemas.microsoft.com/office/drawing/2014/main" id="{3657F562-F426-4255-81FA-C1EA8AF67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748"/>
              <a:ext cx="24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Line 33">
              <a:extLst>
                <a:ext uri="{FF2B5EF4-FFF2-40B4-BE49-F238E27FC236}">
                  <a16:creationId xmlns:a16="http://schemas.microsoft.com/office/drawing/2014/main" id="{009E2377-A9D8-47D8-A0D6-4DF58B65D7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752"/>
              <a:ext cx="15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Line 34">
              <a:extLst>
                <a:ext uri="{FF2B5EF4-FFF2-40B4-BE49-F238E27FC236}">
                  <a16:creationId xmlns:a16="http://schemas.microsoft.com/office/drawing/2014/main" id="{F3FBA6A6-4EC8-4757-8957-7E6CAA4B94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1752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Line 35">
              <a:extLst>
                <a:ext uri="{FF2B5EF4-FFF2-40B4-BE49-F238E27FC236}">
                  <a16:creationId xmlns:a16="http://schemas.microsoft.com/office/drawing/2014/main" id="{5291CAFA-01B2-4B9E-BB0A-48531024D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2" y="2614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Line 36">
              <a:extLst>
                <a:ext uri="{FF2B5EF4-FFF2-40B4-BE49-F238E27FC236}">
                  <a16:creationId xmlns:a16="http://schemas.microsoft.com/office/drawing/2014/main" id="{36FEB99C-A089-436E-A935-1170AE99BD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614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7596" name="Picture 38" descr="Office Objects 0572">
            <a:extLst>
              <a:ext uri="{FF2B5EF4-FFF2-40B4-BE49-F238E27FC236}">
                <a16:creationId xmlns:a16="http://schemas.microsoft.com/office/drawing/2014/main" id="{94FDCF35-C44D-43E9-89B6-D4CA6B5F3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95" name="Rectangle 39">
            <a:extLst>
              <a:ext uri="{FF2B5EF4-FFF2-40B4-BE49-F238E27FC236}">
                <a16:creationId xmlns:a16="http://schemas.microsoft.com/office/drawing/2014/main" id="{CA1C62BB-D4FA-42F2-96FD-880D3EEC5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67598" name="Picture 40" descr="scottishflag">
            <a:extLst>
              <a:ext uri="{FF2B5EF4-FFF2-40B4-BE49-F238E27FC236}">
                <a16:creationId xmlns:a16="http://schemas.microsoft.com/office/drawing/2014/main" id="{6D97F908-3DBC-494D-BEFD-C3D633A642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9" name="Text Box 42">
            <a:extLst>
              <a:ext uri="{FF2B5EF4-FFF2-40B4-BE49-F238E27FC236}">
                <a16:creationId xmlns:a16="http://schemas.microsoft.com/office/drawing/2014/main" id="{BB069053-0DDB-464E-A887-395257E6880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8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9" grpId="0" animBg="1"/>
      <p:bldP spid="19479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>
            <a:extLst>
              <a:ext uri="{FF2B5EF4-FFF2-40B4-BE49-F238E27FC236}">
                <a16:creationId xmlns:a16="http://schemas.microsoft.com/office/drawing/2014/main" id="{43FDF180-136F-427E-B761-1328D14E74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EB50CB2-C9AA-4205-9A96-6EE1F0F55C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8611" name="Text Box 2">
            <a:extLst>
              <a:ext uri="{FF2B5EF4-FFF2-40B4-BE49-F238E27FC236}">
                <a16:creationId xmlns:a16="http://schemas.microsoft.com/office/drawing/2014/main" id="{B4D615AF-5214-4DF6-BFBF-C0E02305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1989138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68612" name="Group 3">
            <a:extLst>
              <a:ext uri="{FF2B5EF4-FFF2-40B4-BE49-F238E27FC236}">
                <a16:creationId xmlns:a16="http://schemas.microsoft.com/office/drawing/2014/main" id="{098EB9CB-6B42-47F5-B128-0FA0624321D3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2997200"/>
            <a:ext cx="1008063" cy="3097213"/>
            <a:chOff x="567" y="1752"/>
            <a:chExt cx="635" cy="1951"/>
          </a:xfrm>
        </p:grpSpPr>
        <p:sp>
          <p:nvSpPr>
            <p:cNvPr id="68647" name="Line 4">
              <a:extLst>
                <a:ext uri="{FF2B5EF4-FFF2-40B4-BE49-F238E27FC236}">
                  <a16:creationId xmlns:a16="http://schemas.microsoft.com/office/drawing/2014/main" id="{46CFDEA9-CE3B-48BB-BE26-EF62FFF1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8" name="Line 5">
              <a:extLst>
                <a:ext uri="{FF2B5EF4-FFF2-40B4-BE49-F238E27FC236}">
                  <a16:creationId xmlns:a16="http://schemas.microsoft.com/office/drawing/2014/main" id="{2EDFE590-E1C8-440E-BBF8-9AEBD3298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2750"/>
              <a:ext cx="0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9" name="AutoShape 6">
              <a:extLst>
                <a:ext uri="{FF2B5EF4-FFF2-40B4-BE49-F238E27FC236}">
                  <a16:creationId xmlns:a16="http://schemas.microsoft.com/office/drawing/2014/main" id="{7521048E-6B4F-4D9E-BD03-68FEF6C22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175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0" name="AutoShape 7">
              <a:extLst>
                <a:ext uri="{FF2B5EF4-FFF2-40B4-BE49-F238E27FC236}">
                  <a16:creationId xmlns:a16="http://schemas.microsoft.com/office/drawing/2014/main" id="{265CB801-D5F8-4DA1-8067-3052F9E30D4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3612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51" name="Text Box 8">
              <a:extLst>
                <a:ext uri="{FF2B5EF4-FFF2-40B4-BE49-F238E27FC236}">
                  <a16:creationId xmlns:a16="http://schemas.microsoft.com/office/drawing/2014/main" id="{2768040E-9CCA-4628-8723-784880281B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2523"/>
              <a:ext cx="6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10cm</a:t>
              </a:r>
              <a:endParaRPr lang="en-US" altLang="en-US" sz="1600"/>
            </a:p>
          </p:txBody>
        </p:sp>
      </p:grpSp>
      <p:sp>
        <p:nvSpPr>
          <p:cNvPr id="68613" name="Rectangle 9">
            <a:extLst>
              <a:ext uri="{FF2B5EF4-FFF2-40B4-BE49-F238E27FC236}">
                <a16:creationId xmlns:a16="http://schemas.microsoft.com/office/drawing/2014/main" id="{EE309626-3A6D-4063-A362-1D0D4F294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563" y="2997200"/>
            <a:ext cx="2447925" cy="3168650"/>
          </a:xfrm>
          <a:prstGeom prst="rect">
            <a:avLst/>
          </a:prstGeom>
          <a:solidFill>
            <a:srgbClr val="FF33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14" name="Rectangle 10">
            <a:extLst>
              <a:ext uri="{FF2B5EF4-FFF2-40B4-BE49-F238E27FC236}">
                <a16:creationId xmlns:a16="http://schemas.microsoft.com/office/drawing/2014/main" id="{B7E89EC3-0A29-45D2-9569-EC563C7EB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713" y="4292600"/>
            <a:ext cx="1368425" cy="1800225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grpSp>
        <p:nvGrpSpPr>
          <p:cNvPr id="68615" name="Group 11">
            <a:extLst>
              <a:ext uri="{FF2B5EF4-FFF2-40B4-BE49-F238E27FC236}">
                <a16:creationId xmlns:a16="http://schemas.microsoft.com/office/drawing/2014/main" id="{E32AC85B-C99B-4639-989B-4716E49D7A91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292600"/>
            <a:ext cx="720725" cy="1800225"/>
            <a:chOff x="3515" y="2614"/>
            <a:chExt cx="454" cy="1134"/>
          </a:xfrm>
        </p:grpSpPr>
        <p:sp>
          <p:nvSpPr>
            <p:cNvPr id="68642" name="Line 12">
              <a:extLst>
                <a:ext uri="{FF2B5EF4-FFF2-40B4-BE49-F238E27FC236}">
                  <a16:creationId xmlns:a16="http://schemas.microsoft.com/office/drawing/2014/main" id="{9AFD8228-0C53-4150-A6FC-B970D1BE5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659"/>
              <a:ext cx="0" cy="4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3" name="AutoShape 13">
              <a:extLst>
                <a:ext uri="{FF2B5EF4-FFF2-40B4-BE49-F238E27FC236}">
                  <a16:creationId xmlns:a16="http://schemas.microsoft.com/office/drawing/2014/main" id="{A76615B1-63CB-4C3E-A293-046E9A2BB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" y="2614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4" name="AutoShape 14">
              <a:extLst>
                <a:ext uri="{FF2B5EF4-FFF2-40B4-BE49-F238E27FC236}">
                  <a16:creationId xmlns:a16="http://schemas.microsoft.com/office/drawing/2014/main" id="{8983FE6A-9CEF-4B5F-9EBD-DB72583F28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06" y="3657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5" name="Text Box 15">
              <a:extLst>
                <a:ext uri="{FF2B5EF4-FFF2-40B4-BE49-F238E27FC236}">
                  <a16:creationId xmlns:a16="http://schemas.microsoft.com/office/drawing/2014/main" id="{5A4C1B27-1983-4128-A29D-16F2FFB7E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6cm</a:t>
              </a:r>
              <a:endParaRPr lang="en-US" altLang="en-US" sz="1600"/>
            </a:p>
          </p:txBody>
        </p:sp>
        <p:sp>
          <p:nvSpPr>
            <p:cNvPr id="68646" name="Line 16">
              <a:extLst>
                <a:ext uri="{FF2B5EF4-FFF2-40B4-BE49-F238E27FC236}">
                  <a16:creationId xmlns:a16="http://schemas.microsoft.com/office/drawing/2014/main" id="{EFEBAA8C-F3EC-4F76-A6EF-B8B4B8E67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3294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616" name="Group 17">
            <a:extLst>
              <a:ext uri="{FF2B5EF4-FFF2-40B4-BE49-F238E27FC236}">
                <a16:creationId xmlns:a16="http://schemas.microsoft.com/office/drawing/2014/main" id="{0032327C-C65A-46B3-91C7-0DC17D8A1F17}"/>
              </a:ext>
            </a:extLst>
          </p:cNvPr>
          <p:cNvGrpSpPr>
            <a:grpSpLocks/>
          </p:cNvGrpSpPr>
          <p:nvPr/>
        </p:nvGrpSpPr>
        <p:grpSpPr bwMode="auto">
          <a:xfrm>
            <a:off x="2087563" y="6165850"/>
            <a:ext cx="2449512" cy="336550"/>
            <a:chOff x="1020" y="1525"/>
            <a:chExt cx="1543" cy="212"/>
          </a:xfrm>
        </p:grpSpPr>
        <p:sp>
          <p:nvSpPr>
            <p:cNvPr id="68637" name="Line 18">
              <a:extLst>
                <a:ext uri="{FF2B5EF4-FFF2-40B4-BE49-F238E27FC236}">
                  <a16:creationId xmlns:a16="http://schemas.microsoft.com/office/drawing/2014/main" id="{18115426-4867-40F0-8AA0-3E3EEA4E9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8" name="Line 19">
              <a:extLst>
                <a:ext uri="{FF2B5EF4-FFF2-40B4-BE49-F238E27FC236}">
                  <a16:creationId xmlns:a16="http://schemas.microsoft.com/office/drawing/2014/main" id="{16785F2D-6B79-46BF-A8E2-635FB762C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616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9" name="AutoShape 20">
              <a:extLst>
                <a:ext uri="{FF2B5EF4-FFF2-40B4-BE49-F238E27FC236}">
                  <a16:creationId xmlns:a16="http://schemas.microsoft.com/office/drawing/2014/main" id="{2DC59F9A-3871-4CB7-86C8-D4DC0DDD20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20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0" name="AutoShape 21">
              <a:extLst>
                <a:ext uri="{FF2B5EF4-FFF2-40B4-BE49-F238E27FC236}">
                  <a16:creationId xmlns:a16="http://schemas.microsoft.com/office/drawing/2014/main" id="{5330E522-70F8-41BC-A1F3-0A18A6EC81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H="1">
              <a:off x="2472" y="1570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8641" name="Text Box 22">
              <a:extLst>
                <a:ext uri="{FF2B5EF4-FFF2-40B4-BE49-F238E27FC236}">
                  <a16:creationId xmlns:a16="http://schemas.microsoft.com/office/drawing/2014/main" id="{AE5A4365-8BF1-4BD2-9D5A-1FB5BC1D8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1525"/>
              <a:ext cx="45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8cm</a:t>
              </a:r>
              <a:endParaRPr lang="en-US" altLang="en-US" sz="1600"/>
            </a:p>
          </p:txBody>
        </p:sp>
      </p:grpSp>
      <p:grpSp>
        <p:nvGrpSpPr>
          <p:cNvPr id="68617" name="Group 23">
            <a:extLst>
              <a:ext uri="{FF2B5EF4-FFF2-40B4-BE49-F238E27FC236}">
                <a16:creationId xmlns:a16="http://schemas.microsoft.com/office/drawing/2014/main" id="{27968F6E-538B-4DF3-A719-E8FE201647CC}"/>
              </a:ext>
            </a:extLst>
          </p:cNvPr>
          <p:cNvGrpSpPr>
            <a:grpSpLocks/>
          </p:cNvGrpSpPr>
          <p:nvPr/>
        </p:nvGrpSpPr>
        <p:grpSpPr bwMode="auto">
          <a:xfrm>
            <a:off x="6335713" y="6092825"/>
            <a:ext cx="1512887" cy="336550"/>
            <a:chOff x="3991" y="3838"/>
            <a:chExt cx="953" cy="212"/>
          </a:xfrm>
        </p:grpSpPr>
        <p:sp>
          <p:nvSpPr>
            <p:cNvPr id="68631" name="Text Box 24">
              <a:extLst>
                <a:ext uri="{FF2B5EF4-FFF2-40B4-BE49-F238E27FC236}">
                  <a16:creationId xmlns:a16="http://schemas.microsoft.com/office/drawing/2014/main" id="{50286813-51BA-490A-9852-965FEAD53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3" y="3838"/>
              <a:ext cx="7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4cm</a:t>
              </a:r>
              <a:endParaRPr lang="en-US" altLang="en-US" sz="1600"/>
            </a:p>
          </p:txBody>
        </p:sp>
        <p:grpSp>
          <p:nvGrpSpPr>
            <p:cNvPr id="68632" name="Group 25">
              <a:extLst>
                <a:ext uri="{FF2B5EF4-FFF2-40B4-BE49-F238E27FC236}">
                  <a16:creationId xmlns:a16="http://schemas.microsoft.com/office/drawing/2014/main" id="{1FD48822-AD09-4C5D-8381-D86D7644A8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91" y="3883"/>
              <a:ext cx="862" cy="91"/>
              <a:chOff x="2562" y="3793"/>
              <a:chExt cx="862" cy="91"/>
            </a:xfrm>
          </p:grpSpPr>
          <p:sp>
            <p:nvSpPr>
              <p:cNvPr id="68633" name="AutoShape 26">
                <a:extLst>
                  <a:ext uri="{FF2B5EF4-FFF2-40B4-BE49-F238E27FC236}">
                    <a16:creationId xmlns:a16="http://schemas.microsoft.com/office/drawing/2014/main" id="{B7365153-DDEB-4052-BB59-B4D3D0FFB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542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8634" name="AutoShape 27">
                <a:extLst>
                  <a:ext uri="{FF2B5EF4-FFF2-40B4-BE49-F238E27FC236}">
                    <a16:creationId xmlns:a16="http://schemas.microsoft.com/office/drawing/2014/main" id="{0B04C963-0BF4-4C00-9A0E-BE014F9480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3353" y="3813"/>
                <a:ext cx="91" cy="5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8635" name="Line 28">
                <a:extLst>
                  <a:ext uri="{FF2B5EF4-FFF2-40B4-BE49-F238E27FC236}">
                    <a16:creationId xmlns:a16="http://schemas.microsoft.com/office/drawing/2014/main" id="{049971FB-4B39-4666-B4D7-9C09AC703A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3838"/>
                <a:ext cx="27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6" name="Line 29">
                <a:extLst>
                  <a:ext uri="{FF2B5EF4-FFF2-40B4-BE49-F238E27FC236}">
                    <a16:creationId xmlns:a16="http://schemas.microsoft.com/office/drawing/2014/main" id="{B6F524F6-A9B7-44B1-9F04-EBEC5E2C76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8" y="3838"/>
                <a:ext cx="2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10" name="Text Box 30">
            <a:extLst>
              <a:ext uri="{FF2B5EF4-FFF2-40B4-BE49-F238E27FC236}">
                <a16:creationId xmlns:a16="http://schemas.microsoft.com/office/drawing/2014/main" id="{E6DB0FA9-068D-4C6C-BB34-FC7A5B936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3789363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l x b</a:t>
            </a:r>
            <a:endParaRPr lang="en-US" altLang="en-US" sz="2400"/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701DEA46-6CFB-4634-8E78-319AC790E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4365625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 x 10</a:t>
            </a:r>
            <a:endParaRPr lang="en-US" altLang="en-US" sz="2400"/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F8B9E0D7-2147-44A0-8B96-B9AEA73F0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501332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A = 80cm</a:t>
            </a:r>
            <a:r>
              <a:rPr lang="en-GB" altLang="en-US" sz="2400" baseline="30000"/>
              <a:t>2</a:t>
            </a:r>
            <a:endParaRPr lang="en-US" altLang="en-US" sz="2400" baseline="30000"/>
          </a:p>
        </p:txBody>
      </p:sp>
      <p:sp>
        <p:nvSpPr>
          <p:cNvPr id="20513" name="Text Box 33">
            <a:extLst>
              <a:ext uri="{FF2B5EF4-FFF2-40B4-BE49-F238E27FC236}">
                <a16:creationId xmlns:a16="http://schemas.microsoft.com/office/drawing/2014/main" id="{2666FFBB-8D8F-4944-8DBB-DDEED13A9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4508500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 l x b</a:t>
            </a:r>
            <a:endParaRPr lang="en-US" altLang="en-US" sz="2400">
              <a:solidFill>
                <a:srgbClr val="FF0000"/>
              </a:solidFill>
            </a:endParaRPr>
          </a:p>
        </p:txBody>
      </p:sp>
      <p:sp>
        <p:nvSpPr>
          <p:cNvPr id="20514" name="Text Box 34">
            <a:extLst>
              <a:ext uri="{FF2B5EF4-FFF2-40B4-BE49-F238E27FC236}">
                <a16:creationId xmlns:a16="http://schemas.microsoft.com/office/drawing/2014/main" id="{98A2B8C8-CC27-4335-8F88-F464FD7DC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084763"/>
            <a:ext cx="194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 4 x 6</a:t>
            </a:r>
            <a:endParaRPr lang="en-US" altLang="en-US" sz="2400">
              <a:solidFill>
                <a:srgbClr val="FF0000"/>
              </a:solidFill>
            </a:endParaRPr>
          </a:p>
        </p:txBody>
      </p:sp>
      <p:sp>
        <p:nvSpPr>
          <p:cNvPr id="20515" name="Text Box 35">
            <a:extLst>
              <a:ext uri="{FF2B5EF4-FFF2-40B4-BE49-F238E27FC236}">
                <a16:creationId xmlns:a16="http://schemas.microsoft.com/office/drawing/2014/main" id="{4BDAC7CF-561E-469F-A388-AA94B9E11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275" y="55895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0000"/>
                </a:solidFill>
              </a:rPr>
              <a:t>A =24cm</a:t>
            </a:r>
            <a:r>
              <a:rPr lang="en-GB" altLang="en-US" sz="2400" baseline="30000">
                <a:solidFill>
                  <a:srgbClr val="FF0000"/>
                </a:solidFill>
              </a:rPr>
              <a:t>2</a:t>
            </a:r>
            <a:endParaRPr lang="en-US" altLang="en-US" sz="2400" baseline="30000">
              <a:solidFill>
                <a:srgbClr val="FF0000"/>
              </a:solidFill>
            </a:endParaRPr>
          </a:p>
        </p:txBody>
      </p:sp>
      <p:sp>
        <p:nvSpPr>
          <p:cNvPr id="20516" name="Text Box 36">
            <a:extLst>
              <a:ext uri="{FF2B5EF4-FFF2-40B4-BE49-F238E27FC236}">
                <a16:creationId xmlns:a16="http://schemas.microsoft.com/office/drawing/2014/main" id="{16615914-80A6-4043-8B18-2A73662EB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2781300"/>
            <a:ext cx="208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Total Area =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7" name="Text Box 37">
            <a:extLst>
              <a:ext uri="{FF2B5EF4-FFF2-40B4-BE49-F238E27FC236}">
                <a16:creationId xmlns:a16="http://schemas.microsoft.com/office/drawing/2014/main" id="{EE352976-D208-472C-9616-8BFE9F27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2338" y="2781300"/>
            <a:ext cx="187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80 + 24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20518" name="Text Box 38">
            <a:extLst>
              <a:ext uri="{FF2B5EF4-FFF2-40B4-BE49-F238E27FC236}">
                <a16:creationId xmlns:a16="http://schemas.microsoft.com/office/drawing/2014/main" id="{6933CEB5-7C9C-4629-BE38-C8812BA3C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438" y="3357563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u="sng">
                <a:solidFill>
                  <a:srgbClr val="FFFF00"/>
                </a:solidFill>
              </a:rPr>
              <a:t>= 104cm</a:t>
            </a:r>
            <a:r>
              <a:rPr lang="en-GB" altLang="en-US" sz="2400" u="sng" baseline="30000">
                <a:solidFill>
                  <a:srgbClr val="FFFF00"/>
                </a:solidFill>
              </a:rPr>
              <a:t>2</a:t>
            </a:r>
            <a:endParaRPr lang="en-US" altLang="en-US" sz="2400" u="sng" baseline="30000">
              <a:solidFill>
                <a:srgbClr val="FFFF00"/>
              </a:solidFill>
            </a:endParaRPr>
          </a:p>
        </p:txBody>
      </p:sp>
      <p:pic>
        <p:nvPicPr>
          <p:cNvPr id="68627" name="Picture 40" descr="Office Objects 0572">
            <a:extLst>
              <a:ext uri="{FF2B5EF4-FFF2-40B4-BE49-F238E27FC236}">
                <a16:creationId xmlns:a16="http://schemas.microsoft.com/office/drawing/2014/main" id="{3BFE9F6E-DA77-4E9F-A8A9-DC0780BAC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1" name="Rectangle 41">
            <a:extLst>
              <a:ext uri="{FF2B5EF4-FFF2-40B4-BE49-F238E27FC236}">
                <a16:creationId xmlns:a16="http://schemas.microsoft.com/office/drawing/2014/main" id="{188DA403-3A62-4CBE-B4EC-2D0C78122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sp>
        <p:nvSpPr>
          <p:cNvPr id="68629" name="Text Box 43">
            <a:extLst>
              <a:ext uri="{FF2B5EF4-FFF2-40B4-BE49-F238E27FC236}">
                <a16:creationId xmlns:a16="http://schemas.microsoft.com/office/drawing/2014/main" id="{415E673B-AE08-4746-81C2-B950C80A9C4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8630" name="Picture 40" descr="scottishflag">
            <a:extLst>
              <a:ext uri="{FF2B5EF4-FFF2-40B4-BE49-F238E27FC236}">
                <a16:creationId xmlns:a16="http://schemas.microsoft.com/office/drawing/2014/main" id="{A16319B3-85EA-4D80-8CCF-AF03267AFB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0" grpId="0"/>
      <p:bldP spid="20511" grpId="0"/>
      <p:bldP spid="20512" grpId="0"/>
      <p:bldP spid="20513" grpId="0"/>
      <p:bldP spid="20515" grpId="0"/>
      <p:bldP spid="20516" grpId="0"/>
      <p:bldP spid="20517" grpId="0"/>
      <p:bldP spid="2051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>
            <a:extLst>
              <a:ext uri="{FF2B5EF4-FFF2-40B4-BE49-F238E27FC236}">
                <a16:creationId xmlns:a16="http://schemas.microsoft.com/office/drawing/2014/main" id="{343543D3-DBC9-401D-A207-F51308C66F4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1FD2FC7-3B56-4ABC-A0E5-EDE45D22BB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4" name="Footer Placeholder 2">
            <a:extLst>
              <a:ext uri="{FF2B5EF4-FFF2-40B4-BE49-F238E27FC236}">
                <a16:creationId xmlns:a16="http://schemas.microsoft.com/office/drawing/2014/main" id="{26C8F421-F0E1-4598-A899-6212CAFE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9636" name="Rectangle 2">
            <a:extLst>
              <a:ext uri="{FF2B5EF4-FFF2-40B4-BE49-F238E27FC236}">
                <a16:creationId xmlns:a16="http://schemas.microsoft.com/office/drawing/2014/main" id="{6AB46EBE-13FC-4463-9C82-3C7813DB0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060575"/>
            <a:ext cx="4713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Calculate the area of this shape</a:t>
            </a:r>
            <a:endParaRPr lang="en-US" altLang="en-US" sz="2400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602080B-77F1-4126-901C-B4C5723155AF}"/>
              </a:ext>
            </a:extLst>
          </p:cNvPr>
          <p:cNvGrpSpPr>
            <a:grpSpLocks/>
          </p:cNvGrpSpPr>
          <p:nvPr/>
        </p:nvGrpSpPr>
        <p:grpSpPr bwMode="auto">
          <a:xfrm>
            <a:off x="3635375" y="4003675"/>
            <a:ext cx="720725" cy="1223963"/>
            <a:chOff x="3243" y="1888"/>
            <a:chExt cx="454" cy="725"/>
          </a:xfrm>
        </p:grpSpPr>
        <p:sp>
          <p:nvSpPr>
            <p:cNvPr id="69671" name="Line 4">
              <a:extLst>
                <a:ext uri="{FF2B5EF4-FFF2-40B4-BE49-F238E27FC236}">
                  <a16:creationId xmlns:a16="http://schemas.microsoft.com/office/drawing/2014/main" id="{36F114A9-6B0D-41F2-832A-7DB05F6E8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1933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2" name="AutoShape 5">
              <a:extLst>
                <a:ext uri="{FF2B5EF4-FFF2-40B4-BE49-F238E27FC236}">
                  <a16:creationId xmlns:a16="http://schemas.microsoft.com/office/drawing/2014/main" id="{DB19F08D-3D9D-4A17-BB95-382F98ADD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888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673" name="AutoShape 6">
              <a:extLst>
                <a:ext uri="{FF2B5EF4-FFF2-40B4-BE49-F238E27FC236}">
                  <a16:creationId xmlns:a16="http://schemas.microsoft.com/office/drawing/2014/main" id="{6B397963-F15F-4FE6-9C63-F034A3ACE1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334" y="2555"/>
              <a:ext cx="91" cy="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674" name="Text Box 7">
              <a:extLst>
                <a:ext uri="{FF2B5EF4-FFF2-40B4-BE49-F238E27FC236}">
                  <a16:creationId xmlns:a16="http://schemas.microsoft.com/office/drawing/2014/main" id="{6BA6F19E-3237-4B61-AA44-9A3F711B7D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2207"/>
              <a:ext cx="454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5cm</a:t>
              </a:r>
              <a:endParaRPr lang="en-US" altLang="en-US" sz="1600"/>
            </a:p>
          </p:txBody>
        </p:sp>
        <p:sp>
          <p:nvSpPr>
            <p:cNvPr id="69675" name="Line 8">
              <a:extLst>
                <a:ext uri="{FF2B5EF4-FFF2-40B4-BE49-F238E27FC236}">
                  <a16:creationId xmlns:a16="http://schemas.microsoft.com/office/drawing/2014/main" id="{3A048907-A15E-4C8E-84FC-E6FF6E0E9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387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8A421155-6069-4F50-903C-2CDE0A75337E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5300663"/>
            <a:ext cx="1738312" cy="336550"/>
            <a:chOff x="1247" y="3339"/>
            <a:chExt cx="1095" cy="212"/>
          </a:xfrm>
        </p:grpSpPr>
        <p:grpSp>
          <p:nvGrpSpPr>
            <p:cNvPr id="69665" name="Group 10">
              <a:extLst>
                <a:ext uri="{FF2B5EF4-FFF2-40B4-BE49-F238E27FC236}">
                  <a16:creationId xmlns:a16="http://schemas.microsoft.com/office/drawing/2014/main" id="{916D441C-B23F-425E-B633-CB20209799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7" y="3384"/>
              <a:ext cx="1095" cy="90"/>
              <a:chOff x="1247" y="3430"/>
              <a:chExt cx="1049" cy="91"/>
            </a:xfrm>
          </p:grpSpPr>
          <p:sp>
            <p:nvSpPr>
              <p:cNvPr id="69667" name="Line 11">
                <a:extLst>
                  <a:ext uri="{FF2B5EF4-FFF2-40B4-BE49-F238E27FC236}">
                    <a16:creationId xmlns:a16="http://schemas.microsoft.com/office/drawing/2014/main" id="{1FD2E062-1479-44B1-9900-0EB58BF752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7" y="3475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8" name="Line 12">
                <a:extLst>
                  <a:ext uri="{FF2B5EF4-FFF2-40B4-BE49-F238E27FC236}">
                    <a16:creationId xmlns:a16="http://schemas.microsoft.com/office/drawing/2014/main" id="{C0DEA943-49FC-4A74-8EC0-D525AD1B71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3475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9" name="AutoShape 13">
                <a:extLst>
                  <a:ext uri="{FF2B5EF4-FFF2-40B4-BE49-F238E27FC236}">
                    <a16:creationId xmlns:a16="http://schemas.microsoft.com/office/drawing/2014/main" id="{49A8C893-D0B6-443A-9550-C0282C1D8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249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9670" name="AutoShape 14">
                <a:extLst>
                  <a:ext uri="{FF2B5EF4-FFF2-40B4-BE49-F238E27FC236}">
                    <a16:creationId xmlns:a16="http://schemas.microsoft.com/office/drawing/2014/main" id="{412EB475-F60A-42C0-9DBF-466023CB9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 flipH="1">
                <a:off x="2202" y="3428"/>
                <a:ext cx="91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9666" name="Text Box 15">
              <a:extLst>
                <a:ext uri="{FF2B5EF4-FFF2-40B4-BE49-F238E27FC236}">
                  <a16:creationId xmlns:a16="http://schemas.microsoft.com/office/drawing/2014/main" id="{8F7A53F1-B271-4EB2-ADD5-43BD4484D5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9" y="3339"/>
              <a:ext cx="48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600"/>
                <a:t>   6cm</a:t>
              </a:r>
              <a:endParaRPr lang="en-US" altLang="en-US" sz="1600"/>
            </a:p>
          </p:txBody>
        </p:sp>
      </p:grpSp>
      <p:sp>
        <p:nvSpPr>
          <p:cNvPr id="21520" name="Rectangle 16">
            <a:extLst>
              <a:ext uri="{FF2B5EF4-FFF2-40B4-BE49-F238E27FC236}">
                <a16:creationId xmlns:a16="http://schemas.microsoft.com/office/drawing/2014/main" id="{AE8C01A9-D90E-41AB-852E-51A9A4E0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4003675"/>
            <a:ext cx="1728787" cy="12239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0" name="Line 17">
            <a:extLst>
              <a:ext uri="{FF2B5EF4-FFF2-40B4-BE49-F238E27FC236}">
                <a16:creationId xmlns:a16="http://schemas.microsoft.com/office/drawing/2014/main" id="{E68C27F9-0DFF-4608-BB14-CA6DCF0A79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278130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1" name="Line 18">
            <a:extLst>
              <a:ext uri="{FF2B5EF4-FFF2-40B4-BE49-F238E27FC236}">
                <a16:creationId xmlns:a16="http://schemas.microsoft.com/office/drawing/2014/main" id="{F18378E9-C8EC-4999-87FC-E120EF08A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2781300"/>
            <a:ext cx="1722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2" name="AutoShape 19">
            <a:extLst>
              <a:ext uri="{FF2B5EF4-FFF2-40B4-BE49-F238E27FC236}">
                <a16:creationId xmlns:a16="http://schemas.microsoft.com/office/drawing/2014/main" id="{04781616-1814-4549-B47D-D6BD36B676E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121569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3" name="AutoShape 20">
            <a:extLst>
              <a:ext uri="{FF2B5EF4-FFF2-40B4-BE49-F238E27FC236}">
                <a16:creationId xmlns:a16="http://schemas.microsoft.com/office/drawing/2014/main" id="{BDC9E306-01B7-4086-BE95-AB37F1C0A73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080794" y="2702719"/>
            <a:ext cx="144463" cy="155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4" name="Text Box 21">
            <a:extLst>
              <a:ext uri="{FF2B5EF4-FFF2-40B4-BE49-F238E27FC236}">
                <a16:creationId xmlns:a16="http://schemas.microsoft.com/office/drawing/2014/main" id="{F968C337-7115-40F0-852F-FD1BE015E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636838"/>
            <a:ext cx="931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/>
              <a:t>16cm</a:t>
            </a:r>
            <a:endParaRPr lang="en-US" altLang="en-US" sz="1600"/>
          </a:p>
        </p:txBody>
      </p:sp>
      <p:sp>
        <p:nvSpPr>
          <p:cNvPr id="69645" name="Line 22">
            <a:extLst>
              <a:ext uri="{FF2B5EF4-FFF2-40B4-BE49-F238E27FC236}">
                <a16:creationId xmlns:a16="http://schemas.microsoft.com/office/drawing/2014/main" id="{23A06FF3-79AD-4B89-A447-AF396C9BA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2995613"/>
            <a:ext cx="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6" name="AutoShape 23">
            <a:extLst>
              <a:ext uri="{FF2B5EF4-FFF2-40B4-BE49-F238E27FC236}">
                <a16:creationId xmlns:a16="http://schemas.microsoft.com/office/drawing/2014/main" id="{61CED051-B5C6-4C1E-B5AA-D21DC03AB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2928938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7" name="AutoShape 24">
            <a:extLst>
              <a:ext uri="{FF2B5EF4-FFF2-40B4-BE49-F238E27FC236}">
                <a16:creationId xmlns:a16="http://schemas.microsoft.com/office/drawing/2014/main" id="{E9687AEB-DE4A-469F-A7A3-40CF598F661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292725" y="3917950"/>
            <a:ext cx="144463" cy="857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8" name="Text Box 25">
            <a:extLst>
              <a:ext uri="{FF2B5EF4-FFF2-40B4-BE49-F238E27FC236}">
                <a16:creationId xmlns:a16="http://schemas.microsoft.com/office/drawing/2014/main" id="{AFC87F58-DB73-4E1C-B809-30CC91EF2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289300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/>
              <a:t>5cm</a:t>
            </a:r>
            <a:endParaRPr lang="en-US" altLang="en-US" sz="1600"/>
          </a:p>
        </p:txBody>
      </p:sp>
      <p:sp>
        <p:nvSpPr>
          <p:cNvPr id="69649" name="Line 26">
            <a:extLst>
              <a:ext uri="{FF2B5EF4-FFF2-40B4-BE49-F238E27FC236}">
                <a16:creationId xmlns:a16="http://schemas.microsoft.com/office/drawing/2014/main" id="{983E8A66-311A-42FD-868B-CFF66B7A1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35718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Rectangle 27">
            <a:extLst>
              <a:ext uri="{FF2B5EF4-FFF2-40B4-BE49-F238E27FC236}">
                <a16:creationId xmlns:a16="http://schemas.microsoft.com/office/drawing/2014/main" id="{D91DDB5E-426E-4162-BC82-4EB70F204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924175"/>
            <a:ext cx="4105275" cy="10795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33" name="Text Box 29">
            <a:extLst>
              <a:ext uri="{FF2B5EF4-FFF2-40B4-BE49-F238E27FC236}">
                <a16:creationId xmlns:a16="http://schemas.microsoft.com/office/drawing/2014/main" id="{66125B34-C6E7-471E-AFA3-DD3C88552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2852738"/>
            <a:ext cx="210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4" name="Text Box 30">
            <a:extLst>
              <a:ext uri="{FF2B5EF4-FFF2-40B4-BE49-F238E27FC236}">
                <a16:creationId xmlns:a16="http://schemas.microsoft.com/office/drawing/2014/main" id="{31AD0FF1-14A8-4E61-910E-EE3AD05A6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284538"/>
            <a:ext cx="2087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16 x 5</a:t>
            </a:r>
            <a:endParaRPr lang="en-US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5" name="Text Box 31">
            <a:extLst>
              <a:ext uri="{FF2B5EF4-FFF2-40B4-BE49-F238E27FC236}">
                <a16:creationId xmlns:a16="http://schemas.microsoft.com/office/drawing/2014/main" id="{37E89670-3DEC-462B-8BD4-429F161E4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3716338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80cm</a:t>
            </a:r>
            <a:r>
              <a:rPr lang="en-GB" sz="2000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6" name="Text Box 32">
            <a:extLst>
              <a:ext uri="{FF2B5EF4-FFF2-40B4-BE49-F238E27FC236}">
                <a16:creationId xmlns:a16="http://schemas.microsoft.com/office/drawing/2014/main" id="{E1ABE699-BA0F-4E8C-AE41-991E7E3FB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2420938"/>
            <a:ext cx="2303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1</a:t>
            </a:r>
            <a:endParaRPr lang="en-US" sz="2000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7" name="Text Box 33">
            <a:extLst>
              <a:ext uri="{FF2B5EF4-FFF2-40B4-BE49-F238E27FC236}">
                <a16:creationId xmlns:a16="http://schemas.microsoft.com/office/drawing/2014/main" id="{F853B5BC-90F6-4276-AF44-1AE6C76AA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271963"/>
            <a:ext cx="2160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Rectangle 2</a:t>
            </a:r>
            <a:endParaRPr lang="en-US" sz="2000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8" name="Text Box 34">
            <a:extLst>
              <a:ext uri="{FF2B5EF4-FFF2-40B4-BE49-F238E27FC236}">
                <a16:creationId xmlns:a16="http://schemas.microsoft.com/office/drawing/2014/main" id="{C82BF4C1-56E4-43AA-8E01-FF3E4458D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703763"/>
            <a:ext cx="2017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l x b</a:t>
            </a: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39" name="Text Box 35">
            <a:extLst>
              <a:ext uri="{FF2B5EF4-FFF2-40B4-BE49-F238E27FC236}">
                <a16:creationId xmlns:a16="http://schemas.microsoft.com/office/drawing/2014/main" id="{D73ED91D-093E-45C3-8BC0-7707542FF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135563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6 x 5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0" name="Text Box 36">
            <a:extLst>
              <a:ext uri="{FF2B5EF4-FFF2-40B4-BE49-F238E27FC236}">
                <a16:creationId xmlns:a16="http://schemas.microsoft.com/office/drawing/2014/main" id="{FC852BE0-C280-43C7-9184-86839499F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5567363"/>
            <a:ext cx="187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= 30cm</a:t>
            </a:r>
            <a:r>
              <a:rPr lang="en-GB" sz="2000" baseline="30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000" baseline="30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1" name="Text Box 37">
            <a:extLst>
              <a:ext uri="{FF2B5EF4-FFF2-40B4-BE49-F238E27FC236}">
                <a16:creationId xmlns:a16="http://schemas.microsoft.com/office/drawing/2014/main" id="{AB9D2A20-C53E-4FB1-BB9A-3EF14CD06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4868863"/>
            <a:ext cx="172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 Area</a:t>
            </a: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42" name="Text Box 38">
            <a:extLst>
              <a:ext uri="{FF2B5EF4-FFF2-40B4-BE49-F238E27FC236}">
                <a16:creationId xmlns:a16="http://schemas.microsoft.com/office/drawing/2014/main" id="{E2DF0802-BDE1-4881-A8F3-E25209ED5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5300663"/>
            <a:ext cx="180022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 80 + 30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 =110cm</a:t>
            </a:r>
            <a:r>
              <a:rPr lang="en-GB" altLang="en-US" sz="2400" baseline="60000">
                <a:solidFill>
                  <a:srgbClr val="FFFF00"/>
                </a:solidFill>
              </a:rPr>
              <a:t>2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69661" name="Picture 39" descr="Office Objects 0572">
            <a:extLst>
              <a:ext uri="{FF2B5EF4-FFF2-40B4-BE49-F238E27FC236}">
                <a16:creationId xmlns:a16="http://schemas.microsoft.com/office/drawing/2014/main" id="{38844627-D63C-4A49-824F-ED3E2CE07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44" name="Rectangle 40">
            <a:extLst>
              <a:ext uri="{FF2B5EF4-FFF2-40B4-BE49-F238E27FC236}">
                <a16:creationId xmlns:a16="http://schemas.microsoft.com/office/drawing/2014/main" id="{B75E8051-44F3-461D-9CE7-49AB5E35B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of a Composite</a:t>
            </a:r>
          </a:p>
        </p:txBody>
      </p:sp>
      <p:pic>
        <p:nvPicPr>
          <p:cNvPr id="69663" name="Picture 41" descr="scottishflag">
            <a:extLst>
              <a:ext uri="{FF2B5EF4-FFF2-40B4-BE49-F238E27FC236}">
                <a16:creationId xmlns:a16="http://schemas.microsoft.com/office/drawing/2014/main" id="{D07DE98E-CA45-46ED-994E-D45B6FB9C7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64" name="Text Box 43">
            <a:extLst>
              <a:ext uri="{FF2B5EF4-FFF2-40B4-BE49-F238E27FC236}">
                <a16:creationId xmlns:a16="http://schemas.microsoft.com/office/drawing/2014/main" id="{241EC4CF-18DE-49AC-8CED-53B6EC1885A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2.5E-6 0.1108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53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258 " pathEditMode="relative" ptsTypes="AA">
                                      <p:cBhvr>
                                        <p:cTn id="10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 animBg="1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A39E7297-DBD2-4F27-8E8B-A093E115F5A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23219C-FE0C-448A-85A8-F0A7045EF15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23DDFB78-47F7-47EF-BE2C-96E5C90B2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512" name="Text Box 3">
            <a:extLst>
              <a:ext uri="{FF2B5EF4-FFF2-40B4-BE49-F238E27FC236}">
                <a16:creationId xmlns:a16="http://schemas.microsoft.com/office/drawing/2014/main" id="{CE9D6A04-95D8-437C-9EE9-2AB3F23E497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3" name="Picture 4" descr="Office Objects 0572">
            <a:extLst>
              <a:ext uri="{FF2B5EF4-FFF2-40B4-BE49-F238E27FC236}">
                <a16:creationId xmlns:a16="http://schemas.microsoft.com/office/drawing/2014/main" id="{F3F1CEED-01B3-4B9E-8A4A-FE3385C1B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Text Box 7">
            <a:extLst>
              <a:ext uri="{FF2B5EF4-FFF2-40B4-BE49-F238E27FC236}">
                <a16:creationId xmlns:a16="http://schemas.microsoft.com/office/drawing/2014/main" id="{33FF5E6F-57AF-4B25-9937-E7670DD17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564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shape</a:t>
            </a:r>
          </a:p>
        </p:txBody>
      </p:sp>
      <p:grpSp>
        <p:nvGrpSpPr>
          <p:cNvPr id="21515" name="Group 20">
            <a:extLst>
              <a:ext uri="{FF2B5EF4-FFF2-40B4-BE49-F238E27FC236}">
                <a16:creationId xmlns:a16="http://schemas.microsoft.com/office/drawing/2014/main" id="{0426576F-B4EA-4EE1-8760-6B52EC88F1E6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593975"/>
            <a:ext cx="3609975" cy="3497263"/>
            <a:chOff x="662" y="1770"/>
            <a:chExt cx="2274" cy="2203"/>
          </a:xfrm>
        </p:grpSpPr>
        <p:sp>
          <p:nvSpPr>
            <p:cNvPr id="21519" name="Text Box 14">
              <a:extLst>
                <a:ext uri="{FF2B5EF4-FFF2-40B4-BE49-F238E27FC236}">
                  <a16:creationId xmlns:a16="http://schemas.microsoft.com/office/drawing/2014/main" id="{CF36E438-E74C-40F9-9DFE-206A004B0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3723"/>
              <a:ext cx="5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20cm</a:t>
              </a:r>
            </a:p>
          </p:txBody>
        </p:sp>
        <p:grpSp>
          <p:nvGrpSpPr>
            <p:cNvPr id="21520" name="Group 19">
              <a:extLst>
                <a:ext uri="{FF2B5EF4-FFF2-40B4-BE49-F238E27FC236}">
                  <a16:creationId xmlns:a16="http://schemas.microsoft.com/office/drawing/2014/main" id="{B0773E85-7554-4B96-87C0-A943B5F79D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" y="1770"/>
              <a:ext cx="2274" cy="1878"/>
              <a:chOff x="1694" y="1762"/>
              <a:chExt cx="2274" cy="1878"/>
            </a:xfrm>
          </p:grpSpPr>
          <p:grpSp>
            <p:nvGrpSpPr>
              <p:cNvPr id="21521" name="Group 13">
                <a:extLst>
                  <a:ext uri="{FF2B5EF4-FFF2-40B4-BE49-F238E27FC236}">
                    <a16:creationId xmlns:a16="http://schemas.microsoft.com/office/drawing/2014/main" id="{9E80A04B-C691-45E4-BBD4-515857C2EE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4" y="1762"/>
                <a:ext cx="1621" cy="1727"/>
                <a:chOff x="2344" y="1762"/>
                <a:chExt cx="1621" cy="1727"/>
              </a:xfrm>
            </p:grpSpPr>
            <p:sp>
              <p:nvSpPr>
                <p:cNvPr id="21526" name="Oval 12">
                  <a:extLst>
                    <a:ext uri="{FF2B5EF4-FFF2-40B4-BE49-F238E27FC236}">
                      <a16:creationId xmlns:a16="http://schemas.microsoft.com/office/drawing/2014/main" id="{0D7DADA1-FB8A-483F-99A7-F10A19AF68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1762"/>
                  <a:ext cx="1621" cy="1613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527" name="Rectangle 11">
                  <a:extLst>
                    <a:ext uri="{FF2B5EF4-FFF2-40B4-BE49-F238E27FC236}">
                      <a16:creationId xmlns:a16="http://schemas.microsoft.com/office/drawing/2014/main" id="{CF548388-E261-4A8F-ADB1-CD1581F3B0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2554"/>
                  <a:ext cx="1619" cy="935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1522" name="Line 15">
                <a:extLst>
                  <a:ext uri="{FF2B5EF4-FFF2-40B4-BE49-F238E27FC236}">
                    <a16:creationId xmlns:a16="http://schemas.microsoft.com/office/drawing/2014/main" id="{79D0C71C-CC25-4AA5-9130-9363265F9D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640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3" name="Oval 16">
                <a:extLst>
                  <a:ext uri="{FF2B5EF4-FFF2-40B4-BE49-F238E27FC236}">
                    <a16:creationId xmlns:a16="http://schemas.microsoft.com/office/drawing/2014/main" id="{D10EE09D-C813-483D-BA4C-90F9C9F47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2504"/>
                <a:ext cx="88" cy="96"/>
              </a:xfrm>
              <a:prstGeom prst="ellipse">
                <a:avLst/>
              </a:prstGeom>
              <a:solidFill>
                <a:srgbClr val="4D4D4D"/>
              </a:solidFill>
              <a:ln w="952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524" name="Text Box 17">
                <a:extLst>
                  <a:ext uri="{FF2B5EF4-FFF2-40B4-BE49-F238E27FC236}">
                    <a16:creationId xmlns:a16="http://schemas.microsoft.com/office/drawing/2014/main" id="{94854E45-E2A0-4069-9BAA-D0CDA4C003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4" y="2899"/>
                <a:ext cx="4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/>
                  <a:t>5 cm</a:t>
                </a:r>
              </a:p>
            </p:txBody>
          </p:sp>
          <p:sp>
            <p:nvSpPr>
              <p:cNvPr id="21525" name="Line 18">
                <a:extLst>
                  <a:ext uri="{FF2B5EF4-FFF2-40B4-BE49-F238E27FC236}">
                    <a16:creationId xmlns:a16="http://schemas.microsoft.com/office/drawing/2014/main" id="{CA6C8C84-8020-4A2D-92B2-0BE4C0A039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4" y="2552"/>
                <a:ext cx="0" cy="9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8853" name="Text Box 21">
            <a:extLst>
              <a:ext uri="{FF2B5EF4-FFF2-40B4-BE49-F238E27FC236}">
                <a16:creationId xmlns:a16="http://schemas.microsoft.com/office/drawing/2014/main" id="{F4D3EA97-E226-4C07-B83E-EA2ABD9BF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2392363"/>
            <a:ext cx="3633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Area = rectangle + semicircle</a:t>
            </a:r>
          </a:p>
        </p:txBody>
      </p:sp>
      <p:graphicFrame>
        <p:nvGraphicFramePr>
          <p:cNvPr id="248855" name="Object 23">
            <a:extLst>
              <a:ext uri="{FF2B5EF4-FFF2-40B4-BE49-F238E27FC236}">
                <a16:creationId xmlns:a16="http://schemas.microsoft.com/office/drawing/2014/main" id="{C5FD5070-45CF-4F51-8F74-10FC8BFCD1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2863850"/>
          <a:ext cx="33782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44440" imgH="596880" progId="Equation.DSMT4">
                  <p:embed/>
                </p:oleObj>
              </mc:Choice>
              <mc:Fallback>
                <p:oleObj name="Equation" r:id="rId3" imgW="2044440" imgH="596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2863850"/>
                        <a:ext cx="3378200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6" name="Object 24">
            <a:extLst>
              <a:ext uri="{FF2B5EF4-FFF2-40B4-BE49-F238E27FC236}">
                <a16:creationId xmlns:a16="http://schemas.microsoft.com/office/drawing/2014/main" id="{71788E83-2230-435A-89C5-E70284580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3924300"/>
          <a:ext cx="377348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14600" imgH="596880" progId="Equation.DSMT4">
                  <p:embed/>
                </p:oleObj>
              </mc:Choice>
              <mc:Fallback>
                <p:oleObj name="Equation" r:id="rId5" imgW="2514600" imgH="596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924300"/>
                        <a:ext cx="377348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7" name="Object 25">
            <a:extLst>
              <a:ext uri="{FF2B5EF4-FFF2-40B4-BE49-F238E27FC236}">
                <a16:creationId xmlns:a16="http://schemas.microsoft.com/office/drawing/2014/main" id="{784FF526-AFF9-4915-AFB5-765BADE23F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4894263"/>
          <a:ext cx="2744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28800" imgH="241200" progId="Equation.DSMT4">
                  <p:embed/>
                </p:oleObj>
              </mc:Choice>
              <mc:Fallback>
                <p:oleObj name="Equation" r:id="rId7" imgW="1828800" imgH="241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4894263"/>
                        <a:ext cx="2744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8" name="Object 26">
            <a:extLst>
              <a:ext uri="{FF2B5EF4-FFF2-40B4-BE49-F238E27FC236}">
                <a16:creationId xmlns:a16="http://schemas.microsoft.com/office/drawing/2014/main" id="{E43333BD-DF9B-43C8-8188-A583F1CB48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5332413"/>
          <a:ext cx="20208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291960" progId="Equation.DSMT4">
                  <p:embed/>
                </p:oleObj>
              </mc:Choice>
              <mc:Fallback>
                <p:oleObj name="Equation" r:id="rId9" imgW="13460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5332413"/>
                        <a:ext cx="20208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0">
            <a:extLst>
              <a:ext uri="{FF2B5EF4-FFF2-40B4-BE49-F238E27FC236}">
                <a16:creationId xmlns:a16="http://schemas.microsoft.com/office/drawing/2014/main" id="{CA45C1DF-2AD8-4533-BF1E-2EEEE4655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546100"/>
            <a:ext cx="529113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Composite Area</a:t>
            </a:r>
          </a:p>
        </p:txBody>
      </p:sp>
      <p:pic>
        <p:nvPicPr>
          <p:cNvPr id="21518" name="Picture 3" descr="scottishflag">
            <a:extLst>
              <a:ext uri="{FF2B5EF4-FFF2-40B4-BE49-F238E27FC236}">
                <a16:creationId xmlns:a16="http://schemas.microsoft.com/office/drawing/2014/main" id="{353CC7EE-03C9-4B4F-95AD-62E1746916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1C7330B0-D532-4B1F-9D20-556855E4F19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D1F97D-AB56-4D82-943D-5605C361E3D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4DC279C1-CDE7-4A82-B88A-9FAAEF08FA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536" name="Rectangle 25">
            <a:extLst>
              <a:ext uri="{FF2B5EF4-FFF2-40B4-BE49-F238E27FC236}">
                <a16:creationId xmlns:a16="http://schemas.microsoft.com/office/drawing/2014/main" id="{9E0199C5-11A8-426B-B6CD-F574EE825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403600"/>
            <a:ext cx="1498600" cy="14478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Text Box 3">
            <a:extLst>
              <a:ext uri="{FF2B5EF4-FFF2-40B4-BE49-F238E27FC236}">
                <a16:creationId xmlns:a16="http://schemas.microsoft.com/office/drawing/2014/main" id="{5061127A-5E88-4422-8A78-42D46F31845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8" name="Picture 4" descr="Office Objects 0572">
            <a:extLst>
              <a:ext uri="{FF2B5EF4-FFF2-40B4-BE49-F238E27FC236}">
                <a16:creationId xmlns:a16="http://schemas.microsoft.com/office/drawing/2014/main" id="{38B69B2A-1292-4B79-8776-BF9FF9522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9" name="Text Box 7">
            <a:extLst>
              <a:ext uri="{FF2B5EF4-FFF2-40B4-BE49-F238E27FC236}">
                <a16:creationId xmlns:a16="http://schemas.microsoft.com/office/drawing/2014/main" id="{9E033112-5DC7-4136-A5C7-7C46227C2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67008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/>
              <a:t>Example 2</a:t>
            </a:r>
            <a:r>
              <a:rPr lang="en-GB" altLang="en-US" sz="2400"/>
              <a:t> : 	A circle is contained in a square.</a:t>
            </a:r>
          </a:p>
          <a:p>
            <a:pPr eaLnBrk="1" hangingPunct="1"/>
            <a:r>
              <a:rPr lang="en-GB" altLang="en-US" sz="2400"/>
              <a:t>		Find the grey shaded area below.</a:t>
            </a:r>
          </a:p>
        </p:txBody>
      </p:sp>
      <p:sp>
        <p:nvSpPr>
          <p:cNvPr id="249874" name="Text Box 18">
            <a:extLst>
              <a:ext uri="{FF2B5EF4-FFF2-40B4-BE49-F238E27FC236}">
                <a16:creationId xmlns:a16="http://schemas.microsoft.com/office/drawing/2014/main" id="{18A04EA6-983C-4214-85F8-BB40B417F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2798763"/>
            <a:ext cx="2746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Area = square - circle</a:t>
            </a:r>
          </a:p>
        </p:txBody>
      </p:sp>
      <p:graphicFrame>
        <p:nvGraphicFramePr>
          <p:cNvPr id="249875" name="Object 19">
            <a:extLst>
              <a:ext uri="{FF2B5EF4-FFF2-40B4-BE49-F238E27FC236}">
                <a16:creationId xmlns:a16="http://schemas.microsoft.com/office/drawing/2014/main" id="{D977EAD9-1DB3-46EC-AA1D-39A099513E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3414713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291960" progId="Equation.DSMT4">
                  <p:embed/>
                </p:oleObj>
              </mc:Choice>
              <mc:Fallback>
                <p:oleObj name="Equation" r:id="rId3" imgW="153648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414713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6" name="Object 20">
            <a:extLst>
              <a:ext uri="{FF2B5EF4-FFF2-40B4-BE49-F238E27FC236}">
                <a16:creationId xmlns:a16="http://schemas.microsoft.com/office/drawing/2014/main" id="{7D19766C-779E-4320-BCD9-2587CE331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117975"/>
          <a:ext cx="29908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93680" imgH="342720" progId="Equation.DSMT4">
                  <p:embed/>
                </p:oleObj>
              </mc:Choice>
              <mc:Fallback>
                <p:oleObj name="Equation" r:id="rId5" imgW="1993680" imgH="3427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117975"/>
                        <a:ext cx="29908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7" name="Object 21">
            <a:extLst>
              <a:ext uri="{FF2B5EF4-FFF2-40B4-BE49-F238E27FC236}">
                <a16:creationId xmlns:a16="http://schemas.microsoft.com/office/drawing/2014/main" id="{7EB29CD6-B80F-4A8E-95C1-F44256DC4F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851400"/>
          <a:ext cx="24971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241200" progId="Equation.DSMT4">
                  <p:embed/>
                </p:oleObj>
              </mc:Choice>
              <mc:Fallback>
                <p:oleObj name="Equation" r:id="rId7" imgW="1663560" imgH="241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851400"/>
                        <a:ext cx="249713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8" name="Object 22">
            <a:extLst>
              <a:ext uri="{FF2B5EF4-FFF2-40B4-BE49-F238E27FC236}">
                <a16:creationId xmlns:a16="http://schemas.microsoft.com/office/drawing/2014/main" id="{A40E1547-362E-4ECC-8FBC-EA7F72B4E0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5434013"/>
          <a:ext cx="22701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291960" progId="Equation.DSMT4">
                  <p:embed/>
                </p:oleObj>
              </mc:Choice>
              <mc:Fallback>
                <p:oleObj name="Equation" r:id="rId9" imgW="15112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434013"/>
                        <a:ext cx="22701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1" name="Oval 24">
            <a:extLst>
              <a:ext uri="{FF2B5EF4-FFF2-40B4-BE49-F238E27FC236}">
                <a16:creationId xmlns:a16="http://schemas.microsoft.com/office/drawing/2014/main" id="{2BFAA376-5B43-46FC-881D-807BE862F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100" y="3416300"/>
            <a:ext cx="1460500" cy="14351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2" name="Text Box 26">
            <a:extLst>
              <a:ext uri="{FF2B5EF4-FFF2-40B4-BE49-F238E27FC236}">
                <a16:creationId xmlns:a16="http://schemas.microsoft.com/office/drawing/2014/main" id="{8C277A92-DCC1-47ED-A539-8EB8AE2D9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5" y="2836863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8cm</a:t>
            </a:r>
          </a:p>
        </p:txBody>
      </p:sp>
      <p:sp>
        <p:nvSpPr>
          <p:cNvPr id="22543" name="Line 27">
            <a:extLst>
              <a:ext uri="{FF2B5EF4-FFF2-40B4-BE49-F238E27FC236}">
                <a16:creationId xmlns:a16="http://schemas.microsoft.com/office/drawing/2014/main" id="{74C30086-20CA-4E96-A62C-42655C0AC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238500"/>
            <a:ext cx="146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Oval 28">
            <a:extLst>
              <a:ext uri="{FF2B5EF4-FFF2-40B4-BE49-F238E27FC236}">
                <a16:creationId xmlns:a16="http://schemas.microsoft.com/office/drawing/2014/main" id="{20AA1F6D-9657-4258-983E-27E0275C9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800" y="4076700"/>
            <a:ext cx="127000" cy="127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34AB95AC-6A5F-4914-9BFE-603683742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546100"/>
            <a:ext cx="529113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Composite Area</a:t>
            </a:r>
          </a:p>
        </p:txBody>
      </p:sp>
      <p:pic>
        <p:nvPicPr>
          <p:cNvPr id="22546" name="Picture 3" descr="scottishflag">
            <a:extLst>
              <a:ext uri="{FF2B5EF4-FFF2-40B4-BE49-F238E27FC236}">
                <a16:creationId xmlns:a16="http://schemas.microsoft.com/office/drawing/2014/main" id="{5A07045A-E312-4632-B5D9-D5F30A8EA3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7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471A69C-7194-4C45-AB88-BD9A5368DE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6AF220-61D9-424C-9021-A5C08C6B9D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6687280-F50B-4F21-B9BD-04C2668E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7DE73F88-E045-49C5-ABB7-8CA800B58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661" name="Text Box 3">
            <a:extLst>
              <a:ext uri="{FF2B5EF4-FFF2-40B4-BE49-F238E27FC236}">
                <a16:creationId xmlns:a16="http://schemas.microsoft.com/office/drawing/2014/main" id="{8C5D9420-42A7-45F0-A842-B1B876CEC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Ex4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Ch6 (page 59)</a:t>
            </a:r>
          </a:p>
        </p:txBody>
      </p:sp>
      <p:pic>
        <p:nvPicPr>
          <p:cNvPr id="70662" name="Picture 4" descr="ag00463_">
            <a:extLst>
              <a:ext uri="{FF2B5EF4-FFF2-40B4-BE49-F238E27FC236}">
                <a16:creationId xmlns:a16="http://schemas.microsoft.com/office/drawing/2014/main" id="{F1F24A58-BD49-4620-A4BD-D2A20E7347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3" name="Picture 5" descr="scottishflag">
            <a:extLst>
              <a:ext uri="{FF2B5EF4-FFF2-40B4-BE49-F238E27FC236}">
                <a16:creationId xmlns:a16="http://schemas.microsoft.com/office/drawing/2014/main" id="{55238E1E-31BA-451B-8DAA-7CCD0F06C8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4" name="Picture 6" descr="Office Objects 0572">
            <a:extLst>
              <a:ext uri="{FF2B5EF4-FFF2-40B4-BE49-F238E27FC236}">
                <a16:creationId xmlns:a16="http://schemas.microsoft.com/office/drawing/2014/main" id="{D3162031-FD2A-4E2F-9CD7-A9689BEF9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5" name="Text Box 7">
            <a:extLst>
              <a:ext uri="{FF2B5EF4-FFF2-40B4-BE49-F238E27FC236}">
                <a16:creationId xmlns:a16="http://schemas.microsoft.com/office/drawing/2014/main" id="{DF412282-9C69-4E64-8870-7CD324DF989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A1941466-A6B8-44B9-9F3F-4A95FFB68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546100"/>
            <a:ext cx="529113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Composite Area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C8170783-4B34-47C9-8F55-AE2DCFD21F6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BE3D0988-F05E-4F4F-ABAF-EB3EB10329EA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55AFA103-5FF9-41B4-81F5-5514FBA29836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5" name="Rounded Rectangle 14">
            <a:hlinkClick r:id="rId6"/>
            <a:extLst>
              <a:ext uri="{FF2B5EF4-FFF2-40B4-BE49-F238E27FC236}">
                <a16:creationId xmlns:a16="http://schemas.microsoft.com/office/drawing/2014/main" id="{29848C02-F944-4BB1-B9A0-94323232700B}"/>
              </a:ext>
            </a:extLst>
          </p:cNvPr>
          <p:cNvSpPr/>
          <p:nvPr/>
        </p:nvSpPr>
        <p:spPr>
          <a:xfrm>
            <a:off x="2916238" y="49815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7" name="Rounded Rectangle 16">
            <a:hlinkClick r:id="rId7"/>
            <a:extLst>
              <a:ext uri="{FF2B5EF4-FFF2-40B4-BE49-F238E27FC236}">
                <a16:creationId xmlns:a16="http://schemas.microsoft.com/office/drawing/2014/main" id="{D1326525-1E57-4A3D-A71D-0E43199075B3}"/>
              </a:ext>
            </a:extLst>
          </p:cNvPr>
          <p:cNvSpPr/>
          <p:nvPr/>
        </p:nvSpPr>
        <p:spPr>
          <a:xfrm>
            <a:off x="6154738" y="49434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8" name="Rounded Rectangle 17">
            <a:hlinkClick r:id="rId8"/>
            <a:extLst>
              <a:ext uri="{FF2B5EF4-FFF2-40B4-BE49-F238E27FC236}">
                <a16:creationId xmlns:a16="http://schemas.microsoft.com/office/drawing/2014/main" id="{DC2776B9-CC3C-417E-BE38-6221038C7245}"/>
              </a:ext>
            </a:extLst>
          </p:cNvPr>
          <p:cNvSpPr/>
          <p:nvPr/>
        </p:nvSpPr>
        <p:spPr>
          <a:xfrm>
            <a:off x="6154738" y="5886450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319A42FA-B63E-42F5-AD9F-133C765A4CA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759E72-193F-4D4F-8F76-614AE5A5DE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0D1E3793-EE0E-4E94-AB4D-55FF75B96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66B3C21-E915-49CD-9BB1-18121D20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213100"/>
            <a:ext cx="3241675" cy="1657350"/>
          </a:xfrm>
          <a:prstGeom prst="rect">
            <a:avLst/>
          </a:prstGeom>
          <a:solidFill>
            <a:srgbClr val="EA4D3C"/>
          </a:solidFill>
          <a:ln w="1143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9699" name="Picture 3" descr="j0237413">
            <a:extLst>
              <a:ext uri="{FF2B5EF4-FFF2-40B4-BE49-F238E27FC236}">
                <a16:creationId xmlns:a16="http://schemas.microsoft.com/office/drawing/2014/main" id="{7BAA41D6-43D2-45E5-AD17-F117A3E56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800" y="1630363"/>
            <a:ext cx="162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4">
            <a:extLst>
              <a:ext uri="{FF2B5EF4-FFF2-40B4-BE49-F238E27FC236}">
                <a16:creationId xmlns:a16="http://schemas.microsoft.com/office/drawing/2014/main" id="{202F70EB-A563-4D0F-B681-36A448BA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314950"/>
            <a:ext cx="4392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6000" dirty="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  <a:endParaRPr lang="en-US" sz="6000" dirty="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767EA21F-C73B-40A3-84EB-6940BFC795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21335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2FC22"/>
                </a:solidFill>
              </a:rPr>
              <a:t>Perimeter</a:t>
            </a:r>
          </a:p>
        </p:txBody>
      </p:sp>
      <p:pic>
        <p:nvPicPr>
          <p:cNvPr id="51208" name="Picture 6" descr="scottishflag">
            <a:extLst>
              <a:ext uri="{FF2B5EF4-FFF2-40B4-BE49-F238E27FC236}">
                <a16:creationId xmlns:a16="http://schemas.microsoft.com/office/drawing/2014/main" id="{D3D960DC-F4CA-4372-9ADA-C810791C3E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9" name="Text Box 7">
            <a:extLst>
              <a:ext uri="{FF2B5EF4-FFF2-40B4-BE49-F238E27FC236}">
                <a16:creationId xmlns:a16="http://schemas.microsoft.com/office/drawing/2014/main" id="{C009F30E-B1E2-4A10-B876-482B716F66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1210" name="Picture 8" descr="Office Objects 0572">
            <a:extLst>
              <a:ext uri="{FF2B5EF4-FFF2-40B4-BE49-F238E27FC236}">
                <a16:creationId xmlns:a16="http://schemas.microsoft.com/office/drawing/2014/main" id="{882062CE-6C26-4979-82BD-4CFA2F3CC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5208 -3.7037E-7 L 0.35208 0.25718 L -8.33333E-7 0.25718 L -8.33333E-7 -3.7037E-7 Z " pathEditMode="relative" rAng="0" ptsTypes="FFFFF">
                                      <p:cBhvr>
                                        <p:cTn id="6" dur="3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128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57FE41BB-9283-4977-B240-13765B49D9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C0229-5B11-4BA7-A2A7-CDF962ABC8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0EDB7C3-F6D1-48EA-B11A-7AC323608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2" name="AutoShape 2">
            <a:extLst>
              <a:ext uri="{FF2B5EF4-FFF2-40B4-BE49-F238E27FC236}">
                <a16:creationId xmlns:a16="http://schemas.microsoft.com/office/drawing/2014/main" id="{6DCE25B5-ED09-4D1D-ACA7-96EF54365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2060575"/>
            <a:ext cx="3744912" cy="2879725"/>
          </a:xfrm>
          <a:prstGeom prst="rtTriangle">
            <a:avLst/>
          </a:prstGeom>
          <a:solidFill>
            <a:srgbClr val="F630E8"/>
          </a:solidFill>
          <a:ln w="127000">
            <a:solidFill>
              <a:srgbClr val="F2FC2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23" name="Picture 3" descr="j0237413">
            <a:extLst>
              <a:ext uri="{FF2B5EF4-FFF2-40B4-BE49-F238E27FC236}">
                <a16:creationId xmlns:a16="http://schemas.microsoft.com/office/drawing/2014/main" id="{D6B61174-549A-40B6-B870-9EFED4174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284538"/>
            <a:ext cx="172878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 Box 4">
            <a:extLst>
              <a:ext uri="{FF2B5EF4-FFF2-40B4-BE49-F238E27FC236}">
                <a16:creationId xmlns:a16="http://schemas.microsoft.com/office/drawing/2014/main" id="{22FC9FE7-B969-4F64-80D7-899B66829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013325"/>
            <a:ext cx="43195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6000">
                <a:solidFill>
                  <a:srgbClr val="F2FC22"/>
                </a:solidFill>
              </a:rPr>
              <a:t>Perimeter</a:t>
            </a:r>
            <a:endParaRPr lang="en-US" altLang="en-US" sz="6000">
              <a:solidFill>
                <a:srgbClr val="F2FC22"/>
              </a:solidFill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4F78289F-15F6-4DEE-8C54-E95D08726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3578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2232" name="Picture 6" descr="scottishflag">
            <a:extLst>
              <a:ext uri="{FF2B5EF4-FFF2-40B4-BE49-F238E27FC236}">
                <a16:creationId xmlns:a16="http://schemas.microsoft.com/office/drawing/2014/main" id="{5C071D39-D9D1-434C-8605-AC8A915762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3" name="Text Box 7">
            <a:extLst>
              <a:ext uri="{FF2B5EF4-FFF2-40B4-BE49-F238E27FC236}">
                <a16:creationId xmlns:a16="http://schemas.microsoft.com/office/drawing/2014/main" id="{CBE27137-CC56-4E57-8E07-F777503DFB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2234" name="Picture 8" descr="Office Objects 0572">
            <a:extLst>
              <a:ext uri="{FF2B5EF4-FFF2-40B4-BE49-F238E27FC236}">
                <a16:creationId xmlns:a16="http://schemas.microsoft.com/office/drawing/2014/main" id="{F0B56F4B-8CF3-479B-97FB-46BE133B2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509 L 3.61111E-6 -0.44036 L 0.40173 -0.00509 L 3.61111E-6 -0.00509 Z " pathEditMode="relative" rAng="0" ptsTypes="FFFF">
                                      <p:cBhvr>
                                        <p:cTn id="6" dur="3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87" y="-2177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7CA2237B-7341-4D59-BBA0-BE23C203EB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AAA076-9A04-4D0E-B33B-F350B4392D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38B676C6-62F9-46E8-9B86-54325335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2770" name="Text Box 2">
            <a:extLst>
              <a:ext uri="{FF2B5EF4-FFF2-40B4-BE49-F238E27FC236}">
                <a16:creationId xmlns:a16="http://schemas.microsoft.com/office/drawing/2014/main" id="{AA6FF7F6-79F3-47C4-B990-AC632B1BA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72009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88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  <a:endParaRPr lang="en-GB" sz="16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4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the distance round the outside of a</a:t>
            </a:r>
            <a:r>
              <a:rPr lang="en-GB" sz="16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GB" sz="4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2D shape</a:t>
            </a:r>
            <a:endParaRPr lang="en-US" sz="44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Oval 3">
            <a:extLst>
              <a:ext uri="{FF2B5EF4-FFF2-40B4-BE49-F238E27FC236}">
                <a16:creationId xmlns:a16="http://schemas.microsoft.com/office/drawing/2014/main" id="{F7EBE575-B558-45CD-864D-F93309CB6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3850" cy="33337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1DFC4AC6-B124-4D8C-B742-BC6B7859B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86375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3255" name="Picture 5" descr="scottishflag">
            <a:extLst>
              <a:ext uri="{FF2B5EF4-FFF2-40B4-BE49-F238E27FC236}">
                <a16:creationId xmlns:a16="http://schemas.microsoft.com/office/drawing/2014/main" id="{645C9CB6-55DE-4E6C-9C11-0487015504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6" name="Text Box 6">
            <a:extLst>
              <a:ext uri="{FF2B5EF4-FFF2-40B4-BE49-F238E27FC236}">
                <a16:creationId xmlns:a16="http://schemas.microsoft.com/office/drawing/2014/main" id="{6E74CFAD-9DDC-4AAC-8775-F1BDDE4AF6E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3257" name="Picture 7" descr="Office Objects 0572">
            <a:extLst>
              <a:ext uri="{FF2B5EF4-FFF2-40B4-BE49-F238E27FC236}">
                <a16:creationId xmlns:a16="http://schemas.microsoft.com/office/drawing/2014/main" id="{61398133-B0AD-478C-BAE5-7EF1B3586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4466E-6 L 0.95469 -1.84466E-6 L 0.95469 0.93643 L 1.66667E-6 0.93643 L 1.66667E-6 -1.84466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43" y="46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F3622A22-4A68-4686-B958-A457464607D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99F60B1-0827-44EC-B153-8725C55AE9D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F469030C-F94E-44CA-9A0E-6B0F43F0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4276" name="Text Box 2">
            <a:extLst>
              <a:ext uri="{FF2B5EF4-FFF2-40B4-BE49-F238E27FC236}">
                <a16:creationId xmlns:a16="http://schemas.microsoft.com/office/drawing/2014/main" id="{25B8DF18-ED3C-427F-8AE1-CBA0E0C3A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060575"/>
            <a:ext cx="2520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6cm</a:t>
            </a:r>
            <a:endParaRPr lang="en-US" altLang="en-US" sz="4400"/>
          </a:p>
        </p:txBody>
      </p:sp>
      <p:sp>
        <p:nvSpPr>
          <p:cNvPr id="54277" name="Rectangle 3">
            <a:extLst>
              <a:ext uri="{FF2B5EF4-FFF2-40B4-BE49-F238E27FC236}">
                <a16:creationId xmlns:a16="http://schemas.microsoft.com/office/drawing/2014/main" id="{5EF2AFC4-10FE-4CCC-9F50-06FAA92F7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781300"/>
            <a:ext cx="3241675" cy="1657350"/>
          </a:xfrm>
          <a:prstGeom prst="rect">
            <a:avLst/>
          </a:prstGeom>
          <a:solidFill>
            <a:srgbClr val="EA4D3C"/>
          </a:solidFill>
          <a:ln w="1143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6" name="Line 4">
            <a:extLst>
              <a:ext uri="{FF2B5EF4-FFF2-40B4-BE49-F238E27FC236}">
                <a16:creationId xmlns:a16="http://schemas.microsoft.com/office/drawing/2014/main" id="{561EBD4F-188B-4826-9183-B60BE4CBC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2722563"/>
            <a:ext cx="0" cy="17145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2E43867E-9D3D-4D75-8E40-BE0E14329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4100" y="4432300"/>
            <a:ext cx="3302000" cy="4763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6E630ACB-D488-4349-946B-FA315638C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2205038"/>
            <a:ext cx="32400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the perimeter of the rectangle below.</a:t>
            </a:r>
            <a:endParaRPr lang="en-US" sz="24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4281" name="Text Box 7">
            <a:extLst>
              <a:ext uri="{FF2B5EF4-FFF2-40B4-BE49-F238E27FC236}">
                <a16:creationId xmlns:a16="http://schemas.microsoft.com/office/drawing/2014/main" id="{643ABEFF-17CF-49D9-BE1E-252E44F35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141663"/>
            <a:ext cx="25923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3cm</a:t>
            </a:r>
            <a:endParaRPr lang="en-US" altLang="en-US" sz="4400"/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2E5C0F3D-F983-4DCB-A777-07560601B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300663"/>
            <a:ext cx="3455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Perimeter = </a:t>
            </a:r>
            <a:endParaRPr lang="en-US" altLang="en-US" sz="3600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B82BAF1E-8B82-479B-9E30-3513E10C9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300663"/>
            <a:ext cx="18716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 +</a:t>
            </a:r>
            <a:endParaRPr lang="en-US" altLang="en-US" sz="4400"/>
          </a:p>
        </p:txBody>
      </p:sp>
      <p:sp>
        <p:nvSpPr>
          <p:cNvPr id="33802" name="Text Box 10">
            <a:extLst>
              <a:ext uri="{FF2B5EF4-FFF2-40B4-BE49-F238E27FC236}">
                <a16:creationId xmlns:a16="http://schemas.microsoft.com/office/drawing/2014/main" id="{5C146F03-A634-4600-B51F-B45B92D25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00663"/>
            <a:ext cx="129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 +</a:t>
            </a:r>
            <a:endParaRPr lang="en-US" altLang="en-US" sz="4400"/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AA18C2FF-AA1A-4716-B8D8-394A64F7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5300663"/>
            <a:ext cx="10080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 +</a:t>
            </a:r>
            <a:endParaRPr lang="en-US" altLang="en-US" sz="4400"/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1378FF93-30AC-4426-B873-1B0CE790C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300663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</a:t>
            </a:r>
            <a:endParaRPr lang="en-US" altLang="en-US" sz="4400"/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CE6925B5-11D8-40E9-BA32-8F5EE830B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5373688"/>
            <a:ext cx="10080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33806" name="Text Box 14">
            <a:extLst>
              <a:ext uri="{FF2B5EF4-FFF2-40B4-BE49-F238E27FC236}">
                <a16:creationId xmlns:a16="http://schemas.microsoft.com/office/drawing/2014/main" id="{F7E1A75C-9F7F-47AE-B29D-566118535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5300663"/>
            <a:ext cx="1692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18cm</a:t>
            </a:r>
            <a:endParaRPr lang="en-US" altLang="en-US" sz="4400"/>
          </a:p>
        </p:txBody>
      </p:sp>
      <p:sp>
        <p:nvSpPr>
          <p:cNvPr id="33807" name="Rectangle 15">
            <a:extLst>
              <a:ext uri="{FF2B5EF4-FFF2-40B4-BE49-F238E27FC236}">
                <a16:creationId xmlns:a16="http://schemas.microsoft.com/office/drawing/2014/main" id="{DE3A2934-347E-4914-85B4-54CC41C57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1419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4290" name="Picture 16" descr="scottishflag">
            <a:extLst>
              <a:ext uri="{FF2B5EF4-FFF2-40B4-BE49-F238E27FC236}">
                <a16:creationId xmlns:a16="http://schemas.microsoft.com/office/drawing/2014/main" id="{85B14650-099D-4A9E-A8FA-06658BFD61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663575"/>
            <a:ext cx="6477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1" name="Text Box 17">
            <a:extLst>
              <a:ext uri="{FF2B5EF4-FFF2-40B4-BE49-F238E27FC236}">
                <a16:creationId xmlns:a16="http://schemas.microsoft.com/office/drawing/2014/main" id="{6D9E40C3-9EC0-4C88-BCCE-EB44914437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4292" name="Picture 18" descr="Office Objects 0572">
            <a:extLst>
              <a:ext uri="{FF2B5EF4-FFF2-40B4-BE49-F238E27FC236}">
                <a16:creationId xmlns:a16="http://schemas.microsoft.com/office/drawing/2014/main" id="{7E806EE3-A52A-408E-A758-5FF829B44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1" name="Line 19">
            <a:extLst>
              <a:ext uri="{FF2B5EF4-FFF2-40B4-BE49-F238E27FC236}">
                <a16:creationId xmlns:a16="http://schemas.microsoft.com/office/drawing/2014/main" id="{43BB3C1C-4B2D-4B62-A0D4-5138EE8055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2781300"/>
            <a:ext cx="0" cy="1717675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F8EAF305-B68B-4180-A5E6-030ECF6CA7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4100" y="2781300"/>
            <a:ext cx="3373438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813" name="Picture 21" descr="j0237413">
            <a:extLst>
              <a:ext uri="{FF2B5EF4-FFF2-40B4-BE49-F238E27FC236}">
                <a16:creationId xmlns:a16="http://schemas.microsoft.com/office/drawing/2014/main" id="{033764B1-C083-4256-9BEF-7FFF7C02A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198563"/>
            <a:ext cx="162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ounded Rectangle 24">
            <a:hlinkClick r:id="rId5"/>
            <a:extLst>
              <a:ext uri="{FF2B5EF4-FFF2-40B4-BE49-F238E27FC236}">
                <a16:creationId xmlns:a16="http://schemas.microsoft.com/office/drawing/2014/main" id="{1579B1C1-C722-4843-AB09-B5E7117D6BF7}"/>
              </a:ext>
            </a:extLst>
          </p:cNvPr>
          <p:cNvSpPr/>
          <p:nvPr/>
        </p:nvSpPr>
        <p:spPr>
          <a:xfrm>
            <a:off x="7099300" y="3962400"/>
            <a:ext cx="1841500" cy="86360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08229E-6 L 0.3599 0.005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9 0.00509 L 0.3599 0.246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9 0.24619 L -0.00243 0.2461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24619 L -0.00243 0.00509 " pathEditMode="relative" ptsTypes="AA">
                                      <p:cBhvr>
                                        <p:cTn id="34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1" grpId="0"/>
      <p:bldP spid="33802" grpId="0"/>
      <p:bldP spid="33803" grpId="0"/>
      <p:bldP spid="33804" grpId="0"/>
      <p:bldP spid="33805" grpId="0"/>
      <p:bldP spid="338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1">
            <a:extLst>
              <a:ext uri="{FF2B5EF4-FFF2-40B4-BE49-F238E27FC236}">
                <a16:creationId xmlns:a16="http://schemas.microsoft.com/office/drawing/2014/main" id="{AC3F900D-022C-460B-9701-27DB5140FE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071F565-3702-4399-9C3D-845F01EBD0FB}" type="datetime5">
              <a:rPr lang="en-GB" altLang="en-US" smtClean="0">
                <a:solidFill>
                  <a:srgbClr val="FFFFFF"/>
                </a:solidFill>
              </a:rPr>
              <a:pPr eaLnBrk="1" hangingPunct="1"/>
              <a:t>4-Jul-26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5299" name="Footer Placeholder 2">
            <a:extLst>
              <a:ext uri="{FF2B5EF4-FFF2-40B4-BE49-F238E27FC236}">
                <a16:creationId xmlns:a16="http://schemas.microsoft.com/office/drawing/2014/main" id="{B223D129-D9C8-4B4E-81BB-E13D7516544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660650" y="6218238"/>
            <a:ext cx="3624263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>
                <a:solidFill>
                  <a:srgbClr val="FFFFFF"/>
                </a:solidFill>
              </a:rPr>
              <a:t>Created by Mr. Lafferty Maths Dept.</a:t>
            </a:r>
          </a:p>
        </p:txBody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id="{F3604152-62D7-40B3-BF6C-279E444E5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8838" y="1925638"/>
            <a:ext cx="57451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 dirty="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Below is a drawing of a school building. Calculate the perimeter.</a:t>
            </a:r>
            <a:endParaRPr lang="en-US" sz="2800" dirty="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EAEF542-0B9E-4FDD-8539-005A846F7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1419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55302" name="Picture 4" descr="scottishflag">
            <a:extLst>
              <a:ext uri="{FF2B5EF4-FFF2-40B4-BE49-F238E27FC236}">
                <a16:creationId xmlns:a16="http://schemas.microsoft.com/office/drawing/2014/main" id="{A5572D58-7556-4898-B98B-211D014D49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3" name="Text Box 5">
            <a:extLst>
              <a:ext uri="{FF2B5EF4-FFF2-40B4-BE49-F238E27FC236}">
                <a16:creationId xmlns:a16="http://schemas.microsoft.com/office/drawing/2014/main" id="{5BD2B47E-B11E-44D1-AC07-91182550BD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55304" name="Picture 6" descr="Office Objects 0572">
            <a:extLst>
              <a:ext uri="{FF2B5EF4-FFF2-40B4-BE49-F238E27FC236}">
                <a16:creationId xmlns:a16="http://schemas.microsoft.com/office/drawing/2014/main" id="{10FC3091-3710-4394-8003-D0C6234D0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5" name="Text Box 7">
            <a:extLst>
              <a:ext uri="{FF2B5EF4-FFF2-40B4-BE49-F238E27FC236}">
                <a16:creationId xmlns:a16="http://schemas.microsoft.com/office/drawing/2014/main" id="{D972E5F8-F488-4B02-BF35-22BCDC484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1882775"/>
            <a:ext cx="1695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u="sng">
                <a:solidFill>
                  <a:srgbClr val="FFFFFF"/>
                </a:solidFill>
              </a:rPr>
              <a:t>Problem</a:t>
            </a:r>
          </a:p>
        </p:txBody>
      </p:sp>
      <p:grpSp>
        <p:nvGrpSpPr>
          <p:cNvPr id="55306" name="Group 8">
            <a:extLst>
              <a:ext uri="{FF2B5EF4-FFF2-40B4-BE49-F238E27FC236}">
                <a16:creationId xmlns:a16="http://schemas.microsoft.com/office/drawing/2014/main" id="{6AD9DC59-B44F-4E52-B3D9-3761928158BA}"/>
              </a:ext>
            </a:extLst>
          </p:cNvPr>
          <p:cNvGrpSpPr>
            <a:grpSpLocks/>
          </p:cNvGrpSpPr>
          <p:nvPr/>
        </p:nvGrpSpPr>
        <p:grpSpPr bwMode="auto">
          <a:xfrm>
            <a:off x="815975" y="2397125"/>
            <a:ext cx="4933950" cy="3230563"/>
            <a:chOff x="514" y="1510"/>
            <a:chExt cx="3108" cy="2035"/>
          </a:xfrm>
        </p:grpSpPr>
        <p:grpSp>
          <p:nvGrpSpPr>
            <p:cNvPr id="55313" name="Group 9">
              <a:extLst>
                <a:ext uri="{FF2B5EF4-FFF2-40B4-BE49-F238E27FC236}">
                  <a16:creationId xmlns:a16="http://schemas.microsoft.com/office/drawing/2014/main" id="{D0E5C3F3-3DDC-4B57-9016-B33E906D40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7" y="1899"/>
              <a:ext cx="1877" cy="1260"/>
              <a:chOff x="1663" y="1609"/>
              <a:chExt cx="1877" cy="1260"/>
            </a:xfrm>
          </p:grpSpPr>
          <p:sp>
            <p:nvSpPr>
              <p:cNvPr id="55327" name="Rectangle 10">
                <a:extLst>
                  <a:ext uri="{FF2B5EF4-FFF2-40B4-BE49-F238E27FC236}">
                    <a16:creationId xmlns:a16="http://schemas.microsoft.com/office/drawing/2014/main" id="{DC62462D-4381-4EA9-BBDF-EECC841875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0" y="2250"/>
                <a:ext cx="1260" cy="618"/>
              </a:xfrm>
              <a:prstGeom prst="rect">
                <a:avLst/>
              </a:prstGeom>
              <a:solidFill>
                <a:srgbClr val="96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8" name="Rectangle 11">
                <a:extLst>
                  <a:ext uri="{FF2B5EF4-FFF2-40B4-BE49-F238E27FC236}">
                    <a16:creationId xmlns:a16="http://schemas.microsoft.com/office/drawing/2014/main" id="{8564EF77-840B-431A-82CB-A6CAD9C30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342" y="1930"/>
                <a:ext cx="1260" cy="618"/>
              </a:xfrm>
              <a:prstGeom prst="rect">
                <a:avLst/>
              </a:prstGeom>
              <a:solidFill>
                <a:srgbClr val="96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5314" name="Line 12">
              <a:extLst>
                <a:ext uri="{FF2B5EF4-FFF2-40B4-BE49-F238E27FC236}">
                  <a16:creationId xmlns:a16="http://schemas.microsoft.com/office/drawing/2014/main" id="{ED719FE3-6F1E-4729-9C20-6F769AC517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0" y="2492"/>
              <a:ext cx="124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5" name="Line 13">
              <a:extLst>
                <a:ext uri="{FF2B5EF4-FFF2-40B4-BE49-F238E27FC236}">
                  <a16:creationId xmlns:a16="http://schemas.microsoft.com/office/drawing/2014/main" id="{28B29C72-DB40-4A47-84E2-F84EA9E19F0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765" y="2857"/>
              <a:ext cx="60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14">
              <a:extLst>
                <a:ext uri="{FF2B5EF4-FFF2-40B4-BE49-F238E27FC236}">
                  <a16:creationId xmlns:a16="http://schemas.microsoft.com/office/drawing/2014/main" id="{6CD9F149-E8BD-4FCF-8FF9-863FE41C3E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0" y="1838"/>
              <a:ext cx="5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7" name="Line 15">
              <a:extLst>
                <a:ext uri="{FF2B5EF4-FFF2-40B4-BE49-F238E27FC236}">
                  <a16:creationId xmlns:a16="http://schemas.microsoft.com/office/drawing/2014/main" id="{7368924B-B596-437A-B923-D26B1775830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00" y="2526"/>
              <a:ext cx="1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Text Box 16">
              <a:extLst>
                <a:ext uri="{FF2B5EF4-FFF2-40B4-BE49-F238E27FC236}">
                  <a16:creationId xmlns:a16="http://schemas.microsoft.com/office/drawing/2014/main" id="{E77682B5-76BE-4F49-85E6-247B22514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8" y="2682"/>
              <a:ext cx="4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</a:rPr>
                <a:t>4 m</a:t>
              </a:r>
            </a:p>
          </p:txBody>
        </p:sp>
        <p:sp>
          <p:nvSpPr>
            <p:cNvPr id="55319" name="Text Box 17">
              <a:extLst>
                <a:ext uri="{FF2B5EF4-FFF2-40B4-BE49-F238E27FC236}">
                  <a16:creationId xmlns:a16="http://schemas.microsoft.com/office/drawing/2014/main" id="{F4A5C835-3FC2-42EA-885A-7E2A2577F3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4" y="2194"/>
              <a:ext cx="4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</a:rPr>
                <a:t>9 m</a:t>
              </a:r>
            </a:p>
          </p:txBody>
        </p:sp>
        <p:sp>
          <p:nvSpPr>
            <p:cNvPr id="55320" name="Text Box 18">
              <a:extLst>
                <a:ext uri="{FF2B5EF4-FFF2-40B4-BE49-F238E27FC236}">
                  <a16:creationId xmlns:a16="http://schemas.microsoft.com/office/drawing/2014/main" id="{DFDC524D-508B-4B9F-8CF4-F4293E4CE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" y="2380"/>
              <a:ext cx="4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</a:rPr>
                <a:t>8 m</a:t>
              </a:r>
            </a:p>
          </p:txBody>
        </p:sp>
        <p:sp>
          <p:nvSpPr>
            <p:cNvPr id="55321" name="Text Box 19">
              <a:extLst>
                <a:ext uri="{FF2B5EF4-FFF2-40B4-BE49-F238E27FC236}">
                  <a16:creationId xmlns:a16="http://schemas.microsoft.com/office/drawing/2014/main" id="{E60ECAB9-E5F4-410D-BC9E-B72F906FE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8" y="1510"/>
              <a:ext cx="4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 i="1">
                  <a:solidFill>
                    <a:srgbClr val="FFFFFF"/>
                  </a:solidFill>
                </a:rPr>
                <a:t>x</a:t>
              </a:r>
              <a:r>
                <a:rPr lang="en-GB" altLang="en-US" sz="2800">
                  <a:solidFill>
                    <a:srgbClr val="FFFFFF"/>
                  </a:solidFill>
                </a:rPr>
                <a:t> m</a:t>
              </a:r>
            </a:p>
          </p:txBody>
        </p:sp>
        <p:sp>
          <p:nvSpPr>
            <p:cNvPr id="55322" name="Line 20">
              <a:extLst>
                <a:ext uri="{FF2B5EF4-FFF2-40B4-BE49-F238E27FC236}">
                  <a16:creationId xmlns:a16="http://schemas.microsoft.com/office/drawing/2014/main" id="{E786658D-E4F1-4F82-905F-01E364F0D0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4" y="3252"/>
              <a:ext cx="18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3" name="Text Box 21">
              <a:extLst>
                <a:ext uri="{FF2B5EF4-FFF2-40B4-BE49-F238E27FC236}">
                  <a16:creationId xmlns:a16="http://schemas.microsoft.com/office/drawing/2014/main" id="{6544F9A3-29F2-4A34-97F7-4F70E900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8" y="3218"/>
              <a:ext cx="59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</a:rPr>
                <a:t>12 m</a:t>
              </a:r>
            </a:p>
          </p:txBody>
        </p:sp>
        <p:sp>
          <p:nvSpPr>
            <p:cNvPr id="55324" name="Line 22">
              <a:extLst>
                <a:ext uri="{FF2B5EF4-FFF2-40B4-BE49-F238E27FC236}">
                  <a16:creationId xmlns:a16="http://schemas.microsoft.com/office/drawing/2014/main" id="{F95A9F2F-4EF8-419D-9F42-0085A842C9A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529" y="2173"/>
              <a:ext cx="5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5" name="Text Box 23">
              <a:extLst>
                <a:ext uri="{FF2B5EF4-FFF2-40B4-BE49-F238E27FC236}">
                  <a16:creationId xmlns:a16="http://schemas.microsoft.com/office/drawing/2014/main" id="{13B0D062-E095-4885-969B-B8EB4F9DE8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8" y="1986"/>
              <a:ext cx="4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</a:rPr>
                <a:t>4 m</a:t>
              </a:r>
            </a:p>
          </p:txBody>
        </p:sp>
        <p:sp>
          <p:nvSpPr>
            <p:cNvPr id="55326" name="Line 24">
              <a:extLst>
                <a:ext uri="{FF2B5EF4-FFF2-40B4-BE49-F238E27FC236}">
                  <a16:creationId xmlns:a16="http://schemas.microsoft.com/office/drawing/2014/main" id="{2173EBB0-4C31-4834-AE37-C4F978BF77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4" y="2544"/>
              <a:ext cx="57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5" name="Text Box 25">
            <a:extLst>
              <a:ext uri="{FF2B5EF4-FFF2-40B4-BE49-F238E27FC236}">
                <a16:creationId xmlns:a16="http://schemas.microsoft.com/office/drawing/2014/main" id="{4FC4F7E6-D651-411C-9B1F-E179F2E11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3098800"/>
            <a:ext cx="2994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i="1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GB" sz="32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12 – 9 =3 m</a:t>
            </a:r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92BF2332-2CE3-42AC-AEAF-82F7AF9811D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584700"/>
            <a:ext cx="4267200" cy="2273300"/>
            <a:chOff x="3072" y="2888"/>
            <a:chExt cx="2688" cy="1432"/>
          </a:xfrm>
        </p:grpSpPr>
        <p:sp>
          <p:nvSpPr>
            <p:cNvPr id="55311" name="AutoShape 27">
              <a:extLst>
                <a:ext uri="{FF2B5EF4-FFF2-40B4-BE49-F238E27FC236}">
                  <a16:creationId xmlns:a16="http://schemas.microsoft.com/office/drawing/2014/main" id="{40AFA03B-D6D8-401C-939C-B247F66A7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888"/>
              <a:ext cx="2688" cy="1432"/>
            </a:xfrm>
            <a:prstGeom prst="cloudCallout">
              <a:avLst>
                <a:gd name="adj1" fmla="val -70199"/>
                <a:gd name="adj2" fmla="val -16412"/>
              </a:avLst>
            </a:prstGeom>
            <a:solidFill>
              <a:srgbClr val="969696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 sz="3200">
                <a:solidFill>
                  <a:srgbClr val="FFFFFF"/>
                </a:solidFill>
              </a:endParaRPr>
            </a:p>
          </p:txBody>
        </p:sp>
        <p:sp>
          <p:nvSpPr>
            <p:cNvPr id="40988" name="Text Box 28">
              <a:extLst>
                <a:ext uri="{FF2B5EF4-FFF2-40B4-BE49-F238E27FC236}">
                  <a16:creationId xmlns:a16="http://schemas.microsoft.com/office/drawing/2014/main" id="{FE4C6104-E27D-4259-86FB-7F020AACF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3039"/>
              <a:ext cx="130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>
                  <a:solidFill>
                    <a:srgbClr val="F2FC2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Perimeter</a:t>
              </a:r>
            </a:p>
          </p:txBody>
        </p:sp>
      </p:grpSp>
      <p:sp>
        <p:nvSpPr>
          <p:cNvPr id="40989" name="Text Box 29">
            <a:extLst>
              <a:ext uri="{FF2B5EF4-FFF2-40B4-BE49-F238E27FC236}">
                <a16:creationId xmlns:a16="http://schemas.microsoft.com/office/drawing/2014/main" id="{A9ECC12C-25AD-4DD5-8186-4E7DBE866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381625"/>
            <a:ext cx="3857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12 + 8 + 3 + 4 + 9 + 4</a:t>
            </a:r>
          </a:p>
        </p:txBody>
      </p:sp>
      <p:sp>
        <p:nvSpPr>
          <p:cNvPr id="40990" name="Rectangle 30">
            <a:extLst>
              <a:ext uri="{FF2B5EF4-FFF2-40B4-BE49-F238E27FC236}">
                <a16:creationId xmlns:a16="http://schemas.microsoft.com/office/drawing/2014/main" id="{6A59321F-00D6-45D1-9CBF-A59703827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25" y="5981700"/>
            <a:ext cx="1289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5" grpId="0"/>
      <p:bldP spid="40989" grpId="0"/>
      <p:bldP spid="40990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  <a:effectLst/>
      </a:spPr>
      <a:bodyPr>
        <a:spAutoFit/>
      </a:bodyPr>
      <a:lstStyle>
        <a:defPPr marL="800100" indent="-342900">
          <a:buFontTx/>
          <a:buAutoNum type="arabicPeriod"/>
          <a:defRPr dirty="0" smtClean="0">
            <a:effectLst>
              <a:outerShdw blurRad="38100" dist="38100" dir="2700000" algn="tl">
                <a:srgbClr val="000000"/>
              </a:outerShdw>
            </a:effectLst>
            <a:cs typeface="Arial" charset="0"/>
          </a:defRPr>
        </a:defPPr>
      </a:lstStyle>
    </a:tx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1289</TotalTime>
  <Words>1787</Words>
  <Application>Microsoft Office PowerPoint</Application>
  <PresentationFormat>On-screen Show (4:3)</PresentationFormat>
  <Paragraphs>486</Paragraphs>
  <Slides>45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9" baseType="lpstr">
      <vt:lpstr>Comic Sans MS</vt:lpstr>
      <vt:lpstr>Arial</vt:lpstr>
      <vt:lpstr>Tahoma</vt:lpstr>
      <vt:lpstr>Wingdings</vt:lpstr>
      <vt:lpstr>1_Shimmer</vt:lpstr>
      <vt:lpstr>Stream</vt:lpstr>
      <vt:lpstr>1_Stream</vt:lpstr>
      <vt:lpstr>2_Stream</vt:lpstr>
      <vt:lpstr>3_Stream</vt:lpstr>
      <vt:lpstr>4_Stream</vt:lpstr>
      <vt:lpstr>5_Stream</vt:lpstr>
      <vt:lpstr>6_Stream</vt:lpstr>
      <vt:lpstr>7_Stream</vt:lpstr>
      <vt:lpstr>MathType 5.0 Equation</vt:lpstr>
      <vt:lpstr>Perimeter &amp; Area </vt:lpstr>
      <vt:lpstr>Starter Questions</vt:lpstr>
      <vt:lpstr>PowerPoint Presentation</vt:lpstr>
      <vt:lpstr>PowerPoint Presentation</vt:lpstr>
      <vt:lpstr>Perimeter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Area  of a Rectangle</vt:lpstr>
      <vt:lpstr>Revision of Area</vt:lpstr>
      <vt:lpstr>Area of a Rhombus</vt:lpstr>
      <vt:lpstr>Area of a Kite</vt:lpstr>
      <vt:lpstr>Rhombus and Kite Area</vt:lpstr>
      <vt:lpstr>Rhombus and Kite Area</vt:lpstr>
      <vt:lpstr>Parallelogram Area</vt:lpstr>
      <vt:lpstr>Parallelogram Area</vt:lpstr>
      <vt:lpstr>PowerPoint Presentation</vt:lpstr>
      <vt:lpstr>Starter Questions</vt:lpstr>
      <vt:lpstr>PowerPoint Presentation</vt:lpstr>
      <vt:lpstr>Area of a Circle</vt:lpstr>
      <vt:lpstr>Area of a Circle</vt:lpstr>
      <vt:lpstr>PowerPoint Presentation</vt:lpstr>
      <vt:lpstr>PowerPoint Presentation</vt:lpstr>
      <vt:lpstr>PowerPoint Presentation</vt:lpstr>
      <vt:lpstr>PowerPoint Presentation</vt:lpstr>
      <vt:lpstr>Area of a circle</vt:lpstr>
      <vt:lpstr>Area of a circle</vt:lpstr>
      <vt:lpstr>PowerPoint Presentation</vt:lpstr>
      <vt:lpstr>Starter Questions</vt:lpstr>
      <vt:lpstr>Area  of a Composite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app</cp:lastModifiedBy>
  <cp:revision>122</cp:revision>
  <dcterms:created xsi:type="dcterms:W3CDTF">2005-11-08T18:17:26Z</dcterms:created>
  <dcterms:modified xsi:type="dcterms:W3CDTF">2026-07-04T14:46:52Z</dcterms:modified>
</cp:coreProperties>
</file>