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86" r:id="rId3"/>
    <p:sldMasterId id="2147483698" r:id="rId4"/>
  </p:sldMasterIdLst>
  <p:notesMasterIdLst>
    <p:notesMasterId r:id="rId31"/>
  </p:notesMasterIdLst>
  <p:sldIdLst>
    <p:sldId id="272" r:id="rId5"/>
    <p:sldId id="372" r:id="rId6"/>
    <p:sldId id="269" r:id="rId7"/>
    <p:sldId id="262" r:id="rId8"/>
    <p:sldId id="329" r:id="rId9"/>
    <p:sldId id="330" r:id="rId10"/>
    <p:sldId id="333" r:id="rId11"/>
    <p:sldId id="308" r:id="rId12"/>
    <p:sldId id="359" r:id="rId13"/>
    <p:sldId id="288" r:id="rId14"/>
    <p:sldId id="289" r:id="rId15"/>
    <p:sldId id="279" r:id="rId16"/>
    <p:sldId id="309" r:id="rId17"/>
    <p:sldId id="332" r:id="rId18"/>
    <p:sldId id="378" r:id="rId19"/>
    <p:sldId id="380" r:id="rId20"/>
    <p:sldId id="277" r:id="rId21"/>
    <p:sldId id="283" r:id="rId22"/>
    <p:sldId id="334" r:id="rId23"/>
    <p:sldId id="353" r:id="rId24"/>
    <p:sldId id="354" r:id="rId25"/>
    <p:sldId id="373" r:id="rId26"/>
    <p:sldId id="374" r:id="rId27"/>
    <p:sldId id="375" r:id="rId28"/>
    <p:sldId id="376" r:id="rId29"/>
    <p:sldId id="371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080808"/>
    <a:srgbClr val="FFFFCC"/>
    <a:srgbClr val="3333FF"/>
    <a:srgbClr val="FF0000"/>
    <a:srgbClr val="4D4D4D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27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6C49C16-7576-456F-9E52-13D572298E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E5A2659-CB86-4B50-BEC1-C533A311BA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ECB6DBA8-492C-4654-8099-49A6EBB2183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BB44819C-8D18-45B1-9A78-3F4DDCB65C3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84E6AF24-56F0-445E-966D-4FA707AC459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6A941F7F-A40B-41AB-9905-07DDAFA809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6A15EB58-F6A8-4DB8-9854-3A9E9B09F0E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67FB6F6-73EC-497C-BFCA-2351B8EF143B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B002B4E4-4A2C-40E4-A9C9-83B98465A5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3A9B41D0-DD16-4F01-9912-2CA62182A25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70498A5E-5EB2-4D76-8519-5C8EC7504C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0614934A-F093-402B-82B4-55FE7D29972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879D194-239B-4681-BA05-240BBD71632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92456CD8-C08D-4E23-851F-55E2EFBE17B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E5804781-0010-412C-80C4-AD19494C38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B8B8BB0A-A55A-4C32-A854-F5E23937455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29E33006-6B84-4812-A556-880565C8711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11227A1B-1833-4DCA-8391-61686862228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F95C0C50-F8AA-4FE0-8817-90BFCD6E3E4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8F24C95B-0105-4ED0-8537-48A76DA14F9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E4690E9-94DC-4EF8-AB48-7F78F5BB07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9D7AEEA9-4178-4E88-A6C0-383CB1721CF3}"/>
              </a:ext>
            </a:extLst>
          </p:cNvPr>
          <p:cNvSpPr txBox="1"/>
          <p:nvPr userDrawn="1"/>
        </p:nvSpPr>
        <p:spPr>
          <a:xfrm>
            <a:off x="125413" y="1536700"/>
            <a:ext cx="719137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4798EAB6-07A4-4B78-9916-95AB2D710ED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9DD84-CAA6-44E9-AE7F-F0257B2F7A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28BC75A-0D1E-4EFE-A6DA-1FF2141F01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70636AA5-2CC9-418B-8338-69775616F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70FA0A20-0567-410A-A3ED-8809AABE14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810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A8D40BB-34CE-4850-BD48-6CD253D15B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976C1-FDAA-4E20-928F-A897802B39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140C1B19-66B2-4886-A87A-56DB233E3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569C1A5-6EC6-42D6-9EBC-42C34A045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6CDCC-49CD-4BED-8A86-6D3C69171C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77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77134C4-755A-4E61-8F08-440A36A68E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764E9-83CE-4BCC-95F4-6D4AA3628EF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6A5E33E-3D26-45FB-B964-4864BC922D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8EF070F-9634-4A7F-BDCF-0E53AF2CF8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1639F-E816-42C9-A9D9-7D854F9E52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3222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5613" y="1598613"/>
            <a:ext cx="4037012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5613" y="3922713"/>
            <a:ext cx="4037012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44AF2C-9AA9-407A-98C9-173B4DF891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5613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8A3AD-4A3D-418D-86EE-DA19B840CBF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D1E95-74DE-4C9B-ADEB-28649B05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2050"/>
            <a:ext cx="2895600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3B2C0C-9E26-4362-8588-59811AB4F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205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E9E23819-5A77-4629-AD4E-9C20376D97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92989465"/>
      </p:ext>
    </p:extLst>
  </p:cSld>
  <p:clrMapOvr>
    <a:masterClrMapping/>
  </p:clrMapOvr>
  <p:transition spd="slow">
    <p:split orient="vert"/>
  </p:transition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D0A7E-5EBA-4600-BDF3-184FA21EDE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4F43E-C05A-4C4B-8E6C-EFC16FEFD8F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4FB88C-E2A6-4A60-AB52-358C52C59D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E5A84D-578D-4116-9117-D2727D4843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2D1C11-1F28-4401-85C5-BB2A9495CB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1858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4B173D-5970-4322-8B3A-CD610E0A4E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0C5CE-DF8D-4EA3-8101-58A83E7693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3095A7E-2425-4218-A43D-3AB37F2458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C5A9D1-1F3C-4581-8519-BD05AC6EDE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2AA340-03D7-4B03-B263-B39B664756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606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F92C8D-250E-47BA-A951-A05E91397D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6A91F-13D1-4225-A55D-F5985D98EAF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75FBE1-CBE2-4254-9A4B-9141ED68DA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F54C91-18BB-4846-B35A-50E6EE7D21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F49C02-0A6C-4EEC-9D09-7DF6ABAC61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1605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F3F1A2-6803-42D0-9C68-C21791ACF5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BEBE8-4DEA-4595-91A4-1079D3369D5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84E486-E7BB-401A-B671-90F9F636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38A907-43B7-4867-96FA-201D4BD96A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3F3BC7-BD8E-40D4-A71B-263EDCF4EB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2971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0C47266-7274-4B97-AED7-1009EA6F06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2697E-C417-45C2-B378-CBC1ED2014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52D6CA0-6013-4333-9832-67BC2DC392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B42DF25-CACE-44B0-96D6-FC53E46C09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1AE78-6667-47C6-911A-730501FF91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3556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7F4D626-900D-488F-9FFB-3115C710B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88C3-AC7D-4F9A-BB81-9ED78570B67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BF9FC94-5D4C-438D-8DEB-00792E7C2E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11E6AA9-5B5E-417B-B6B7-405940A48D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29F0EE-FB7D-4644-88DA-9C73ADCB0BB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3431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0810FB7-7E75-4DA8-B6BF-86A227C8F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27DAE-3529-49B1-9678-F659913C0DC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352CEBC-1153-41C8-B4E0-90C616AAA9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124B4A3-D84B-487E-88C1-257D43339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C00C7-4BF4-487D-AB94-11CFF301D3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161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79A141F-7360-4EFE-BC54-954D39F83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96F86-9BB9-4754-A6D9-9FF8E9A4FF2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89ED134-619E-4553-B9A7-42B4E2ECA3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AAEFB0D-AE7C-4815-A5B6-EFDA4CA907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E1316-478B-40BA-AE82-D44653DC72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39008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BC4EC4-1589-4FFB-BC65-A259C44669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D416C-461B-4976-90D7-FB6B4751DA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C2B7DB-CD62-4140-9DF3-7DCD49E63C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42F761-BF20-45D3-975C-975A361A6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12955C-5AAC-4DBB-845C-8702891458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6981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F10499-3730-4C63-B236-C2DA93B533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503CC-9F06-4C61-8301-320F0841B71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8D3D5C-946F-4E2C-AC4B-D9E6F1050C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0E0324-C78A-4C74-875D-911C5FD7F3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5BDFD2-9BB5-4E82-A19C-42F41E2572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0036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91611B-779E-424F-B984-DFE0935773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EF7BA-595B-4EE0-A3F5-1EA155D5D48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BB6490-AAB1-4136-ABF1-2743C85DC1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DD5E9F-AC57-41C9-945A-B3E01C9934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32AA79-ED24-4CFD-9BEC-12154D4138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45297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7458A0-4484-4257-A133-A52F5CB817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B9A1-5970-4680-ACEC-D6E259FB52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0429DA-223D-4698-B0FE-524A6052D3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3030D3-EC23-4C99-BB73-0391BCED34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28A74C-6132-47CD-AE54-2A8B25142C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41783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0BC194F-43B8-4403-9C00-D4139BA13B92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1AEC8417-4DF0-4FFD-AE92-850D5EFC14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28E75BCC-0B1D-4D38-B629-EB31240E955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A4952619-9317-46D5-BC99-CE2278AE42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332E362A-F7BB-43A9-A40B-B4A289A79A1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29C64F8-C268-4796-8505-18DCBAF14D7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FC4973C3-8B62-4880-A27E-03905C483D5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C33D2ECF-C1D1-46B6-B9D7-6DBC5CC9C3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A802AF83-C9D8-48BC-B081-26BB4B5394F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7F0EAD6E-365B-44EB-9511-A966270E20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F56C2BCA-93B6-4354-BC6C-F2C0E0B17DD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3D26CA6D-913C-4AAA-80E8-256EDF54A86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76174033-873B-4577-88B7-440810D3F6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DE86C789-5499-4653-B674-91B2804EA24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1675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675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B94581A6-2305-47D6-8B3F-382FBEABF90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EC94C424-752D-4CF8-B322-859D267FFE0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908E8DC8-ADFA-42BF-A106-D501B36EF2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5AE5415-5593-4EC4-A814-D8FECC1FDF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022D1B6D-2EFA-4EF6-9D6D-6851EB8049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3969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3432206-3211-4959-8368-D861ABBF5A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16666-8CA3-4A39-909C-0418A0CCF4E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5179BFBA-E75F-4E02-BA56-BA3ABB4BD3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A5F7563-BC0F-48BA-8FE9-5C604840C4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8DDD52-4C67-4AA9-B710-2A280241F0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08055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1A436E9-9E41-4142-B99A-7BCE06F6E8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A9DE1-8C57-4123-BA39-6EFAD55C4CB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CBE53CA-28D5-49BE-97A0-B6D6C6D76C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5265ED87-A6CE-4236-A7BB-3D6FF63319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4DC46A-BF96-4C72-9CC6-E9F753ED94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11715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D8D3B213-855C-4D2E-9537-6F476EDDA7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708BD-274A-4284-9D06-6DDFF2D0F6E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D1A3F20F-44AF-4A25-AC1F-000DEFA050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BB7CA5A-91CA-45A7-8D03-B9049B6417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16317D-125E-4752-94A1-51C279457D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09281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29C02ABB-FA2A-4073-B22C-BFE0FEC44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6A97B-63F7-49CB-8871-F144F31FD9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4190D0EE-ED4A-47C6-AD13-1F1622ED9F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90E4105D-E599-41A4-81B9-C7EBC5C3F2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4754B-1577-4E67-9A64-55142F3877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15839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6641715D-CB54-4C56-B46B-8B7E13A3C0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572F-A161-47EB-A075-E012653378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3D9F4B30-1A28-4171-96CA-CFD9D711C3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EC35FD3-3623-4870-B8B3-64ECB1DE11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9B3505-8A58-4ABA-B573-EAEFCED719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205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17877B69-CBB0-4E1A-B2E5-C687CA9E4E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AD5C7-C588-4B49-996A-985835B81EB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06D00304-D8F0-43C2-87A6-2FD03B188B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FBED979-917D-4F89-84C9-1CA44D5BE5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B24F7A-DCC7-4775-A91B-D1CB3BCC99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13199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02A5FE95-D795-465B-8770-1456D6E262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74A76-0D7C-48EA-99E3-E825380CE4B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232729F5-80F2-464D-BA19-A8E29FBE73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47A2347-8B28-4CC7-8503-567827D8E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FD4D12-4311-40A7-AAD6-3E22D90272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359425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B61B8B7D-E143-43A2-B577-D7850C1046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444E9-4F73-48D7-AE4E-1E5388D1C70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C1079C00-C836-497C-B8D2-5FB3D1D3E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EEC6BEA3-F883-4C8E-84F6-91016798AF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9CF2C-8574-4AA8-9D09-8BF310C7F9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80157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F6EE2365-EB86-4AAF-8188-78384F1C15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C0639-E087-4BE1-B6D9-163F9BAAC0D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EA79310-7093-4533-94EB-A7C2E38A4E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C31F284C-9DC3-49BF-A6BE-D50A59FD62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AC06E6-415D-48FE-9676-31017FBDBA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9856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08E28F6-786B-4CBE-AE6B-27E9920A13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D1A3B-8741-4990-8566-5D8156F2A36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7AC7FBDA-FB80-46B7-8E92-FDDC4D03B6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B6F3BBE-9064-4DA7-B7CE-6F76BC27C5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DD63F-7990-4E2F-B31B-6A7415081C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40329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BABD0B7E-1B96-4910-93FE-242375F254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FF8C9-FDCE-4E64-B1C8-408DCE8939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F8D0B298-EF40-4523-A036-B89156CE57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D07403A-0B6F-435D-A90E-82D609341E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61B899-C4BE-4745-A93A-77DDF0E389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88965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3093EA8-C3AC-4F29-A089-3059B46B4210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55110CE-FB72-4B5D-97FE-AB18564388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>
                <a:extLst>
                  <a:ext uri="{FF2B5EF4-FFF2-40B4-BE49-F238E27FC236}">
                    <a16:creationId xmlns:a16="http://schemas.microsoft.com/office/drawing/2014/main" id="{12D0356B-FA16-4D98-9E31-671EFDBAB95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7B311E7F-7283-4AE6-AA68-3DA38152FA5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26013CF-6C0B-4C37-A719-9FC98F512F8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58EF961-2151-4C38-A154-BEC558271DA6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B7987240-514A-4C47-AED7-BAF6F2D4D7D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E002ACC6-9BFB-4F18-BDEE-D38D3D3AA9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B72E381D-437D-4309-9B5F-1F8407F041F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1">
                <a:extLst>
                  <a:ext uri="{FF2B5EF4-FFF2-40B4-BE49-F238E27FC236}">
                    <a16:creationId xmlns:a16="http://schemas.microsoft.com/office/drawing/2014/main" id="{82F0EE08-D5C3-4E95-9181-D261A4439E3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2">
                <a:extLst>
                  <a:ext uri="{FF2B5EF4-FFF2-40B4-BE49-F238E27FC236}">
                    <a16:creationId xmlns:a16="http://schemas.microsoft.com/office/drawing/2014/main" id="{D152D0ED-271D-45FD-A108-98EC1C719B4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3">
                <a:extLst>
                  <a:ext uri="{FF2B5EF4-FFF2-40B4-BE49-F238E27FC236}">
                    <a16:creationId xmlns:a16="http://schemas.microsoft.com/office/drawing/2014/main" id="{21A88BB2-10FF-4FEE-B1DD-489F5306D30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4" name="Freeform 14">
                <a:extLst>
                  <a:ext uri="{FF2B5EF4-FFF2-40B4-BE49-F238E27FC236}">
                    <a16:creationId xmlns:a16="http://schemas.microsoft.com/office/drawing/2014/main" id="{225B912E-DA45-4C58-A34F-062FB35B5B6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0C3CBD16-B839-43BB-8D3C-85890D142C0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218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18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465008E2-FA46-430D-9F0A-03A256DF7BA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3150B-95D6-4E8A-8398-06FFF21B4A4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077E8A56-4D1F-4E73-9D25-033EA9A5D3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DDC9755E-B800-49F6-A678-D9E33D42E7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0400C8FA-A10A-45B3-B3EF-22329D85C8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03039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317C472-1C4F-454E-A165-A9948AA7C5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7F696-4CEC-467E-96A8-2DE1E6D4B44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F0A525E-5A0C-430A-806E-A3243AC41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35E2E30-57DC-4409-A9F4-641CC19E57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935B5A-A212-4422-BBC2-17546D77A0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1849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8882FAD-89E1-4C28-908A-B4873CB364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9E24B-C396-4717-85F6-BBFE520353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8D36729-5F3A-405D-8F0B-13DA2963FE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477CA6F-AB2E-4A76-A049-72BB938DE6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733B6-A85C-47D8-B62F-D3C69DC83D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09474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8AC20AE-D452-4E6A-AA55-CE06427BF6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B5F0F-B34B-405D-B154-E73216A349A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C189464F-9CCB-40FC-9A63-DDC84BB01A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3D5C75E-96BC-421C-9D96-43924888DE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6C7F6E-9EC1-4C6B-ACB9-40A57D13BF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69551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DE81F17A-84E9-4130-B50C-EBDCCF63F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22169-F061-4429-B41C-D677E6707A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BA7347C0-F93F-4E2D-AD72-EFBA7A117D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EB6280A7-43DD-4509-A891-06F395625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5E73A-B22E-41B3-9318-A1EB9B0437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901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67C65F3-E76E-4A06-96E9-2719C5F3BB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6C9CB-955F-4CA9-B503-513E9C56563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5C96E21-1FA0-4B28-80D6-25D7E264E7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6B49CEA-48AA-4E52-8BEB-814069AB20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4FB6C5-4259-4DA9-82D4-DD3A3FABB7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17117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B36AD474-D63A-4175-86E0-26254498C4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B716D-E4C2-455B-B9FF-5FE40BB17B9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9F9146E3-E7D5-43A3-8BD2-96A39E2C7E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A1D9801-7856-4E88-A29E-F79B8EAF5E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651FAE-5133-4BB3-9316-7BE8B1EF7C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12578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4B17724F-D30B-4D19-A694-48A4E86ED0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3EACC-EEC8-4E32-AF3C-A73DE83F24C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2E72E3A1-560B-453C-89AB-4BB358B9A5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932787F4-871B-4E7B-85B0-7A0B53521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EFEEA-F505-4928-9DFC-5F77DBD3F0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86824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C318FAD4-AB6C-44CE-A3DD-18C046DAF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B533B-BFD6-44DA-94B4-FD23F38A34D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3E999BEC-6D34-46DD-9991-54752F8FA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7C7C1744-51FE-44BD-9A38-0973485253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ADBB7-52E1-4D9E-9BFB-90F9857C27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92585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6321A1D9-FC30-4A45-B3E4-8E488E4FF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69B49-11AF-4B1F-A3BE-B045F29D663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4FA1D86F-8A3B-48FB-B8C4-D0EBACBA7C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E264D41-D37C-4AD6-A994-2C2897160F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3635A9-69AA-4818-9365-944551220B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51863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FA36DC8F-8763-40A6-96C2-2D2FB60C25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4CACB-868E-48BD-8FC4-DCCB7DCEAE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9E57575B-B310-4C63-9902-DAFA57FD55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E8AECF6-EDC3-48B4-A64A-8BE440F750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077FE8-E83E-45A8-8E07-FA0D346270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1711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852D6C8E-1C7F-4F1D-807E-AE3B02FFBA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9E5D2-9C26-48A3-B350-101A78BCB5D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24993EF-FE08-4C1A-8EB2-99D1C37A8E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DC3EBF6C-6CAE-4689-87F0-CED3B58E95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F7A9FC-3BB2-45E5-A4C4-1726445C7B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51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442EA905-032B-4990-86CA-B2AF51A317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7C2A-8392-41DD-8FD8-8CF26004D9F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3E47663-CFFE-44CC-BADB-3133C9BD4A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0A7BDF1F-508B-41EB-8EE4-0E1D891C98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FC8FF5-5459-4CFC-BB5E-06C4CCDDC2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905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33F58557-E1CE-411B-A19E-2F1230694F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E7C6E-AE50-49B3-A607-FC350A9272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2ED3AFA6-36C3-44AA-B151-B9B4338FFC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FB924AD6-DE7A-458A-B23F-FD2535DAC4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46EA0-76BE-4A9D-8DBE-DB0C98895B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527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A06DAC0-FCE8-463F-AF2B-0AB99C48D12F}"/>
              </a:ext>
            </a:extLst>
          </p:cNvPr>
          <p:cNvSpPr/>
          <p:nvPr userDrawn="1"/>
        </p:nvSpPr>
        <p:spPr>
          <a:xfrm>
            <a:off x="0" y="1576388"/>
            <a:ext cx="965200" cy="2619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00" dirty="0">
                <a:solidFill>
                  <a:srgbClr val="FFFF00"/>
                </a:solidFill>
                <a:cs typeface="Arial" charset="0"/>
              </a:rPr>
              <a:t>N5 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8432966D-6556-48E6-80C8-69DEEDCD1A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B3340-D55F-447B-9DE1-603B2983D26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D79465B9-0530-4A91-90D4-68874E5E71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E5E09073-EF15-4DB7-B2CA-4A830C723D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272E7-6EBA-4B48-BFBF-366D9B8896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8083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681344B-7F35-4452-A51D-F17B05CBE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26A84-649F-42E0-ADAD-E8B9B654DA6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9FC81374-ED4B-4AE6-8B28-86F4CA6BC6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25403FA-A2D0-4DC8-A2D4-0FFB135ED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6A148-1A0E-4141-ABCF-BC7A3063D40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741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4A82E29B-08AD-48E9-A546-80D1D654CB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C3102-6000-4F7E-9921-4EBCDF4D8E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78E470D-A3CB-4937-8867-A110719C4B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1D417701-AC13-416A-BAC3-1C0391C905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3CD15-B97F-47BB-9784-3B313B12D8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140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441B4105-9B7A-4DE2-8A57-4E6144288B1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099" name="Freeform 3">
              <a:extLst>
                <a:ext uri="{FF2B5EF4-FFF2-40B4-BE49-F238E27FC236}">
                  <a16:creationId xmlns:a16="http://schemas.microsoft.com/office/drawing/2014/main" id="{68DE9567-3F8A-437E-A4D2-6200AD2E5AA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4100" name="Freeform 4">
              <a:extLst>
                <a:ext uri="{FF2B5EF4-FFF2-40B4-BE49-F238E27FC236}">
                  <a16:creationId xmlns:a16="http://schemas.microsoft.com/office/drawing/2014/main" id="{97B65115-AA21-4279-BE66-0F1893D1A4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7421" name="Group 5">
              <a:extLst>
                <a:ext uri="{FF2B5EF4-FFF2-40B4-BE49-F238E27FC236}">
                  <a16:creationId xmlns:a16="http://schemas.microsoft.com/office/drawing/2014/main" id="{400B9FC7-13C6-40D5-B578-74AEBD94670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2" name="Freeform 6">
                <a:extLst>
                  <a:ext uri="{FF2B5EF4-FFF2-40B4-BE49-F238E27FC236}">
                    <a16:creationId xmlns:a16="http://schemas.microsoft.com/office/drawing/2014/main" id="{7E2B011B-7DBA-468F-8CEE-0F092CEE878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3" name="Freeform 7">
                <a:extLst>
                  <a:ext uri="{FF2B5EF4-FFF2-40B4-BE49-F238E27FC236}">
                    <a16:creationId xmlns:a16="http://schemas.microsoft.com/office/drawing/2014/main" id="{E40D0ACA-23F7-4B15-884A-B3F4476C222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4" name="Freeform 8">
                <a:extLst>
                  <a:ext uri="{FF2B5EF4-FFF2-40B4-BE49-F238E27FC236}">
                    <a16:creationId xmlns:a16="http://schemas.microsoft.com/office/drawing/2014/main" id="{2D8E8A43-EC31-40E8-A806-9A4A5F2BD9B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5" name="Freeform 9">
                <a:extLst>
                  <a:ext uri="{FF2B5EF4-FFF2-40B4-BE49-F238E27FC236}">
                    <a16:creationId xmlns:a16="http://schemas.microsoft.com/office/drawing/2014/main" id="{C4EE8308-F478-48B6-81CC-CE4FA06A69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6" name="Freeform 10">
                <a:extLst>
                  <a:ext uri="{FF2B5EF4-FFF2-40B4-BE49-F238E27FC236}">
                    <a16:creationId xmlns:a16="http://schemas.microsoft.com/office/drawing/2014/main" id="{A687D8D2-6B9D-47E0-88B6-2F8477F379B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7" name="Freeform 11">
                <a:extLst>
                  <a:ext uri="{FF2B5EF4-FFF2-40B4-BE49-F238E27FC236}">
                    <a16:creationId xmlns:a16="http://schemas.microsoft.com/office/drawing/2014/main" id="{D4059DF5-80FD-4699-8E4D-7E07EAACBE4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8" name="Freeform 12">
                <a:extLst>
                  <a:ext uri="{FF2B5EF4-FFF2-40B4-BE49-F238E27FC236}">
                    <a16:creationId xmlns:a16="http://schemas.microsoft.com/office/drawing/2014/main" id="{5E0CB53F-1EA6-4675-A46D-780687472C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09" name="Freeform 13">
                <a:extLst>
                  <a:ext uri="{FF2B5EF4-FFF2-40B4-BE49-F238E27FC236}">
                    <a16:creationId xmlns:a16="http://schemas.microsoft.com/office/drawing/2014/main" id="{D3580158-5DCA-4802-A38A-E030D7DB616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4110" name="Freeform 14">
                <a:extLst>
                  <a:ext uri="{FF2B5EF4-FFF2-40B4-BE49-F238E27FC236}">
                    <a16:creationId xmlns:a16="http://schemas.microsoft.com/office/drawing/2014/main" id="{47177C46-2E3D-4220-A5C1-C00ADF6E32A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4111" name="Rectangle 15">
            <a:extLst>
              <a:ext uri="{FF2B5EF4-FFF2-40B4-BE49-F238E27FC236}">
                <a16:creationId xmlns:a16="http://schemas.microsoft.com/office/drawing/2014/main" id="{12BD15A1-868A-4E24-8B4D-2D64348DB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12" name="Rectangle 16">
            <a:extLst>
              <a:ext uri="{FF2B5EF4-FFF2-40B4-BE49-F238E27FC236}">
                <a16:creationId xmlns:a16="http://schemas.microsoft.com/office/drawing/2014/main" id="{5569BBA1-5CF8-4766-A14D-BEFAB1BF1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113" name="Rectangle 17">
            <a:extLst>
              <a:ext uri="{FF2B5EF4-FFF2-40B4-BE49-F238E27FC236}">
                <a16:creationId xmlns:a16="http://schemas.microsoft.com/office/drawing/2014/main" id="{9BEFF619-82D4-49D9-B0F8-0DF870FAEF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F29BD3D3-F3D6-4D19-9962-7D24257D3A7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14" name="Rectangle 18">
            <a:extLst>
              <a:ext uri="{FF2B5EF4-FFF2-40B4-BE49-F238E27FC236}">
                <a16:creationId xmlns:a16="http://schemas.microsoft.com/office/drawing/2014/main" id="{9AEA5749-87A5-411E-BBA5-9621553CD94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115" name="Rectangle 19">
            <a:extLst>
              <a:ext uri="{FF2B5EF4-FFF2-40B4-BE49-F238E27FC236}">
                <a16:creationId xmlns:a16="http://schemas.microsoft.com/office/drawing/2014/main" id="{7F567F11-EDBA-4C58-BC7D-E53C363DFC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C0211AA-568A-418B-BD5C-73829B60796C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7416" name="Picture 20" descr="scottishflag">
            <a:extLst>
              <a:ext uri="{FF2B5EF4-FFF2-40B4-BE49-F238E27FC236}">
                <a16:creationId xmlns:a16="http://schemas.microsoft.com/office/drawing/2014/main" id="{D833F4D2-B18C-4051-B397-E6F8041DBAD1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6381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21" descr="Office Objects 0572">
            <a:extLst>
              <a:ext uri="{FF2B5EF4-FFF2-40B4-BE49-F238E27FC236}">
                <a16:creationId xmlns:a16="http://schemas.microsoft.com/office/drawing/2014/main" id="{87D51F55-AC25-4354-AD90-2F0E540864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22">
            <a:extLst>
              <a:ext uri="{FF2B5EF4-FFF2-40B4-BE49-F238E27FC236}">
                <a16:creationId xmlns:a16="http://schemas.microsoft.com/office/drawing/2014/main" id="{B929ECD7-9489-4C7E-B0D9-D790EE4597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547812" y="4160837"/>
            <a:ext cx="4027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Arial" charset="0"/>
              </a:rPr>
              <a:t>www.mathsrevision.com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91" r:id="rId1"/>
    <p:sldLayoutId id="2147484551" r:id="rId2"/>
    <p:sldLayoutId id="2147484552" r:id="rId3"/>
    <p:sldLayoutId id="2147484553" r:id="rId4"/>
    <p:sldLayoutId id="2147484554" r:id="rId5"/>
    <p:sldLayoutId id="2147484555" r:id="rId6"/>
    <p:sldLayoutId id="2147484592" r:id="rId7"/>
    <p:sldLayoutId id="2147484556" r:id="rId8"/>
    <p:sldLayoutId id="2147484557" r:id="rId9"/>
    <p:sldLayoutId id="2147484558" r:id="rId10"/>
    <p:sldLayoutId id="2147484559" r:id="rId11"/>
    <p:sldLayoutId id="2147484593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921130A-6383-43E2-9BA4-98C987F94C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6F8367B-5041-4046-8CCA-9F07A8FFAD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12644" name="Rectangle 4">
            <a:extLst>
              <a:ext uri="{FF2B5EF4-FFF2-40B4-BE49-F238E27FC236}">
                <a16:creationId xmlns:a16="http://schemas.microsoft.com/office/drawing/2014/main" id="{8E156A30-4E39-4DE0-B4F0-24D4E5E794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8EE975AC-A552-4AE4-B5B6-BD12065F76C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2645" name="Rectangle 5">
            <a:extLst>
              <a:ext uri="{FF2B5EF4-FFF2-40B4-BE49-F238E27FC236}">
                <a16:creationId xmlns:a16="http://schemas.microsoft.com/office/drawing/2014/main" id="{20C82F7C-3889-4555-9E54-8FC24ABAC9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12646" name="Rectangle 6">
            <a:extLst>
              <a:ext uri="{FF2B5EF4-FFF2-40B4-BE49-F238E27FC236}">
                <a16:creationId xmlns:a16="http://schemas.microsoft.com/office/drawing/2014/main" id="{AADA4EC0-BE4C-48CD-834E-C5374CE845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48B0809B-C393-43F7-933D-DB21C727E12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0" r:id="rId1"/>
    <p:sldLayoutId id="2147484561" r:id="rId2"/>
    <p:sldLayoutId id="2147484562" r:id="rId3"/>
    <p:sldLayoutId id="2147484563" r:id="rId4"/>
    <p:sldLayoutId id="2147484564" r:id="rId5"/>
    <p:sldLayoutId id="2147484565" r:id="rId6"/>
    <p:sldLayoutId id="2147484566" r:id="rId7"/>
    <p:sldLayoutId id="2147484567" r:id="rId8"/>
    <p:sldLayoutId id="2147484568" r:id="rId9"/>
    <p:sldLayoutId id="2147484569" r:id="rId10"/>
    <p:sldLayoutId id="2147484570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>
            <a:extLst>
              <a:ext uri="{FF2B5EF4-FFF2-40B4-BE49-F238E27FC236}">
                <a16:creationId xmlns:a16="http://schemas.microsoft.com/office/drawing/2014/main" id="{84D21B42-59F1-4154-B6F0-4419A93EBC61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15715" name="Freeform 3">
              <a:extLst>
                <a:ext uri="{FF2B5EF4-FFF2-40B4-BE49-F238E27FC236}">
                  <a16:creationId xmlns:a16="http://schemas.microsoft.com/office/drawing/2014/main" id="{C6429F15-8504-4CB7-94C3-B7ABE9BD748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15716" name="Freeform 4">
              <a:extLst>
                <a:ext uri="{FF2B5EF4-FFF2-40B4-BE49-F238E27FC236}">
                  <a16:creationId xmlns:a16="http://schemas.microsoft.com/office/drawing/2014/main" id="{318E36FF-A162-46ED-A69B-442DA7EBE3C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9466" name="Group 5">
              <a:extLst>
                <a:ext uri="{FF2B5EF4-FFF2-40B4-BE49-F238E27FC236}">
                  <a16:creationId xmlns:a16="http://schemas.microsoft.com/office/drawing/2014/main" id="{AFAD8326-B532-4603-A1D8-BA989B15860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15718" name="Freeform 6">
                <a:extLst>
                  <a:ext uri="{FF2B5EF4-FFF2-40B4-BE49-F238E27FC236}">
                    <a16:creationId xmlns:a16="http://schemas.microsoft.com/office/drawing/2014/main" id="{A4A49EEE-7DB9-44A1-846F-C7C1D4CF02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19" name="Freeform 7">
                <a:extLst>
                  <a:ext uri="{FF2B5EF4-FFF2-40B4-BE49-F238E27FC236}">
                    <a16:creationId xmlns:a16="http://schemas.microsoft.com/office/drawing/2014/main" id="{3DBEC700-EF3D-4C1B-A676-68FAF3BA636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0" name="Freeform 8">
                <a:extLst>
                  <a:ext uri="{FF2B5EF4-FFF2-40B4-BE49-F238E27FC236}">
                    <a16:creationId xmlns:a16="http://schemas.microsoft.com/office/drawing/2014/main" id="{615030ED-6127-41CA-A35D-E2684BE9A5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1" name="Freeform 9">
                <a:extLst>
                  <a:ext uri="{FF2B5EF4-FFF2-40B4-BE49-F238E27FC236}">
                    <a16:creationId xmlns:a16="http://schemas.microsoft.com/office/drawing/2014/main" id="{C16FB399-6938-4D45-8319-D77FC21C43D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2" name="Freeform 10">
                <a:extLst>
                  <a:ext uri="{FF2B5EF4-FFF2-40B4-BE49-F238E27FC236}">
                    <a16:creationId xmlns:a16="http://schemas.microsoft.com/office/drawing/2014/main" id="{E829E78B-0396-48AD-9AA6-72072882DF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3" name="Freeform 11">
                <a:extLst>
                  <a:ext uri="{FF2B5EF4-FFF2-40B4-BE49-F238E27FC236}">
                    <a16:creationId xmlns:a16="http://schemas.microsoft.com/office/drawing/2014/main" id="{552EB195-8508-4989-8A16-F9FEC252848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4" name="Freeform 12">
                <a:extLst>
                  <a:ext uri="{FF2B5EF4-FFF2-40B4-BE49-F238E27FC236}">
                    <a16:creationId xmlns:a16="http://schemas.microsoft.com/office/drawing/2014/main" id="{51B72FF6-423C-48B8-B7BC-6A47C8DF281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5" name="Freeform 13">
                <a:extLst>
                  <a:ext uri="{FF2B5EF4-FFF2-40B4-BE49-F238E27FC236}">
                    <a16:creationId xmlns:a16="http://schemas.microsoft.com/office/drawing/2014/main" id="{C36E3726-C843-464D-AA1A-15519B1E4F7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5726" name="Freeform 14">
                <a:extLst>
                  <a:ext uri="{FF2B5EF4-FFF2-40B4-BE49-F238E27FC236}">
                    <a16:creationId xmlns:a16="http://schemas.microsoft.com/office/drawing/2014/main" id="{17E6685A-BB64-4716-8BCB-B0A9EFE54BF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15727" name="Rectangle 15">
            <a:extLst>
              <a:ext uri="{FF2B5EF4-FFF2-40B4-BE49-F238E27FC236}">
                <a16:creationId xmlns:a16="http://schemas.microsoft.com/office/drawing/2014/main" id="{B68466F7-6CF9-43A6-80C4-5B23DAFF8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5728" name="Rectangle 16">
            <a:extLst>
              <a:ext uri="{FF2B5EF4-FFF2-40B4-BE49-F238E27FC236}">
                <a16:creationId xmlns:a16="http://schemas.microsoft.com/office/drawing/2014/main" id="{F6DD2101-F7A4-4B02-8F33-74270C00AF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5729" name="Rectangle 17">
            <a:extLst>
              <a:ext uri="{FF2B5EF4-FFF2-40B4-BE49-F238E27FC236}">
                <a16:creationId xmlns:a16="http://schemas.microsoft.com/office/drawing/2014/main" id="{6D12293D-928B-48AE-AD6C-ED5471B2A9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E3181CC1-783D-42E6-BA70-76B879C3662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5730" name="Rectangle 18">
            <a:extLst>
              <a:ext uri="{FF2B5EF4-FFF2-40B4-BE49-F238E27FC236}">
                <a16:creationId xmlns:a16="http://schemas.microsoft.com/office/drawing/2014/main" id="{12491E8F-34ED-4D8D-9ED2-9CC91463CF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15731" name="Rectangle 19">
            <a:extLst>
              <a:ext uri="{FF2B5EF4-FFF2-40B4-BE49-F238E27FC236}">
                <a16:creationId xmlns:a16="http://schemas.microsoft.com/office/drawing/2014/main" id="{E4889617-945D-4D9F-9463-671790DF5FB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F20740A-594C-4E2C-B45A-814B65D3D43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94" r:id="rId1"/>
    <p:sldLayoutId id="2147484571" r:id="rId2"/>
    <p:sldLayoutId id="2147484572" r:id="rId3"/>
    <p:sldLayoutId id="2147484573" r:id="rId4"/>
    <p:sldLayoutId id="2147484574" r:id="rId5"/>
    <p:sldLayoutId id="2147484575" r:id="rId6"/>
    <p:sldLayoutId id="2147484576" r:id="rId7"/>
    <p:sldLayoutId id="2147484577" r:id="rId8"/>
    <p:sldLayoutId id="2147484578" r:id="rId9"/>
    <p:sldLayoutId id="2147484579" r:id="rId10"/>
    <p:sldLayoutId id="214748458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03FD0D86-CB78-4FD3-A49C-EC6A9E660DD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20835" name="Freeform 3">
              <a:extLst>
                <a:ext uri="{FF2B5EF4-FFF2-40B4-BE49-F238E27FC236}">
                  <a16:creationId xmlns:a16="http://schemas.microsoft.com/office/drawing/2014/main" id="{0ADCD9FA-D40A-4023-9B32-D99BE650CF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20836" name="Freeform 4">
              <a:extLst>
                <a:ext uri="{FF2B5EF4-FFF2-40B4-BE49-F238E27FC236}">
                  <a16:creationId xmlns:a16="http://schemas.microsoft.com/office/drawing/2014/main" id="{89A11293-A70C-440D-A277-0C18DD9AD1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20490" name="Group 5">
              <a:extLst>
                <a:ext uri="{FF2B5EF4-FFF2-40B4-BE49-F238E27FC236}">
                  <a16:creationId xmlns:a16="http://schemas.microsoft.com/office/drawing/2014/main" id="{7153454F-56BF-437F-9D0A-3E8CD03B83C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20838" name="Freeform 6">
                <a:extLst>
                  <a:ext uri="{FF2B5EF4-FFF2-40B4-BE49-F238E27FC236}">
                    <a16:creationId xmlns:a16="http://schemas.microsoft.com/office/drawing/2014/main" id="{3A1B0BD2-B352-4F29-ADF6-30AD3B550EB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39" name="Freeform 7">
                <a:extLst>
                  <a:ext uri="{FF2B5EF4-FFF2-40B4-BE49-F238E27FC236}">
                    <a16:creationId xmlns:a16="http://schemas.microsoft.com/office/drawing/2014/main" id="{F2BF89E0-4186-451E-8BC6-4789217A45E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0" name="Freeform 8">
                <a:extLst>
                  <a:ext uri="{FF2B5EF4-FFF2-40B4-BE49-F238E27FC236}">
                    <a16:creationId xmlns:a16="http://schemas.microsoft.com/office/drawing/2014/main" id="{D4BACF2C-C3E1-4D8E-AD81-C0A15718452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1" name="Freeform 9">
                <a:extLst>
                  <a:ext uri="{FF2B5EF4-FFF2-40B4-BE49-F238E27FC236}">
                    <a16:creationId xmlns:a16="http://schemas.microsoft.com/office/drawing/2014/main" id="{ECE9F714-9C70-41AF-8182-85FEAA314D5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2" name="Freeform 10">
                <a:extLst>
                  <a:ext uri="{FF2B5EF4-FFF2-40B4-BE49-F238E27FC236}">
                    <a16:creationId xmlns:a16="http://schemas.microsoft.com/office/drawing/2014/main" id="{F8B292DD-2241-4D93-BE77-9896544069B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3" name="Freeform 11">
                <a:extLst>
                  <a:ext uri="{FF2B5EF4-FFF2-40B4-BE49-F238E27FC236}">
                    <a16:creationId xmlns:a16="http://schemas.microsoft.com/office/drawing/2014/main" id="{4B9BDBB3-50E3-424E-888F-F8B310D67D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4" name="Freeform 12">
                <a:extLst>
                  <a:ext uri="{FF2B5EF4-FFF2-40B4-BE49-F238E27FC236}">
                    <a16:creationId xmlns:a16="http://schemas.microsoft.com/office/drawing/2014/main" id="{78B030B7-DA3C-417F-AAB6-0BABD57FF4C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5" name="Freeform 13">
                <a:extLst>
                  <a:ext uri="{FF2B5EF4-FFF2-40B4-BE49-F238E27FC236}">
                    <a16:creationId xmlns:a16="http://schemas.microsoft.com/office/drawing/2014/main" id="{EEDE69EE-ABDF-46C6-AB6A-DA15DA310C5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0846" name="Freeform 14">
                <a:extLst>
                  <a:ext uri="{FF2B5EF4-FFF2-40B4-BE49-F238E27FC236}">
                    <a16:creationId xmlns:a16="http://schemas.microsoft.com/office/drawing/2014/main" id="{4DF39C2F-6645-455A-9827-100715C4484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20847" name="Rectangle 15">
            <a:extLst>
              <a:ext uri="{FF2B5EF4-FFF2-40B4-BE49-F238E27FC236}">
                <a16:creationId xmlns:a16="http://schemas.microsoft.com/office/drawing/2014/main" id="{1C764415-AE30-4613-9C96-F7EAE83FBA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20848" name="Rectangle 16">
            <a:extLst>
              <a:ext uri="{FF2B5EF4-FFF2-40B4-BE49-F238E27FC236}">
                <a16:creationId xmlns:a16="http://schemas.microsoft.com/office/drawing/2014/main" id="{465003C1-3FE8-484C-85DD-8FCD966F41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0849" name="Rectangle 17">
            <a:extLst>
              <a:ext uri="{FF2B5EF4-FFF2-40B4-BE49-F238E27FC236}">
                <a16:creationId xmlns:a16="http://schemas.microsoft.com/office/drawing/2014/main" id="{A51FC47C-32CD-4844-BE97-BFD347E014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581D25C0-E4AA-4357-AF17-63BB0F5DE9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0850" name="Rectangle 18">
            <a:extLst>
              <a:ext uri="{FF2B5EF4-FFF2-40B4-BE49-F238E27FC236}">
                <a16:creationId xmlns:a16="http://schemas.microsoft.com/office/drawing/2014/main" id="{05E35A8B-9534-4A45-A623-408F43FCB4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120851" name="Rectangle 19">
            <a:extLst>
              <a:ext uri="{FF2B5EF4-FFF2-40B4-BE49-F238E27FC236}">
                <a16:creationId xmlns:a16="http://schemas.microsoft.com/office/drawing/2014/main" id="{8BB45D17-2F67-4F98-A27C-8BC63E666DE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6D737D0-A3E4-49E2-8035-355E8449A04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95" r:id="rId1"/>
    <p:sldLayoutId id="2147484581" r:id="rId2"/>
    <p:sldLayoutId id="2147484582" r:id="rId3"/>
    <p:sldLayoutId id="2147484583" r:id="rId4"/>
    <p:sldLayoutId id="2147484584" r:id="rId5"/>
    <p:sldLayoutId id="2147484585" r:id="rId6"/>
    <p:sldLayoutId id="2147484586" r:id="rId7"/>
    <p:sldLayoutId id="2147484587" r:id="rId8"/>
    <p:sldLayoutId id="2147484588" r:id="rId9"/>
    <p:sldLayoutId id="2147484589" r:id="rId10"/>
    <p:sldLayoutId id="214748459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0.xml"/><Relationship Id="rId4" Type="http://schemas.openxmlformats.org/officeDocument/2006/relationships/slide" Target="slide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6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4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revision.com/index_files/Maths/Presentations/S2_Presentations/S2_Fractions.xl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D0BD3862-1F4A-47EA-93AE-8BEE9CEB54C1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>
                <a:solidFill>
                  <a:srgbClr val="FFFF00"/>
                </a:solidFill>
              </a:rPr>
              <a:t>Fractions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36D7DFCA-0890-4F40-82C5-EC7DCDB1BF1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DAA47FF-1CFB-4BE7-AA15-ABD713C4AFD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91E79027-D304-4B8E-B5B7-3400F2277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6629" name="Picture 3" descr="scottishflag">
            <a:extLst>
              <a:ext uri="{FF2B5EF4-FFF2-40B4-BE49-F238E27FC236}">
                <a16:creationId xmlns:a16="http://schemas.microsoft.com/office/drawing/2014/main" id="{E8AAC3A8-3864-4320-98BE-58DC894474A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4">
            <a:extLst>
              <a:ext uri="{FF2B5EF4-FFF2-40B4-BE49-F238E27FC236}">
                <a16:creationId xmlns:a16="http://schemas.microsoft.com/office/drawing/2014/main" id="{519C2BE0-D102-45B3-AFA5-06F26E793CF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6631" name="Picture 5" descr="Office Objects 0572">
            <a:extLst>
              <a:ext uri="{FF2B5EF4-FFF2-40B4-BE49-F238E27FC236}">
                <a16:creationId xmlns:a16="http://schemas.microsoft.com/office/drawing/2014/main" id="{8BD73522-3A4A-4E53-B2A8-6B149BF18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Text Box 13">
            <a:extLst>
              <a:ext uri="{FF2B5EF4-FFF2-40B4-BE49-F238E27FC236}">
                <a16:creationId xmlns:a16="http://schemas.microsoft.com/office/drawing/2014/main" id="{27FEF18A-405F-4C12-8539-76DDA4EEB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4703763"/>
            <a:ext cx="5484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Multiplying Basic Fractions</a:t>
            </a:r>
          </a:p>
        </p:txBody>
      </p:sp>
      <p:sp>
        <p:nvSpPr>
          <p:cNvPr id="26633" name="Text Box 14">
            <a:extLst>
              <a:ext uri="{FF2B5EF4-FFF2-40B4-BE49-F238E27FC236}">
                <a16:creationId xmlns:a16="http://schemas.microsoft.com/office/drawing/2014/main" id="{84392357-EABD-4A78-B831-D2B2BC8FE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3203575"/>
            <a:ext cx="6475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Add &amp; Subtract basic Fractions</a:t>
            </a:r>
          </a:p>
        </p:txBody>
      </p:sp>
      <p:sp>
        <p:nvSpPr>
          <p:cNvPr id="26634" name="AutoShape 1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8DEE5A9-281D-43F7-B940-D1378D2B8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4703763"/>
            <a:ext cx="609600" cy="5334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5" name="AutoShape 18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511DABA0-8533-40AE-8DDD-725A1D758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3197225"/>
            <a:ext cx="609600" cy="5334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6" name="Text Box 23">
            <a:extLst>
              <a:ext uri="{FF2B5EF4-FFF2-40B4-BE49-F238E27FC236}">
                <a16:creationId xmlns:a16="http://schemas.microsoft.com/office/drawing/2014/main" id="{7F3D302B-227C-4EC2-B32E-256EA625E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3952875"/>
            <a:ext cx="58658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Add &amp; Sub Harder Fractions</a:t>
            </a:r>
          </a:p>
        </p:txBody>
      </p:sp>
      <p:sp>
        <p:nvSpPr>
          <p:cNvPr id="26637" name="AutoShape 24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29DB12C6-5BF6-4375-9EEB-03A9AFA63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3951288"/>
            <a:ext cx="609600" cy="5334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6638" name="Text Box 13">
            <a:extLst>
              <a:ext uri="{FF2B5EF4-FFF2-40B4-BE49-F238E27FC236}">
                <a16:creationId xmlns:a16="http://schemas.microsoft.com/office/drawing/2014/main" id="{860FC7B9-F848-4C38-AF94-ABD2656AE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2446338"/>
            <a:ext cx="61150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1">
                <a:solidFill>
                  <a:srgbClr val="F9F911"/>
                </a:solidFill>
              </a:rPr>
              <a:t>Top-Heavy / Mixed Fractions</a:t>
            </a:r>
          </a:p>
        </p:txBody>
      </p:sp>
      <p:sp>
        <p:nvSpPr>
          <p:cNvPr id="26639" name="AutoShape 1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D7B46FD8-1858-4D3E-AE85-8D10680AD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444750"/>
            <a:ext cx="609600" cy="53340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033394C-7AB5-4F61-BDEA-19490DF7A4B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022475" y="374650"/>
            <a:ext cx="47879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</a:rPr>
              <a:t> Starter Questions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137A3D9D-9E49-48F0-8715-62C42A9407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0C36F4-F1E9-4A62-87F5-5AE720501C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DF10CF00-36C5-4A43-9492-627F708E3C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7174" name="Picture 3" descr="scottishflag">
            <a:extLst>
              <a:ext uri="{FF2B5EF4-FFF2-40B4-BE49-F238E27FC236}">
                <a16:creationId xmlns:a16="http://schemas.microsoft.com/office/drawing/2014/main" id="{95D8AFC5-BF36-48B4-B3D0-CDF75AFAA18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4">
            <a:extLst>
              <a:ext uri="{FF2B5EF4-FFF2-40B4-BE49-F238E27FC236}">
                <a16:creationId xmlns:a16="http://schemas.microsoft.com/office/drawing/2014/main" id="{469C29B7-207D-44AF-8836-2AA40B7A6E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7170" name="Object 5">
            <a:extLst>
              <a:ext uri="{FF2B5EF4-FFF2-40B4-BE49-F238E27FC236}">
                <a16:creationId xmlns:a16="http://schemas.microsoft.com/office/drawing/2014/main" id="{77095541-90BA-491D-8604-7D63B7996E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0100" y="2203450"/>
          <a:ext cx="5778500" cy="363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83000" imgH="3327120" progId="Equation.DSMT4">
                  <p:embed/>
                </p:oleObj>
              </mc:Choice>
              <mc:Fallback>
                <p:oleObj name="Equation" r:id="rId3" imgW="5283000" imgH="3327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2203450"/>
                        <a:ext cx="5778500" cy="363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AutoShape 6">
            <a:extLst>
              <a:ext uri="{FF2B5EF4-FFF2-40B4-BE49-F238E27FC236}">
                <a16:creationId xmlns:a16="http://schemas.microsoft.com/office/drawing/2014/main" id="{0D17A02C-F452-4DA1-B0DE-BE8347AF3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2008188"/>
            <a:ext cx="1752600" cy="13716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38100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7" name="Text Box 7">
            <a:extLst>
              <a:ext uri="{FF2B5EF4-FFF2-40B4-BE49-F238E27FC236}">
                <a16:creationId xmlns:a16="http://schemas.microsoft.com/office/drawing/2014/main" id="{C006AE0D-297C-4CE3-A434-81C75A086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522538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9F911"/>
                </a:solidFill>
              </a:rPr>
              <a:t>5cm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7178" name="Text Box 8">
            <a:extLst>
              <a:ext uri="{FF2B5EF4-FFF2-40B4-BE49-F238E27FC236}">
                <a16:creationId xmlns:a16="http://schemas.microsoft.com/office/drawing/2014/main" id="{35BB7E90-DC32-4F95-AC18-677FDA3BE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950" y="3379788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b="1">
                <a:solidFill>
                  <a:srgbClr val="F9F911"/>
                </a:solidFill>
              </a:rPr>
              <a:t>7cm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7179" name="Line 9">
            <a:extLst>
              <a:ext uri="{FF2B5EF4-FFF2-40B4-BE49-F238E27FC236}">
                <a16:creationId xmlns:a16="http://schemas.microsoft.com/office/drawing/2014/main" id="{06B73F2C-15D4-4121-8A97-84DEDC3A38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0088" y="2616200"/>
            <a:ext cx="304800" cy="2286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0">
            <a:extLst>
              <a:ext uri="{FF2B5EF4-FFF2-40B4-BE49-F238E27FC236}">
                <a16:creationId xmlns:a16="http://schemas.microsoft.com/office/drawing/2014/main" id="{7E905F7D-C370-49EA-A1C8-85CF972DF1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4488" y="2616200"/>
            <a:ext cx="304800" cy="2286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81" name="Picture 13" descr="Office Objects 0572">
            <a:extLst>
              <a:ext uri="{FF2B5EF4-FFF2-40B4-BE49-F238E27FC236}">
                <a16:creationId xmlns:a16="http://schemas.microsoft.com/office/drawing/2014/main" id="{2BE67212-88CB-4A8C-8F29-6FA3A3729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D8CBE784-305E-4DE3-80B0-5DA19F82114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9C8A8A-9C1C-4984-96F8-37CE3085E33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BFE95DB3-4160-4E76-960D-B368EBA091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9700" name="Picture 3" descr="scottishflag">
            <a:extLst>
              <a:ext uri="{FF2B5EF4-FFF2-40B4-BE49-F238E27FC236}">
                <a16:creationId xmlns:a16="http://schemas.microsoft.com/office/drawing/2014/main" id="{CC97B4E7-C8C2-421D-9396-5A2027CD22F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 Box 4">
            <a:extLst>
              <a:ext uri="{FF2B5EF4-FFF2-40B4-BE49-F238E27FC236}">
                <a16:creationId xmlns:a16="http://schemas.microsoft.com/office/drawing/2014/main" id="{8E17357A-DB84-4313-86F4-72DEB3C1F8A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2" name="Picture 5" descr="Office Objects 0572">
            <a:extLst>
              <a:ext uri="{FF2B5EF4-FFF2-40B4-BE49-F238E27FC236}">
                <a16:creationId xmlns:a16="http://schemas.microsoft.com/office/drawing/2014/main" id="{70CED20F-69F4-4BBB-9C39-6F8D4A007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2" name="Rectangle 6">
            <a:extLst>
              <a:ext uri="{FF2B5EF4-FFF2-40B4-BE49-F238E27FC236}">
                <a16:creationId xmlns:a16="http://schemas.microsoft.com/office/drawing/2014/main" id="{DE111360-130E-4C09-8E29-352068D49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783122D2-60CB-4114-BDE6-C2722EDA6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0184" name="Text Box 8">
            <a:extLst>
              <a:ext uri="{FF2B5EF4-FFF2-40B4-BE49-F238E27FC236}">
                <a16:creationId xmlns:a16="http://schemas.microsoft.com/office/drawing/2014/main" id="{A71BC705-9151-4CEE-B5DC-46A494467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that to add and subtract fractions the denominators must be the same.</a:t>
            </a:r>
          </a:p>
        </p:txBody>
      </p:sp>
      <p:sp>
        <p:nvSpPr>
          <p:cNvPr id="29706" name="Line 9">
            <a:extLst>
              <a:ext uri="{FF2B5EF4-FFF2-40B4-BE49-F238E27FC236}">
                <a16:creationId xmlns:a16="http://schemas.microsoft.com/office/drawing/2014/main" id="{474D4F6F-17D8-436C-9862-7CEBA5CD106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Rectangle 10">
            <a:extLst>
              <a:ext uri="{FF2B5EF4-FFF2-40B4-BE49-F238E27FC236}">
                <a16:creationId xmlns:a16="http://schemas.microsoft.com/office/drawing/2014/main" id="{B1FCF4D1-F043-4AF9-B4F0-EA08EB05B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</a:t>
            </a:r>
          </a:p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	add and subtract basic fractions.</a:t>
            </a:r>
          </a:p>
        </p:txBody>
      </p:sp>
      <p:sp>
        <p:nvSpPr>
          <p:cNvPr id="50187" name="Rectangle 11">
            <a:extLst>
              <a:ext uri="{FF2B5EF4-FFF2-40B4-BE49-F238E27FC236}">
                <a16:creationId xmlns:a16="http://schemas.microsoft.com/office/drawing/2014/main" id="{0B3C18B5-6799-4D5D-A5B1-AD2303EF9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6875" y="4321175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be able to do simple fraction calculations.</a:t>
            </a:r>
          </a:p>
        </p:txBody>
      </p:sp>
      <p:sp>
        <p:nvSpPr>
          <p:cNvPr id="29709" name="Rectangle 15">
            <a:extLst>
              <a:ext uri="{FF2B5EF4-FFF2-40B4-BE49-F238E27FC236}">
                <a16:creationId xmlns:a16="http://schemas.microsoft.com/office/drawing/2014/main" id="{7B925849-4BFB-40CE-84EC-F216C73B6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975" y="477838"/>
            <a:ext cx="5395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</a:rPr>
              <a:t>Add / Sub Fractions</a:t>
            </a:r>
            <a:endParaRPr lang="en-GB" altLang="en-US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4" grpId="0" autoUpdateAnimBg="0"/>
      <p:bldP spid="50186" grpId="0" autoUpdateAnimBg="0"/>
      <p:bldP spid="5018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213483FC-ABAB-4D4B-AF68-483986F5D99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EDD44B-3FEE-4F21-A2AC-2228F93BEEE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13B2E4EA-39B5-472B-9C3D-A8697DB81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201" name="Rectangle 2">
            <a:extLst>
              <a:ext uri="{FF2B5EF4-FFF2-40B4-BE49-F238E27FC236}">
                <a16:creationId xmlns:a16="http://schemas.microsoft.com/office/drawing/2014/main" id="{4ECFD720-8362-41E2-8793-A1BE1CA9E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477838"/>
            <a:ext cx="55022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</a:rPr>
              <a:t>Add / Sub Fractions</a:t>
            </a:r>
            <a:endParaRPr lang="en-GB" altLang="en-US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</a:endParaRPr>
          </a:p>
        </p:txBody>
      </p:sp>
      <p:sp>
        <p:nvSpPr>
          <p:cNvPr id="40121" name="Text Box 185">
            <a:extLst>
              <a:ext uri="{FF2B5EF4-FFF2-40B4-BE49-F238E27FC236}">
                <a16:creationId xmlns:a16="http://schemas.microsoft.com/office/drawing/2014/main" id="{BD641006-E462-4BA2-90AF-5B9A52813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122488"/>
            <a:ext cx="6062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You can only add or subtract fractions if:</a:t>
            </a:r>
          </a:p>
        </p:txBody>
      </p:sp>
      <p:sp>
        <p:nvSpPr>
          <p:cNvPr id="40122" name="Text Box 186">
            <a:extLst>
              <a:ext uri="{FF2B5EF4-FFF2-40B4-BE49-F238E27FC236}">
                <a16:creationId xmlns:a16="http://schemas.microsoft.com/office/drawing/2014/main" id="{48C706FF-9AAD-48E4-8B20-93A4D52E5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6238" y="2941638"/>
            <a:ext cx="6640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DENOMINATORS ARE THE SAME NUMBER</a:t>
            </a:r>
          </a:p>
        </p:txBody>
      </p:sp>
      <p:sp>
        <p:nvSpPr>
          <p:cNvPr id="40123" name="Text Box 187">
            <a:extLst>
              <a:ext uri="{FF2B5EF4-FFF2-40B4-BE49-F238E27FC236}">
                <a16:creationId xmlns:a16="http://schemas.microsoft.com/office/drawing/2014/main" id="{C288CDB3-19A1-48B5-A78D-E2A3C2C8C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888" y="3749675"/>
            <a:ext cx="158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 1</a:t>
            </a:r>
          </a:p>
        </p:txBody>
      </p:sp>
      <p:sp>
        <p:nvSpPr>
          <p:cNvPr id="40126" name="Text Box 190">
            <a:extLst>
              <a:ext uri="{FF2B5EF4-FFF2-40B4-BE49-F238E27FC236}">
                <a16:creationId xmlns:a16="http://schemas.microsoft.com/office/drawing/2014/main" id="{58367239-3CE6-4C80-AE3E-2C5F19E15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9763" y="3757613"/>
            <a:ext cx="163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 2</a:t>
            </a:r>
          </a:p>
        </p:txBody>
      </p:sp>
      <p:graphicFrame>
        <p:nvGraphicFramePr>
          <p:cNvPr id="40131" name="Object 195">
            <a:extLst>
              <a:ext uri="{FF2B5EF4-FFF2-40B4-BE49-F238E27FC236}">
                <a16:creationId xmlns:a16="http://schemas.microsoft.com/office/drawing/2014/main" id="{BFE99447-5345-47FA-ABF9-9C2A456253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4500563"/>
          <a:ext cx="812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736560" progId="Equation.DSMT4">
                  <p:embed/>
                </p:oleObj>
              </mc:Choice>
              <mc:Fallback>
                <p:oleObj name="Equation" r:id="rId2" imgW="812520" imgH="736560" progId="Equation.DSMT4">
                  <p:embed/>
                  <p:pic>
                    <p:nvPicPr>
                      <p:cNvPr id="0" name="Object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4500563"/>
                        <a:ext cx="812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134" name="Object 198">
            <a:extLst>
              <a:ext uri="{FF2B5EF4-FFF2-40B4-BE49-F238E27FC236}">
                <a16:creationId xmlns:a16="http://schemas.microsoft.com/office/drawing/2014/main" id="{8EE952C3-673F-43EF-AB4E-73ECD007B9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4700" y="4500563"/>
          <a:ext cx="787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736560" progId="Equation.DSMT4">
                  <p:embed/>
                </p:oleObj>
              </mc:Choice>
              <mc:Fallback>
                <p:oleObj name="Equation" r:id="rId4" imgW="787320" imgH="736560" progId="Equation.DSMT4">
                  <p:embed/>
                  <p:pic>
                    <p:nvPicPr>
                      <p:cNvPr id="0" name="Object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500563"/>
                        <a:ext cx="787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135" name="Object 199">
            <a:extLst>
              <a:ext uri="{FF2B5EF4-FFF2-40B4-BE49-F238E27FC236}">
                <a16:creationId xmlns:a16="http://schemas.microsoft.com/office/drawing/2014/main" id="{C6C4B5D5-035D-47BF-A635-1514CD75A9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05150" y="4500563"/>
          <a:ext cx="533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736560" progId="Equation.DSMT4">
                  <p:embed/>
                </p:oleObj>
              </mc:Choice>
              <mc:Fallback>
                <p:oleObj name="Equation" r:id="rId6" imgW="533160" imgH="736560" progId="Equation.DSMT4">
                  <p:embed/>
                  <p:pic>
                    <p:nvPicPr>
                      <p:cNvPr id="0" name="Object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4500563"/>
                        <a:ext cx="533400" cy="736600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CC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136" name="Object 200">
            <a:extLst>
              <a:ext uri="{FF2B5EF4-FFF2-40B4-BE49-F238E27FC236}">
                <a16:creationId xmlns:a16="http://schemas.microsoft.com/office/drawing/2014/main" id="{A171614E-244D-479D-B0E8-43253227E9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7350" y="4500563"/>
          <a:ext cx="508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736560" progId="Equation.DSMT4">
                  <p:embed/>
                </p:oleObj>
              </mc:Choice>
              <mc:Fallback>
                <p:oleObj name="Equation" r:id="rId8" imgW="507960" imgH="736560" progId="Equation.DSMT4">
                  <p:embed/>
                  <p:pic>
                    <p:nvPicPr>
                      <p:cNvPr id="0" name="Object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4500563"/>
                        <a:ext cx="508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137" name="Object 201">
            <a:extLst>
              <a:ext uri="{FF2B5EF4-FFF2-40B4-BE49-F238E27FC236}">
                <a16:creationId xmlns:a16="http://schemas.microsoft.com/office/drawing/2014/main" id="{CBB9F73E-5F8A-43B9-9ED7-8B31A132F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1400" y="4500563"/>
          <a:ext cx="533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736560" progId="Equation.DSMT4">
                  <p:embed/>
                </p:oleObj>
              </mc:Choice>
              <mc:Fallback>
                <p:oleObj name="Equation" r:id="rId10" imgW="533160" imgH="736560" progId="Equation.DSMT4">
                  <p:embed/>
                  <p:pic>
                    <p:nvPicPr>
                      <p:cNvPr id="0" name="Object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500563"/>
                        <a:ext cx="533400" cy="736600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CC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21" grpId="0" autoUpdateAnimBg="0"/>
      <p:bldP spid="40122" grpId="0" autoUpdateAnimBg="0"/>
      <p:bldP spid="40123" grpId="0" autoUpdateAnimBg="0"/>
      <p:bldP spid="4012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FE13D64C-52D7-477E-913C-906D77412D0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26B4D8-CFF9-4729-AC3E-5685AE216D5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BCC494EC-461F-41D5-A4DF-E36C7FF7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224" name="Rectangle 2">
            <a:extLst>
              <a:ext uri="{FF2B5EF4-FFF2-40B4-BE49-F238E27FC236}">
                <a16:creationId xmlns:a16="http://schemas.microsoft.com/office/drawing/2014/main" id="{0506B4AA-3B60-49E6-BB9E-89BCC790B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477838"/>
            <a:ext cx="55022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</a:rPr>
              <a:t>Add Fractions</a:t>
            </a:r>
            <a:endParaRPr lang="en-GB" altLang="en-US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</a:endParaRPr>
          </a:p>
        </p:txBody>
      </p:sp>
      <p:sp>
        <p:nvSpPr>
          <p:cNvPr id="9225" name="Text Box 14">
            <a:extLst>
              <a:ext uri="{FF2B5EF4-FFF2-40B4-BE49-F238E27FC236}">
                <a16:creationId xmlns:a16="http://schemas.microsoft.com/office/drawing/2014/main" id="{200902CE-A80E-4AC2-B060-00FC152E1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8" y="1860550"/>
            <a:ext cx="84709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When dealing with mixed fractions </a:t>
            </a:r>
          </a:p>
          <a:p>
            <a:pPr algn="ctr" eaLnBrk="1" hangingPunct="1"/>
            <a:r>
              <a:rPr lang="en-GB" altLang="en-US" sz="2800">
                <a:solidFill>
                  <a:srgbClr val="FFFF00"/>
                </a:solidFill>
              </a:rPr>
              <a:t>deal with ‘whole’ part first then the fraction part</a:t>
            </a:r>
          </a:p>
        </p:txBody>
      </p:sp>
      <p:graphicFrame>
        <p:nvGraphicFramePr>
          <p:cNvPr id="70677" name="Object 21">
            <a:extLst>
              <a:ext uri="{FF2B5EF4-FFF2-40B4-BE49-F238E27FC236}">
                <a16:creationId xmlns:a16="http://schemas.microsoft.com/office/drawing/2014/main" id="{8B0CE832-4DF9-47BF-B0A2-9D1D0F8E16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7988" y="2900363"/>
          <a:ext cx="1592262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736560" progId="Equation.DSMT4">
                  <p:embed/>
                </p:oleObj>
              </mc:Choice>
              <mc:Fallback>
                <p:oleObj name="Equation" r:id="rId2" imgW="1155600" imgH="7365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2900363"/>
                        <a:ext cx="1592262" cy="1014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78" name="Object 22">
            <a:extLst>
              <a:ext uri="{FF2B5EF4-FFF2-40B4-BE49-F238E27FC236}">
                <a16:creationId xmlns:a16="http://schemas.microsoft.com/office/drawing/2014/main" id="{4D9364C7-F733-4AF7-8509-BC6C477B88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2800" y="2900363"/>
          <a:ext cx="25415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736560" progId="Equation.DSMT4">
                  <p:embed/>
                </p:oleObj>
              </mc:Choice>
              <mc:Fallback>
                <p:oleObj name="Equation" r:id="rId4" imgW="1917360" imgH="736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900363"/>
                        <a:ext cx="254158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79" name="Object 23">
            <a:extLst>
              <a:ext uri="{FF2B5EF4-FFF2-40B4-BE49-F238E27FC236}">
                <a16:creationId xmlns:a16="http://schemas.microsoft.com/office/drawing/2014/main" id="{989DB733-2AF1-4457-9B95-216E90479C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3600" y="3937000"/>
          <a:ext cx="124936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736560" progId="Equation.DSMT4">
                  <p:embed/>
                </p:oleObj>
              </mc:Choice>
              <mc:Fallback>
                <p:oleObj name="Equation" r:id="rId6" imgW="990360" imgH="7365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3937000"/>
                        <a:ext cx="1249363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80" name="Object 24">
            <a:extLst>
              <a:ext uri="{FF2B5EF4-FFF2-40B4-BE49-F238E27FC236}">
                <a16:creationId xmlns:a16="http://schemas.microsoft.com/office/drawing/2014/main" id="{01C55ED4-47B5-4A06-926B-A050FE012E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5500" y="5014913"/>
          <a:ext cx="1096963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736560" progId="Equation.DSMT4">
                  <p:embed/>
                </p:oleObj>
              </mc:Choice>
              <mc:Fallback>
                <p:oleObj name="Equation" r:id="rId8" imgW="749160" imgH="7365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5014913"/>
                        <a:ext cx="1096963" cy="1077912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BCDF29F8-D902-4A4D-B4DC-7E46B290CF9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60677F0-F7DA-4229-8801-7E906404734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2A7572F9-9C11-41D0-8713-950D693E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248" name="Rectangle 2">
            <a:extLst>
              <a:ext uri="{FF2B5EF4-FFF2-40B4-BE49-F238E27FC236}">
                <a16:creationId xmlns:a16="http://schemas.microsoft.com/office/drawing/2014/main" id="{547AC0E4-A84D-458F-8C15-EF7A7D137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477838"/>
            <a:ext cx="55022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defTabSz="7620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4000" b="1">
                <a:solidFill>
                  <a:srgbClr val="F9F911"/>
                </a:solidFill>
                <a:ea typeface="PMingLiU" panose="020B0604030504040204" pitchFamily="18" charset="-120"/>
              </a:rPr>
              <a:t>Subtract Fractions</a:t>
            </a:r>
            <a:endParaRPr lang="en-GB" altLang="en-US" i="1">
              <a:solidFill>
                <a:srgbClr val="F9F911"/>
              </a:solidFill>
              <a:latin typeface="Times New Roman" panose="02020603050405020304" pitchFamily="18" charset="0"/>
              <a:ea typeface="PMingLiU" panose="020B0604030504040204" pitchFamily="18" charset="-120"/>
            </a:endParaRPr>
          </a:p>
        </p:txBody>
      </p:sp>
      <p:sp>
        <p:nvSpPr>
          <p:cNvPr id="10249" name="Text Box 7">
            <a:extLst>
              <a:ext uri="{FF2B5EF4-FFF2-40B4-BE49-F238E27FC236}">
                <a16:creationId xmlns:a16="http://schemas.microsoft.com/office/drawing/2014/main" id="{FB1C01B8-DDF6-458F-860A-64CACD195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900" y="1860550"/>
            <a:ext cx="7202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When dealing with mixed fractions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deal with ‘whole’ part first then the fraction part</a:t>
            </a:r>
          </a:p>
        </p:txBody>
      </p:sp>
      <p:graphicFrame>
        <p:nvGraphicFramePr>
          <p:cNvPr id="98318" name="Object 14">
            <a:extLst>
              <a:ext uri="{FF2B5EF4-FFF2-40B4-BE49-F238E27FC236}">
                <a16:creationId xmlns:a16="http://schemas.microsoft.com/office/drawing/2014/main" id="{ED60146C-6439-48E8-862C-998DFD2FBA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1438" y="2900363"/>
          <a:ext cx="1763712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736560" progId="Equation.DSMT4">
                  <p:embed/>
                </p:oleObj>
              </mc:Choice>
              <mc:Fallback>
                <p:oleObj name="Equation" r:id="rId2" imgW="1244520" imgH="7365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2900363"/>
                        <a:ext cx="1763712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9" name="Object 15">
            <a:extLst>
              <a:ext uri="{FF2B5EF4-FFF2-40B4-BE49-F238E27FC236}">
                <a16:creationId xmlns:a16="http://schemas.microsoft.com/office/drawing/2014/main" id="{76A9D465-DDA9-40AC-9A4D-CC085D0E57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0400" y="2900363"/>
          <a:ext cx="324643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736560" progId="Equation.DSMT4">
                  <p:embed/>
                </p:oleObj>
              </mc:Choice>
              <mc:Fallback>
                <p:oleObj name="Equation" r:id="rId4" imgW="2450880" imgH="736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2900363"/>
                        <a:ext cx="324643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0" name="Object 16">
            <a:extLst>
              <a:ext uri="{FF2B5EF4-FFF2-40B4-BE49-F238E27FC236}">
                <a16:creationId xmlns:a16="http://schemas.microsoft.com/office/drawing/2014/main" id="{7407D358-48A2-4DD3-9827-7FE590644F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2625" y="3795713"/>
          <a:ext cx="1300163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736560" progId="Equation.DSMT4">
                  <p:embed/>
                </p:oleObj>
              </mc:Choice>
              <mc:Fallback>
                <p:oleObj name="Equation" r:id="rId6" imgW="990360" imgH="7365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3795713"/>
                        <a:ext cx="1300163" cy="966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1" name="Object 17">
            <a:extLst>
              <a:ext uri="{FF2B5EF4-FFF2-40B4-BE49-F238E27FC236}">
                <a16:creationId xmlns:a16="http://schemas.microsoft.com/office/drawing/2014/main" id="{9918DFDE-F5A1-411C-B112-49CDBB3F61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6275" y="5035550"/>
          <a:ext cx="90487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736560" progId="Equation.DSMT4">
                  <p:embed/>
                </p:oleObj>
              </mc:Choice>
              <mc:Fallback>
                <p:oleObj name="Equation" r:id="rId8" imgW="698400" imgH="7365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5035550"/>
                        <a:ext cx="904875" cy="954088"/>
                      </a:xfrm>
                      <a:prstGeom prst="rect">
                        <a:avLst/>
                      </a:prstGeom>
                      <a:solidFill>
                        <a:srgbClr val="1C1C1C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127BE1EB-A957-4ED1-89BA-206A6FC3975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35F1458A-2BE7-489D-B3F4-0F9477FE6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0AD0B3A4-3F16-4DAB-BEC0-58DEC5A3EE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5" name="Text Box 3">
            <a:extLst>
              <a:ext uri="{FF2B5EF4-FFF2-40B4-BE49-F238E27FC236}">
                <a16:creationId xmlns:a16="http://schemas.microsoft.com/office/drawing/2014/main" id="{F5D8115D-4F2C-43EE-9CA6-62F5F9730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Ch4 (page 41)</a:t>
            </a:r>
          </a:p>
        </p:txBody>
      </p:sp>
      <p:pic>
        <p:nvPicPr>
          <p:cNvPr id="30726" name="Picture 4" descr="ag00463_">
            <a:extLst>
              <a:ext uri="{FF2B5EF4-FFF2-40B4-BE49-F238E27FC236}">
                <a16:creationId xmlns:a16="http://schemas.microsoft.com/office/drawing/2014/main" id="{523F8C00-0F0C-4315-B935-66CAD68D67C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Text Box 7">
            <a:extLst>
              <a:ext uri="{FF2B5EF4-FFF2-40B4-BE49-F238E27FC236}">
                <a16:creationId xmlns:a16="http://schemas.microsoft.com/office/drawing/2014/main" id="{D029DD28-1279-4ED5-9C73-73E99AA3F74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CF656BF3-0CBB-44D5-838C-532AB245C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6E26FF38-9014-4C54-B0A0-DD81CE2D711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>
                <a:solidFill>
                  <a:srgbClr val="FFFF00"/>
                </a:solidFill>
              </a:rPr>
              <a:t> Starter Questions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95BF4A1-8385-42E7-A2F2-51C2639ADE8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FEF919-ABD5-4002-B4A1-601DBE40BC0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79F4989-1B04-4105-A8FD-5034A036A8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1270" name="Picture 3" descr="scottishflag">
            <a:extLst>
              <a:ext uri="{FF2B5EF4-FFF2-40B4-BE49-F238E27FC236}">
                <a16:creationId xmlns:a16="http://schemas.microsoft.com/office/drawing/2014/main" id="{783104FB-DFA4-4BE2-B8B3-1561CB81EB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4">
            <a:extLst>
              <a:ext uri="{FF2B5EF4-FFF2-40B4-BE49-F238E27FC236}">
                <a16:creationId xmlns:a16="http://schemas.microsoft.com/office/drawing/2014/main" id="{4482A790-6E33-446C-85DE-06540B48C2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1266" name="Object 0">
            <a:extLst>
              <a:ext uri="{FF2B5EF4-FFF2-40B4-BE49-F238E27FC236}">
                <a16:creationId xmlns:a16="http://schemas.microsoft.com/office/drawing/2014/main" id="{CFBD29EF-B45D-4F63-9971-8D8291FFB3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2049463"/>
          <a:ext cx="7235825" cy="267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27120" imgH="1231560" progId="Equation.DSMT4">
                  <p:embed/>
                </p:oleObj>
              </mc:Choice>
              <mc:Fallback>
                <p:oleObj name="Equation" r:id="rId3" imgW="3327120" imgH="123156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049463"/>
                        <a:ext cx="7235825" cy="267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2" name="Picture 5" descr="Office Objects 0572">
            <a:extLst>
              <a:ext uri="{FF2B5EF4-FFF2-40B4-BE49-F238E27FC236}">
                <a16:creationId xmlns:a16="http://schemas.microsoft.com/office/drawing/2014/main" id="{3AC401D7-AD5B-4EE6-ABF9-A8339A3D5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107DF0AF-DE38-45B5-8BF2-AA9B44C242F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Harder Fractions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1F453483-E848-40DD-964C-91EFCED0816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55162D-E71C-41F9-8F40-6147C34E90D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1190982-D215-44E2-97D7-C42614B4F1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31749" name="Picture 3" descr="scottishflag">
            <a:extLst>
              <a:ext uri="{FF2B5EF4-FFF2-40B4-BE49-F238E27FC236}">
                <a16:creationId xmlns:a16="http://schemas.microsoft.com/office/drawing/2014/main" id="{C255FF08-4F65-42C5-B8B0-EBC2796F1F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 Box 4">
            <a:extLst>
              <a:ext uri="{FF2B5EF4-FFF2-40B4-BE49-F238E27FC236}">
                <a16:creationId xmlns:a16="http://schemas.microsoft.com/office/drawing/2014/main" id="{2213766F-92B3-4AFE-A8D2-4B789119BD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1751" name="Picture 5" descr="Office Objects 0572">
            <a:extLst>
              <a:ext uri="{FF2B5EF4-FFF2-40B4-BE49-F238E27FC236}">
                <a16:creationId xmlns:a16="http://schemas.microsoft.com/office/drawing/2014/main" id="{BF993339-A6F0-4D6C-AD71-31DCD3652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0" name="Rectangle 6">
            <a:extLst>
              <a:ext uri="{FF2B5EF4-FFF2-40B4-BE49-F238E27FC236}">
                <a16:creationId xmlns:a16="http://schemas.microsoft.com/office/drawing/2014/main" id="{E0E3A7CC-4951-4DBB-84AD-83707658EE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8E0019E4-828C-4913-8964-BA6283AFC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48A39A6D-8783-401F-90B4-AA3521F08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8075" y="3025775"/>
            <a:ext cx="42259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and apply  rules for adding and subtracting fractions.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1755" name="Line 9">
            <a:extLst>
              <a:ext uri="{FF2B5EF4-FFF2-40B4-BE49-F238E27FC236}">
                <a16:creationId xmlns:a16="http://schemas.microsoft.com/office/drawing/2014/main" id="{AD858022-397B-497D-AC68-9EECFB1650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94933F6E-E106-4DE8-ADE5-3DDB23553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5" y="3044825"/>
            <a:ext cx="39909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how to add and subtract fractions with different denominators.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16221183-BE38-459D-AC79-F7FC4FCEC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8" y="3894138"/>
            <a:ext cx="3641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Convert top heavy fractions to mixed fractions.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 autoUpdateAnimBg="0"/>
      <p:bldP spid="36874" grpId="0" autoUpdateAnimBg="0"/>
      <p:bldP spid="3687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21547242-2912-4D30-A7D2-5599533C0CD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246A0B-B229-4562-B833-7A380EBC3A1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D385B3B-7399-47C1-A248-D3EE4235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6085" name="Rectangle 47">
            <a:extLst>
              <a:ext uri="{FF2B5EF4-FFF2-40B4-BE49-F238E27FC236}">
                <a16:creationId xmlns:a16="http://schemas.microsoft.com/office/drawing/2014/main" id="{C465A478-5A76-474B-B3E7-865B0BA6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2928938"/>
            <a:ext cx="7874000" cy="3100387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62" name="Rectangle 30">
            <a:extLst>
              <a:ext uri="{FF2B5EF4-FFF2-40B4-BE49-F238E27FC236}">
                <a16:creationId xmlns:a16="http://schemas.microsoft.com/office/drawing/2014/main" id="{A16FA0F2-8414-49A0-B60D-DA866E807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5175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Harder Fractions</a:t>
            </a:r>
          </a:p>
        </p:txBody>
      </p:sp>
      <p:sp>
        <p:nvSpPr>
          <p:cNvPr id="32774" name="Text Box 34">
            <a:extLst>
              <a:ext uri="{FF2B5EF4-FFF2-40B4-BE49-F238E27FC236}">
                <a16:creationId xmlns:a16="http://schemas.microsoft.com/office/drawing/2014/main" id="{67B0812E-5A98-4EE2-B593-8D6A2589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025" y="2005013"/>
            <a:ext cx="73009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How can we add or subtract fractions that have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different denominators</a:t>
            </a:r>
          </a:p>
        </p:txBody>
      </p:sp>
      <p:sp>
        <p:nvSpPr>
          <p:cNvPr id="44074" name="Text Box 42">
            <a:extLst>
              <a:ext uri="{FF2B5EF4-FFF2-40B4-BE49-F238E27FC236}">
                <a16:creationId xmlns:a16="http://schemas.microsoft.com/office/drawing/2014/main" id="{8D930146-B01E-4205-BD10-5B48C7136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68638"/>
            <a:ext cx="7100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1 : 	Find the LCM for the denominators</a:t>
            </a:r>
          </a:p>
        </p:txBody>
      </p:sp>
      <p:sp>
        <p:nvSpPr>
          <p:cNvPr id="44075" name="Text Box 43">
            <a:extLst>
              <a:ext uri="{FF2B5EF4-FFF2-40B4-BE49-F238E27FC236}">
                <a16:creationId xmlns:a16="http://schemas.microsoft.com/office/drawing/2014/main" id="{531E4EEF-E3C9-406E-9185-BFC6839A9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902075"/>
            <a:ext cx="649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2 : 	Convert to equivalent fractions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44076" name="Text Box 44">
            <a:extLst>
              <a:ext uri="{FF2B5EF4-FFF2-40B4-BE49-F238E27FC236}">
                <a16:creationId xmlns:a16="http://schemas.microsoft.com/office/drawing/2014/main" id="{FC5DDEEF-715C-4F68-A2DB-9B17D6680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35513"/>
            <a:ext cx="68786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Step 3 : 	Add or Subtract the numerator</a:t>
            </a:r>
          </a:p>
          <a:p>
            <a:pPr eaLnBrk="1" hangingPunct="1"/>
            <a:r>
              <a:rPr lang="en-GB" altLang="en-US"/>
              <a:t>             	and simplify</a:t>
            </a: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393A2CF-BB79-4A4D-A28C-D23F7B55F7F9}"/>
              </a:ext>
            </a:extLst>
          </p:cNvPr>
          <p:cNvSpPr/>
          <p:nvPr/>
        </p:nvSpPr>
        <p:spPr>
          <a:xfrm>
            <a:off x="2219325" y="0"/>
            <a:ext cx="6283325" cy="1992313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Before we can add or subtract they </a:t>
            </a:r>
            <a:r>
              <a:rPr lang="en-GB" b="1" u="sng" dirty="0">
                <a:solidFill>
                  <a:srgbClr val="080808"/>
                </a:solidFill>
                <a:latin typeface="Comic Sans MS" pitchFamily="66" charset="0"/>
              </a:rPr>
              <a:t>MUST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 have the same denominator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/>
      <p:bldP spid="44074" grpId="0"/>
      <p:bldP spid="44075" grpId="0"/>
      <p:bldP spid="44076" grpId="0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16">
            <a:extLst>
              <a:ext uri="{FF2B5EF4-FFF2-40B4-BE49-F238E27FC236}">
                <a16:creationId xmlns:a16="http://schemas.microsoft.com/office/drawing/2014/main" id="{16E14BE4-44F3-499D-BC21-69226FC704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2513" y="2008188"/>
          <a:ext cx="11557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736560" progId="Equation.DSMT4">
                  <p:embed/>
                </p:oleObj>
              </mc:Choice>
              <mc:Fallback>
                <p:oleObj name="Equation" r:id="rId2" imgW="787320" imgH="7365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513" y="2008188"/>
                        <a:ext cx="1155700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3D46D393-498C-4EB0-8E20-11467D7433C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1A7B3D-31E7-4E50-94AD-8C8845ACF0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3BB8657A-65D7-4BD2-BBA9-CF7FC7C2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F6C3CF6-0C27-4330-9E1B-5F1A07A18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5175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Harder Fractions</a:t>
            </a:r>
          </a:p>
        </p:txBody>
      </p:sp>
      <p:grpSp>
        <p:nvGrpSpPr>
          <p:cNvPr id="12294" name="Group 35">
            <a:extLst>
              <a:ext uri="{FF2B5EF4-FFF2-40B4-BE49-F238E27FC236}">
                <a16:creationId xmlns:a16="http://schemas.microsoft.com/office/drawing/2014/main" id="{2252B870-79E8-416E-8908-E6416B1EDA28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2401888"/>
            <a:ext cx="4373563" cy="3711575"/>
            <a:chOff x="812329" y="2402465"/>
            <a:chExt cx="4373361" cy="3712308"/>
          </a:xfrm>
        </p:grpSpPr>
        <p:sp>
          <p:nvSpPr>
            <p:cNvPr id="12310" name="Text Box 24">
              <a:extLst>
                <a:ext uri="{FF2B5EF4-FFF2-40B4-BE49-F238E27FC236}">
                  <a16:creationId xmlns:a16="http://schemas.microsoft.com/office/drawing/2014/main" id="{27AC014D-4A41-4BD2-B05E-EC6B2A0FB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3383" y="3969685"/>
              <a:ext cx="15875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u="sng"/>
                <a:t>Example 1</a:t>
              </a:r>
            </a:p>
          </p:txBody>
        </p:sp>
        <p:sp>
          <p:nvSpPr>
            <p:cNvPr id="12311" name="Rectangle 47">
              <a:extLst>
                <a:ext uri="{FF2B5EF4-FFF2-40B4-BE49-F238E27FC236}">
                  <a16:creationId xmlns:a16="http://schemas.microsoft.com/office/drawing/2014/main" id="{2431AE7C-2CE3-4BCA-9DD4-0A5E349A8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9" y="2402465"/>
              <a:ext cx="4373361" cy="3712308"/>
            </a:xfrm>
            <a:prstGeom prst="rect">
              <a:avLst/>
            </a:prstGeom>
            <a:solidFill>
              <a:srgbClr val="080808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12" name="Text Box 42">
              <a:extLst>
                <a:ext uri="{FF2B5EF4-FFF2-40B4-BE49-F238E27FC236}">
                  <a16:creationId xmlns:a16="http://schemas.microsoft.com/office/drawing/2014/main" id="{356DC9B3-C54F-461E-A18F-783B6E0E7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2500659"/>
              <a:ext cx="33682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1 : 	Find LCM</a:t>
              </a:r>
            </a:p>
          </p:txBody>
        </p:sp>
        <p:sp>
          <p:nvSpPr>
            <p:cNvPr id="12313" name="Text Box 43">
              <a:extLst>
                <a:ext uri="{FF2B5EF4-FFF2-40B4-BE49-F238E27FC236}">
                  <a16:creationId xmlns:a16="http://schemas.microsoft.com/office/drawing/2014/main" id="{E79A4EFD-85A1-423C-AE49-A71F4BD45B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3334096"/>
              <a:ext cx="358784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2 : 	Equivalent </a:t>
              </a:r>
            </a:p>
            <a:p>
              <a:pPr eaLnBrk="1" hangingPunct="1"/>
              <a:r>
                <a:rPr lang="en-GB" altLang="en-US"/>
                <a:t>		Fractions</a:t>
              </a:r>
            </a:p>
          </p:txBody>
        </p:sp>
        <p:sp>
          <p:nvSpPr>
            <p:cNvPr id="12314" name="Text Box 44">
              <a:extLst>
                <a:ext uri="{FF2B5EF4-FFF2-40B4-BE49-F238E27FC236}">
                  <a16:creationId xmlns:a16="http://schemas.microsoft.com/office/drawing/2014/main" id="{13BC0216-2581-49A5-98D5-5642A15E0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4508734"/>
              <a:ext cx="417454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3 : 	Add/Subtract </a:t>
              </a:r>
            </a:p>
            <a:p>
              <a:pPr eaLnBrk="1" hangingPunct="1"/>
              <a:r>
                <a:rPr lang="en-GB" altLang="en-US"/>
                <a:t>	   	the numerator</a:t>
              </a:r>
            </a:p>
            <a:p>
              <a:pPr eaLnBrk="1" hangingPunct="1"/>
              <a:r>
                <a:rPr lang="en-GB" altLang="en-US"/>
                <a:t>             	and simplify</a:t>
              </a:r>
            </a:p>
          </p:txBody>
        </p:sp>
      </p:grpSp>
      <p:sp>
        <p:nvSpPr>
          <p:cNvPr id="30" name="Cloud 29">
            <a:extLst>
              <a:ext uri="{FF2B5EF4-FFF2-40B4-BE49-F238E27FC236}">
                <a16:creationId xmlns:a16="http://schemas.microsoft.com/office/drawing/2014/main" id="{D94E2464-4414-4295-95F5-2B5554A57DD8}"/>
              </a:ext>
            </a:extLst>
          </p:cNvPr>
          <p:cNvSpPr/>
          <p:nvPr/>
        </p:nvSpPr>
        <p:spPr>
          <a:xfrm>
            <a:off x="4598988" y="0"/>
            <a:ext cx="3903662" cy="16097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LCM of 2 and 4</a:t>
            </a:r>
          </a:p>
          <a:p>
            <a:pPr algn="ctr">
              <a:defRPr/>
            </a:pPr>
            <a:r>
              <a:rPr lang="en-GB" sz="4000" dirty="0">
                <a:solidFill>
                  <a:srgbClr val="080808"/>
                </a:solidFill>
                <a:latin typeface="Comic Sans MS" pitchFamily="66" charset="0"/>
              </a:rPr>
              <a:t>4</a:t>
            </a:r>
          </a:p>
        </p:txBody>
      </p:sp>
      <p:grpSp>
        <p:nvGrpSpPr>
          <p:cNvPr id="3" name="Group 38">
            <a:extLst>
              <a:ext uri="{FF2B5EF4-FFF2-40B4-BE49-F238E27FC236}">
                <a16:creationId xmlns:a16="http://schemas.microsoft.com/office/drawing/2014/main" id="{DF44EC1E-8144-4825-9C02-C4EA1C742772}"/>
              </a:ext>
            </a:extLst>
          </p:cNvPr>
          <p:cNvGrpSpPr>
            <a:grpSpLocks/>
          </p:cNvGrpSpPr>
          <p:nvPr/>
        </p:nvGrpSpPr>
        <p:grpSpPr bwMode="auto">
          <a:xfrm>
            <a:off x="6059488" y="4013200"/>
            <a:ext cx="466725" cy="673100"/>
            <a:chOff x="6714698" y="3875964"/>
            <a:chExt cx="466794" cy="673626"/>
          </a:xfrm>
        </p:grpSpPr>
        <p:sp>
          <p:nvSpPr>
            <p:cNvPr id="12308" name="TextBox 30">
              <a:extLst>
                <a:ext uri="{FF2B5EF4-FFF2-40B4-BE49-F238E27FC236}">
                  <a16:creationId xmlns:a16="http://schemas.microsoft.com/office/drawing/2014/main" id="{4497A9CF-47A4-42C5-89FE-7A89760B8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4698" y="3903259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4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4F56F66-808C-422B-ACE9-DC3260D4E5F6}"/>
                </a:ext>
              </a:extLst>
            </p:cNvPr>
            <p:cNvCxnSpPr/>
            <p:nvPr/>
          </p:nvCxnSpPr>
          <p:spPr>
            <a:xfrm>
              <a:off x="6782970" y="3875964"/>
              <a:ext cx="32707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9">
            <a:extLst>
              <a:ext uri="{FF2B5EF4-FFF2-40B4-BE49-F238E27FC236}">
                <a16:creationId xmlns:a16="http://schemas.microsoft.com/office/drawing/2014/main" id="{37FA1FD3-928A-41C6-B607-6452F80A7DC0}"/>
              </a:ext>
            </a:extLst>
          </p:cNvPr>
          <p:cNvGrpSpPr>
            <a:grpSpLocks/>
          </p:cNvGrpSpPr>
          <p:nvPr/>
        </p:nvGrpSpPr>
        <p:grpSpPr bwMode="auto">
          <a:xfrm>
            <a:off x="6840538" y="4013200"/>
            <a:ext cx="466725" cy="673100"/>
            <a:chOff x="6714698" y="3875964"/>
            <a:chExt cx="466794" cy="673626"/>
          </a:xfrm>
        </p:grpSpPr>
        <p:sp>
          <p:nvSpPr>
            <p:cNvPr id="12306" name="TextBox 40">
              <a:extLst>
                <a:ext uri="{FF2B5EF4-FFF2-40B4-BE49-F238E27FC236}">
                  <a16:creationId xmlns:a16="http://schemas.microsoft.com/office/drawing/2014/main" id="{F7DAB525-3469-442E-83AC-1DD1A21401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4698" y="3903259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4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E031EB2-355F-4807-B330-10270B9AB1FF}"/>
                </a:ext>
              </a:extLst>
            </p:cNvPr>
            <p:cNvCxnSpPr/>
            <p:nvPr/>
          </p:nvCxnSpPr>
          <p:spPr>
            <a:xfrm>
              <a:off x="6782970" y="3875964"/>
              <a:ext cx="32707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7824762-429D-4E5B-A8D6-7EE8807A7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3535363"/>
            <a:ext cx="473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F5529DF-CB96-44DF-9FD2-4FBF680B8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488" y="3386138"/>
            <a:ext cx="4667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ABFD2E3-E7A8-46DE-96E7-1231F6C4F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050" y="3386138"/>
            <a:ext cx="3921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1</a:t>
            </a:r>
          </a:p>
        </p:txBody>
      </p:sp>
      <p:grpSp>
        <p:nvGrpSpPr>
          <p:cNvPr id="5" name="Group 49">
            <a:extLst>
              <a:ext uri="{FF2B5EF4-FFF2-40B4-BE49-F238E27FC236}">
                <a16:creationId xmlns:a16="http://schemas.microsoft.com/office/drawing/2014/main" id="{A2DC74FE-0469-4AE9-9A4E-6C2820A0E481}"/>
              </a:ext>
            </a:extLst>
          </p:cNvPr>
          <p:cNvGrpSpPr>
            <a:grpSpLocks/>
          </p:cNvGrpSpPr>
          <p:nvPr/>
        </p:nvGrpSpPr>
        <p:grpSpPr bwMode="auto">
          <a:xfrm>
            <a:off x="6451600" y="4713288"/>
            <a:ext cx="466725" cy="1298575"/>
            <a:chOff x="6451070" y="4713051"/>
            <a:chExt cx="466794" cy="1299149"/>
          </a:xfrm>
        </p:grpSpPr>
        <p:grpSp>
          <p:nvGrpSpPr>
            <p:cNvPr id="12302" name="Group 45">
              <a:extLst>
                <a:ext uri="{FF2B5EF4-FFF2-40B4-BE49-F238E27FC236}">
                  <a16:creationId xmlns:a16="http://schemas.microsoft.com/office/drawing/2014/main" id="{C86F5FF9-AD8B-4786-A001-9B1EACF630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51070" y="5338574"/>
              <a:ext cx="466794" cy="673626"/>
              <a:chOff x="6714698" y="3875964"/>
              <a:chExt cx="466794" cy="673626"/>
            </a:xfrm>
          </p:grpSpPr>
          <p:sp>
            <p:nvSpPr>
              <p:cNvPr id="12304" name="TextBox 46">
                <a:extLst>
                  <a:ext uri="{FF2B5EF4-FFF2-40B4-BE49-F238E27FC236}">
                    <a16:creationId xmlns:a16="http://schemas.microsoft.com/office/drawing/2014/main" id="{06FB03DB-8A83-49C3-9792-9CD1659DAB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14698" y="3903259"/>
                <a:ext cx="466794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3600"/>
                  <a:t>4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69551C90-0CC1-4EDC-99EE-9F34261D3ADF}"/>
                  </a:ext>
                </a:extLst>
              </p:cNvPr>
              <p:cNvCxnSpPr/>
              <p:nvPr/>
            </p:nvCxnSpPr>
            <p:spPr>
              <a:xfrm>
                <a:off x="6782971" y="3876192"/>
                <a:ext cx="32707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03" name="TextBox 48">
              <a:extLst>
                <a:ext uri="{FF2B5EF4-FFF2-40B4-BE49-F238E27FC236}">
                  <a16:creationId xmlns:a16="http://schemas.microsoft.com/office/drawing/2014/main" id="{E6D37C6C-4B71-4319-8723-8AFBF4FA61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51070" y="4713051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3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3" grpId="0"/>
      <p:bldP spid="44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B2169C0C-4F9E-4252-B754-C17798DB03B5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022475" y="374650"/>
            <a:ext cx="47879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</a:rPr>
              <a:t> Starter Questions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75F7F3DA-114B-440B-A1BF-CC0BFBC637A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0C36F4-F1E9-4A62-87F5-5AE720501C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F0D2EE49-0CD2-46C3-9AA4-B4C6F95097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AD9E2B1F-704C-48C7-BD1D-092B0E241F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3FC9F060-A68A-4F71-AB34-21A2CBA57E6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09626E3C-FFF1-42C3-ACC5-DE74422592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7750" y="2047875"/>
          <a:ext cx="7383463" cy="343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155920" imgH="2400120" progId="Equation.DSMT4">
                  <p:embed/>
                </p:oleObj>
              </mc:Choice>
              <mc:Fallback>
                <p:oleObj name="Equation" r:id="rId3" imgW="5155920" imgH="2400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047875"/>
                        <a:ext cx="7383463" cy="343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AutoShape 6">
            <a:extLst>
              <a:ext uri="{FF2B5EF4-FFF2-40B4-BE49-F238E27FC236}">
                <a16:creationId xmlns:a16="http://schemas.microsoft.com/office/drawing/2014/main" id="{8DCF66BB-C9FF-4573-8D83-F792D42BA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0" y="1565275"/>
            <a:ext cx="1752600" cy="13716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38100">
            <a:solidFill>
              <a:srgbClr val="FF66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3" name="Text Box 7">
            <a:extLst>
              <a:ext uri="{FF2B5EF4-FFF2-40B4-BE49-F238E27FC236}">
                <a16:creationId xmlns:a16="http://schemas.microsoft.com/office/drawing/2014/main" id="{A719E6D7-70EA-49B2-9A6E-303311ED0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9350" y="2251075"/>
            <a:ext cx="91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9F911"/>
                </a:solidFill>
              </a:rPr>
              <a:t>8cm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1034" name="Text Box 8">
            <a:extLst>
              <a:ext uri="{FF2B5EF4-FFF2-40B4-BE49-F238E27FC236}">
                <a16:creationId xmlns:a16="http://schemas.microsoft.com/office/drawing/2014/main" id="{C8925A0A-AE23-472E-9F8F-114E342E1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9950" y="2936875"/>
            <a:ext cx="828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b="1">
                <a:solidFill>
                  <a:srgbClr val="F9F911"/>
                </a:solidFill>
              </a:rPr>
              <a:t>10cm</a:t>
            </a:r>
            <a:endParaRPr lang="en-US" altLang="en-US" sz="2000" b="1">
              <a:solidFill>
                <a:srgbClr val="F9F911"/>
              </a:solidFill>
            </a:endParaRPr>
          </a:p>
        </p:txBody>
      </p:sp>
      <p:sp>
        <p:nvSpPr>
          <p:cNvPr id="1035" name="Line 9">
            <a:extLst>
              <a:ext uri="{FF2B5EF4-FFF2-40B4-BE49-F238E27FC236}">
                <a16:creationId xmlns:a16="http://schemas.microsoft.com/office/drawing/2014/main" id="{B7B8F269-8420-4C3E-883E-08CFA64BF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0088" y="2173288"/>
            <a:ext cx="304800" cy="2286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Line 10">
            <a:extLst>
              <a:ext uri="{FF2B5EF4-FFF2-40B4-BE49-F238E27FC236}">
                <a16:creationId xmlns:a16="http://schemas.microsoft.com/office/drawing/2014/main" id="{9F8465CE-FA84-416C-AF0A-05DB30D71B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4488" y="2173288"/>
            <a:ext cx="304800" cy="228600"/>
          </a:xfrm>
          <a:prstGeom prst="line">
            <a:avLst/>
          </a:prstGeom>
          <a:noFill/>
          <a:ln w="28575">
            <a:solidFill>
              <a:srgbClr val="FF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7" name="Picture 13" descr="Office Objects 0572">
            <a:extLst>
              <a:ext uri="{FF2B5EF4-FFF2-40B4-BE49-F238E27FC236}">
                <a16:creationId xmlns:a16="http://schemas.microsoft.com/office/drawing/2014/main" id="{CC8BF153-2DE2-4FC1-A97D-1782FFDD5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8E1CDF23-8C41-4801-B670-497CDF916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3386138"/>
            <a:ext cx="6746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12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2806D5-B9B0-4904-A367-C647AEC03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8" y="3386138"/>
            <a:ext cx="7493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25</a:t>
            </a:r>
          </a:p>
        </p:txBody>
      </p:sp>
      <p:graphicFrame>
        <p:nvGraphicFramePr>
          <p:cNvPr id="13314" name="Object 16">
            <a:extLst>
              <a:ext uri="{FF2B5EF4-FFF2-40B4-BE49-F238E27FC236}">
                <a16:creationId xmlns:a16="http://schemas.microsoft.com/office/drawing/2014/main" id="{BA6CC3B8-3B18-4F8F-A895-CCB33B31A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2038" y="1979613"/>
          <a:ext cx="1136650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360" imgH="774360" progId="Equation.DSMT4">
                  <p:embed/>
                </p:oleObj>
              </mc:Choice>
              <mc:Fallback>
                <p:oleObj name="Equation" r:id="rId2" imgW="774360" imgH="774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038" y="1979613"/>
                        <a:ext cx="1136650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0381A507-64AA-433E-9B97-43D75374C4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1A7B3D-31E7-4E50-94AD-8C8845ACF0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41FC614D-06E8-4481-8A2A-0D6605050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8F43715B-F8E8-4E09-B3A8-E26816DB3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5175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Harder Fractions</a:t>
            </a:r>
          </a:p>
        </p:txBody>
      </p:sp>
      <p:grpSp>
        <p:nvGrpSpPr>
          <p:cNvPr id="13320" name="Group 35">
            <a:extLst>
              <a:ext uri="{FF2B5EF4-FFF2-40B4-BE49-F238E27FC236}">
                <a16:creationId xmlns:a16="http://schemas.microsoft.com/office/drawing/2014/main" id="{45C4032F-296C-43D1-9BD3-B59982CDADA8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2401888"/>
            <a:ext cx="4373563" cy="3711575"/>
            <a:chOff x="812329" y="2402465"/>
            <a:chExt cx="4373361" cy="3712308"/>
          </a:xfrm>
        </p:grpSpPr>
        <p:sp>
          <p:nvSpPr>
            <p:cNvPr id="13334" name="Text Box 24">
              <a:extLst>
                <a:ext uri="{FF2B5EF4-FFF2-40B4-BE49-F238E27FC236}">
                  <a16:creationId xmlns:a16="http://schemas.microsoft.com/office/drawing/2014/main" id="{FECED3A1-BB2A-4DC3-BB79-637831155A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3383" y="3969685"/>
              <a:ext cx="15875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u="sng"/>
                <a:t>Example 1</a:t>
              </a:r>
            </a:p>
          </p:txBody>
        </p:sp>
        <p:sp>
          <p:nvSpPr>
            <p:cNvPr id="13335" name="Rectangle 47">
              <a:extLst>
                <a:ext uri="{FF2B5EF4-FFF2-40B4-BE49-F238E27FC236}">
                  <a16:creationId xmlns:a16="http://schemas.microsoft.com/office/drawing/2014/main" id="{CCC19A01-5198-4658-BD7B-8DE4C0F13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9" y="2402465"/>
              <a:ext cx="4373361" cy="3712308"/>
            </a:xfrm>
            <a:prstGeom prst="rect">
              <a:avLst/>
            </a:prstGeom>
            <a:solidFill>
              <a:srgbClr val="080808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36" name="Text Box 42">
              <a:extLst>
                <a:ext uri="{FF2B5EF4-FFF2-40B4-BE49-F238E27FC236}">
                  <a16:creationId xmlns:a16="http://schemas.microsoft.com/office/drawing/2014/main" id="{D4E47366-549D-4937-8D1A-79444C733E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2500659"/>
              <a:ext cx="33682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1 : 	Find LCM</a:t>
              </a:r>
            </a:p>
          </p:txBody>
        </p:sp>
        <p:sp>
          <p:nvSpPr>
            <p:cNvPr id="13337" name="Text Box 43">
              <a:extLst>
                <a:ext uri="{FF2B5EF4-FFF2-40B4-BE49-F238E27FC236}">
                  <a16:creationId xmlns:a16="http://schemas.microsoft.com/office/drawing/2014/main" id="{365D086F-1B83-4F00-9F72-C5300439D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3334096"/>
              <a:ext cx="358784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2 : 	Equivalent </a:t>
              </a:r>
            </a:p>
            <a:p>
              <a:pPr eaLnBrk="1" hangingPunct="1"/>
              <a:r>
                <a:rPr lang="en-GB" altLang="en-US"/>
                <a:t>		Fractions</a:t>
              </a:r>
            </a:p>
          </p:txBody>
        </p:sp>
        <p:sp>
          <p:nvSpPr>
            <p:cNvPr id="13338" name="Text Box 44">
              <a:extLst>
                <a:ext uri="{FF2B5EF4-FFF2-40B4-BE49-F238E27FC236}">
                  <a16:creationId xmlns:a16="http://schemas.microsoft.com/office/drawing/2014/main" id="{D48B3608-C15C-4AB2-90B5-E7F6F0D11E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4508734"/>
              <a:ext cx="417454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3 : 	Add/Subtract </a:t>
              </a:r>
            </a:p>
            <a:p>
              <a:pPr eaLnBrk="1" hangingPunct="1"/>
              <a:r>
                <a:rPr lang="en-GB" altLang="en-US"/>
                <a:t>	   	the numerator</a:t>
              </a:r>
            </a:p>
            <a:p>
              <a:pPr eaLnBrk="1" hangingPunct="1"/>
              <a:r>
                <a:rPr lang="en-GB" altLang="en-US"/>
                <a:t>             	and simplify</a:t>
              </a:r>
            </a:p>
          </p:txBody>
        </p:sp>
      </p:grpSp>
      <p:sp>
        <p:nvSpPr>
          <p:cNvPr id="30" name="Cloud 29">
            <a:extLst>
              <a:ext uri="{FF2B5EF4-FFF2-40B4-BE49-F238E27FC236}">
                <a16:creationId xmlns:a16="http://schemas.microsoft.com/office/drawing/2014/main" id="{29376FA2-D4D6-46BD-A824-A22B55C87D3D}"/>
              </a:ext>
            </a:extLst>
          </p:cNvPr>
          <p:cNvSpPr/>
          <p:nvPr/>
        </p:nvSpPr>
        <p:spPr>
          <a:xfrm>
            <a:off x="4598988" y="0"/>
            <a:ext cx="3903662" cy="16097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LCM of 5 and 6</a:t>
            </a:r>
          </a:p>
          <a:p>
            <a:pPr algn="ctr">
              <a:defRPr/>
            </a:pPr>
            <a:r>
              <a:rPr lang="en-GB" sz="4000" dirty="0">
                <a:solidFill>
                  <a:srgbClr val="080808"/>
                </a:solidFill>
                <a:latin typeface="Comic Sans MS" pitchFamily="66" charset="0"/>
              </a:rPr>
              <a:t>30</a:t>
            </a:r>
          </a:p>
        </p:txBody>
      </p:sp>
      <p:grpSp>
        <p:nvGrpSpPr>
          <p:cNvPr id="3" name="Group 38">
            <a:extLst>
              <a:ext uri="{FF2B5EF4-FFF2-40B4-BE49-F238E27FC236}">
                <a16:creationId xmlns:a16="http://schemas.microsoft.com/office/drawing/2014/main" id="{29C9D900-B600-447D-A872-56DF4AEB3F6D}"/>
              </a:ext>
            </a:extLst>
          </p:cNvPr>
          <p:cNvGrpSpPr>
            <a:grpSpLocks/>
          </p:cNvGrpSpPr>
          <p:nvPr/>
        </p:nvGrpSpPr>
        <p:grpSpPr bwMode="auto">
          <a:xfrm>
            <a:off x="5691188" y="4013200"/>
            <a:ext cx="749300" cy="673100"/>
            <a:chOff x="6714698" y="3875964"/>
            <a:chExt cx="748923" cy="673626"/>
          </a:xfrm>
        </p:grpSpPr>
        <p:sp>
          <p:nvSpPr>
            <p:cNvPr id="13332" name="TextBox 30">
              <a:extLst>
                <a:ext uri="{FF2B5EF4-FFF2-40B4-BE49-F238E27FC236}">
                  <a16:creationId xmlns:a16="http://schemas.microsoft.com/office/drawing/2014/main" id="{1BB475FC-0C0A-4E23-A710-989774672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4698" y="3903259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30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338BA54-27AC-49CC-96FB-1806A760B5EB}"/>
                </a:ext>
              </a:extLst>
            </p:cNvPr>
            <p:cNvCxnSpPr/>
            <p:nvPr/>
          </p:nvCxnSpPr>
          <p:spPr>
            <a:xfrm>
              <a:off x="6782926" y="3875964"/>
              <a:ext cx="65530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9">
            <a:extLst>
              <a:ext uri="{FF2B5EF4-FFF2-40B4-BE49-F238E27FC236}">
                <a16:creationId xmlns:a16="http://schemas.microsoft.com/office/drawing/2014/main" id="{04232719-1038-4D39-BB0D-D4B1D66A1B0D}"/>
              </a:ext>
            </a:extLst>
          </p:cNvPr>
          <p:cNvGrpSpPr>
            <a:grpSpLocks/>
          </p:cNvGrpSpPr>
          <p:nvPr/>
        </p:nvGrpSpPr>
        <p:grpSpPr bwMode="auto">
          <a:xfrm>
            <a:off x="6977063" y="4013200"/>
            <a:ext cx="747712" cy="673100"/>
            <a:chOff x="6714698" y="3875960"/>
            <a:chExt cx="748923" cy="673630"/>
          </a:xfrm>
        </p:grpSpPr>
        <p:sp>
          <p:nvSpPr>
            <p:cNvPr id="13330" name="TextBox 40">
              <a:extLst>
                <a:ext uri="{FF2B5EF4-FFF2-40B4-BE49-F238E27FC236}">
                  <a16:creationId xmlns:a16="http://schemas.microsoft.com/office/drawing/2014/main" id="{B986E1DF-98AC-4823-BDFB-4DBB12B14F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4698" y="3903259"/>
              <a:ext cx="74892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30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D767B75-2110-418E-919E-8E318FF85EF8}"/>
                </a:ext>
              </a:extLst>
            </p:cNvPr>
            <p:cNvCxnSpPr/>
            <p:nvPr/>
          </p:nvCxnSpPr>
          <p:spPr>
            <a:xfrm flipV="1">
              <a:off x="6783071" y="3875960"/>
              <a:ext cx="59786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45B4711-0274-44E0-98DF-3F91F6853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3038" y="3548063"/>
            <a:ext cx="4159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grpSp>
        <p:nvGrpSpPr>
          <p:cNvPr id="5" name="Group 49">
            <a:extLst>
              <a:ext uri="{FF2B5EF4-FFF2-40B4-BE49-F238E27FC236}">
                <a16:creationId xmlns:a16="http://schemas.microsoft.com/office/drawing/2014/main" id="{053B3352-9AD3-444F-A579-EF811746ADE4}"/>
              </a:ext>
            </a:extLst>
          </p:cNvPr>
          <p:cNvGrpSpPr>
            <a:grpSpLocks/>
          </p:cNvGrpSpPr>
          <p:nvPr/>
        </p:nvGrpSpPr>
        <p:grpSpPr bwMode="auto">
          <a:xfrm>
            <a:off x="6451600" y="4713288"/>
            <a:ext cx="747713" cy="1298575"/>
            <a:chOff x="6451070" y="4713051"/>
            <a:chExt cx="748923" cy="1299149"/>
          </a:xfrm>
        </p:grpSpPr>
        <p:sp>
          <p:nvSpPr>
            <p:cNvPr id="13326" name="TextBox 48">
              <a:extLst>
                <a:ext uri="{FF2B5EF4-FFF2-40B4-BE49-F238E27FC236}">
                  <a16:creationId xmlns:a16="http://schemas.microsoft.com/office/drawing/2014/main" id="{630CDF21-3AD1-44E9-844F-876A4E686A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7939" y="4713051"/>
              <a:ext cx="67518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13</a:t>
              </a:r>
            </a:p>
          </p:txBody>
        </p:sp>
        <p:grpSp>
          <p:nvGrpSpPr>
            <p:cNvPr id="13327" name="Group 45">
              <a:extLst>
                <a:ext uri="{FF2B5EF4-FFF2-40B4-BE49-F238E27FC236}">
                  <a16:creationId xmlns:a16="http://schemas.microsoft.com/office/drawing/2014/main" id="{AD486B2C-BABD-4836-BA67-3C648373E7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51070" y="5338574"/>
              <a:ext cx="748923" cy="673626"/>
              <a:chOff x="6714698" y="3875964"/>
              <a:chExt cx="748923" cy="673626"/>
            </a:xfrm>
          </p:grpSpPr>
          <p:sp>
            <p:nvSpPr>
              <p:cNvPr id="13328" name="TextBox 46">
                <a:extLst>
                  <a:ext uri="{FF2B5EF4-FFF2-40B4-BE49-F238E27FC236}">
                    <a16:creationId xmlns:a16="http://schemas.microsoft.com/office/drawing/2014/main" id="{244B4FED-2AC4-4379-B3F0-9E3D19814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14698" y="3903259"/>
                <a:ext cx="748923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3600"/>
                  <a:t>30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D1F4F816-38A2-4980-94AA-3B265CE9A604}"/>
                  </a:ext>
                </a:extLst>
              </p:cNvPr>
              <p:cNvCxnSpPr/>
              <p:nvPr/>
            </p:nvCxnSpPr>
            <p:spPr>
              <a:xfrm>
                <a:off x="6783071" y="3876192"/>
                <a:ext cx="60422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4" grpId="0"/>
      <p:bldP spid="30" grpId="0" animBg="1"/>
      <p:bldP spid="4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DA6B87C3-D95C-42E9-A71A-8D2D1578A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3386138"/>
            <a:ext cx="466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827A75E-6675-424A-AC35-465CB48EE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188" y="3386138"/>
            <a:ext cx="674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10</a:t>
            </a:r>
          </a:p>
        </p:txBody>
      </p:sp>
      <p:graphicFrame>
        <p:nvGraphicFramePr>
          <p:cNvPr id="14338" name="Object 16">
            <a:extLst>
              <a:ext uri="{FF2B5EF4-FFF2-40B4-BE49-F238E27FC236}">
                <a16:creationId xmlns:a16="http://schemas.microsoft.com/office/drawing/2014/main" id="{E602C9AA-608F-40A7-91C9-F919354317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24575" y="1979613"/>
          <a:ext cx="1173163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920" imgH="774360" progId="Equation.DSMT4">
                  <p:embed/>
                </p:oleObj>
              </mc:Choice>
              <mc:Fallback>
                <p:oleObj name="Equation" r:id="rId2" imgW="799920" imgH="7743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4575" y="1979613"/>
                        <a:ext cx="1173163" cy="1138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381B3EB-6B42-4E32-B066-B4C58D88BB7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1A7B3D-31E7-4E50-94AD-8C8845ACF0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4BCA2B6B-FDAA-4325-A533-ACA8E63C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058C258C-D4B3-40D4-890F-12CBFCF95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5175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Harder Fractions</a:t>
            </a:r>
          </a:p>
        </p:txBody>
      </p:sp>
      <p:grpSp>
        <p:nvGrpSpPr>
          <p:cNvPr id="14345" name="Group 35">
            <a:extLst>
              <a:ext uri="{FF2B5EF4-FFF2-40B4-BE49-F238E27FC236}">
                <a16:creationId xmlns:a16="http://schemas.microsoft.com/office/drawing/2014/main" id="{5218B880-A8CB-43B3-B6A6-A80995430CE1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2401888"/>
            <a:ext cx="4373563" cy="3711575"/>
            <a:chOff x="812329" y="2402465"/>
            <a:chExt cx="4373361" cy="3712308"/>
          </a:xfrm>
        </p:grpSpPr>
        <p:sp>
          <p:nvSpPr>
            <p:cNvPr id="14369" name="Text Box 24">
              <a:extLst>
                <a:ext uri="{FF2B5EF4-FFF2-40B4-BE49-F238E27FC236}">
                  <a16:creationId xmlns:a16="http://schemas.microsoft.com/office/drawing/2014/main" id="{25E98445-ACD1-4445-9013-850A9A1107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3383" y="3969685"/>
              <a:ext cx="15875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u="sng"/>
                <a:t>Example 1</a:t>
              </a:r>
            </a:p>
          </p:txBody>
        </p:sp>
        <p:sp>
          <p:nvSpPr>
            <p:cNvPr id="14370" name="Rectangle 47">
              <a:extLst>
                <a:ext uri="{FF2B5EF4-FFF2-40B4-BE49-F238E27FC236}">
                  <a16:creationId xmlns:a16="http://schemas.microsoft.com/office/drawing/2014/main" id="{AAE61CEB-4036-4A8D-B88E-6D55502A0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2329" y="2402465"/>
              <a:ext cx="4373361" cy="3712308"/>
            </a:xfrm>
            <a:prstGeom prst="rect">
              <a:avLst/>
            </a:prstGeom>
            <a:solidFill>
              <a:srgbClr val="080808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1" name="Text Box 42">
              <a:extLst>
                <a:ext uri="{FF2B5EF4-FFF2-40B4-BE49-F238E27FC236}">
                  <a16:creationId xmlns:a16="http://schemas.microsoft.com/office/drawing/2014/main" id="{51A9CD04-24A2-4212-A600-520C5447D6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2500659"/>
              <a:ext cx="33682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1 : 	Find LCM</a:t>
              </a:r>
            </a:p>
          </p:txBody>
        </p:sp>
        <p:sp>
          <p:nvSpPr>
            <p:cNvPr id="14372" name="Text Box 43">
              <a:extLst>
                <a:ext uri="{FF2B5EF4-FFF2-40B4-BE49-F238E27FC236}">
                  <a16:creationId xmlns:a16="http://schemas.microsoft.com/office/drawing/2014/main" id="{0B74CC0B-AC3F-4D30-94B8-660EE73FC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3334096"/>
              <a:ext cx="358784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2 : 	Equivalent </a:t>
              </a:r>
            </a:p>
            <a:p>
              <a:pPr eaLnBrk="1" hangingPunct="1"/>
              <a:r>
                <a:rPr lang="en-GB" altLang="en-US"/>
                <a:t>		Fractions</a:t>
              </a:r>
            </a:p>
          </p:txBody>
        </p:sp>
        <p:sp>
          <p:nvSpPr>
            <p:cNvPr id="14373" name="Text Box 44">
              <a:extLst>
                <a:ext uri="{FF2B5EF4-FFF2-40B4-BE49-F238E27FC236}">
                  <a16:creationId xmlns:a16="http://schemas.microsoft.com/office/drawing/2014/main" id="{2BD6E0AF-89A3-4FCF-B3BD-8088D6F09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6665" y="4508734"/>
              <a:ext cx="417454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Step 3 : 	Add/Subtract </a:t>
              </a:r>
            </a:p>
            <a:p>
              <a:pPr eaLnBrk="1" hangingPunct="1"/>
              <a:r>
                <a:rPr lang="en-GB" altLang="en-US"/>
                <a:t>	   	the numerator</a:t>
              </a:r>
            </a:p>
            <a:p>
              <a:pPr eaLnBrk="1" hangingPunct="1"/>
              <a:r>
                <a:rPr lang="en-GB" altLang="en-US"/>
                <a:t>             	and simplify</a:t>
              </a:r>
            </a:p>
          </p:txBody>
        </p:sp>
      </p:grpSp>
      <p:sp>
        <p:nvSpPr>
          <p:cNvPr id="30" name="Cloud 29">
            <a:extLst>
              <a:ext uri="{FF2B5EF4-FFF2-40B4-BE49-F238E27FC236}">
                <a16:creationId xmlns:a16="http://schemas.microsoft.com/office/drawing/2014/main" id="{D4993132-A779-4E98-B77B-737A1B957316}"/>
              </a:ext>
            </a:extLst>
          </p:cNvPr>
          <p:cNvSpPr/>
          <p:nvPr/>
        </p:nvSpPr>
        <p:spPr>
          <a:xfrm>
            <a:off x="4598988" y="0"/>
            <a:ext cx="3903662" cy="1609725"/>
          </a:xfrm>
          <a:prstGeom prst="cloud">
            <a:avLst/>
          </a:prstGeom>
          <a:ln w="3810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LCM of 4 and 6</a:t>
            </a:r>
          </a:p>
          <a:p>
            <a:pPr algn="ctr">
              <a:defRPr/>
            </a:pPr>
            <a:r>
              <a:rPr lang="en-GB" sz="4000" dirty="0">
                <a:solidFill>
                  <a:srgbClr val="080808"/>
                </a:solidFill>
                <a:latin typeface="Comic Sans MS" pitchFamily="66" charset="0"/>
              </a:rPr>
              <a:t>12</a:t>
            </a:r>
          </a:p>
        </p:txBody>
      </p:sp>
      <p:grpSp>
        <p:nvGrpSpPr>
          <p:cNvPr id="3" name="Group 38">
            <a:extLst>
              <a:ext uri="{FF2B5EF4-FFF2-40B4-BE49-F238E27FC236}">
                <a16:creationId xmlns:a16="http://schemas.microsoft.com/office/drawing/2014/main" id="{DB09337F-167A-4725-A95D-5BBD133BEFD2}"/>
              </a:ext>
            </a:extLst>
          </p:cNvPr>
          <p:cNvGrpSpPr>
            <a:grpSpLocks/>
          </p:cNvGrpSpPr>
          <p:nvPr/>
        </p:nvGrpSpPr>
        <p:grpSpPr bwMode="auto">
          <a:xfrm>
            <a:off x="5691188" y="4013200"/>
            <a:ext cx="723900" cy="673100"/>
            <a:chOff x="6714703" y="3875964"/>
            <a:chExt cx="723531" cy="674129"/>
          </a:xfrm>
        </p:grpSpPr>
        <p:sp>
          <p:nvSpPr>
            <p:cNvPr id="14367" name="TextBox 30">
              <a:extLst>
                <a:ext uri="{FF2B5EF4-FFF2-40B4-BE49-F238E27FC236}">
                  <a16:creationId xmlns:a16="http://schemas.microsoft.com/office/drawing/2014/main" id="{23C824D1-81BD-4779-B7F4-82D396C287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4703" y="3903257"/>
              <a:ext cx="674846" cy="646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12</a:t>
              </a: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4608667-6285-43F8-BE4C-5C4A32185AE1}"/>
                </a:ext>
              </a:extLst>
            </p:cNvPr>
            <p:cNvCxnSpPr/>
            <p:nvPr/>
          </p:nvCxnSpPr>
          <p:spPr>
            <a:xfrm>
              <a:off x="6782930" y="3875964"/>
              <a:ext cx="65530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9">
            <a:extLst>
              <a:ext uri="{FF2B5EF4-FFF2-40B4-BE49-F238E27FC236}">
                <a16:creationId xmlns:a16="http://schemas.microsoft.com/office/drawing/2014/main" id="{85AA98D0-287D-4C69-AD3F-33A39B1E12C6}"/>
              </a:ext>
            </a:extLst>
          </p:cNvPr>
          <p:cNvGrpSpPr>
            <a:grpSpLocks/>
          </p:cNvGrpSpPr>
          <p:nvPr/>
        </p:nvGrpSpPr>
        <p:grpSpPr bwMode="auto">
          <a:xfrm>
            <a:off x="6977063" y="4013200"/>
            <a:ext cx="674687" cy="673100"/>
            <a:chOff x="6714695" y="3875960"/>
            <a:chExt cx="676278" cy="674137"/>
          </a:xfrm>
        </p:grpSpPr>
        <p:sp>
          <p:nvSpPr>
            <p:cNvPr id="14365" name="TextBox 40">
              <a:extLst>
                <a:ext uri="{FF2B5EF4-FFF2-40B4-BE49-F238E27FC236}">
                  <a16:creationId xmlns:a16="http://schemas.microsoft.com/office/drawing/2014/main" id="{35C9ACBB-55EF-4C33-B645-31E995DBD2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4695" y="3903257"/>
              <a:ext cx="676278" cy="646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12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8F91B82-4102-4E92-9A7C-F327032AF487}"/>
                </a:ext>
              </a:extLst>
            </p:cNvPr>
            <p:cNvCxnSpPr/>
            <p:nvPr/>
          </p:nvCxnSpPr>
          <p:spPr>
            <a:xfrm flipV="1">
              <a:off x="6783118" y="3875960"/>
              <a:ext cx="59830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BE7D10F0-DF11-4E0A-9C88-308F8C209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3038" y="3548063"/>
            <a:ext cx="4159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grpSp>
        <p:nvGrpSpPr>
          <p:cNvPr id="5" name="Group 49">
            <a:extLst>
              <a:ext uri="{FF2B5EF4-FFF2-40B4-BE49-F238E27FC236}">
                <a16:creationId xmlns:a16="http://schemas.microsoft.com/office/drawing/2014/main" id="{97D11F4D-34CF-4BAF-B6F0-18A8F40A316B}"/>
              </a:ext>
            </a:extLst>
          </p:cNvPr>
          <p:cNvGrpSpPr>
            <a:grpSpLocks/>
          </p:cNvGrpSpPr>
          <p:nvPr/>
        </p:nvGrpSpPr>
        <p:grpSpPr bwMode="auto">
          <a:xfrm>
            <a:off x="5668963" y="4791075"/>
            <a:ext cx="712787" cy="1298575"/>
            <a:chOff x="6451070" y="4713051"/>
            <a:chExt cx="712054" cy="1299149"/>
          </a:xfrm>
        </p:grpSpPr>
        <p:sp>
          <p:nvSpPr>
            <p:cNvPr id="14361" name="TextBox 28">
              <a:extLst>
                <a:ext uri="{FF2B5EF4-FFF2-40B4-BE49-F238E27FC236}">
                  <a16:creationId xmlns:a16="http://schemas.microsoft.com/office/drawing/2014/main" id="{1AD13EB1-C51E-4FE6-8700-ECE1432C2C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7939" y="4713051"/>
              <a:ext cx="67518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19</a:t>
              </a:r>
            </a:p>
          </p:txBody>
        </p:sp>
        <p:grpSp>
          <p:nvGrpSpPr>
            <p:cNvPr id="14362" name="Group 45">
              <a:extLst>
                <a:ext uri="{FF2B5EF4-FFF2-40B4-BE49-F238E27FC236}">
                  <a16:creationId xmlns:a16="http://schemas.microsoft.com/office/drawing/2014/main" id="{CC3A33CE-DF80-40A7-A86D-C0BAF93758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51070" y="5338574"/>
              <a:ext cx="675185" cy="673626"/>
              <a:chOff x="6714698" y="3875964"/>
              <a:chExt cx="675185" cy="673626"/>
            </a:xfrm>
          </p:grpSpPr>
          <p:sp>
            <p:nvSpPr>
              <p:cNvPr id="14363" name="TextBox 32">
                <a:extLst>
                  <a:ext uri="{FF2B5EF4-FFF2-40B4-BE49-F238E27FC236}">
                    <a16:creationId xmlns:a16="http://schemas.microsoft.com/office/drawing/2014/main" id="{3EAB339F-6B12-4966-A3BB-1FECCC466B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14698" y="3903259"/>
                <a:ext cx="675185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3600"/>
                  <a:t>12</a:t>
                </a: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A827ABB2-2277-4EAD-8C72-2BD3BFA8DB41}"/>
                  </a:ext>
                </a:extLst>
              </p:cNvPr>
              <p:cNvCxnSpPr/>
              <p:nvPr/>
            </p:nvCxnSpPr>
            <p:spPr>
              <a:xfrm>
                <a:off x="6782890" y="3876192"/>
                <a:ext cx="60580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543D08B5-A61D-46D6-BF23-4DACCBEFD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275" y="5116513"/>
            <a:ext cx="420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=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0AC977E-D688-447A-ABAF-299039C0C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4300" y="5116513"/>
            <a:ext cx="4206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=</a:t>
            </a:r>
          </a:p>
        </p:txBody>
      </p:sp>
      <p:grpSp>
        <p:nvGrpSpPr>
          <p:cNvPr id="7" name="Group 49">
            <a:extLst>
              <a:ext uri="{FF2B5EF4-FFF2-40B4-BE49-F238E27FC236}">
                <a16:creationId xmlns:a16="http://schemas.microsoft.com/office/drawing/2014/main" id="{2C9D4B23-929F-4501-AA49-32A534ECE506}"/>
              </a:ext>
            </a:extLst>
          </p:cNvPr>
          <p:cNvGrpSpPr>
            <a:grpSpLocks/>
          </p:cNvGrpSpPr>
          <p:nvPr/>
        </p:nvGrpSpPr>
        <p:grpSpPr bwMode="auto">
          <a:xfrm>
            <a:off x="7364413" y="4791075"/>
            <a:ext cx="674687" cy="1298575"/>
            <a:chOff x="6819566" y="4713051"/>
            <a:chExt cx="675185" cy="1299149"/>
          </a:xfrm>
        </p:grpSpPr>
        <p:sp>
          <p:nvSpPr>
            <p:cNvPr id="14357" name="TextBox 38">
              <a:extLst>
                <a:ext uri="{FF2B5EF4-FFF2-40B4-BE49-F238E27FC236}">
                  <a16:creationId xmlns:a16="http://schemas.microsoft.com/office/drawing/2014/main" id="{91AA973D-7343-479B-A07D-7B90F82B3B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3761" y="4713051"/>
              <a:ext cx="466794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3600"/>
                <a:t>7</a:t>
              </a:r>
            </a:p>
          </p:txBody>
        </p:sp>
        <p:grpSp>
          <p:nvGrpSpPr>
            <p:cNvPr id="14358" name="Group 45">
              <a:extLst>
                <a:ext uri="{FF2B5EF4-FFF2-40B4-BE49-F238E27FC236}">
                  <a16:creationId xmlns:a16="http://schemas.microsoft.com/office/drawing/2014/main" id="{AC000BD3-0D2D-4A5D-9B04-8ECCCC8FC7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19566" y="5338574"/>
              <a:ext cx="675185" cy="673626"/>
              <a:chOff x="7083194" y="3875964"/>
              <a:chExt cx="675185" cy="673626"/>
            </a:xfrm>
          </p:grpSpPr>
          <p:sp>
            <p:nvSpPr>
              <p:cNvPr id="14359" name="TextBox 45">
                <a:extLst>
                  <a:ext uri="{FF2B5EF4-FFF2-40B4-BE49-F238E27FC236}">
                    <a16:creationId xmlns:a16="http://schemas.microsoft.com/office/drawing/2014/main" id="{AD275E57-FB08-46A5-9FF6-38E6D16779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3194" y="3903259"/>
                <a:ext cx="675185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3600"/>
                  <a:t>12</a:t>
                </a:r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C88B6EB6-8DFB-42D6-A3A7-411DC2666037}"/>
                  </a:ext>
                </a:extLst>
              </p:cNvPr>
              <p:cNvCxnSpPr/>
              <p:nvPr/>
            </p:nvCxnSpPr>
            <p:spPr>
              <a:xfrm>
                <a:off x="7124499" y="3876192"/>
                <a:ext cx="60369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3927120A-4170-46BD-A523-7E1563553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6263" y="5116513"/>
            <a:ext cx="393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1</a:t>
            </a:r>
          </a:p>
        </p:txBody>
      </p:sp>
      <p:grpSp>
        <p:nvGrpSpPr>
          <p:cNvPr id="9" name="Group 53">
            <a:extLst>
              <a:ext uri="{FF2B5EF4-FFF2-40B4-BE49-F238E27FC236}">
                <a16:creationId xmlns:a16="http://schemas.microsoft.com/office/drawing/2014/main" id="{906239C3-7DCD-411A-9559-1D44776475CE}"/>
              </a:ext>
            </a:extLst>
          </p:cNvPr>
          <p:cNvGrpSpPr>
            <a:grpSpLocks/>
          </p:cNvGrpSpPr>
          <p:nvPr/>
        </p:nvGrpSpPr>
        <p:grpSpPr bwMode="auto">
          <a:xfrm>
            <a:off x="261938" y="179388"/>
            <a:ext cx="3903662" cy="1611312"/>
            <a:chOff x="275230" y="630073"/>
            <a:chExt cx="3903258" cy="1610436"/>
          </a:xfrm>
        </p:grpSpPr>
        <p:sp>
          <p:nvSpPr>
            <p:cNvPr id="52" name="Cloud 51">
              <a:extLst>
                <a:ext uri="{FF2B5EF4-FFF2-40B4-BE49-F238E27FC236}">
                  <a16:creationId xmlns:a16="http://schemas.microsoft.com/office/drawing/2014/main" id="{C654C7E0-301E-47D1-9898-66A2CF64D755}"/>
                </a:ext>
              </a:extLst>
            </p:cNvPr>
            <p:cNvSpPr/>
            <p:nvPr/>
          </p:nvSpPr>
          <p:spPr>
            <a:xfrm>
              <a:off x="275230" y="630073"/>
              <a:ext cx="3903258" cy="1610436"/>
            </a:xfrm>
            <a:prstGeom prst="cloud">
              <a:avLst/>
            </a:prstGeom>
            <a:ln w="38100">
              <a:solidFill>
                <a:srgbClr val="0808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4000" dirty="0">
                <a:solidFill>
                  <a:srgbClr val="080808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4339" name="Object 3">
              <a:extLst>
                <a:ext uri="{FF2B5EF4-FFF2-40B4-BE49-F238E27FC236}">
                  <a16:creationId xmlns:a16="http://schemas.microsoft.com/office/drawing/2014/main" id="{5EAFDFAA-5208-48AE-9756-8955D02EDA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27043" y="867837"/>
            <a:ext cx="1479930" cy="10446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31640" imgH="304560" progId="Equation.DSMT4">
                    <p:embed/>
                  </p:oleObj>
                </mc:Choice>
                <mc:Fallback>
                  <p:oleObj name="Equation" r:id="rId4" imgW="431640" imgH="304560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7043" y="867837"/>
                          <a:ext cx="1479930" cy="10446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4" grpId="0"/>
      <p:bldP spid="30" grpId="0" animBg="1"/>
      <p:bldP spid="43" grpId="0"/>
      <p:bldP spid="35" grpId="0"/>
      <p:bldP spid="36" grpId="0"/>
      <p:bldP spid="5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1C512E44-C077-47FF-B286-12D02DBCB8C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D4B5CF7-85AD-4030-AB85-05EFFD1E1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78A7259B-CE92-4DA3-AACC-10E44E38F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Text Box 3">
            <a:extLst>
              <a:ext uri="{FF2B5EF4-FFF2-40B4-BE49-F238E27FC236}">
                <a16:creationId xmlns:a16="http://schemas.microsoft.com/office/drawing/2014/main" id="{93ECADF0-6783-4A0E-9301-0D4B223CE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3</a:t>
            </a:r>
          </a:p>
          <a:p>
            <a:pPr algn="ctr" eaLnBrk="1" hangingPunct="1"/>
            <a:r>
              <a:rPr lang="en-GB" altLang="en-US" sz="4000"/>
              <a:t>Ch4 (page 42)</a:t>
            </a:r>
          </a:p>
        </p:txBody>
      </p:sp>
      <p:pic>
        <p:nvPicPr>
          <p:cNvPr id="33798" name="Picture 4" descr="ag00463_">
            <a:extLst>
              <a:ext uri="{FF2B5EF4-FFF2-40B4-BE49-F238E27FC236}">
                <a16:creationId xmlns:a16="http://schemas.microsoft.com/office/drawing/2014/main" id="{CA8FAB33-7B83-4A76-B43D-DA52F32AE1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Text Box 7">
            <a:extLst>
              <a:ext uri="{FF2B5EF4-FFF2-40B4-BE49-F238E27FC236}">
                <a16:creationId xmlns:a16="http://schemas.microsoft.com/office/drawing/2014/main" id="{17E87EA8-4A34-4E6F-A430-F34845F63C7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DC86F67F-5F6A-47C3-97A4-E5D502A2F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62736C2-8867-4E7D-8AB9-7B85B214E738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>
                <a:solidFill>
                  <a:srgbClr val="FFFF00"/>
                </a:solidFill>
              </a:rPr>
              <a:t> Starter Questions</a:t>
            </a:r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A20B04CF-0603-46C0-B727-3FF1F6F89E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DFBD06-7668-435F-B31A-2C6FB0EE279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330A9FD9-541D-4E6B-853A-F0F34B2BAD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15366" name="Picture 3" descr="scottishflag">
            <a:extLst>
              <a:ext uri="{FF2B5EF4-FFF2-40B4-BE49-F238E27FC236}">
                <a16:creationId xmlns:a16="http://schemas.microsoft.com/office/drawing/2014/main" id="{9FDE778A-FA76-4D89-B8A2-A196DDCF3C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4">
            <a:extLst>
              <a:ext uri="{FF2B5EF4-FFF2-40B4-BE49-F238E27FC236}">
                <a16:creationId xmlns:a16="http://schemas.microsoft.com/office/drawing/2014/main" id="{92922C97-A939-4BBA-AF32-6907C7B105F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5362" name="Object 5">
            <a:extLst>
              <a:ext uri="{FF2B5EF4-FFF2-40B4-BE49-F238E27FC236}">
                <a16:creationId xmlns:a16="http://schemas.microsoft.com/office/drawing/2014/main" id="{B7475DA3-208C-48EE-B137-0B0C333D8D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58863" y="1825625"/>
          <a:ext cx="6788150" cy="394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762440" imgH="2768400" progId="Equation.DSMT4">
                  <p:embed/>
                </p:oleObj>
              </mc:Choice>
              <mc:Fallback>
                <p:oleObj name="Equation" r:id="rId3" imgW="4762440" imgH="2768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825625"/>
                        <a:ext cx="6788150" cy="394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8" name="Picture 5" descr="Office Objects 0572">
            <a:extLst>
              <a:ext uri="{FF2B5EF4-FFF2-40B4-BE49-F238E27FC236}">
                <a16:creationId xmlns:a16="http://schemas.microsoft.com/office/drawing/2014/main" id="{4005C1F5-5739-4F35-8426-FA50E1B5E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F7C3B75F-0F17-4AD2-8F9F-4E9A1AF9B16F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</a:rPr>
              <a:t>Multiplying Fractions</a:t>
            </a:r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A645900D-509C-4966-9414-A6AB3B51C6D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94CA9A7-C326-404F-AE7D-E85D1A66A8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ADF55ECE-EC2C-4008-A330-427A685329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34821" name="Picture 3" descr="scottishflag">
            <a:extLst>
              <a:ext uri="{FF2B5EF4-FFF2-40B4-BE49-F238E27FC236}">
                <a16:creationId xmlns:a16="http://schemas.microsoft.com/office/drawing/2014/main" id="{4972BA38-F365-4D8C-BE99-26A91A4AD1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 Box 4">
            <a:extLst>
              <a:ext uri="{FF2B5EF4-FFF2-40B4-BE49-F238E27FC236}">
                <a16:creationId xmlns:a16="http://schemas.microsoft.com/office/drawing/2014/main" id="{C46D36DB-8643-4216-8FE8-EF49F5D6FAC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4823" name="Picture 5" descr="Office Objects 0572">
            <a:extLst>
              <a:ext uri="{FF2B5EF4-FFF2-40B4-BE49-F238E27FC236}">
                <a16:creationId xmlns:a16="http://schemas.microsoft.com/office/drawing/2014/main" id="{CAC96DCF-88A7-4931-BE95-DE7FB64D52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3CCCE569-65CA-4E8B-98DB-F1C0F8651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77D67110-5B1D-4A03-A3A8-B6C9083C8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5D95956F-5AA3-4D91-9AB2-41C28AE43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simply rules for multiplying basic and mixed fractions.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34827" name="Line 9">
            <a:extLst>
              <a:ext uri="{FF2B5EF4-FFF2-40B4-BE49-F238E27FC236}">
                <a16:creationId xmlns:a16="http://schemas.microsoft.com/office/drawing/2014/main" id="{09FF443C-8C16-407A-89B2-9105C899A5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80BB4EAE-A1F9-4E5E-B9B2-4ED3D80AB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how to multiply basic and mixed fractions.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CC0CF91A-A042-43B6-8B86-E6A8DF083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360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rules correctly.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 autoUpdateAnimBg="0"/>
      <p:bldP spid="57354" grpId="0" autoUpdateAnimBg="0"/>
      <p:bldP spid="57355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974E9B1F-57F4-47A9-B073-5D3F3D6B846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3A43106-D57B-444E-9F9F-F29EAD8C4ED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1E6FD3D4-0B63-4809-8457-8A6DEBA2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8391" name="Rectangle 23">
            <a:extLst>
              <a:ext uri="{FF2B5EF4-FFF2-40B4-BE49-F238E27FC236}">
                <a16:creationId xmlns:a16="http://schemas.microsoft.com/office/drawing/2014/main" id="{F6456B34-8A3B-4247-AAF8-DD36E58A2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5963" y="2114550"/>
            <a:ext cx="5411787" cy="1517650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E664A0F2-6480-48E7-88D4-0BC0E321B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00" y="517525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Multiplying Fractions</a:t>
            </a:r>
          </a:p>
        </p:txBody>
      </p:sp>
      <p:sp>
        <p:nvSpPr>
          <p:cNvPr id="58379" name="Text Box 11">
            <a:extLst>
              <a:ext uri="{FF2B5EF4-FFF2-40B4-BE49-F238E27FC236}">
                <a16:creationId xmlns:a16="http://schemas.microsoft.com/office/drawing/2014/main" id="{B0D2EE65-E17A-4245-AB82-7F66F496B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046538"/>
            <a:ext cx="158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 1</a:t>
            </a:r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A51EE6A9-4E10-4294-8C55-47CC0696C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7338" y="4054475"/>
            <a:ext cx="1636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 2</a:t>
            </a:r>
          </a:p>
        </p:txBody>
      </p:sp>
      <p:sp>
        <p:nvSpPr>
          <p:cNvPr id="16397" name="Rectangle 22">
            <a:extLst>
              <a:ext uri="{FF2B5EF4-FFF2-40B4-BE49-F238E27FC236}">
                <a16:creationId xmlns:a16="http://schemas.microsoft.com/office/drawing/2014/main" id="{28220C13-E1D0-4F1F-95DC-5B06E3E84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0188" y="1371600"/>
            <a:ext cx="3551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Multiply basic fractions</a:t>
            </a:r>
          </a:p>
        </p:txBody>
      </p:sp>
      <p:graphicFrame>
        <p:nvGraphicFramePr>
          <p:cNvPr id="58392" name="Object 24">
            <a:extLst>
              <a:ext uri="{FF2B5EF4-FFF2-40B4-BE49-F238E27FC236}">
                <a16:creationId xmlns:a16="http://schemas.microsoft.com/office/drawing/2014/main" id="{82FB0B03-4ACA-437B-A2EC-8E28ADD7C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4950" y="4738688"/>
          <a:ext cx="1211263" cy="11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736560" progId="Equation.DSMT4">
                  <p:embed/>
                </p:oleObj>
              </mc:Choice>
              <mc:Fallback>
                <p:oleObj name="Equation" r:id="rId2" imgW="761760" imgH="7365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4738688"/>
                        <a:ext cx="1211263" cy="1169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4" name="Object 26">
            <a:extLst>
              <a:ext uri="{FF2B5EF4-FFF2-40B4-BE49-F238E27FC236}">
                <a16:creationId xmlns:a16="http://schemas.microsoft.com/office/drawing/2014/main" id="{728ECC4D-C256-4EF9-8ADB-DEB60A1D50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4163" y="4745038"/>
          <a:ext cx="1096962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736560" progId="Equation.DSMT4">
                  <p:embed/>
                </p:oleObj>
              </mc:Choice>
              <mc:Fallback>
                <p:oleObj name="Equation" r:id="rId4" imgW="698400" imgH="7365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4745038"/>
                        <a:ext cx="1096962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7" name="Object 29">
            <a:extLst>
              <a:ext uri="{FF2B5EF4-FFF2-40B4-BE49-F238E27FC236}">
                <a16:creationId xmlns:a16="http://schemas.microsoft.com/office/drawing/2014/main" id="{BB99D136-670A-4F84-AABE-9904818A6C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8750" y="4754563"/>
          <a:ext cx="1176338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736560" progId="Equation.DSMT4">
                  <p:embed/>
                </p:oleObj>
              </mc:Choice>
              <mc:Fallback>
                <p:oleObj name="Equation" r:id="rId6" imgW="761760" imgH="7365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754563"/>
                        <a:ext cx="1176338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8" name="Object 30">
            <a:extLst>
              <a:ext uri="{FF2B5EF4-FFF2-40B4-BE49-F238E27FC236}">
                <a16:creationId xmlns:a16="http://schemas.microsoft.com/office/drawing/2014/main" id="{16392815-C429-4B5C-8B16-B13B5E8E4D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72250" y="4770438"/>
          <a:ext cx="104775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736560" progId="Equation.DSMT4">
                  <p:embed/>
                </p:oleObj>
              </mc:Choice>
              <mc:Fallback>
                <p:oleObj name="Equation" r:id="rId8" imgW="698400" imgH="73656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770438"/>
                        <a:ext cx="104775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99" name="Object 31">
            <a:extLst>
              <a:ext uri="{FF2B5EF4-FFF2-40B4-BE49-F238E27FC236}">
                <a16:creationId xmlns:a16="http://schemas.microsoft.com/office/drawing/2014/main" id="{38802C44-CB97-4EB2-ACE6-BAF5156401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7475" y="4700588"/>
          <a:ext cx="838200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95000" imgH="736560" progId="Equation.DSMT4">
                  <p:embed/>
                </p:oleObj>
              </mc:Choice>
              <mc:Fallback>
                <p:oleObj name="Equation" r:id="rId10" imgW="495000" imgH="73656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7475" y="4700588"/>
                        <a:ext cx="838200" cy="1246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1" name="Text Box 33">
            <a:extLst>
              <a:ext uri="{FF2B5EF4-FFF2-40B4-BE49-F238E27FC236}">
                <a16:creationId xmlns:a16="http://schemas.microsoft.com/office/drawing/2014/main" id="{0302AD0E-7481-4853-B4C7-1906C0741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286000"/>
            <a:ext cx="49323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FF00"/>
                </a:solidFill>
              </a:rPr>
              <a:t>1.  Multiply the numerators</a:t>
            </a:r>
            <a:endParaRPr lang="en-US" altLang="en-US" sz="2800">
              <a:solidFill>
                <a:srgbClr val="FFFF00"/>
              </a:solidFill>
            </a:endParaRPr>
          </a:p>
        </p:txBody>
      </p:sp>
      <p:sp>
        <p:nvSpPr>
          <p:cNvPr id="58402" name="Text Box 34">
            <a:extLst>
              <a:ext uri="{FF2B5EF4-FFF2-40B4-BE49-F238E27FC236}">
                <a16:creationId xmlns:a16="http://schemas.microsoft.com/office/drawing/2014/main" id="{0308A393-2E52-4861-AD03-91E4248B0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8225" y="2998788"/>
            <a:ext cx="4984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2. Multiply the denominators</a:t>
            </a:r>
            <a:endParaRPr lang="en-US" altLang="en-US" sz="2800">
              <a:solidFill>
                <a:srgbClr val="FFFF00"/>
              </a:solidFill>
            </a:endParaRPr>
          </a:p>
        </p:txBody>
      </p:sp>
      <p:sp>
        <p:nvSpPr>
          <p:cNvPr id="16400" name="TextBox 18">
            <a:extLst>
              <a:ext uri="{FF2B5EF4-FFF2-40B4-BE49-F238E27FC236}">
                <a16:creationId xmlns:a16="http://schemas.microsoft.com/office/drawing/2014/main" id="{9C1147D5-618E-448B-A1CC-809A46FFF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6663"/>
            <a:ext cx="9588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MTH 3-07b</a:t>
            </a:r>
          </a:p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MTH 3-07c</a:t>
            </a:r>
          </a:p>
          <a:p>
            <a:pPr eaLnBrk="1" hangingPunct="1"/>
            <a:r>
              <a:rPr lang="en-GB" altLang="en-US" sz="1100">
                <a:solidFill>
                  <a:srgbClr val="FFFF00"/>
                </a:solidFill>
              </a:rPr>
              <a:t>MTH 4-07b</a:t>
            </a: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1FF54D7F-EEA6-4A9E-89BC-4D5DDAD1F52A}"/>
              </a:ext>
            </a:extLst>
          </p:cNvPr>
          <p:cNvSpPr/>
          <p:nvPr/>
        </p:nvSpPr>
        <p:spPr>
          <a:xfrm>
            <a:off x="1814513" y="4592638"/>
            <a:ext cx="650875" cy="131762"/>
          </a:xfrm>
          <a:custGeom>
            <a:avLst/>
            <a:gdLst>
              <a:gd name="connsiteX0" fmla="*/ 0 w 423080"/>
              <a:gd name="connsiteY0" fmla="*/ 88710 h 129654"/>
              <a:gd name="connsiteX1" fmla="*/ 204716 w 423080"/>
              <a:gd name="connsiteY1" fmla="*/ 6824 h 129654"/>
              <a:gd name="connsiteX2" fmla="*/ 423080 w 423080"/>
              <a:gd name="connsiteY2" fmla="*/ 129654 h 129654"/>
              <a:gd name="connsiteX3" fmla="*/ 423080 w 423080"/>
              <a:gd name="connsiteY3" fmla="*/ 129654 h 129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3080" h="129654">
                <a:moveTo>
                  <a:pt x="0" y="88710"/>
                </a:moveTo>
                <a:cubicBezTo>
                  <a:pt x="67101" y="44355"/>
                  <a:pt x="134203" y="0"/>
                  <a:pt x="204716" y="6824"/>
                </a:cubicBezTo>
                <a:cubicBezTo>
                  <a:pt x="275229" y="13648"/>
                  <a:pt x="423080" y="129654"/>
                  <a:pt x="423080" y="129654"/>
                </a:cubicBezTo>
                <a:lnTo>
                  <a:pt x="423080" y="129654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B14A7882-0D81-4F93-8456-6F9FBA3C7339}"/>
              </a:ext>
            </a:extLst>
          </p:cNvPr>
          <p:cNvSpPr/>
          <p:nvPr/>
        </p:nvSpPr>
        <p:spPr>
          <a:xfrm flipV="1">
            <a:off x="1833563" y="5843588"/>
            <a:ext cx="522287" cy="95250"/>
          </a:xfrm>
          <a:custGeom>
            <a:avLst/>
            <a:gdLst>
              <a:gd name="connsiteX0" fmla="*/ 0 w 423080"/>
              <a:gd name="connsiteY0" fmla="*/ 88710 h 129654"/>
              <a:gd name="connsiteX1" fmla="*/ 204716 w 423080"/>
              <a:gd name="connsiteY1" fmla="*/ 6824 h 129654"/>
              <a:gd name="connsiteX2" fmla="*/ 423080 w 423080"/>
              <a:gd name="connsiteY2" fmla="*/ 129654 h 129654"/>
              <a:gd name="connsiteX3" fmla="*/ 423080 w 423080"/>
              <a:gd name="connsiteY3" fmla="*/ 129654 h 129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3080" h="129654">
                <a:moveTo>
                  <a:pt x="0" y="88710"/>
                </a:moveTo>
                <a:cubicBezTo>
                  <a:pt x="67101" y="44355"/>
                  <a:pt x="134203" y="0"/>
                  <a:pt x="204716" y="6824"/>
                </a:cubicBezTo>
                <a:cubicBezTo>
                  <a:pt x="275229" y="13648"/>
                  <a:pt x="423080" y="129654"/>
                  <a:pt x="423080" y="129654"/>
                </a:cubicBezTo>
                <a:lnTo>
                  <a:pt x="423080" y="129654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21AE485E-8562-4994-A4BD-F578BEDD4544}"/>
              </a:ext>
            </a:extLst>
          </p:cNvPr>
          <p:cNvSpPr/>
          <p:nvPr/>
        </p:nvSpPr>
        <p:spPr>
          <a:xfrm>
            <a:off x="5541963" y="4578350"/>
            <a:ext cx="579437" cy="131763"/>
          </a:xfrm>
          <a:custGeom>
            <a:avLst/>
            <a:gdLst>
              <a:gd name="connsiteX0" fmla="*/ 0 w 423080"/>
              <a:gd name="connsiteY0" fmla="*/ 88710 h 129654"/>
              <a:gd name="connsiteX1" fmla="*/ 204716 w 423080"/>
              <a:gd name="connsiteY1" fmla="*/ 6824 h 129654"/>
              <a:gd name="connsiteX2" fmla="*/ 423080 w 423080"/>
              <a:gd name="connsiteY2" fmla="*/ 129654 h 129654"/>
              <a:gd name="connsiteX3" fmla="*/ 423080 w 423080"/>
              <a:gd name="connsiteY3" fmla="*/ 129654 h 129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3080" h="129654">
                <a:moveTo>
                  <a:pt x="0" y="88710"/>
                </a:moveTo>
                <a:cubicBezTo>
                  <a:pt x="67101" y="44355"/>
                  <a:pt x="134203" y="0"/>
                  <a:pt x="204716" y="6824"/>
                </a:cubicBezTo>
                <a:cubicBezTo>
                  <a:pt x="275229" y="13648"/>
                  <a:pt x="423080" y="129654"/>
                  <a:pt x="423080" y="129654"/>
                </a:cubicBezTo>
                <a:lnTo>
                  <a:pt x="423080" y="129654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35CFF87C-5BD3-41B0-BEAE-C7123113D72A}"/>
              </a:ext>
            </a:extLst>
          </p:cNvPr>
          <p:cNvSpPr/>
          <p:nvPr/>
        </p:nvSpPr>
        <p:spPr>
          <a:xfrm flipV="1">
            <a:off x="5464175" y="5840413"/>
            <a:ext cx="658813" cy="200025"/>
          </a:xfrm>
          <a:custGeom>
            <a:avLst/>
            <a:gdLst>
              <a:gd name="connsiteX0" fmla="*/ 0 w 423080"/>
              <a:gd name="connsiteY0" fmla="*/ 88710 h 129654"/>
              <a:gd name="connsiteX1" fmla="*/ 204716 w 423080"/>
              <a:gd name="connsiteY1" fmla="*/ 6824 h 129654"/>
              <a:gd name="connsiteX2" fmla="*/ 423080 w 423080"/>
              <a:gd name="connsiteY2" fmla="*/ 129654 h 129654"/>
              <a:gd name="connsiteX3" fmla="*/ 423080 w 423080"/>
              <a:gd name="connsiteY3" fmla="*/ 129654 h 1296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3080" h="129654">
                <a:moveTo>
                  <a:pt x="0" y="88710"/>
                </a:moveTo>
                <a:cubicBezTo>
                  <a:pt x="67101" y="44355"/>
                  <a:pt x="134203" y="0"/>
                  <a:pt x="204716" y="6824"/>
                </a:cubicBezTo>
                <a:cubicBezTo>
                  <a:pt x="275229" y="13648"/>
                  <a:pt x="423080" y="129654"/>
                  <a:pt x="423080" y="129654"/>
                </a:cubicBezTo>
                <a:lnTo>
                  <a:pt x="423080" y="129654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8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8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91" grpId="0" animBg="1"/>
      <p:bldP spid="58379" grpId="0" autoUpdateAnimBg="0"/>
      <p:bldP spid="58382" grpId="0" autoUpdateAnimBg="0"/>
      <p:bldP spid="58401" grpId="0" autoUpdateAnimBg="0"/>
      <p:bldP spid="5840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4C820A64-5DCA-4ED7-9C13-3F9A40C1DB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884C53D-DAA8-4898-A895-1B09B1BD9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0E95DD8D-9DFA-4DD1-B8AF-409156D3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5845" name="Text Box 3">
            <a:extLst>
              <a:ext uri="{FF2B5EF4-FFF2-40B4-BE49-F238E27FC236}">
                <a16:creationId xmlns:a16="http://schemas.microsoft.com/office/drawing/2014/main" id="{34E64608-D38D-4B5A-A652-C1B8F261D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r>
              <a:rPr lang="en-GB" altLang="en-US" sz="4000"/>
              <a:t>Ch4 (page 42)</a:t>
            </a:r>
          </a:p>
        </p:txBody>
      </p:sp>
      <p:pic>
        <p:nvPicPr>
          <p:cNvPr id="35846" name="Picture 4" descr="ag00463_">
            <a:extLst>
              <a:ext uri="{FF2B5EF4-FFF2-40B4-BE49-F238E27FC236}">
                <a16:creationId xmlns:a16="http://schemas.microsoft.com/office/drawing/2014/main" id="{EFFABE56-8C49-4223-A88B-03EA68D16C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7">
            <a:extLst>
              <a:ext uri="{FF2B5EF4-FFF2-40B4-BE49-F238E27FC236}">
                <a16:creationId xmlns:a16="http://schemas.microsoft.com/office/drawing/2014/main" id="{57E7575D-0F8F-46E6-924A-7E01F1E9451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07BDFE72-59D4-49FF-930C-C248BB6E6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4DB39E63-AF4B-4569-95E4-B049492947E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2" name="Cloud 11">
              <a:extLst>
                <a:ext uri="{FF2B5EF4-FFF2-40B4-BE49-F238E27FC236}">
                  <a16:creationId xmlns:a16="http://schemas.microsoft.com/office/drawing/2014/main" id="{3D38BB0A-4865-4BC3-A808-60CC0A769425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7C00AD9B-32B5-4F86-AA51-23DD1EC68CB1}"/>
                </a:ext>
              </a:extLst>
            </p:cNvPr>
            <p:cNvPicPr/>
            <p:nvPr/>
          </p:nvPicPr>
          <p:blipFill>
            <a:blip r:embed="rId3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4"/>
            <a:extLst>
              <a:ext uri="{FF2B5EF4-FFF2-40B4-BE49-F238E27FC236}">
                <a16:creationId xmlns:a16="http://schemas.microsoft.com/office/drawing/2014/main" id="{D13DFD24-8001-45D7-ADC7-E3DAA8B9FF62}"/>
              </a:ext>
            </a:extLst>
          </p:cNvPr>
          <p:cNvSpPr/>
          <p:nvPr/>
        </p:nvSpPr>
        <p:spPr>
          <a:xfrm>
            <a:off x="3446463" y="5156200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3CE00C3-4578-41BF-AE7A-A44B0757343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>
                <a:solidFill>
                  <a:srgbClr val="FFFF00"/>
                </a:solidFill>
              </a:rPr>
              <a:t>Mixed Fractions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E2BD0B0B-625A-4AEC-93B2-8F8352F83AC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F1629F3-DF4A-48C1-BD86-4135792C48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49079F85-CA68-43DA-B234-E2D64EA1F1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7653" name="Picture 3" descr="scottishflag">
            <a:extLst>
              <a:ext uri="{FF2B5EF4-FFF2-40B4-BE49-F238E27FC236}">
                <a16:creationId xmlns:a16="http://schemas.microsoft.com/office/drawing/2014/main" id="{AAAD6247-CF5E-49F8-A7D5-E7C86C4479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4">
            <a:extLst>
              <a:ext uri="{FF2B5EF4-FFF2-40B4-BE49-F238E27FC236}">
                <a16:creationId xmlns:a16="http://schemas.microsoft.com/office/drawing/2014/main" id="{B786472B-FB00-4652-B369-6E5F7A1AAAF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5" name="Picture 5" descr="Office Objects 0572">
            <a:extLst>
              <a:ext uri="{FF2B5EF4-FFF2-40B4-BE49-F238E27FC236}">
                <a16:creationId xmlns:a16="http://schemas.microsoft.com/office/drawing/2014/main" id="{6ED166B4-FD35-416B-9921-4AB2384A3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E3D86637-A2D9-4F79-B2C1-6093BE24E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CD6DB6D-7857-4CC5-8128-B918E1583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548C41C9-72D9-4BAA-B608-56BA6F399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39909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what the terms fraction, top-heavy and mixed fraction are.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7659" name="Line 9">
            <a:extLst>
              <a:ext uri="{FF2B5EF4-FFF2-40B4-BE49-F238E27FC236}">
                <a16:creationId xmlns:a16="http://schemas.microsoft.com/office/drawing/2014/main" id="{8BEA5A64-17A8-4DA8-84AD-00FFFFAC30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CFA95E67-5C32-4682-A6B9-CE84BEF9B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convert fractions  between Top-Heavy and Mixed Fraction.</a:t>
            </a:r>
          </a:p>
        </p:txBody>
      </p:sp>
      <p:sp>
        <p:nvSpPr>
          <p:cNvPr id="27660" name="Rectangle 12">
            <a:extLst>
              <a:ext uri="{FF2B5EF4-FFF2-40B4-BE49-F238E27FC236}">
                <a16:creationId xmlns:a16="http://schemas.microsoft.com/office/drawing/2014/main" id="{8F89D3F7-6D3B-42BD-9182-F051A8A3C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3997325"/>
            <a:ext cx="36591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Convert between top-heavy and mixed fraction.</a:t>
            </a:r>
          </a:p>
        </p:txBody>
      </p: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82909FE5-281C-4ADB-B04E-243EED0D1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4732338"/>
            <a:ext cx="3324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3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Solve problems involving fractions.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utoUpdateAnimBg="0"/>
      <p:bldP spid="27658" grpId="0" autoUpdateAnimBg="0"/>
      <p:bldP spid="27660" grpId="0" autoUpdateAnimBg="0"/>
      <p:bldP spid="2766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67ED5863-EFA0-4805-BE8C-C96C0CB6832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56DE0BD-BBEE-46EF-B733-5F0338BF684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038F853D-1FC0-488E-B8E4-34569C4AA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217" name="Rectangle 25">
            <a:extLst>
              <a:ext uri="{FF2B5EF4-FFF2-40B4-BE49-F238E27FC236}">
                <a16:creationId xmlns:a16="http://schemas.microsoft.com/office/drawing/2014/main" id="{0BF53ACD-857C-48F5-B0A7-56EEB8E5A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  <p:grpSp>
        <p:nvGrpSpPr>
          <p:cNvPr id="2" name="Group 44">
            <a:extLst>
              <a:ext uri="{FF2B5EF4-FFF2-40B4-BE49-F238E27FC236}">
                <a16:creationId xmlns:a16="http://schemas.microsoft.com/office/drawing/2014/main" id="{CE292BBA-B385-4689-A740-2C47235886E4}"/>
              </a:ext>
            </a:extLst>
          </p:cNvPr>
          <p:cNvGrpSpPr>
            <a:grpSpLocks/>
          </p:cNvGrpSpPr>
          <p:nvPr/>
        </p:nvGrpSpPr>
        <p:grpSpPr bwMode="auto">
          <a:xfrm>
            <a:off x="1300163" y="1985963"/>
            <a:ext cx="7854950" cy="1323975"/>
            <a:chOff x="819" y="1251"/>
            <a:chExt cx="4948" cy="834"/>
          </a:xfrm>
        </p:grpSpPr>
        <p:sp>
          <p:nvSpPr>
            <p:cNvPr id="2058" name="Text Box 28">
              <a:extLst>
                <a:ext uri="{FF2B5EF4-FFF2-40B4-BE49-F238E27FC236}">
                  <a16:creationId xmlns:a16="http://schemas.microsoft.com/office/drawing/2014/main" id="{7A3E0549-13C9-48A0-B27A-8D4C2CCEDB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9" y="1329"/>
              <a:ext cx="4948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A fraction, like,        where the </a:t>
              </a:r>
              <a:r>
                <a:rPr lang="en-GB" altLang="en-US">
                  <a:solidFill>
                    <a:srgbClr val="FFFF00"/>
                  </a:solidFill>
                </a:rPr>
                <a:t>numerator</a:t>
              </a:r>
              <a:r>
                <a:rPr lang="en-GB" altLang="en-US"/>
                <a:t> is bigger </a:t>
              </a:r>
            </a:p>
            <a:p>
              <a:pPr eaLnBrk="1" hangingPunct="1"/>
              <a:endParaRPr lang="en-GB" altLang="en-US"/>
            </a:p>
            <a:p>
              <a:pPr eaLnBrk="1" hangingPunct="1"/>
              <a:r>
                <a:rPr lang="en-GB" altLang="en-US"/>
                <a:t>than the </a:t>
              </a:r>
              <a:r>
                <a:rPr lang="en-GB" altLang="en-US">
                  <a:solidFill>
                    <a:srgbClr val="FFFF00"/>
                  </a:solidFill>
                </a:rPr>
                <a:t>denominator</a:t>
              </a:r>
              <a:r>
                <a:rPr lang="en-GB" altLang="en-US"/>
                <a:t> is called a ‘</a:t>
              </a:r>
              <a:r>
                <a:rPr lang="en-GB" altLang="en-US">
                  <a:solidFill>
                    <a:srgbClr val="FFFF00"/>
                  </a:solidFill>
                </a:rPr>
                <a:t>Top-Heavy</a:t>
              </a:r>
              <a:r>
                <a:rPr lang="en-GB" altLang="en-US"/>
                <a:t>’ fraction.</a:t>
              </a:r>
            </a:p>
          </p:txBody>
        </p:sp>
        <p:graphicFrame>
          <p:nvGraphicFramePr>
            <p:cNvPr id="2051" name="Object 43">
              <a:extLst>
                <a:ext uri="{FF2B5EF4-FFF2-40B4-BE49-F238E27FC236}">
                  <a16:creationId xmlns:a16="http://schemas.microsoft.com/office/drawing/2014/main" id="{D644EF0C-370B-47B7-AC23-AF04C0FDE65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08" y="1251"/>
            <a:ext cx="176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79360" imgH="736560" progId="Equation.DSMT4">
                    <p:embed/>
                  </p:oleObj>
                </mc:Choice>
                <mc:Fallback>
                  <p:oleObj name="Equation" r:id="rId2" imgW="279360" imgH="736560" progId="Equation.DSMT4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8" y="1251"/>
                          <a:ext cx="176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46">
            <a:extLst>
              <a:ext uri="{FF2B5EF4-FFF2-40B4-BE49-F238E27FC236}">
                <a16:creationId xmlns:a16="http://schemas.microsoft.com/office/drawing/2014/main" id="{438DFBEC-B046-4802-9F8D-7F2133F116A0}"/>
              </a:ext>
            </a:extLst>
          </p:cNvPr>
          <p:cNvGrpSpPr>
            <a:grpSpLocks/>
          </p:cNvGrpSpPr>
          <p:nvPr/>
        </p:nvGrpSpPr>
        <p:grpSpPr bwMode="auto">
          <a:xfrm>
            <a:off x="2038350" y="3757613"/>
            <a:ext cx="6219825" cy="1689100"/>
            <a:chOff x="1284" y="2367"/>
            <a:chExt cx="3918" cy="1064"/>
          </a:xfrm>
        </p:grpSpPr>
        <p:sp>
          <p:nvSpPr>
            <p:cNvPr id="2057" name="Text Box 30">
              <a:extLst>
                <a:ext uri="{FF2B5EF4-FFF2-40B4-BE49-F238E27FC236}">
                  <a16:creationId xmlns:a16="http://schemas.microsoft.com/office/drawing/2014/main" id="{03B58DEE-34C9-4223-8D80-9524C2C4F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4" y="2442"/>
              <a:ext cx="3918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/>
                <a:t>A number like,         consisting of </a:t>
              </a:r>
            </a:p>
            <a:p>
              <a:pPr algn="ctr" eaLnBrk="1" hangingPunct="1"/>
              <a:endParaRPr lang="en-GB" altLang="en-US"/>
            </a:p>
            <a:p>
              <a:pPr algn="ctr" eaLnBrk="1" hangingPunct="1"/>
              <a:r>
                <a:rPr lang="en-GB" altLang="en-US"/>
                <a:t>a ‘</a:t>
              </a:r>
              <a:r>
                <a:rPr lang="en-GB" altLang="en-US">
                  <a:solidFill>
                    <a:srgbClr val="FFFF00"/>
                  </a:solidFill>
                </a:rPr>
                <a:t>whole</a:t>
              </a:r>
              <a:r>
                <a:rPr lang="en-GB" altLang="en-US">
                  <a:solidFill>
                    <a:schemeClr val="folHlink"/>
                  </a:solidFill>
                </a:rPr>
                <a:t> </a:t>
              </a:r>
              <a:r>
                <a:rPr lang="en-GB" altLang="en-US">
                  <a:solidFill>
                    <a:srgbClr val="FFFF00"/>
                  </a:solidFill>
                </a:rPr>
                <a:t>number</a:t>
              </a:r>
              <a:r>
                <a:rPr lang="en-GB" altLang="en-US">
                  <a:solidFill>
                    <a:schemeClr val="folHlink"/>
                  </a:solidFill>
                </a:rPr>
                <a:t>’</a:t>
              </a:r>
              <a:r>
                <a:rPr lang="en-GB" altLang="en-US"/>
                <a:t> part and a ‘</a:t>
              </a:r>
              <a:r>
                <a:rPr lang="en-GB" altLang="en-US">
                  <a:solidFill>
                    <a:srgbClr val="FFFF00"/>
                  </a:solidFill>
                </a:rPr>
                <a:t>fraction</a:t>
              </a:r>
              <a:r>
                <a:rPr lang="en-GB" altLang="en-US"/>
                <a:t>’ part </a:t>
              </a:r>
            </a:p>
            <a:p>
              <a:pPr algn="ctr" eaLnBrk="1" hangingPunct="1"/>
              <a:r>
                <a:rPr lang="en-GB" altLang="en-US"/>
                <a:t>is called a </a:t>
              </a:r>
              <a:r>
                <a:rPr lang="en-GB" altLang="en-US">
                  <a:solidFill>
                    <a:srgbClr val="FFFF00"/>
                  </a:solidFill>
                </a:rPr>
                <a:t>Mixed </a:t>
              </a:r>
              <a:r>
                <a:rPr lang="en-GB" altLang="en-US">
                  <a:solidFill>
                    <a:srgbClr val="FFFFFF"/>
                  </a:solidFill>
                </a:rPr>
                <a:t>fraction</a:t>
              </a:r>
            </a:p>
          </p:txBody>
        </p:sp>
        <p:graphicFrame>
          <p:nvGraphicFramePr>
            <p:cNvPr id="2050" name="Object 45">
              <a:extLst>
                <a:ext uri="{FF2B5EF4-FFF2-40B4-BE49-F238E27FC236}">
                  <a16:creationId xmlns:a16="http://schemas.microsoft.com/office/drawing/2014/main" id="{14771A51-C836-495B-9291-E5B76314DB6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08" y="2367"/>
            <a:ext cx="312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95000" imgH="736560" progId="Equation.DSMT4">
                    <p:embed/>
                  </p:oleObj>
                </mc:Choice>
                <mc:Fallback>
                  <p:oleObj name="Equation" r:id="rId4" imgW="495000" imgH="736560" progId="Equation.DSMT4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8" y="2367"/>
                          <a:ext cx="312" cy="4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1">
            <a:extLst>
              <a:ext uri="{FF2B5EF4-FFF2-40B4-BE49-F238E27FC236}">
                <a16:creationId xmlns:a16="http://schemas.microsoft.com/office/drawing/2014/main" id="{4257DEF9-BA15-49D1-9107-E4B6507F774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D48BBB5-E511-4444-923C-B6E107E608F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85194614-1388-47E6-BD77-4FA634576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93194" name="Rectangle 1034">
            <a:extLst>
              <a:ext uri="{FF2B5EF4-FFF2-40B4-BE49-F238E27FC236}">
                <a16:creationId xmlns:a16="http://schemas.microsoft.com/office/drawing/2014/main" id="{A5CD9B04-4067-487F-8C18-241FB3A31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52450"/>
            <a:ext cx="54467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Top Heavy to Mixed</a:t>
            </a:r>
          </a:p>
        </p:txBody>
      </p:sp>
      <p:sp>
        <p:nvSpPr>
          <p:cNvPr id="93196" name="Text Box 1036">
            <a:extLst>
              <a:ext uri="{FF2B5EF4-FFF2-40B4-BE49-F238E27FC236}">
                <a16:creationId xmlns:a16="http://schemas.microsoft.com/office/drawing/2014/main" id="{FAA42567-1FBD-4017-A748-9921F4FB0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75" y="2141538"/>
            <a:ext cx="2898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means seven thirds</a:t>
            </a:r>
            <a:endParaRPr lang="en-US" altLang="en-US"/>
          </a:p>
        </p:txBody>
      </p:sp>
      <p:graphicFrame>
        <p:nvGraphicFramePr>
          <p:cNvPr id="93199" name="Object 1039">
            <a:extLst>
              <a:ext uri="{FF2B5EF4-FFF2-40B4-BE49-F238E27FC236}">
                <a16:creationId xmlns:a16="http://schemas.microsoft.com/office/drawing/2014/main" id="{751F6775-1D77-472B-8EC9-880E5D3626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8350" y="1985963"/>
          <a:ext cx="279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736560" progId="Equation.DSMT4">
                  <p:embed/>
                </p:oleObj>
              </mc:Choice>
              <mc:Fallback>
                <p:oleObj name="Equation" r:id="rId2" imgW="279360" imgH="736560" progId="Equation.DSMT4">
                  <p:embed/>
                  <p:pic>
                    <p:nvPicPr>
                      <p:cNvPr id="0" name="Object 10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350" y="1985963"/>
                        <a:ext cx="279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00" name="Object 1040">
            <a:extLst>
              <a:ext uri="{FF2B5EF4-FFF2-40B4-BE49-F238E27FC236}">
                <a16:creationId xmlns:a16="http://schemas.microsoft.com/office/drawing/2014/main" id="{1832D484-0A9C-4934-954A-AC7875B79D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24150" y="2881313"/>
          <a:ext cx="3848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48040" imgH="736560" progId="Equation.DSMT4">
                  <p:embed/>
                </p:oleObj>
              </mc:Choice>
              <mc:Fallback>
                <p:oleObj name="Equation" r:id="rId4" imgW="3848040" imgH="736560" progId="Equation.DSMT4">
                  <p:embed/>
                  <p:pic>
                    <p:nvPicPr>
                      <p:cNvPr id="0" name="Object 10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2881313"/>
                        <a:ext cx="38481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01" name="Object 1041">
            <a:extLst>
              <a:ext uri="{FF2B5EF4-FFF2-40B4-BE49-F238E27FC236}">
                <a16:creationId xmlns:a16="http://schemas.microsoft.com/office/drawing/2014/main" id="{6C1E5830-2988-45C7-9F48-4A12AE2F44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52850" y="3948113"/>
          <a:ext cx="1828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736560" progId="Equation.DSMT4">
                  <p:embed/>
                </p:oleObj>
              </mc:Choice>
              <mc:Fallback>
                <p:oleObj name="Equation" r:id="rId6" imgW="1828800" imgH="736560" progId="Equation.DSMT4">
                  <p:embed/>
                  <p:pic>
                    <p:nvPicPr>
                      <p:cNvPr id="0" name="Object 10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3948113"/>
                        <a:ext cx="1828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202" name="Object 1042">
            <a:extLst>
              <a:ext uri="{FF2B5EF4-FFF2-40B4-BE49-F238E27FC236}">
                <a16:creationId xmlns:a16="http://schemas.microsoft.com/office/drawing/2014/main" id="{0844C9EF-120B-469F-9A40-32BC1C9700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9250" y="5014913"/>
          <a:ext cx="1016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736560" progId="Equation.DSMT4">
                  <p:embed/>
                </p:oleObj>
              </mc:Choice>
              <mc:Fallback>
                <p:oleObj name="Equation" r:id="rId8" imgW="1015920" imgH="736560" progId="Equation.DSMT4">
                  <p:embed/>
                  <p:pic>
                    <p:nvPicPr>
                      <p:cNvPr id="0" name="Object 10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5014913"/>
                        <a:ext cx="1016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D7CABA1-D089-43C8-A633-34F97ED892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3182D4-0DC1-4606-A9BB-2B92C7AD174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0872632F-A937-4724-85B8-5117EA03A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103" name="Text Box 1029">
            <a:extLst>
              <a:ext uri="{FF2B5EF4-FFF2-40B4-BE49-F238E27FC236}">
                <a16:creationId xmlns:a16="http://schemas.microsoft.com/office/drawing/2014/main" id="{88B867C9-EE13-4B3A-812F-1C5A76015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033588"/>
            <a:ext cx="502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NUMERATOR </a:t>
            </a:r>
            <a:r>
              <a:rPr lang="en-GB" altLang="en-US">
                <a:sym typeface="Euclid Symbol" pitchFamily="18" charset="2"/>
              </a:rPr>
              <a:t> DENOMINATOR</a:t>
            </a:r>
            <a:endParaRPr lang="en-GB" altLang="en-US"/>
          </a:p>
        </p:txBody>
      </p:sp>
      <p:sp>
        <p:nvSpPr>
          <p:cNvPr id="94219" name="Rectangle 1035">
            <a:extLst>
              <a:ext uri="{FF2B5EF4-FFF2-40B4-BE49-F238E27FC236}">
                <a16:creationId xmlns:a16="http://schemas.microsoft.com/office/drawing/2014/main" id="{4119C778-E822-495B-ACE2-95C86BE98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52450"/>
            <a:ext cx="54467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Top Heavy to Mixed</a:t>
            </a:r>
          </a:p>
        </p:txBody>
      </p:sp>
      <p:sp>
        <p:nvSpPr>
          <p:cNvPr id="94223" name="Text Box 1039">
            <a:extLst>
              <a:ext uri="{FF2B5EF4-FFF2-40B4-BE49-F238E27FC236}">
                <a16:creationId xmlns:a16="http://schemas.microsoft.com/office/drawing/2014/main" id="{9342F3B7-04B6-4135-BCBE-465227365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3124200"/>
            <a:ext cx="455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00"/>
                </a:solidFill>
              </a:rPr>
              <a:t>can be written as 7 </a:t>
            </a:r>
            <a:r>
              <a:rPr lang="en-GB" altLang="en-US">
                <a:solidFill>
                  <a:srgbClr val="FFFF00"/>
                </a:solidFill>
                <a:sym typeface="Euclid Symbol" pitchFamily="18" charset="2"/>
              </a:rPr>
              <a:t> 3</a:t>
            </a:r>
            <a:endParaRPr lang="en-US" altLang="en-US">
              <a:solidFill>
                <a:srgbClr val="FFFF00"/>
              </a:solidFill>
            </a:endParaRPr>
          </a:p>
        </p:txBody>
      </p:sp>
      <p:graphicFrame>
        <p:nvGraphicFramePr>
          <p:cNvPr id="94224" name="Object 1040">
            <a:extLst>
              <a:ext uri="{FF2B5EF4-FFF2-40B4-BE49-F238E27FC236}">
                <a16:creationId xmlns:a16="http://schemas.microsoft.com/office/drawing/2014/main" id="{FC18B797-3E10-479A-9229-758112255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1150" y="2957513"/>
          <a:ext cx="279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736560" progId="Equation.DSMT4">
                  <p:embed/>
                </p:oleObj>
              </mc:Choice>
              <mc:Fallback>
                <p:oleObj name="Equation" r:id="rId2" imgW="279360" imgH="736560" progId="Equation.DSMT4">
                  <p:embed/>
                  <p:pic>
                    <p:nvPicPr>
                      <p:cNvPr id="0" name="Object 10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1150" y="2957513"/>
                        <a:ext cx="279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45">
            <a:extLst>
              <a:ext uri="{FF2B5EF4-FFF2-40B4-BE49-F238E27FC236}">
                <a16:creationId xmlns:a16="http://schemas.microsoft.com/office/drawing/2014/main" id="{D216F861-C481-4DFD-B1BD-77EEE42E8E73}"/>
              </a:ext>
            </a:extLst>
          </p:cNvPr>
          <p:cNvGrpSpPr>
            <a:grpSpLocks/>
          </p:cNvGrpSpPr>
          <p:nvPr/>
        </p:nvGrpSpPr>
        <p:grpSpPr bwMode="auto">
          <a:xfrm>
            <a:off x="3486150" y="3913188"/>
            <a:ext cx="2524125" cy="892175"/>
            <a:chOff x="2196" y="2465"/>
            <a:chExt cx="1590" cy="562"/>
          </a:xfrm>
        </p:grpSpPr>
        <p:graphicFrame>
          <p:nvGraphicFramePr>
            <p:cNvPr id="4100" name="Object 1041">
              <a:extLst>
                <a:ext uri="{FF2B5EF4-FFF2-40B4-BE49-F238E27FC236}">
                  <a16:creationId xmlns:a16="http://schemas.microsoft.com/office/drawing/2014/main" id="{D6DD23D8-2E29-49DE-B867-80B9555CC7D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96" y="2531"/>
            <a:ext cx="336" cy="4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533160" imgH="787320" progId="Equation.DSMT4">
                    <p:embed/>
                  </p:oleObj>
                </mc:Choice>
                <mc:Fallback>
                  <p:oleObj name="Equation" r:id="rId4" imgW="533160" imgH="787320" progId="Equation.DSMT4">
                    <p:embed/>
                    <p:pic>
                      <p:nvPicPr>
                        <p:cNvPr id="0" name="Object 10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6" y="2531"/>
                          <a:ext cx="336" cy="4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07" name="Text Box 1042">
              <a:extLst>
                <a:ext uri="{FF2B5EF4-FFF2-40B4-BE49-F238E27FC236}">
                  <a16:creationId xmlns:a16="http://schemas.microsoft.com/office/drawing/2014/main" id="{5894F7ED-1AC0-43FE-A94A-C3482FD9A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8" y="2465"/>
              <a:ext cx="11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remainder 1</a:t>
              </a:r>
              <a:endParaRPr lang="en-US" altLang="en-US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94228" name="Object 1044">
            <a:extLst>
              <a:ext uri="{FF2B5EF4-FFF2-40B4-BE49-F238E27FC236}">
                <a16:creationId xmlns:a16="http://schemas.microsoft.com/office/drawing/2014/main" id="{BA4A29B0-EF31-4DE8-8D5B-C4DC58D722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4938713"/>
          <a:ext cx="698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736560" progId="Equation.DSMT4">
                  <p:embed/>
                </p:oleObj>
              </mc:Choice>
              <mc:Fallback>
                <p:oleObj name="Equation" r:id="rId6" imgW="698400" imgH="736560" progId="Equation.DSMT4">
                  <p:embed/>
                  <p:pic>
                    <p:nvPicPr>
                      <p:cNvPr id="0" name="Object 10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938713"/>
                        <a:ext cx="698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2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F283165-B3A9-4902-A8BE-9ED9D7E6D9B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3BC50C-B761-40F7-A6A6-E3D944133A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828E9B69-AEDE-4445-BE2B-C942BF9A4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127" name="Text Box 5">
            <a:extLst>
              <a:ext uri="{FF2B5EF4-FFF2-40B4-BE49-F238E27FC236}">
                <a16:creationId xmlns:a16="http://schemas.microsoft.com/office/drawing/2014/main" id="{13A50156-2A7E-4D1D-A8CE-161E23CFF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033588"/>
            <a:ext cx="5027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NUMERATOR </a:t>
            </a:r>
            <a:r>
              <a:rPr lang="en-GB" altLang="en-US">
                <a:sym typeface="Euclid Symbol" pitchFamily="18" charset="2"/>
              </a:rPr>
              <a:t> DENOMINATOR</a:t>
            </a:r>
            <a:endParaRPr lang="en-GB" altLang="en-US"/>
          </a:p>
        </p:txBody>
      </p:sp>
      <p:sp>
        <p:nvSpPr>
          <p:cNvPr id="99334" name="Rectangle 6">
            <a:extLst>
              <a:ext uri="{FF2B5EF4-FFF2-40B4-BE49-F238E27FC236}">
                <a16:creationId xmlns:a16="http://schemas.microsoft.com/office/drawing/2014/main" id="{F228859F-C921-4880-8FA9-4B859FCCB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52450"/>
            <a:ext cx="54467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Top Heavy to Mixed</a:t>
            </a:r>
          </a:p>
        </p:txBody>
      </p:sp>
      <p:sp>
        <p:nvSpPr>
          <p:cNvPr id="99335" name="Text Box 7">
            <a:extLst>
              <a:ext uri="{FF2B5EF4-FFF2-40B4-BE49-F238E27FC236}">
                <a16:creationId xmlns:a16="http://schemas.microsoft.com/office/drawing/2014/main" id="{0A37F6A9-EDF7-4775-84CB-E25179D95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3124200"/>
            <a:ext cx="4552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00"/>
                </a:solidFill>
              </a:rPr>
              <a:t>can be written as 17 </a:t>
            </a:r>
            <a:r>
              <a:rPr lang="en-GB" altLang="en-US">
                <a:solidFill>
                  <a:srgbClr val="FFFF00"/>
                </a:solidFill>
                <a:sym typeface="Euclid Symbol" pitchFamily="18" charset="2"/>
              </a:rPr>
              <a:t></a:t>
            </a:r>
            <a:r>
              <a:rPr lang="en-GB" altLang="en-US">
                <a:sym typeface="Euclid Symbol" pitchFamily="18" charset="2"/>
              </a:rPr>
              <a:t> 5</a:t>
            </a:r>
            <a:endParaRPr lang="en-US" altLang="en-US"/>
          </a:p>
        </p:txBody>
      </p:sp>
      <p:graphicFrame>
        <p:nvGraphicFramePr>
          <p:cNvPr id="99336" name="Object 8">
            <a:extLst>
              <a:ext uri="{FF2B5EF4-FFF2-40B4-BE49-F238E27FC236}">
                <a16:creationId xmlns:a16="http://schemas.microsoft.com/office/drawing/2014/main" id="{18FFDA12-F489-41D0-B71B-82513DBBFD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7650" y="2957513"/>
          <a:ext cx="406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736560" progId="Equation.DSMT4">
                  <p:embed/>
                </p:oleObj>
              </mc:Choice>
              <mc:Fallback>
                <p:oleObj name="Equation" r:id="rId2" imgW="40608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7650" y="2957513"/>
                        <a:ext cx="4064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">
            <a:extLst>
              <a:ext uri="{FF2B5EF4-FFF2-40B4-BE49-F238E27FC236}">
                <a16:creationId xmlns:a16="http://schemas.microsoft.com/office/drawing/2014/main" id="{BB757E27-333E-407F-9A1A-35A7BCFC8761}"/>
              </a:ext>
            </a:extLst>
          </p:cNvPr>
          <p:cNvGrpSpPr>
            <a:grpSpLocks/>
          </p:cNvGrpSpPr>
          <p:nvPr/>
        </p:nvGrpSpPr>
        <p:grpSpPr bwMode="auto">
          <a:xfrm>
            <a:off x="3416300" y="3913188"/>
            <a:ext cx="2643188" cy="892175"/>
            <a:chOff x="2152" y="2621"/>
            <a:chExt cx="1665" cy="562"/>
          </a:xfrm>
        </p:grpSpPr>
        <p:graphicFrame>
          <p:nvGraphicFramePr>
            <p:cNvPr id="5124" name="Object 10">
              <a:extLst>
                <a:ext uri="{FF2B5EF4-FFF2-40B4-BE49-F238E27FC236}">
                  <a16:creationId xmlns:a16="http://schemas.microsoft.com/office/drawing/2014/main" id="{30E92792-CB0B-4178-B1BE-4C824885E69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52" y="2687"/>
            <a:ext cx="424" cy="4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672840" imgH="787320" progId="Equation.DSMT4">
                    <p:embed/>
                  </p:oleObj>
                </mc:Choice>
                <mc:Fallback>
                  <p:oleObj name="Equation" r:id="rId4" imgW="672840" imgH="78732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2" y="2687"/>
                          <a:ext cx="424" cy="4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1" name="Text Box 11">
              <a:extLst>
                <a:ext uri="{FF2B5EF4-FFF2-40B4-BE49-F238E27FC236}">
                  <a16:creationId xmlns:a16="http://schemas.microsoft.com/office/drawing/2014/main" id="{BFD52D91-6865-44D5-B95B-83F905387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8" y="2621"/>
              <a:ext cx="119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FF00"/>
                  </a:solidFill>
                </a:rPr>
                <a:t>remainder 2</a:t>
              </a:r>
              <a:endParaRPr lang="en-US" altLang="en-US">
                <a:solidFill>
                  <a:srgbClr val="FFFF00"/>
                </a:solidFill>
              </a:endParaRPr>
            </a:p>
          </p:txBody>
        </p:sp>
      </p:grpSp>
      <p:graphicFrame>
        <p:nvGraphicFramePr>
          <p:cNvPr id="99340" name="Object 12">
            <a:extLst>
              <a:ext uri="{FF2B5EF4-FFF2-40B4-BE49-F238E27FC236}">
                <a16:creationId xmlns:a16="http://schemas.microsoft.com/office/drawing/2014/main" id="{B5D280A2-902F-4F49-8007-69EDF8FC91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9750" y="4938713"/>
          <a:ext cx="711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736560" progId="Equation.DSMT4">
                  <p:embed/>
                </p:oleObj>
              </mc:Choice>
              <mc:Fallback>
                <p:oleObj name="Equation" r:id="rId6" imgW="711000" imgH="7365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4938713"/>
                        <a:ext cx="711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640A69A-7C39-4B8B-8E89-4920C0BFA8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B9CF7C2-8011-4EF3-9BD4-794C51C796C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BE3C6613-64FF-4F88-B036-A31CECCE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9638" name="Text Box 6">
            <a:extLst>
              <a:ext uri="{FF2B5EF4-FFF2-40B4-BE49-F238E27FC236}">
                <a16:creationId xmlns:a16="http://schemas.microsoft.com/office/drawing/2014/main" id="{9EA3196B-A572-4407-B624-3D5E2B578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68638"/>
            <a:ext cx="6073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Changing a mixed fraction to a top-heavy.</a:t>
            </a:r>
          </a:p>
        </p:txBody>
      </p:sp>
      <p:sp>
        <p:nvSpPr>
          <p:cNvPr id="6153" name="Text Box 16">
            <a:extLst>
              <a:ext uri="{FF2B5EF4-FFF2-40B4-BE49-F238E27FC236}">
                <a16:creationId xmlns:a16="http://schemas.microsoft.com/office/drawing/2014/main" id="{4E2DE4F4-A98D-4061-9C2B-020B2C2F8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033588"/>
            <a:ext cx="55975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/>
              <a:t>WHOLE NUMBER </a:t>
            </a:r>
            <a:r>
              <a:rPr lang="en-GB" altLang="en-US">
                <a:sym typeface="Euclid Symbol" pitchFamily="18" charset="2"/>
              </a:rPr>
              <a:t> DENOMINATOR</a:t>
            </a:r>
          </a:p>
          <a:p>
            <a:pPr algn="ctr" eaLnBrk="1" hangingPunct="1"/>
            <a:r>
              <a:rPr lang="en-GB" altLang="en-US">
                <a:sym typeface="Euclid Symbol" pitchFamily="18" charset="2"/>
              </a:rPr>
              <a:t>then add NUMERATOR</a:t>
            </a:r>
            <a:endParaRPr lang="en-GB" altLang="en-US"/>
          </a:p>
        </p:txBody>
      </p:sp>
      <p:sp>
        <p:nvSpPr>
          <p:cNvPr id="69649" name="Text Box 17">
            <a:extLst>
              <a:ext uri="{FF2B5EF4-FFF2-40B4-BE49-F238E27FC236}">
                <a16:creationId xmlns:a16="http://schemas.microsoft.com/office/drawing/2014/main" id="{668B9585-E9A4-47E3-8C27-ECA80EDB8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40188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00"/>
                </a:solidFill>
              </a:rPr>
              <a:t>5 </a:t>
            </a:r>
            <a:r>
              <a:rPr lang="en-GB" altLang="en-US">
                <a:solidFill>
                  <a:srgbClr val="FFFF00"/>
                </a:solidFill>
                <a:sym typeface="Euclid Symbol" pitchFamily="18" charset="2"/>
              </a:rPr>
              <a:t> 4  3</a:t>
            </a: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69652" name="Text Box 20">
            <a:extLst>
              <a:ext uri="{FF2B5EF4-FFF2-40B4-BE49-F238E27FC236}">
                <a16:creationId xmlns:a16="http://schemas.microsoft.com/office/drawing/2014/main" id="{F3E970AB-1B12-4AC3-9A9A-D0B74D398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00" y="5154613"/>
            <a:ext cx="164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00"/>
                </a:solidFill>
              </a:rPr>
              <a:t>7 </a:t>
            </a:r>
            <a:r>
              <a:rPr lang="en-GB" altLang="en-US">
                <a:solidFill>
                  <a:srgbClr val="FFFF00"/>
                </a:solidFill>
                <a:sym typeface="Euclid Symbol" pitchFamily="18" charset="2"/>
              </a:rPr>
              <a:t> 5  2</a:t>
            </a: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69653" name="Rectangle 21">
            <a:extLst>
              <a:ext uri="{FF2B5EF4-FFF2-40B4-BE49-F238E27FC236}">
                <a16:creationId xmlns:a16="http://schemas.microsoft.com/office/drawing/2014/main" id="{CA14D4D6-F1FB-4C90-AE74-70764309C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Mixed to Top Heavy</a:t>
            </a:r>
          </a:p>
        </p:txBody>
      </p:sp>
      <p:graphicFrame>
        <p:nvGraphicFramePr>
          <p:cNvPr id="69654" name="Object 22">
            <a:extLst>
              <a:ext uri="{FF2B5EF4-FFF2-40B4-BE49-F238E27FC236}">
                <a16:creationId xmlns:a16="http://schemas.microsoft.com/office/drawing/2014/main" id="{CF94FBF9-A1FE-481B-A82A-8AB430AA8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8850" y="3900488"/>
          <a:ext cx="49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736560" progId="Equation.DSMT4">
                  <p:embed/>
                </p:oleObj>
              </mc:Choice>
              <mc:Fallback>
                <p:oleObj name="Equation" r:id="rId2" imgW="495000" imgH="7365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3900488"/>
                        <a:ext cx="495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55" name="Object 23">
            <a:extLst>
              <a:ext uri="{FF2B5EF4-FFF2-40B4-BE49-F238E27FC236}">
                <a16:creationId xmlns:a16="http://schemas.microsoft.com/office/drawing/2014/main" id="{46B5E32F-5ED2-459A-8F48-2FB0DF95AA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0" y="5014913"/>
          <a:ext cx="49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736560" progId="Equation.DSMT4">
                  <p:embed/>
                </p:oleObj>
              </mc:Choice>
              <mc:Fallback>
                <p:oleObj name="Equation" r:id="rId4" imgW="495000" imgH="7365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014913"/>
                        <a:ext cx="4953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56" name="Object 24">
            <a:extLst>
              <a:ext uri="{FF2B5EF4-FFF2-40B4-BE49-F238E27FC236}">
                <a16:creationId xmlns:a16="http://schemas.microsoft.com/office/drawing/2014/main" id="{43E95D16-2B14-4E50-8CDE-AC64A4050B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1300" y="3900488"/>
          <a:ext cx="685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736560" progId="Equation.DSMT4">
                  <p:embed/>
                </p:oleObj>
              </mc:Choice>
              <mc:Fallback>
                <p:oleObj name="Equation" r:id="rId6" imgW="685800" imgH="7365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3900488"/>
                        <a:ext cx="685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57" name="Object 25">
            <a:extLst>
              <a:ext uri="{FF2B5EF4-FFF2-40B4-BE49-F238E27FC236}">
                <a16:creationId xmlns:a16="http://schemas.microsoft.com/office/drawing/2014/main" id="{0A328440-3C16-4DCB-81FA-85AE5612B8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3800" y="5014913"/>
          <a:ext cx="711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736560" progId="Equation.DSMT4">
                  <p:embed/>
                </p:oleObj>
              </mc:Choice>
              <mc:Fallback>
                <p:oleObj name="Equation" r:id="rId8" imgW="711000" imgH="7365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5014913"/>
                        <a:ext cx="711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58" name="Text Box 26">
            <a:extLst>
              <a:ext uri="{FF2B5EF4-FFF2-40B4-BE49-F238E27FC236}">
                <a16:creationId xmlns:a16="http://schemas.microsoft.com/office/drawing/2014/main" id="{4D36C8B4-E74D-4C97-A796-917E4A660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2138" y="4040188"/>
            <a:ext cx="2279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00"/>
                </a:solidFill>
                <a:sym typeface="Euclid Symbol" pitchFamily="18" charset="2"/>
              </a:rPr>
              <a:t> 23 quarters</a:t>
            </a: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69659" name="Text Box 27">
            <a:extLst>
              <a:ext uri="{FF2B5EF4-FFF2-40B4-BE49-F238E27FC236}">
                <a16:creationId xmlns:a16="http://schemas.microsoft.com/office/drawing/2014/main" id="{3A8F4C4B-E83E-4CC4-976F-041EB37C1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1825" y="5154613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FF00"/>
                </a:solidFill>
                <a:sym typeface="Euclid Symbol" pitchFamily="18" charset="2"/>
              </a:rPr>
              <a:t> 37 fifths</a:t>
            </a:r>
            <a:endParaRPr lang="en-US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 autoUpdateAnimBg="0"/>
      <p:bldP spid="69649" grpId="0" autoUpdateAnimBg="0"/>
      <p:bldP spid="69652" grpId="0" autoUpdateAnimBg="0"/>
      <p:bldP spid="69658" grpId="0" autoUpdateAnimBg="0"/>
      <p:bldP spid="6965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6B51C4CF-8650-4FC5-9480-F9978E9AB9F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80A9A3E-3446-47A8-B528-C872C54B5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1FF4E34A-881B-43E7-A839-EEEA443D4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Text Box 3">
            <a:extLst>
              <a:ext uri="{FF2B5EF4-FFF2-40B4-BE49-F238E27FC236}">
                <a16:creationId xmlns:a16="http://schemas.microsoft.com/office/drawing/2014/main" id="{A20767B2-9C70-4F21-89EA-7B7B244B7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N5 Lifeskills</a:t>
            </a:r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Ch4 (page 38)</a:t>
            </a:r>
          </a:p>
        </p:txBody>
      </p:sp>
      <p:pic>
        <p:nvPicPr>
          <p:cNvPr id="28678" name="Picture 4" descr="ag00463_">
            <a:extLst>
              <a:ext uri="{FF2B5EF4-FFF2-40B4-BE49-F238E27FC236}">
                <a16:creationId xmlns:a16="http://schemas.microsoft.com/office/drawing/2014/main" id="{79BEB276-B70B-426F-A767-8377FA1E24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 Box 7">
            <a:extLst>
              <a:ext uri="{FF2B5EF4-FFF2-40B4-BE49-F238E27FC236}">
                <a16:creationId xmlns:a16="http://schemas.microsoft.com/office/drawing/2014/main" id="{4D018A9E-FB3D-4A25-AA92-9BF87754B8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AA3F551-E047-4D4E-8AA2-35E79002C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Fractions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Shimmer">
  <a:themeElements>
    <a:clrScheme name="2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2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Website_Front_Screen_PowerPoint</Template>
  <TotalTime>2051</TotalTime>
  <Words>957</Words>
  <Application>Microsoft Office PowerPoint</Application>
  <PresentationFormat>On-screen Show (4:3)</PresentationFormat>
  <Paragraphs>237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9" baseType="lpstr">
      <vt:lpstr>Comic Sans MS</vt:lpstr>
      <vt:lpstr>Arial</vt:lpstr>
      <vt:lpstr>Tahoma</vt:lpstr>
      <vt:lpstr>Wingdings</vt:lpstr>
      <vt:lpstr>Euclid Symbol</vt:lpstr>
      <vt:lpstr>PMingLiU</vt:lpstr>
      <vt:lpstr>Times New Roman</vt:lpstr>
      <vt:lpstr>Website_Front_Screen_PowerPoint</vt:lpstr>
      <vt:lpstr>Default Design</vt:lpstr>
      <vt:lpstr>Shimmer</vt:lpstr>
      <vt:lpstr>2_Shimmer</vt:lpstr>
      <vt:lpstr>MathType 6.0 Equation</vt:lpstr>
      <vt:lpstr>MathType 5.0 Equation</vt:lpstr>
      <vt:lpstr>Fractions</vt:lpstr>
      <vt:lpstr> Starter Questions</vt:lpstr>
      <vt:lpstr>Mixed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Harder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Multiplying Fractions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255</cp:revision>
  <dcterms:created xsi:type="dcterms:W3CDTF">2005-04-06T16:52:43Z</dcterms:created>
  <dcterms:modified xsi:type="dcterms:W3CDTF">2026-07-04T14:25:22Z</dcterms:modified>
</cp:coreProperties>
</file>