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3815" r:id="rId2"/>
  </p:sldMasterIdLst>
  <p:notesMasterIdLst>
    <p:notesMasterId r:id="rId33"/>
  </p:notesMasterIdLst>
  <p:sldIdLst>
    <p:sldId id="298" r:id="rId3"/>
    <p:sldId id="268" r:id="rId4"/>
    <p:sldId id="382" r:id="rId5"/>
    <p:sldId id="383" r:id="rId6"/>
    <p:sldId id="403" r:id="rId7"/>
    <p:sldId id="386" r:id="rId8"/>
    <p:sldId id="361" r:id="rId9"/>
    <p:sldId id="362" r:id="rId10"/>
    <p:sldId id="385" r:id="rId11"/>
    <p:sldId id="324" r:id="rId12"/>
    <p:sldId id="336" r:id="rId13"/>
    <p:sldId id="423" r:id="rId14"/>
    <p:sldId id="424" r:id="rId15"/>
    <p:sldId id="425" r:id="rId16"/>
    <p:sldId id="405" r:id="rId17"/>
    <p:sldId id="408" r:id="rId18"/>
    <p:sldId id="409" r:id="rId19"/>
    <p:sldId id="413" r:id="rId20"/>
    <p:sldId id="399" r:id="rId21"/>
    <p:sldId id="371" r:id="rId22"/>
    <p:sldId id="414" r:id="rId23"/>
    <p:sldId id="415" r:id="rId24"/>
    <p:sldId id="419" r:id="rId25"/>
    <p:sldId id="420" r:id="rId26"/>
    <p:sldId id="421" r:id="rId27"/>
    <p:sldId id="422" r:id="rId28"/>
    <p:sldId id="416" r:id="rId29"/>
    <p:sldId id="417" r:id="rId30"/>
    <p:sldId id="418" r:id="rId31"/>
    <p:sldId id="402" r:id="rId3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00FF00"/>
    <a:srgbClr val="00FFFF"/>
    <a:srgbClr val="FFFF00"/>
    <a:srgbClr val="3333FF"/>
    <a:srgbClr val="FF0000"/>
    <a:srgbClr val="FFFFC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C4866F1-29C2-4B2B-ADC0-0463066CA6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866D4F4-50F9-43C8-A8DA-E4920114C0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6551823B-8C76-48B3-9947-644C3C4D2EA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BF17B10-8721-490C-BF99-BD7380488C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5EF2E7F6-595E-4905-A146-677A55ADCD1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6D8A6E1A-0AE5-434B-8AFB-5FABBAA379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C2B7569-8188-4415-87A2-FE00E4617B7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C7F347-7B63-4570-AD51-ADDBE4138BB3}"/>
              </a:ext>
            </a:extLst>
          </p:cNvPr>
          <p:cNvSpPr/>
          <p:nvPr userDrawn="1"/>
        </p:nvSpPr>
        <p:spPr>
          <a:xfrm>
            <a:off x="38100" y="1557338"/>
            <a:ext cx="863600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31FD3F9-E933-42E8-AACF-21912253AA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13B6-5E12-408A-B958-96E8810B2A7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CD5D9BE8-D31C-494A-AD6D-ADDA2C662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6AF5E3B-D284-4BD7-8BF7-D2026B690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D87A0-CCAC-4509-AA33-40C5F17D3B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742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8F2F0A-18AA-4C5D-97E2-60730CB9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26D8B-AFAA-4A46-A752-03F29833C4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50B55D-405F-4B3A-A72F-6B064176E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5F8C9F-B110-417E-B36D-64C60F43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60722-681F-45DD-837D-4B6476C5AC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8497355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36F534-202A-4A77-8EE8-C58AF0B2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5FAA0-47BE-403B-8C42-C0B150653A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9C1732-EC73-4BEC-8747-386756C3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7BC58F-355C-4DAB-9B93-48DBFD52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50830-4987-4676-ABD7-3AD73B9F65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0407523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3A5B7-8294-4266-A0C8-9E9DF62F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4A9DA-8D63-4B3E-9479-EEDC17FE9A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1A000-3775-4424-98D6-827D2AC1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0F7E0-577E-4F24-99FD-114CCF59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B755B-C228-4B29-93BC-865C844ED3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8052334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21614-7AE1-4170-BD7A-39E6EFD8E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29C25-A1C8-40B5-9BB2-D7A0E0B64B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81F66-593B-4010-BB92-12F941887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ED0C4-8861-4778-8753-02A7E827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A20DD-4DE5-4B6A-A8CB-F3ED575F22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24453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DACF8-6BC9-48EB-A331-D74CE6350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EB3F35-C333-406C-A0AF-30CFBCE91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9563F5-A1C8-4B51-A210-D44D70F3DC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22868-7702-4302-A096-0D971DE667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749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C87BD-5271-4943-9177-FA54B93D3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A1BE-370B-40B1-A791-8540543F8F0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E0D2C-925E-426B-951D-CA6D072AC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33037-C583-4C53-B7F0-A05DF69A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D7E61-E996-4638-AB82-9C3DC52CF00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4991081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1E790-C434-4BF7-8F25-B8CF8A9B5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9499B-371C-4398-BA55-AAA30508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707A7-2757-41F5-9B1A-CE448CB6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7C0E3-35B8-4CD2-BDB9-F8986A2301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352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22D4-0A5A-4830-9680-9BEF206F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F4254-6434-4D81-9185-467075DE745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ECECC-F19F-4029-84A1-7C7E800C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17D38-0A30-4FB2-8C06-694474152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23669-53BD-4FB4-8C3A-802502E5EF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3977396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E85775-5C37-41D1-A13A-ABA8A772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CD43A-D05D-4885-89F5-987E165DF0B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4BCD27-02C4-48B7-A902-4AC1DF6B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794928-ECFE-44F5-BC52-B8DBE63F5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DE66-4742-41D2-80B6-7C0B92FD57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8645368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809D0E0-C175-41BA-940B-AE1C8CC2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F5806-2EF3-43E2-AD9B-6D37CDFD1A4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757A16C-9CAB-48E5-BA81-58C613E79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1BD916B-A725-45FA-8B84-D770AA28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22667-4535-47AC-A7F4-FB8355FBAB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828345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ACCC6D9-2AB3-4C2C-8CC0-E6DEF7F15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852BF-08FB-4B3F-AFBB-09A7756864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DE77BD-4E1D-4B83-A262-81F379A7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68865A-4571-4F3A-B336-8DD095E8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4454F-F91B-4718-B0F9-A6FA176AD5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6547846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1E16EF-E389-48D1-B94C-FFE089F34BFD}"/>
              </a:ext>
            </a:extLst>
          </p:cNvPr>
          <p:cNvSpPr/>
          <p:nvPr userDrawn="1"/>
        </p:nvSpPr>
        <p:spPr>
          <a:xfrm>
            <a:off x="38100" y="1557338"/>
            <a:ext cx="863600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73270F8E-B62B-44FA-AEED-8E4C2C9C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DB2B5-9534-450D-ABA6-D6F83A669C2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3C60B2E-C1FC-4D02-947F-AF566AA7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2AAF4FA-5886-4CFD-8B06-D34AD112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BDFB2-7A2F-4E43-9899-3B009166C6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393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E51D053C-75D2-4EAE-A6FB-ADF0433CC7B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9F6DD2B5-2E47-455D-B88E-F876154B3E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5DCC1214-114A-4BCC-AFFC-3E8AA67DF51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4106" name="Group 5">
              <a:extLst>
                <a:ext uri="{FF2B5EF4-FFF2-40B4-BE49-F238E27FC236}">
                  <a16:creationId xmlns:a16="http://schemas.microsoft.com/office/drawing/2014/main" id="{FFAB65E9-CB59-4365-8D2A-40B42FDDD28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E6A80278-1A27-4B92-9C82-DE34C500FD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587B9DD5-2C71-49B3-851E-4D07CF46359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5D41B2F6-9D5B-4C29-949E-D84230B60F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638AFE08-F64D-46C0-B89A-53E5716579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28FAD383-CE15-4AAB-B286-CAA58DBEE8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CC41F021-75F4-48E1-8B60-582DAAAFF95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AD91E612-F7D2-429E-926D-19B0F78C17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2D23B26-6FC3-4907-A96F-3CF280791A0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4AEBBF2-D7DC-4A0E-A371-A4BD0710CE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2D697EC5-FE9C-487D-9CF7-6AB411946C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5C31C1CB-80CD-49E6-A74F-A59C8B995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6DA9531D-D520-4702-9575-B0AA105A05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9AF2EB5-5536-447E-990C-6D2790906F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8498B317-EF9B-494C-82AF-F4B644BDBC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2F3D785-0102-4651-9435-5778172831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F5F35FE-3F8F-4B32-AB53-A3E17D7F209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0" r:id="rId1"/>
    <p:sldLayoutId id="2147483841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5D8FE70B-0ABF-43DF-8F38-458147F256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8E62171F-05D9-4F95-AA89-D36A039D9A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8972F-0874-421D-9F3E-DCD5CCF423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F0EB8562-3B3F-44DE-A508-CAF6DE46AD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A474-E0B9-4513-BD5D-FE30CA919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18908-3237-4B75-8E65-2F7D09587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0B0ED55-0785-4A1E-9C45-692E1459C25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42" r:id="rId2"/>
    <p:sldLayoutId id="2147483832" r:id="rId3"/>
    <p:sldLayoutId id="2147483833" r:id="rId4"/>
    <p:sldLayoutId id="2147483834" r:id="rId5"/>
    <p:sldLayoutId id="2147483835" r:id="rId6"/>
    <p:sldLayoutId id="2147483843" r:id="rId7"/>
    <p:sldLayoutId id="2147483836" r:id="rId8"/>
    <p:sldLayoutId id="2147483837" r:id="rId9"/>
    <p:sldLayoutId id="2147483838" r:id="rId10"/>
    <p:sldLayoutId id="2147483839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Level2_Whole_Numbers_Mind_Map.pps" TargetMode="External"/><Relationship Id="rId5" Type="http://schemas.openxmlformats.org/officeDocument/2006/relationships/hyperlink" Target="http://www.mathsrevision.com/index_files/Maths/Presentations/S1_Presentations/S1_Whole%20Numbers_Level_2.xls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hyperlink" Target="http://www.mathsrevision.com/index_files/Maths/Presentations/S1_Presentations/S1_Negative%20Numbers.xls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70118703-7315-4C89-9187-7E03B5007BB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8E25155-B8BE-48E4-BFD6-6F063812E6F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42CACEDA-702E-4126-9F90-3D85FF859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723B0F77-F34B-498E-9F78-A6188BBF580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192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Whole Numbers</a:t>
            </a:r>
            <a:endParaRPr lang="en-GB"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25975794-3298-4360-ACF3-BCEB87D1D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3827463"/>
            <a:ext cx="2105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b="1">
                <a:solidFill>
                  <a:srgbClr val="F9F911"/>
                </a:solidFill>
              </a:rPr>
              <a:t>Integers</a:t>
            </a:r>
          </a:p>
        </p:txBody>
      </p:sp>
      <p:sp>
        <p:nvSpPr>
          <p:cNvPr id="10246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8092C64-766D-4C61-9478-01C33105D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3917950"/>
            <a:ext cx="527050" cy="40322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pic>
        <p:nvPicPr>
          <p:cNvPr id="10247" name="Picture 9" descr="scottishflag">
            <a:extLst>
              <a:ext uri="{FF2B5EF4-FFF2-40B4-BE49-F238E27FC236}">
                <a16:creationId xmlns:a16="http://schemas.microsoft.com/office/drawing/2014/main" id="{8FE42193-FEFE-4D3D-99F7-505222ADBA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10">
            <a:extLst>
              <a:ext uri="{FF2B5EF4-FFF2-40B4-BE49-F238E27FC236}">
                <a16:creationId xmlns:a16="http://schemas.microsoft.com/office/drawing/2014/main" id="{B64AA925-0BD3-46E8-B426-4DB34AB9D25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9" name="Picture 11" descr="Office Objects 0572">
            <a:extLst>
              <a:ext uri="{FF2B5EF4-FFF2-40B4-BE49-F238E27FC236}">
                <a16:creationId xmlns:a16="http://schemas.microsoft.com/office/drawing/2014/main" id="{47C35913-764B-4C8C-9E0D-94487C494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4">
            <a:extLst>
              <a:ext uri="{FF2B5EF4-FFF2-40B4-BE49-F238E27FC236}">
                <a16:creationId xmlns:a16="http://schemas.microsoft.com/office/drawing/2014/main" id="{BE8354AB-8EC1-47FB-8AA6-FE45367E1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897188"/>
            <a:ext cx="39322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b="1">
                <a:solidFill>
                  <a:srgbClr val="F9F911"/>
                </a:solidFill>
              </a:rPr>
              <a:t>Basic Operations</a:t>
            </a:r>
          </a:p>
        </p:txBody>
      </p:sp>
      <p:sp>
        <p:nvSpPr>
          <p:cNvPr id="10251" name="AutoShape 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4675D63F-F098-4AA3-B075-C5E5BA021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987675"/>
            <a:ext cx="528638" cy="403225"/>
          </a:xfrm>
          <a:prstGeom prst="actionButtonForwardNex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C6CAE736-F80C-434D-AA29-4291295F17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D9F04E-788D-4340-86B6-A510FB0EAD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AABE1EF6-AB9F-4AF4-A052-287B1BE5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999F1EB6-E8C1-4CCC-AF90-CA9918E137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3">
            <a:extLst>
              <a:ext uri="{FF2B5EF4-FFF2-40B4-BE49-F238E27FC236}">
                <a16:creationId xmlns:a16="http://schemas.microsoft.com/office/drawing/2014/main" id="{DCA311C2-1BF6-43A9-910C-45EC847248A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23DE6000-4D6A-499A-A467-AB6DE0384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238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7415" name="Text Box 25">
            <a:extLst>
              <a:ext uri="{FF2B5EF4-FFF2-40B4-BE49-F238E27FC236}">
                <a16:creationId xmlns:a16="http://schemas.microsoft.com/office/drawing/2014/main" id="{5D1277F7-B708-40DD-AACC-6FD9F2180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7416" name="Picture 38" descr="Office Objects 0572">
            <a:extLst>
              <a:ext uri="{FF2B5EF4-FFF2-40B4-BE49-F238E27FC236}">
                <a16:creationId xmlns:a16="http://schemas.microsoft.com/office/drawing/2014/main" id="{F3734C20-3F9A-4176-BFE9-D11117474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47">
            <a:extLst>
              <a:ext uri="{FF2B5EF4-FFF2-40B4-BE49-F238E27FC236}">
                <a16:creationId xmlns:a16="http://schemas.microsoft.com/office/drawing/2014/main" id="{179A145F-A2C0-46DF-931F-6F5FB3277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209800"/>
            <a:ext cx="7402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be able to multiply by a single digit you need to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know your tables.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7418" name="Text Box 60">
            <a:extLst>
              <a:ext uri="{FF2B5EF4-FFF2-40B4-BE49-F238E27FC236}">
                <a16:creationId xmlns:a16="http://schemas.microsoft.com/office/drawing/2014/main" id="{5A5DCAE3-746B-475C-993F-BCC8CC3FC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3230563"/>
            <a:ext cx="150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Examples</a:t>
            </a:r>
          </a:p>
        </p:txBody>
      </p:sp>
      <p:sp>
        <p:nvSpPr>
          <p:cNvPr id="17419" name="Text Box 23">
            <a:extLst>
              <a:ext uri="{FF2B5EF4-FFF2-40B4-BE49-F238E27FC236}">
                <a16:creationId xmlns:a16="http://schemas.microsoft.com/office/drawing/2014/main" id="{058C9EF7-54F6-40AB-9C3E-8CE67F544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pic>
        <p:nvPicPr>
          <p:cNvPr id="6159" name="Picture 15">
            <a:extLst>
              <a:ext uri="{FF2B5EF4-FFF2-40B4-BE49-F238E27FC236}">
                <a16:creationId xmlns:a16="http://schemas.microsoft.com/office/drawing/2014/main" id="{26229F12-08F7-4EB0-AFF0-E6C436670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7988" y="3849688"/>
            <a:ext cx="2295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6DBE013-4CA1-45D2-B2BC-8B8F40560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4983163"/>
            <a:ext cx="1433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1  4  9  2</a:t>
            </a:r>
          </a:p>
        </p:txBody>
      </p:sp>
      <p:pic>
        <p:nvPicPr>
          <p:cNvPr id="6160" name="Picture 16">
            <a:extLst>
              <a:ext uri="{FF2B5EF4-FFF2-40B4-BE49-F238E27FC236}">
                <a16:creationId xmlns:a16="http://schemas.microsoft.com/office/drawing/2014/main" id="{2EB4386F-CFE9-48C7-95BE-CD7F02AAE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76938" y="3795713"/>
            <a:ext cx="2295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0BA72A2-EB1F-4F35-91D1-485BFB775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4945063"/>
            <a:ext cx="1852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2  6  2  0  8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914F620D-2916-42B3-8B9F-B705BC30790C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1B1B4E33-58EF-42EE-9786-D949FFA0B2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A32BB5-3C12-49DC-9318-35C3E31169F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17F10986-C80C-4B92-8428-6A2B7D906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AA99C5C9-74DC-45A1-A20C-3CF24401F0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>
            <a:extLst>
              <a:ext uri="{FF2B5EF4-FFF2-40B4-BE49-F238E27FC236}">
                <a16:creationId xmlns:a16="http://schemas.microsoft.com/office/drawing/2014/main" id="{B44B4D84-AD26-4B6E-BD75-F7A9323744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B2AB759B-EABE-4B8C-9414-87539A311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8439" name="Text Box 5">
            <a:extLst>
              <a:ext uri="{FF2B5EF4-FFF2-40B4-BE49-F238E27FC236}">
                <a16:creationId xmlns:a16="http://schemas.microsoft.com/office/drawing/2014/main" id="{96E368C7-39E1-464B-99E3-9DFAB6756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8440" name="Picture 6" descr="Office Objects 0572">
            <a:extLst>
              <a:ext uri="{FF2B5EF4-FFF2-40B4-BE49-F238E27FC236}">
                <a16:creationId xmlns:a16="http://schemas.microsoft.com/office/drawing/2014/main" id="{6FE69C6D-E0C9-4FA9-A59F-CF785BDB6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8">
            <a:extLst>
              <a:ext uri="{FF2B5EF4-FFF2-40B4-BE49-F238E27FC236}">
                <a16:creationId xmlns:a16="http://schemas.microsoft.com/office/drawing/2014/main" id="{411E1832-F482-4E85-93F8-890EFA09A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266950"/>
            <a:ext cx="6873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A palette holds 164 tins of paint. 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How many tins in 8 palettes.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8442" name="Text Box 23">
            <a:extLst>
              <a:ext uri="{FF2B5EF4-FFF2-40B4-BE49-F238E27FC236}">
                <a16:creationId xmlns:a16="http://schemas.microsoft.com/office/drawing/2014/main" id="{E5CEB419-667B-4697-B5E7-E4BF69C69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pic>
        <p:nvPicPr>
          <p:cNvPr id="49172" name="Picture 20">
            <a:extLst>
              <a:ext uri="{FF2B5EF4-FFF2-40B4-BE49-F238E27FC236}">
                <a16:creationId xmlns:a16="http://schemas.microsoft.com/office/drawing/2014/main" id="{7753F2BE-1D0F-45FE-B192-49387A13F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33813" y="3686175"/>
            <a:ext cx="2295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2A8E92BA-51C9-4A23-934A-96E1E01E8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4835525"/>
            <a:ext cx="1384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1  3  1  2</a:t>
            </a: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187CB4A3-4875-4401-AFD9-ED8765CE0F50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>
            <a:extLst>
              <a:ext uri="{FF2B5EF4-FFF2-40B4-BE49-F238E27FC236}">
                <a16:creationId xmlns:a16="http://schemas.microsoft.com/office/drawing/2014/main" id="{1012B155-7DF6-42A3-A19E-450A90B4A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819150"/>
            <a:ext cx="6935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Bacteria grows at a rate of 6572 every minute.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How many would that be after 1 hour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33F309-8BEE-405B-BEDB-6534BE1D3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6838" y="2665413"/>
            <a:ext cx="2630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6572 x 60 =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1CA56-C030-4DB1-9B50-52F5C08B5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2665413"/>
            <a:ext cx="1685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394320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mso36F18">
            <a:extLst>
              <a:ext uri="{FF2B5EF4-FFF2-40B4-BE49-F238E27FC236}">
                <a16:creationId xmlns:a16="http://schemas.microsoft.com/office/drawing/2014/main" id="{DF8D68E6-D1BD-49EF-95EC-3C15BAA81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1" t="7672" r="19856" b="70845"/>
          <a:stretch>
            <a:fillRect/>
          </a:stretch>
        </p:blipFill>
        <p:spPr bwMode="auto">
          <a:xfrm>
            <a:off x="219075" y="169863"/>
            <a:ext cx="82677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581745-883D-4F04-A6C3-F4ACBB7FF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3843338"/>
            <a:ext cx="2065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60 x 13 =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0931D-76D6-4835-84B9-1B3C1186A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3843338"/>
            <a:ext cx="1598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780 km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20952-9F02-4076-9D03-1316E1AA1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4610100"/>
            <a:ext cx="27987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1280 ÷ 780 =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29F51-F4A0-4E20-983A-0AB8B2CA9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4563" y="4610100"/>
            <a:ext cx="971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1.64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EB6301-0BBB-4774-8F28-67C928DE9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25" y="4672013"/>
            <a:ext cx="3330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So needs to stop once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A01B52-AA5E-4A73-BE2E-B72757719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1373188"/>
            <a:ext cx="23828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£ 3500000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DB15EF-AE20-4F19-B6CE-6D5D0CC61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3824288"/>
            <a:ext cx="2990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3500000 ÷ 5 =</a:t>
            </a:r>
          </a:p>
        </p:txBody>
      </p:sp>
      <p:sp>
        <p:nvSpPr>
          <p:cNvPr id="21508" name="TextBox 7">
            <a:extLst>
              <a:ext uri="{FF2B5EF4-FFF2-40B4-BE49-F238E27FC236}">
                <a16:creationId xmlns:a16="http://schemas.microsoft.com/office/drawing/2014/main" id="{7D52E2BB-44DB-4379-8A71-BA2D6FC33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368300"/>
            <a:ext cx="7037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Mr Lafferty earns £3.5 million last year.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FEC517-5BAE-473A-B521-09BFF8347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2324100"/>
            <a:ext cx="4319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He paid one fifth in Tax.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ADE729-39DD-4BAD-A2E6-2A9D894B6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1403350"/>
            <a:ext cx="566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(a) Write this number out in full.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6240EE-6F74-4B59-B156-60C369315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3130550"/>
            <a:ext cx="54895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(b) How much did he pay in Tax.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28A933-067D-4670-8902-70E4C882D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3824288"/>
            <a:ext cx="2135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£ 700000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60816E-185D-4427-994C-0B8047D4D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4702175"/>
            <a:ext cx="87741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(c) How much did he have left after paying his Tax.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589A0E-3DFA-44F9-8098-446B4DFBF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5367338"/>
            <a:ext cx="41878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3500000 - 700000 =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2FA43F-B94E-46A7-A7F3-BEB606D2C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5367338"/>
            <a:ext cx="23844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0000"/>
                </a:solidFill>
              </a:rPr>
              <a:t>£ 2800000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3DD4D10A-FFD9-4BB6-9BD9-E86B3073B3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DA00E7DF-2B46-4A53-87C7-6746B347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scottishflag">
            <a:extLst>
              <a:ext uri="{FF2B5EF4-FFF2-40B4-BE49-F238E27FC236}">
                <a16:creationId xmlns:a16="http://schemas.microsoft.com/office/drawing/2014/main" id="{52CEEDC6-6E1B-40D4-9871-A893D9CD11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3">
            <a:extLst>
              <a:ext uri="{FF2B5EF4-FFF2-40B4-BE49-F238E27FC236}">
                <a16:creationId xmlns:a16="http://schemas.microsoft.com/office/drawing/2014/main" id="{D42C013B-3923-4DCA-8FF4-2F9F35B7B1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9" name="Text Box 9">
            <a:extLst>
              <a:ext uri="{FF2B5EF4-FFF2-40B4-BE49-F238E27FC236}">
                <a16:creationId xmlns:a16="http://schemas.microsoft.com/office/drawing/2014/main" id="{C7DC2C20-A826-481F-82C3-6C3EF3D0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1905000"/>
            <a:ext cx="8008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Calculations MUST BE done in a certain order.</a:t>
            </a:r>
          </a:p>
          <a:p>
            <a:pPr algn="ctr" eaLnBrk="1" hangingPunct="1"/>
            <a:endParaRPr lang="en-GB" altLang="en-US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We can use BODMAS to help us remember the order.</a:t>
            </a:r>
          </a:p>
        </p:txBody>
      </p:sp>
      <p:pic>
        <p:nvPicPr>
          <p:cNvPr id="22535" name="Picture 10" descr="Office Objects 0572">
            <a:extLst>
              <a:ext uri="{FF2B5EF4-FFF2-40B4-BE49-F238E27FC236}">
                <a16:creationId xmlns:a16="http://schemas.microsoft.com/office/drawing/2014/main" id="{FEA75C71-D639-49EE-9180-E7EA671AF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3E1D3F9-DF01-41BA-AB2A-649DC7752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3248025"/>
            <a:ext cx="15271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B	-  </a:t>
            </a:r>
          </a:p>
          <a:p>
            <a:pPr eaLnBrk="1" hangingPunct="1"/>
            <a:r>
              <a:rPr lang="en-GB" altLang="en-US" sz="3200"/>
              <a:t>O	-</a:t>
            </a:r>
          </a:p>
          <a:p>
            <a:pPr eaLnBrk="1" hangingPunct="1"/>
            <a:r>
              <a:rPr lang="en-GB" altLang="en-US" sz="3200"/>
              <a:t>D	-</a:t>
            </a:r>
          </a:p>
          <a:p>
            <a:pPr eaLnBrk="1" hangingPunct="1"/>
            <a:r>
              <a:rPr lang="en-GB" altLang="en-US" sz="3200"/>
              <a:t>M	-</a:t>
            </a:r>
          </a:p>
          <a:p>
            <a:pPr eaLnBrk="1" hangingPunct="1"/>
            <a:r>
              <a:rPr lang="en-GB" altLang="en-US" sz="3200"/>
              <a:t>A	-</a:t>
            </a:r>
          </a:p>
          <a:p>
            <a:pPr eaLnBrk="1" hangingPunct="1"/>
            <a:r>
              <a:rPr lang="en-GB" altLang="en-US" sz="3200"/>
              <a:t>S	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0D16FB-5A6D-4664-88D4-2B9159AFA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3248025"/>
            <a:ext cx="1900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B</a:t>
            </a:r>
            <a:r>
              <a:rPr lang="en-GB" altLang="en-US" sz="3200"/>
              <a:t>rackets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1CF744-7C3F-409D-9E88-0E6A4375D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3730625"/>
            <a:ext cx="1363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O</a:t>
            </a:r>
            <a:r>
              <a:rPr lang="en-GB" altLang="en-US" sz="3200"/>
              <a:t>ther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1CF715-7117-46C2-9BA5-B8B19B8AE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4213225"/>
            <a:ext cx="16589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D</a:t>
            </a:r>
            <a:r>
              <a:rPr lang="en-GB" altLang="en-US" sz="3200"/>
              <a:t>ivision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6364ED-1E5F-4A03-AB18-079227223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4695825"/>
            <a:ext cx="27908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M</a:t>
            </a:r>
            <a:r>
              <a:rPr lang="en-GB" altLang="en-US" sz="3200"/>
              <a:t>ultiplication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5E1533-3069-4E6E-A988-BD5795B0E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5178425"/>
            <a:ext cx="18208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A</a:t>
            </a:r>
            <a:r>
              <a:rPr lang="en-GB" altLang="en-US" sz="3200"/>
              <a:t>ddition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9C8295-F6B0-4781-8988-E46EA3EB0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5661025"/>
            <a:ext cx="24796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S</a:t>
            </a:r>
            <a:r>
              <a:rPr lang="en-GB" altLang="en-US" sz="3200"/>
              <a:t>ubtraction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0B02DC3-64CF-4478-8DFA-16ED2E32398B}"/>
              </a:ext>
            </a:extLst>
          </p:cNvPr>
          <p:cNvCxnSpPr/>
          <p:nvPr/>
        </p:nvCxnSpPr>
        <p:spPr>
          <a:xfrm>
            <a:off x="5991225" y="3411538"/>
            <a:ext cx="14288" cy="26749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loud 22">
            <a:extLst>
              <a:ext uri="{FF2B5EF4-FFF2-40B4-BE49-F238E27FC236}">
                <a16:creationId xmlns:a16="http://schemas.microsoft.com/office/drawing/2014/main" id="{B65A526B-8300-4F33-81F7-B3EC1B28402D}"/>
              </a:ext>
            </a:extLst>
          </p:cNvPr>
          <p:cNvSpPr/>
          <p:nvPr/>
        </p:nvSpPr>
        <p:spPr>
          <a:xfrm>
            <a:off x="5949950" y="3643313"/>
            <a:ext cx="3194050" cy="1243012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x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 and 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÷</a:t>
            </a:r>
            <a:endParaRPr lang="en-GB" dirty="0">
              <a:solidFill>
                <a:schemeClr val="bg1">
                  <a:lumMod val="50000"/>
                </a:scheme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same priority </a:t>
            </a:r>
          </a:p>
        </p:txBody>
      </p:sp>
      <p:sp>
        <p:nvSpPr>
          <p:cNvPr id="24" name="Cloud 23">
            <a:extLst>
              <a:ext uri="{FF2B5EF4-FFF2-40B4-BE49-F238E27FC236}">
                <a16:creationId xmlns:a16="http://schemas.microsoft.com/office/drawing/2014/main" id="{347E1518-04B0-4127-9133-A0E8BA342102}"/>
              </a:ext>
            </a:extLst>
          </p:cNvPr>
          <p:cNvSpPr/>
          <p:nvPr/>
        </p:nvSpPr>
        <p:spPr>
          <a:xfrm>
            <a:off x="5949950" y="5092700"/>
            <a:ext cx="3194050" cy="1241425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+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 and 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-</a:t>
            </a:r>
            <a:endParaRPr lang="en-GB" dirty="0">
              <a:solidFill>
                <a:schemeClr val="bg1">
                  <a:lumMod val="50000"/>
                </a:scheme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same priority 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FC071850-E73B-4EBA-96D6-EDB8C508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BODMAS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53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53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536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9" grpId="0" build="p"/>
      <p:bldP spid="13" grpId="0"/>
      <p:bldP spid="14" grpId="0"/>
      <p:bldP spid="15" grpId="0"/>
      <p:bldP spid="16" grpId="0"/>
      <p:bldP spid="18" grpId="0"/>
      <p:bldP spid="19" grpId="0"/>
      <p:bldP spid="20" grpId="0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CE419F3D-C8EB-4D7D-B1C6-6957729627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13D2290-729E-42C6-B2F5-3FF12DB7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3556" name="Picture 5" descr="scottishflag">
            <a:extLst>
              <a:ext uri="{FF2B5EF4-FFF2-40B4-BE49-F238E27FC236}">
                <a16:creationId xmlns:a16="http://schemas.microsoft.com/office/drawing/2014/main" id="{3DD9D74B-2182-4BAC-97EB-1A9CEF223A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 descr="Office Objects 0572">
            <a:extLst>
              <a:ext uri="{FF2B5EF4-FFF2-40B4-BE49-F238E27FC236}">
                <a16:creationId xmlns:a16="http://schemas.microsoft.com/office/drawing/2014/main" id="{127BC334-E155-4402-BA4F-4A73500EA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7">
            <a:extLst>
              <a:ext uri="{FF2B5EF4-FFF2-40B4-BE49-F238E27FC236}">
                <a16:creationId xmlns:a16="http://schemas.microsoft.com/office/drawing/2014/main" id="{F8ECBEC2-16DD-4ACA-9E16-0C57449884E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2F8C9DEE-7051-4670-8131-AC96259EB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BODMAS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78AF44-95FB-42E1-8DCD-51FD31D4251B}"/>
              </a:ext>
            </a:extLst>
          </p:cNvPr>
          <p:cNvCxnSpPr/>
          <p:nvPr/>
        </p:nvCxnSpPr>
        <p:spPr>
          <a:xfrm>
            <a:off x="4557713" y="2252663"/>
            <a:ext cx="0" cy="38068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TextBox 13">
            <a:extLst>
              <a:ext uri="{FF2B5EF4-FFF2-40B4-BE49-F238E27FC236}">
                <a16:creationId xmlns:a16="http://schemas.microsoft.com/office/drawing/2014/main" id="{60B53D65-D318-43DD-A267-97EC5763C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2319338"/>
            <a:ext cx="2601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200 – 25 </a:t>
            </a:r>
            <a:r>
              <a:rPr lang="en-GB" altLang="en-US" sz="2800"/>
              <a:t>x</a:t>
            </a:r>
            <a:r>
              <a:rPr lang="en-GB" altLang="en-US" sz="3200"/>
              <a:t>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CACD77-4D2A-41A4-B378-99DD1E393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3160713"/>
            <a:ext cx="21971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200 – 50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B68604-8862-4231-919A-D36A3B32F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25" y="4003675"/>
            <a:ext cx="1203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150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225057-C2B9-4532-883C-8E1328022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0" y="2295525"/>
            <a:ext cx="3430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9 – half of 10 + 2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860F7C-C7DF-45DA-9421-9CDB956EA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3025775"/>
            <a:ext cx="2139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9 – 5 + 2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C39398E-3D3A-4854-A118-48F8F77D5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013" y="3756025"/>
            <a:ext cx="1462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4 + 2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FDD3D3-E290-467B-A610-F297A5EF7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484688"/>
            <a:ext cx="768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4001C33-8CF3-4BD9-BAD0-74C8575F41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2F3C8CCF-5982-45C6-973E-CB4DC5BE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5" descr="scottishflag">
            <a:extLst>
              <a:ext uri="{FF2B5EF4-FFF2-40B4-BE49-F238E27FC236}">
                <a16:creationId xmlns:a16="http://schemas.microsoft.com/office/drawing/2014/main" id="{1F49EAB7-56D8-4F81-93BC-A1AB22123D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 descr="Office Objects 0572">
            <a:extLst>
              <a:ext uri="{FF2B5EF4-FFF2-40B4-BE49-F238E27FC236}">
                <a16:creationId xmlns:a16="http://schemas.microsoft.com/office/drawing/2014/main" id="{BAF2419D-30D5-47A3-8901-B1136D109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7">
            <a:extLst>
              <a:ext uri="{FF2B5EF4-FFF2-40B4-BE49-F238E27FC236}">
                <a16:creationId xmlns:a16="http://schemas.microsoft.com/office/drawing/2014/main" id="{70DA59CD-1613-4E30-9367-B08B3344809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C74C7117-65D2-495B-B3D6-004148081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BODMAS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752F884-D26E-402A-B060-21D05EC51F7F}"/>
              </a:ext>
            </a:extLst>
          </p:cNvPr>
          <p:cNvCxnSpPr/>
          <p:nvPr/>
        </p:nvCxnSpPr>
        <p:spPr>
          <a:xfrm>
            <a:off x="4557713" y="2252663"/>
            <a:ext cx="0" cy="38068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13">
            <a:extLst>
              <a:ext uri="{FF2B5EF4-FFF2-40B4-BE49-F238E27FC236}">
                <a16:creationId xmlns:a16="http://schemas.microsoft.com/office/drawing/2014/main" id="{12114A35-B9C7-4264-AE23-270176EDC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2319338"/>
            <a:ext cx="238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80 ÷ (8 – 3)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D069C8-6538-4607-98EF-2D6420798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3106738"/>
            <a:ext cx="1741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80 ÷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5C538A-31D3-4BFC-89CD-ED624F38D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3894138"/>
            <a:ext cx="95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4FC088-8135-41C6-B69D-69DCA5FF3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738" y="2295525"/>
            <a:ext cx="36052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4 </a:t>
            </a:r>
            <a:r>
              <a:rPr lang="en-GB" altLang="en-US" sz="2800"/>
              <a:t>x</a:t>
            </a:r>
            <a:r>
              <a:rPr lang="en-GB" altLang="en-US" sz="3200"/>
              <a:t> ( 48 + 12) + 10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8AFC73-F2EB-4AE6-8E25-034E286D3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575" y="3089275"/>
            <a:ext cx="2635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4 </a:t>
            </a:r>
            <a:r>
              <a:rPr lang="en-GB" altLang="en-US" sz="2800">
                <a:solidFill>
                  <a:srgbClr val="FFFF00"/>
                </a:solidFill>
              </a:rPr>
              <a:t>x</a:t>
            </a:r>
            <a:r>
              <a:rPr lang="en-GB" altLang="en-US" sz="3200">
                <a:solidFill>
                  <a:srgbClr val="FFFF00"/>
                </a:solidFill>
              </a:rPr>
              <a:t> 60 + 10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B0A512-85F8-4BF7-9BB1-92851543F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0" y="3883025"/>
            <a:ext cx="2146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240 + 10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F91511-6AA5-47B2-AF9B-86FCCFC60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338" y="4676775"/>
            <a:ext cx="1268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250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D6041E1-B99C-49BB-A5D9-7C06C3480A7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E718C73-F121-4BE0-A60E-F9A5F5F7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5" descr="scottishflag">
            <a:extLst>
              <a:ext uri="{FF2B5EF4-FFF2-40B4-BE49-F238E27FC236}">
                <a16:creationId xmlns:a16="http://schemas.microsoft.com/office/drawing/2014/main" id="{75B988A0-0F50-44EB-AFC0-62287DC092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6" descr="Office Objects 0572">
            <a:extLst>
              <a:ext uri="{FF2B5EF4-FFF2-40B4-BE49-F238E27FC236}">
                <a16:creationId xmlns:a16="http://schemas.microsoft.com/office/drawing/2014/main" id="{6BDF3E06-AA3B-4CB9-B000-4C2534B4B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7">
            <a:extLst>
              <a:ext uri="{FF2B5EF4-FFF2-40B4-BE49-F238E27FC236}">
                <a16:creationId xmlns:a16="http://schemas.microsoft.com/office/drawing/2014/main" id="{2898AFB1-E81A-4FFA-8D39-F808E1CF4D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28F7B9F5-0969-4DA4-B517-E66C1FC99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BODMAS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D53726C-1FFD-4C17-AEFC-2ABE8F6FB911}"/>
              </a:ext>
            </a:extLst>
          </p:cNvPr>
          <p:cNvCxnSpPr/>
          <p:nvPr/>
        </p:nvCxnSpPr>
        <p:spPr>
          <a:xfrm>
            <a:off x="4557713" y="2252663"/>
            <a:ext cx="0" cy="38068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9" name="TextBox 13">
            <a:extLst>
              <a:ext uri="{FF2B5EF4-FFF2-40B4-BE49-F238E27FC236}">
                <a16:creationId xmlns:a16="http://schemas.microsoft.com/office/drawing/2014/main" id="{DE44BFDE-F4F0-4F4B-908F-FB355A072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2319338"/>
            <a:ext cx="1647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8² – 3²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975CF3-8EFD-44A4-9B1B-F56DA6A29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163" y="3148013"/>
            <a:ext cx="1685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64 - 9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D6CA7B-F366-43F6-B361-568779D27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050" y="3975100"/>
            <a:ext cx="10175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55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F71D6E-193E-45CC-B769-40BB47EA1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0" y="2295525"/>
            <a:ext cx="1795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(8 - 3) 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D42C57-D147-4126-8307-E8B46F107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138" y="3116263"/>
            <a:ext cx="1036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5²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00ECD0-4E05-490A-B910-20039A165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3" y="3938588"/>
            <a:ext cx="1017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857DAF9-B6E7-409B-95C1-374665C487B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DC2488F8-B854-4148-B865-2FD61AFD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2FCC7E16-3664-4D46-9060-F5F2B3B5A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9" name="Text Box 3">
            <a:extLst>
              <a:ext uri="{FF2B5EF4-FFF2-40B4-BE49-F238E27FC236}">
                <a16:creationId xmlns:a16="http://schemas.microsoft.com/office/drawing/2014/main" id="{89B71F9F-F298-40FC-AEFC-B06A95DE3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Ch1 (page 11)</a:t>
            </a:r>
          </a:p>
        </p:txBody>
      </p:sp>
      <p:pic>
        <p:nvPicPr>
          <p:cNvPr id="26630" name="Picture 4" descr="ag00463_">
            <a:extLst>
              <a:ext uri="{FF2B5EF4-FFF2-40B4-BE49-F238E27FC236}">
                <a16:creationId xmlns:a16="http://schemas.microsoft.com/office/drawing/2014/main" id="{C4F7EF6A-DA79-4B49-926F-3B9758F29B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5" descr="scottishflag">
            <a:extLst>
              <a:ext uri="{FF2B5EF4-FFF2-40B4-BE49-F238E27FC236}">
                <a16:creationId xmlns:a16="http://schemas.microsoft.com/office/drawing/2014/main" id="{D7AA40B6-FD38-463B-95B8-1F73A6827D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6" descr="Office Objects 0572">
            <a:extLst>
              <a:ext uri="{FF2B5EF4-FFF2-40B4-BE49-F238E27FC236}">
                <a16:creationId xmlns:a16="http://schemas.microsoft.com/office/drawing/2014/main" id="{A9EA60E9-303D-4FEE-A0A5-0554F002C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7">
            <a:extLst>
              <a:ext uri="{FF2B5EF4-FFF2-40B4-BE49-F238E27FC236}">
                <a16:creationId xmlns:a16="http://schemas.microsoft.com/office/drawing/2014/main" id="{5F9B9B52-FFAD-42B1-B2E4-BDBDBAA7966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8D3478F3-9D78-4837-9B93-8E34809DE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Basic Operations</a:t>
            </a:r>
          </a:p>
        </p:txBody>
      </p:sp>
      <p:sp>
        <p:nvSpPr>
          <p:cNvPr id="12" name="Rounded Rectangle 11">
            <a:hlinkClick r:id="rId5"/>
            <a:extLst>
              <a:ext uri="{FF2B5EF4-FFF2-40B4-BE49-F238E27FC236}">
                <a16:creationId xmlns:a16="http://schemas.microsoft.com/office/drawing/2014/main" id="{B00C3C03-FC46-4575-9C3B-25C50D77F1DE}"/>
              </a:ext>
            </a:extLst>
          </p:cNvPr>
          <p:cNvSpPr/>
          <p:nvPr/>
        </p:nvSpPr>
        <p:spPr>
          <a:xfrm>
            <a:off x="3657600" y="5049838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3" name="Rounded Rectangle 12">
            <a:hlinkClick r:id="rId6"/>
            <a:extLst>
              <a:ext uri="{FF2B5EF4-FFF2-40B4-BE49-F238E27FC236}">
                <a16:creationId xmlns:a16="http://schemas.microsoft.com/office/drawing/2014/main" id="{AD565B12-E53C-4738-984E-C1765FB67054}"/>
              </a:ext>
            </a:extLst>
          </p:cNvPr>
          <p:cNvSpPr/>
          <p:nvPr/>
        </p:nvSpPr>
        <p:spPr>
          <a:xfrm>
            <a:off x="7437438" y="5827713"/>
            <a:ext cx="1395412" cy="493712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Mind Map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A3E0B795-6447-4D20-AF58-6860ACC45DD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16ED81-1CF1-47BA-BC49-3FB6101C3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DAEB3EED-C895-4B53-93C6-CA01AF0BFB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F176D8F4-D5AA-489E-B467-ABF4E7525D3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CDEB9201-6A87-4651-9F77-1DDC9790E0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737D69F4-D21C-479B-B431-CE69DCA36CA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CE1D220C-E7E3-4644-AE96-E797D1A9FE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1713"/>
          <a:ext cx="5257800" cy="360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92080" progId="Equation.DSMT4">
                  <p:embed/>
                </p:oleObj>
              </mc:Choice>
              <mc:Fallback>
                <p:oleObj name="Equation" r:id="rId3" imgW="3314520" imgH="269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1713"/>
                        <a:ext cx="5257800" cy="360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93B5AA42-4B68-4EC3-8D16-B13BE7E40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8">
            <a:extLst>
              <a:ext uri="{FF2B5EF4-FFF2-40B4-BE49-F238E27FC236}">
                <a16:creationId xmlns:a16="http://schemas.microsoft.com/office/drawing/2014/main" id="{AA90A60B-7FF5-4200-BAB0-AF75F2396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4" name="Rectangle 19">
            <a:extLst>
              <a:ext uri="{FF2B5EF4-FFF2-40B4-BE49-F238E27FC236}">
                <a16:creationId xmlns:a16="http://schemas.microsoft.com/office/drawing/2014/main" id="{79AE463A-1E34-464A-9701-9101082A0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5" name="Rectangle 20">
            <a:extLst>
              <a:ext uri="{FF2B5EF4-FFF2-40B4-BE49-F238E27FC236}">
                <a16:creationId xmlns:a16="http://schemas.microsoft.com/office/drawing/2014/main" id="{C305D3AA-D424-4A03-85B2-4CA82EEEC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6" name="Rectangle 21">
            <a:extLst>
              <a:ext uri="{FF2B5EF4-FFF2-40B4-BE49-F238E27FC236}">
                <a16:creationId xmlns:a16="http://schemas.microsoft.com/office/drawing/2014/main" id="{4FD5F8B5-9164-4036-BD84-27C6C6938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41592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7" name="Rectangle 22">
            <a:extLst>
              <a:ext uri="{FF2B5EF4-FFF2-40B4-BE49-F238E27FC236}">
                <a16:creationId xmlns:a16="http://schemas.microsoft.com/office/drawing/2014/main" id="{A195FB7F-353D-446F-938B-5DEB73894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38" name="Group 26">
            <a:extLst>
              <a:ext uri="{FF2B5EF4-FFF2-40B4-BE49-F238E27FC236}">
                <a16:creationId xmlns:a16="http://schemas.microsoft.com/office/drawing/2014/main" id="{D6FE26A7-A954-45A3-B08A-06013064E90C}"/>
              </a:ext>
            </a:extLst>
          </p:cNvPr>
          <p:cNvGrpSpPr>
            <a:grpSpLocks/>
          </p:cNvGrpSpPr>
          <p:nvPr/>
        </p:nvGrpSpPr>
        <p:grpSpPr bwMode="auto">
          <a:xfrm>
            <a:off x="6618288" y="5375275"/>
            <a:ext cx="2244725" cy="798513"/>
            <a:chOff x="4169" y="3386"/>
            <a:chExt cx="1414" cy="503"/>
          </a:xfrm>
        </p:grpSpPr>
        <p:sp>
          <p:nvSpPr>
            <p:cNvPr id="1039" name="Line 23">
              <a:extLst>
                <a:ext uri="{FF2B5EF4-FFF2-40B4-BE49-F238E27FC236}">
                  <a16:creationId xmlns:a16="http://schemas.microsoft.com/office/drawing/2014/main" id="{F93284B4-DAD7-439E-80EA-CE24C65A0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Line 24">
              <a:extLst>
                <a:ext uri="{FF2B5EF4-FFF2-40B4-BE49-F238E27FC236}">
                  <a16:creationId xmlns:a16="http://schemas.microsoft.com/office/drawing/2014/main" id="{6D18F9AC-AA77-4C67-B616-14A30ED94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Text Box 25">
              <a:extLst>
                <a:ext uri="{FF2B5EF4-FFF2-40B4-BE49-F238E27FC236}">
                  <a16:creationId xmlns:a16="http://schemas.microsoft.com/office/drawing/2014/main" id="{ACB69A18-9707-47A2-96D2-28C07A12BD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4" y="3565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34</a:t>
              </a:r>
              <a:r>
                <a:rPr lang="en-GB" altLang="en-US" baseline="30000"/>
                <a:t>o</a:t>
              </a:r>
              <a:endParaRPr lang="en-GB" altLang="en-US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07570A9A-02B6-449C-BEFD-7A648D1729F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32D4B9-D481-4E68-A827-F49F2960DA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900F235F-2924-4CD3-A434-429876E77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E8E9889A-80F7-42E6-832B-DD2B4BE5994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09750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BEE4FCBF-5AE8-4D5D-A154-C21DA1A3CE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970BA9C0-D79E-4A74-9771-59FE024B17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95C74799-9E20-4B81-BE78-24728B2EF3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4263" y="2203450"/>
          <a:ext cx="7678737" cy="341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06760" imgH="2323800" progId="Equation.DSMT4">
                  <p:embed/>
                </p:oleObj>
              </mc:Choice>
              <mc:Fallback>
                <p:oleObj name="Equation" r:id="rId3" imgW="4406760" imgH="232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263" y="2203450"/>
                        <a:ext cx="7678737" cy="341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Picture 6" descr="Office Objects 0572">
            <a:extLst>
              <a:ext uri="{FF2B5EF4-FFF2-40B4-BE49-F238E27FC236}">
                <a16:creationId xmlns:a16="http://schemas.microsoft.com/office/drawing/2014/main" id="{13305622-2CAC-48D9-81EB-38B327A92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22">
            <a:extLst>
              <a:ext uri="{FF2B5EF4-FFF2-40B4-BE49-F238E27FC236}">
                <a16:creationId xmlns:a16="http://schemas.microsoft.com/office/drawing/2014/main" id="{A3B52E16-E05D-4138-8E09-3E1C679B4FBF}"/>
              </a:ext>
            </a:extLst>
          </p:cNvPr>
          <p:cNvGrpSpPr>
            <a:grpSpLocks/>
          </p:cNvGrpSpPr>
          <p:nvPr/>
        </p:nvGrpSpPr>
        <p:grpSpPr bwMode="auto">
          <a:xfrm>
            <a:off x="6411913" y="1611313"/>
            <a:ext cx="2568575" cy="2651125"/>
            <a:chOff x="4007" y="1326"/>
            <a:chExt cx="1818" cy="1830"/>
          </a:xfrm>
        </p:grpSpPr>
        <p:sp>
          <p:nvSpPr>
            <p:cNvPr id="3082" name="Rectangle 7">
              <a:extLst>
                <a:ext uri="{FF2B5EF4-FFF2-40B4-BE49-F238E27FC236}">
                  <a16:creationId xmlns:a16="http://schemas.microsoft.com/office/drawing/2014/main" id="{0367825A-0F71-4E4B-9BF3-091D8C8B0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7" y="269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3" name="Rectangle 17">
              <a:extLst>
                <a:ext uri="{FF2B5EF4-FFF2-40B4-BE49-F238E27FC236}">
                  <a16:creationId xmlns:a16="http://schemas.microsoft.com/office/drawing/2014/main" id="{CC48DC9D-FBA9-4055-BFEF-5D26C5D4B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783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4" name="Rectangle 18">
              <a:extLst>
                <a:ext uri="{FF2B5EF4-FFF2-40B4-BE49-F238E27FC236}">
                  <a16:creationId xmlns:a16="http://schemas.microsoft.com/office/drawing/2014/main" id="{D141603F-EB04-4E7F-BF39-B886358D6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32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5" name="Rectangle 19">
              <a:extLst>
                <a:ext uri="{FF2B5EF4-FFF2-40B4-BE49-F238E27FC236}">
                  <a16:creationId xmlns:a16="http://schemas.microsoft.com/office/drawing/2014/main" id="{DFCBF97C-6FC4-4752-8C87-16C65FD34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699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6" name="Rectangle 20">
              <a:extLst>
                <a:ext uri="{FF2B5EF4-FFF2-40B4-BE49-F238E27FC236}">
                  <a16:creationId xmlns:a16="http://schemas.microsoft.com/office/drawing/2014/main" id="{AE0DCAD5-6A6C-4EB4-81D2-88B1F485B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23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7" name="Rectangle 21">
              <a:extLst>
                <a:ext uri="{FF2B5EF4-FFF2-40B4-BE49-F238E27FC236}">
                  <a16:creationId xmlns:a16="http://schemas.microsoft.com/office/drawing/2014/main" id="{C5AAFB68-2EDA-48D6-9BA8-0135D36A0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3" y="177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B7F5ACC1-6E0F-4C85-AD42-0BBB81FF420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C70704-1A17-4EC2-A725-34E4D1BCAE9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53F1F71-F5AD-475C-B90D-CB8AA75AD1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</a:t>
            </a:r>
          </a:p>
        </p:txBody>
      </p:sp>
      <p:pic>
        <p:nvPicPr>
          <p:cNvPr id="27652" name="Picture 2" descr="scottishflag">
            <a:extLst>
              <a:ext uri="{FF2B5EF4-FFF2-40B4-BE49-F238E27FC236}">
                <a16:creationId xmlns:a16="http://schemas.microsoft.com/office/drawing/2014/main" id="{69E7E150-BCC2-4A3A-823A-6A464189A4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 Box 3">
            <a:extLst>
              <a:ext uri="{FF2B5EF4-FFF2-40B4-BE49-F238E27FC236}">
                <a16:creationId xmlns:a16="http://schemas.microsoft.com/office/drawing/2014/main" id="{47DB836C-A48B-4672-B679-8DA65211F6A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4" name="Picture 4" descr="Office Objects 0572">
            <a:extLst>
              <a:ext uri="{FF2B5EF4-FFF2-40B4-BE49-F238E27FC236}">
                <a16:creationId xmlns:a16="http://schemas.microsoft.com/office/drawing/2014/main" id="{1A583D01-383C-45B1-B1BA-51024EB80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5">
            <a:extLst>
              <a:ext uri="{FF2B5EF4-FFF2-40B4-BE49-F238E27FC236}">
                <a16:creationId xmlns:a16="http://schemas.microsoft.com/office/drawing/2014/main" id="{FB5A596A-5C7B-4F7F-942A-A00AB6336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9723FEE0-55D1-4192-BB69-AD6022FB7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415" name="Text Box 7">
            <a:extLst>
              <a:ext uri="{FF2B5EF4-FFF2-40B4-BE49-F238E27FC236}">
                <a16:creationId xmlns:a16="http://schemas.microsoft.com/office/drawing/2014/main" id="{B0F8E0E9-4860-471E-997B-EF5C6FF0C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how integers are used in real-life.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7658" name="Line 8">
            <a:extLst>
              <a:ext uri="{FF2B5EF4-FFF2-40B4-BE49-F238E27FC236}">
                <a16:creationId xmlns:a16="http://schemas.microsoft.com/office/drawing/2014/main" id="{8C2473EC-0223-4376-BC1C-49AD76EE1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0D21B142-ADFA-4C00-963B-EB73F73CB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 	We are learning how to use integers in context.</a:t>
            </a:r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D6407ECA-15DB-4469-9808-D897ACC72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Integers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E764D9E0-6CB7-41CF-AE66-0A9673DACC1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013D755-D8E2-47B3-9FCD-1393D92B6D1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776BB280-4352-41D1-915D-3CDC41351D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</a:t>
            </a:r>
          </a:p>
        </p:txBody>
      </p:sp>
      <p:pic>
        <p:nvPicPr>
          <p:cNvPr id="28676" name="Picture 2" descr="scottishflag">
            <a:extLst>
              <a:ext uri="{FF2B5EF4-FFF2-40B4-BE49-F238E27FC236}">
                <a16:creationId xmlns:a16="http://schemas.microsoft.com/office/drawing/2014/main" id="{16A7329D-A047-45F6-A0B2-4C7E2C1986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3">
            <a:extLst>
              <a:ext uri="{FF2B5EF4-FFF2-40B4-BE49-F238E27FC236}">
                <a16:creationId xmlns:a16="http://schemas.microsoft.com/office/drawing/2014/main" id="{E35916AC-21CF-432D-A92C-7C78FD39CC4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8" name="Picture 4" descr="Office Objects 0572">
            <a:extLst>
              <a:ext uri="{FF2B5EF4-FFF2-40B4-BE49-F238E27FC236}">
                <a16:creationId xmlns:a16="http://schemas.microsoft.com/office/drawing/2014/main" id="{4E372733-11CA-4E90-B09D-62876C603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Rectangle 10">
            <a:extLst>
              <a:ext uri="{FF2B5EF4-FFF2-40B4-BE49-F238E27FC236}">
                <a16:creationId xmlns:a16="http://schemas.microsoft.com/office/drawing/2014/main" id="{B05808F8-E707-4306-900C-582C1E1F6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Integers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89E1E410-6EFD-48A1-8397-CB2C3EECD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1976438"/>
            <a:ext cx="7410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Definition : 	An INTEGER is a negative or positive </a:t>
            </a:r>
          </a:p>
          <a:p>
            <a:pPr eaLnBrk="1" hangingPunct="1"/>
            <a:r>
              <a:rPr lang="en-GB" altLang="en-US"/>
              <a:t>		whole number, including 0.</a:t>
            </a:r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763248F0-5210-413F-8D6F-FB3D9AA25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3043238"/>
            <a:ext cx="3252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e.g.	-2, -1, 0, 5, 100</a:t>
            </a:r>
          </a:p>
        </p:txBody>
      </p:sp>
      <p:sp>
        <p:nvSpPr>
          <p:cNvPr id="19471" name="Text Box 15">
            <a:extLst>
              <a:ext uri="{FF2B5EF4-FFF2-40B4-BE49-F238E27FC236}">
                <a16:creationId xmlns:a16="http://schemas.microsoft.com/office/drawing/2014/main" id="{A51DACA7-2EE4-49E3-A3BB-90C4C2DDF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3703638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Note : -2.5, -1.2, 23.5</a:t>
            </a:r>
          </a:p>
        </p:txBody>
      </p:sp>
      <p:sp>
        <p:nvSpPr>
          <p:cNvPr id="19472" name="Text Box 16">
            <a:extLst>
              <a:ext uri="{FF2B5EF4-FFF2-40B4-BE49-F238E27FC236}">
                <a16:creationId xmlns:a16="http://schemas.microsoft.com/office/drawing/2014/main" id="{DAA2686B-D25F-4279-8777-29B7A206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9663" y="3736975"/>
            <a:ext cx="2730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Are NOT INTEGERS</a:t>
            </a:r>
          </a:p>
        </p:txBody>
      </p:sp>
      <p:sp>
        <p:nvSpPr>
          <p:cNvPr id="19475" name="Text Box 19">
            <a:extLst>
              <a:ext uri="{FF2B5EF4-FFF2-40B4-BE49-F238E27FC236}">
                <a16:creationId xmlns:a16="http://schemas.microsoft.com/office/drawing/2014/main" id="{E6DC205B-3EB2-4A04-9D49-548BB43D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364038"/>
            <a:ext cx="6751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down 3 places where Integers are used</a:t>
            </a: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B236EE38-CFD8-44FB-A70E-9D7846E1929D}"/>
              </a:ext>
            </a:extLst>
          </p:cNvPr>
          <p:cNvSpPr/>
          <p:nvPr/>
        </p:nvSpPr>
        <p:spPr>
          <a:xfrm>
            <a:off x="1350963" y="5321300"/>
            <a:ext cx="2420937" cy="9144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Weather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A98A5397-0113-496F-BD0F-22202C9DFB40}"/>
              </a:ext>
            </a:extLst>
          </p:cNvPr>
          <p:cNvSpPr/>
          <p:nvPr/>
        </p:nvSpPr>
        <p:spPr>
          <a:xfrm>
            <a:off x="4152900" y="4914900"/>
            <a:ext cx="1460500" cy="9144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Bank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412B96C3-5418-4446-BCBB-4208ADAB138F}"/>
              </a:ext>
            </a:extLst>
          </p:cNvPr>
          <p:cNvSpPr/>
          <p:nvPr/>
        </p:nvSpPr>
        <p:spPr>
          <a:xfrm>
            <a:off x="5994400" y="4927600"/>
            <a:ext cx="2535238" cy="1090613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Sea-Level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Height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/>
      <p:bldP spid="19470" grpId="0"/>
      <p:bldP spid="19471" grpId="0"/>
      <p:bldP spid="19472" grpId="0"/>
      <p:bldP spid="19475" grpId="0"/>
      <p:bldP spid="16" grpId="0" animBg="1"/>
      <p:bldP spid="17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>
            <a:extLst>
              <a:ext uri="{FF2B5EF4-FFF2-40B4-BE49-F238E27FC236}">
                <a16:creationId xmlns:a16="http://schemas.microsoft.com/office/drawing/2014/main" id="{68391DF9-8822-4FA8-8A0F-171EE5E56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0"/>
          <a:stretch>
            <a:fillRect/>
          </a:stretch>
        </p:blipFill>
        <p:spPr bwMode="auto">
          <a:xfrm>
            <a:off x="409575" y="765175"/>
            <a:ext cx="8650288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AD5BF1-D0F8-4848-A323-B7143ABFA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4013200"/>
            <a:ext cx="1328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0000"/>
                </a:solidFill>
              </a:rPr>
              <a:t>23 </a:t>
            </a:r>
            <a:r>
              <a:rPr lang="en-GB" altLang="en-US" sz="3600" baseline="30000">
                <a:solidFill>
                  <a:srgbClr val="FF0000"/>
                </a:solidFill>
              </a:rPr>
              <a:t>o</a:t>
            </a:r>
            <a:r>
              <a:rPr lang="en-GB" altLang="en-US" sz="360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so96B8F">
            <a:extLst>
              <a:ext uri="{FF2B5EF4-FFF2-40B4-BE49-F238E27FC236}">
                <a16:creationId xmlns:a16="http://schemas.microsoft.com/office/drawing/2014/main" id="{B74064D9-A1BA-4478-8B41-73DA901A7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t="7672" r="16611" b="80052"/>
          <a:stretch>
            <a:fillRect/>
          </a:stretch>
        </p:blipFill>
        <p:spPr bwMode="auto">
          <a:xfrm>
            <a:off x="258763" y="271463"/>
            <a:ext cx="83820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5B0655-B082-48BA-9E37-EE35808EE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2565400"/>
            <a:ext cx="10461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0000"/>
                </a:solidFill>
              </a:rPr>
              <a:t>8 </a:t>
            </a:r>
            <a:r>
              <a:rPr lang="en-GB" altLang="en-US" sz="3600" baseline="30000">
                <a:solidFill>
                  <a:srgbClr val="FF0000"/>
                </a:solidFill>
              </a:rPr>
              <a:t>o</a:t>
            </a:r>
            <a:r>
              <a:rPr lang="en-GB" altLang="en-US" sz="360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mso8878F">
            <a:extLst>
              <a:ext uri="{FF2B5EF4-FFF2-40B4-BE49-F238E27FC236}">
                <a16:creationId xmlns:a16="http://schemas.microsoft.com/office/drawing/2014/main" id="{3A73A148-B942-46B7-9771-DBA00F0E0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14" t="7864" r="26895" b="59528"/>
          <a:stretch>
            <a:fillRect/>
          </a:stretch>
        </p:blipFill>
        <p:spPr bwMode="auto">
          <a:xfrm>
            <a:off x="477838" y="0"/>
            <a:ext cx="8113712" cy="621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D02A28-AE29-4745-BC9E-F39A2FDFD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5349875"/>
            <a:ext cx="132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0000"/>
                </a:solidFill>
              </a:rPr>
              <a:t>34 </a:t>
            </a:r>
            <a:r>
              <a:rPr lang="en-GB" altLang="en-US" sz="3600" baseline="30000">
                <a:solidFill>
                  <a:srgbClr val="FF0000"/>
                </a:solidFill>
              </a:rPr>
              <a:t>o</a:t>
            </a:r>
            <a:r>
              <a:rPr lang="en-GB" altLang="en-US" sz="360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mso4315A">
            <a:extLst>
              <a:ext uri="{FF2B5EF4-FFF2-40B4-BE49-F238E27FC236}">
                <a16:creationId xmlns:a16="http://schemas.microsoft.com/office/drawing/2014/main" id="{169C0ECE-7537-4670-9D9C-D0EE077DB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7" t="82475" r="-633" b="3081"/>
          <a:stretch>
            <a:fillRect/>
          </a:stretch>
        </p:blipFill>
        <p:spPr bwMode="auto">
          <a:xfrm>
            <a:off x="355600" y="258763"/>
            <a:ext cx="83232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E8510F-32D4-44CB-A8CA-91AD5BCA9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2524125"/>
            <a:ext cx="1327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0000"/>
                </a:solidFill>
              </a:rPr>
              <a:t>62 </a:t>
            </a:r>
            <a:r>
              <a:rPr lang="en-GB" altLang="en-US" sz="3600" baseline="30000">
                <a:solidFill>
                  <a:srgbClr val="FF0000"/>
                </a:solidFill>
              </a:rPr>
              <a:t>o</a:t>
            </a:r>
            <a:r>
              <a:rPr lang="en-GB" altLang="en-US" sz="360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8">
            <a:extLst>
              <a:ext uri="{FF2B5EF4-FFF2-40B4-BE49-F238E27FC236}">
                <a16:creationId xmlns:a16="http://schemas.microsoft.com/office/drawing/2014/main" id="{C9153874-A5D0-4983-9F90-7986143DEE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6651383-E79E-40F3-9937-D2BA2BC570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6" name="Rectangle 19">
            <a:extLst>
              <a:ext uri="{FF2B5EF4-FFF2-40B4-BE49-F238E27FC236}">
                <a16:creationId xmlns:a16="http://schemas.microsoft.com/office/drawing/2014/main" id="{CD8DDD6D-97AB-4A00-8B77-7FFCDC1D8A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</a:t>
            </a:r>
          </a:p>
        </p:txBody>
      </p:sp>
      <p:sp>
        <p:nvSpPr>
          <p:cNvPr id="33796" name="Oval 236">
            <a:extLst>
              <a:ext uri="{FF2B5EF4-FFF2-40B4-BE49-F238E27FC236}">
                <a16:creationId xmlns:a16="http://schemas.microsoft.com/office/drawing/2014/main" id="{13ADB8E6-3712-4BD4-8F71-3B5EA0D6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5943600"/>
            <a:ext cx="546100" cy="596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Text Box 43">
            <a:extLst>
              <a:ext uri="{FF2B5EF4-FFF2-40B4-BE49-F238E27FC236}">
                <a16:creationId xmlns:a16="http://schemas.microsoft.com/office/drawing/2014/main" id="{EFF95D38-A522-4A12-BED2-A8BFA8C21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825" y="444500"/>
            <a:ext cx="1892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Negative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Numbers</a:t>
            </a:r>
          </a:p>
        </p:txBody>
      </p:sp>
      <p:sp>
        <p:nvSpPr>
          <p:cNvPr id="33798" name="Text Box 69">
            <a:extLst>
              <a:ext uri="{FF2B5EF4-FFF2-40B4-BE49-F238E27FC236}">
                <a16:creationId xmlns:a16="http://schemas.microsoft.com/office/drawing/2014/main" id="{97DE5851-34DC-44AF-B1EB-6DCE094917D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3799" name="Picture 70" descr="scottishflag">
            <a:extLst>
              <a:ext uri="{FF2B5EF4-FFF2-40B4-BE49-F238E27FC236}">
                <a16:creationId xmlns:a16="http://schemas.microsoft.com/office/drawing/2014/main" id="{8912B878-15ED-4324-940C-B2DFD559BE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76" descr="Office Objects 0572">
            <a:extLst>
              <a:ext uri="{FF2B5EF4-FFF2-40B4-BE49-F238E27FC236}">
                <a16:creationId xmlns:a16="http://schemas.microsoft.com/office/drawing/2014/main" id="{2A97DA29-2806-4ED7-BF20-EF23988F0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Rectangle 177">
            <a:extLst>
              <a:ext uri="{FF2B5EF4-FFF2-40B4-BE49-F238E27FC236}">
                <a16:creationId xmlns:a16="http://schemas.microsoft.com/office/drawing/2014/main" id="{D45A70BA-75F3-473B-9E45-A1A0E4628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7493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2" name="Rectangle 178">
            <a:extLst>
              <a:ext uri="{FF2B5EF4-FFF2-40B4-BE49-F238E27FC236}">
                <a16:creationId xmlns:a16="http://schemas.microsoft.com/office/drawing/2014/main" id="{CC6548F3-01DD-46FA-AC40-F1AD03E4E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9652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3" name="Rectangle 179">
            <a:extLst>
              <a:ext uri="{FF2B5EF4-FFF2-40B4-BE49-F238E27FC236}">
                <a16:creationId xmlns:a16="http://schemas.microsoft.com/office/drawing/2014/main" id="{29A13057-75F2-43C6-8469-418ADEA6F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1811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4" name="Rectangle 180">
            <a:extLst>
              <a:ext uri="{FF2B5EF4-FFF2-40B4-BE49-F238E27FC236}">
                <a16:creationId xmlns:a16="http://schemas.microsoft.com/office/drawing/2014/main" id="{C4F13037-2632-43D7-9229-4DB5910B4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3970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5" name="Rectangle 181">
            <a:extLst>
              <a:ext uri="{FF2B5EF4-FFF2-40B4-BE49-F238E27FC236}">
                <a16:creationId xmlns:a16="http://schemas.microsoft.com/office/drawing/2014/main" id="{5078028C-741E-49C6-BF45-9FBE1BB3E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6129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6" name="Rectangle 182">
            <a:extLst>
              <a:ext uri="{FF2B5EF4-FFF2-40B4-BE49-F238E27FC236}">
                <a16:creationId xmlns:a16="http://schemas.microsoft.com/office/drawing/2014/main" id="{76CA99BF-C58F-4CE2-89B1-5B05B149A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8288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7" name="Rectangle 183">
            <a:extLst>
              <a:ext uri="{FF2B5EF4-FFF2-40B4-BE49-F238E27FC236}">
                <a16:creationId xmlns:a16="http://schemas.microsoft.com/office/drawing/2014/main" id="{7B2E5B94-9751-4EB6-A348-5B48EB0B2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0447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8" name="Rectangle 184">
            <a:extLst>
              <a:ext uri="{FF2B5EF4-FFF2-40B4-BE49-F238E27FC236}">
                <a16:creationId xmlns:a16="http://schemas.microsoft.com/office/drawing/2014/main" id="{334CE487-6B9A-4E75-BB16-D6B6DFF89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2606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9" name="Rectangle 185">
            <a:extLst>
              <a:ext uri="{FF2B5EF4-FFF2-40B4-BE49-F238E27FC236}">
                <a16:creationId xmlns:a16="http://schemas.microsoft.com/office/drawing/2014/main" id="{25349BFF-44C5-4D57-B723-C8F9E0201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4765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10" name="Rectangle 186">
            <a:extLst>
              <a:ext uri="{FF2B5EF4-FFF2-40B4-BE49-F238E27FC236}">
                <a16:creationId xmlns:a16="http://schemas.microsoft.com/office/drawing/2014/main" id="{D3BD67AD-04A3-4775-BA27-8FB16AC4D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6924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11" name="Rectangle 187">
            <a:extLst>
              <a:ext uri="{FF2B5EF4-FFF2-40B4-BE49-F238E27FC236}">
                <a16:creationId xmlns:a16="http://schemas.microsoft.com/office/drawing/2014/main" id="{DD13C518-C972-49A9-80E0-58E35948B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9083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12" name="Rectangle 188">
            <a:extLst>
              <a:ext uri="{FF2B5EF4-FFF2-40B4-BE49-F238E27FC236}">
                <a16:creationId xmlns:a16="http://schemas.microsoft.com/office/drawing/2014/main" id="{0991152E-7D9F-4D66-BC1D-4F048ACD1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1242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2" name="Text Box 204">
            <a:extLst>
              <a:ext uri="{FF2B5EF4-FFF2-40B4-BE49-F238E27FC236}">
                <a16:creationId xmlns:a16="http://schemas.microsoft.com/office/drawing/2014/main" id="{26E9C34A-956E-4071-AADB-95A11984B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29368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253" name="Text Box 205">
            <a:extLst>
              <a:ext uri="{FF2B5EF4-FFF2-40B4-BE49-F238E27FC236}">
                <a16:creationId xmlns:a16="http://schemas.microsoft.com/office/drawing/2014/main" id="{84B4E85B-6720-4783-93F3-98E9BC450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22637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8</a:t>
            </a:r>
          </a:p>
        </p:txBody>
      </p:sp>
      <p:grpSp>
        <p:nvGrpSpPr>
          <p:cNvPr id="2" name="Group 241">
            <a:extLst>
              <a:ext uri="{FF2B5EF4-FFF2-40B4-BE49-F238E27FC236}">
                <a16:creationId xmlns:a16="http://schemas.microsoft.com/office/drawing/2014/main" id="{00A32808-C9B5-4132-9D55-622F3F4AE976}"/>
              </a:ext>
            </a:extLst>
          </p:cNvPr>
          <p:cNvGrpSpPr>
            <a:grpSpLocks/>
          </p:cNvGrpSpPr>
          <p:nvPr/>
        </p:nvGrpSpPr>
        <p:grpSpPr bwMode="auto">
          <a:xfrm>
            <a:off x="5191125" y="574675"/>
            <a:ext cx="1060450" cy="1878013"/>
            <a:chOff x="3270" y="362"/>
            <a:chExt cx="668" cy="1183"/>
          </a:xfrm>
        </p:grpSpPr>
        <p:sp>
          <p:nvSpPr>
            <p:cNvPr id="33860" name="Text Box 197">
              <a:extLst>
                <a:ext uri="{FF2B5EF4-FFF2-40B4-BE49-F238E27FC236}">
                  <a16:creationId xmlns:a16="http://schemas.microsoft.com/office/drawing/2014/main" id="{BDD6AA8C-40C2-4AB3-ACC2-8F0860FD4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362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24</a:t>
              </a:r>
            </a:p>
          </p:txBody>
        </p:sp>
        <p:sp>
          <p:nvSpPr>
            <p:cNvPr id="33861" name="Text Box 198">
              <a:extLst>
                <a:ext uri="{FF2B5EF4-FFF2-40B4-BE49-F238E27FC236}">
                  <a16:creationId xmlns:a16="http://schemas.microsoft.com/office/drawing/2014/main" id="{D78B3761-495B-481E-8931-196CAB222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50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22</a:t>
              </a:r>
            </a:p>
          </p:txBody>
        </p:sp>
        <p:sp>
          <p:nvSpPr>
            <p:cNvPr id="33862" name="Text Box 199">
              <a:extLst>
                <a:ext uri="{FF2B5EF4-FFF2-40B4-BE49-F238E27FC236}">
                  <a16:creationId xmlns:a16="http://schemas.microsoft.com/office/drawing/2014/main" id="{C085882D-2C61-46BA-AB7F-50DE2E8453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61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20</a:t>
              </a:r>
            </a:p>
          </p:txBody>
        </p:sp>
        <p:sp>
          <p:nvSpPr>
            <p:cNvPr id="33863" name="Text Box 200">
              <a:extLst>
                <a:ext uri="{FF2B5EF4-FFF2-40B4-BE49-F238E27FC236}">
                  <a16:creationId xmlns:a16="http://schemas.microsoft.com/office/drawing/2014/main" id="{FEB35705-9050-4955-98FE-3D40CB9D8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1050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14</a:t>
              </a:r>
            </a:p>
          </p:txBody>
        </p:sp>
        <p:sp>
          <p:nvSpPr>
            <p:cNvPr id="33864" name="Text Box 201">
              <a:extLst>
                <a:ext uri="{FF2B5EF4-FFF2-40B4-BE49-F238E27FC236}">
                  <a16:creationId xmlns:a16="http://schemas.microsoft.com/office/drawing/2014/main" id="{01F1A8B0-16C7-476C-A463-4E2CBCFB9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770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18</a:t>
              </a:r>
            </a:p>
          </p:txBody>
        </p:sp>
        <p:sp>
          <p:nvSpPr>
            <p:cNvPr id="33865" name="Text Box 202">
              <a:extLst>
                <a:ext uri="{FF2B5EF4-FFF2-40B4-BE49-F238E27FC236}">
                  <a16:creationId xmlns:a16="http://schemas.microsoft.com/office/drawing/2014/main" id="{05B4612D-A3DA-4BF7-8C7E-84796C0B34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3" y="914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16</a:t>
              </a:r>
            </a:p>
          </p:txBody>
        </p:sp>
        <p:sp>
          <p:nvSpPr>
            <p:cNvPr id="33866" name="Text Box 203">
              <a:extLst>
                <a:ext uri="{FF2B5EF4-FFF2-40B4-BE49-F238E27FC236}">
                  <a16:creationId xmlns:a16="http://schemas.microsoft.com/office/drawing/2014/main" id="{67923B5F-8729-4B73-8364-936871BE2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3" y="1162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12</a:t>
              </a:r>
            </a:p>
          </p:txBody>
        </p:sp>
        <p:sp>
          <p:nvSpPr>
            <p:cNvPr id="33867" name="Text Box 206">
              <a:extLst>
                <a:ext uri="{FF2B5EF4-FFF2-40B4-BE49-F238E27FC236}">
                  <a16:creationId xmlns:a16="http://schemas.microsoft.com/office/drawing/2014/main" id="{069C102E-2A5A-4105-A192-0A855A9EA7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1314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</a:t>
              </a:r>
            </a:p>
          </p:txBody>
        </p:sp>
      </p:grpSp>
      <p:sp>
        <p:nvSpPr>
          <p:cNvPr id="2255" name="Text Box 207">
            <a:extLst>
              <a:ext uri="{FF2B5EF4-FFF2-40B4-BE49-F238E27FC236}">
                <a16:creationId xmlns:a16="http://schemas.microsoft.com/office/drawing/2014/main" id="{F40F87C5-5A70-4DB3-A990-B145CDD4F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25304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2256" name="Text Box 208">
            <a:extLst>
              <a:ext uri="{FF2B5EF4-FFF2-40B4-BE49-F238E27FC236}">
                <a16:creationId xmlns:a16="http://schemas.microsoft.com/office/drawing/2014/main" id="{C2E9F3EB-2F40-44C6-98EA-03426EA21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27082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33818" name="Text Box 209">
            <a:extLst>
              <a:ext uri="{FF2B5EF4-FFF2-40B4-BE49-F238E27FC236}">
                <a16:creationId xmlns:a16="http://schemas.microsoft.com/office/drawing/2014/main" id="{D32880C6-913A-4B84-B737-6408987A2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5" y="317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00FF00"/>
                </a:solidFill>
              </a:rPr>
              <a:t>0</a:t>
            </a:r>
          </a:p>
        </p:txBody>
      </p:sp>
      <p:sp>
        <p:nvSpPr>
          <p:cNvPr id="33819" name="Rectangle 210">
            <a:extLst>
              <a:ext uri="{FF2B5EF4-FFF2-40B4-BE49-F238E27FC236}">
                <a16:creationId xmlns:a16="http://schemas.microsoft.com/office/drawing/2014/main" id="{1D60F4A3-3209-4A08-A07D-DE6813AD1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3639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0" name="Rectangle 211">
            <a:extLst>
              <a:ext uri="{FF2B5EF4-FFF2-40B4-BE49-F238E27FC236}">
                <a16:creationId xmlns:a16="http://schemas.microsoft.com/office/drawing/2014/main" id="{C8DC0001-8677-4C76-A4E6-ABC32C54D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5798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1" name="Rectangle 212">
            <a:extLst>
              <a:ext uri="{FF2B5EF4-FFF2-40B4-BE49-F238E27FC236}">
                <a16:creationId xmlns:a16="http://schemas.microsoft.com/office/drawing/2014/main" id="{3E897580-A9C7-4609-8F8E-8E6FE1FAF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7957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2" name="Rectangle 213">
            <a:extLst>
              <a:ext uri="{FF2B5EF4-FFF2-40B4-BE49-F238E27FC236}">
                <a16:creationId xmlns:a16="http://schemas.microsoft.com/office/drawing/2014/main" id="{E8BE6ACF-81BB-401B-B012-A48423FF2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0116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3" name="Rectangle 214">
            <a:extLst>
              <a:ext uri="{FF2B5EF4-FFF2-40B4-BE49-F238E27FC236}">
                <a16:creationId xmlns:a16="http://schemas.microsoft.com/office/drawing/2014/main" id="{26D65B7B-5289-4265-AC51-E763F272C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2275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4" name="Rectangle 215">
            <a:extLst>
              <a:ext uri="{FF2B5EF4-FFF2-40B4-BE49-F238E27FC236}">
                <a16:creationId xmlns:a16="http://schemas.microsoft.com/office/drawing/2014/main" id="{84529B24-2CC7-4BD0-B124-04D42ACE0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4434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5" name="Rectangle 216">
            <a:extLst>
              <a:ext uri="{FF2B5EF4-FFF2-40B4-BE49-F238E27FC236}">
                <a16:creationId xmlns:a16="http://schemas.microsoft.com/office/drawing/2014/main" id="{4B77AFA8-8F31-42A6-89B3-993D474A8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6593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6" name="Rectangle 217">
            <a:extLst>
              <a:ext uri="{FF2B5EF4-FFF2-40B4-BE49-F238E27FC236}">
                <a16:creationId xmlns:a16="http://schemas.microsoft.com/office/drawing/2014/main" id="{978E916B-21AD-488D-9870-9419C598E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8752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7" name="Rectangle 218">
            <a:extLst>
              <a:ext uri="{FF2B5EF4-FFF2-40B4-BE49-F238E27FC236}">
                <a16:creationId xmlns:a16="http://schemas.microsoft.com/office/drawing/2014/main" id="{C5B366F4-93B2-4A16-9708-7ABB0D5E2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0911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8" name="Rectangle 219">
            <a:extLst>
              <a:ext uri="{FF2B5EF4-FFF2-40B4-BE49-F238E27FC236}">
                <a16:creationId xmlns:a16="http://schemas.microsoft.com/office/drawing/2014/main" id="{16642F52-2B3B-481F-A85A-AFA1B4C81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3070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29" name="Rectangle 220">
            <a:extLst>
              <a:ext uri="{FF2B5EF4-FFF2-40B4-BE49-F238E27FC236}">
                <a16:creationId xmlns:a16="http://schemas.microsoft.com/office/drawing/2014/main" id="{7A6B0FD8-A79B-4893-A026-A3A6A0938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5229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30" name="Rectangle 221">
            <a:extLst>
              <a:ext uri="{FF2B5EF4-FFF2-40B4-BE49-F238E27FC236}">
                <a16:creationId xmlns:a16="http://schemas.microsoft.com/office/drawing/2014/main" id="{96ECE321-3FDF-4575-9C9E-44B4E89AB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7388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77" name="Text Box 229">
            <a:extLst>
              <a:ext uri="{FF2B5EF4-FFF2-40B4-BE49-F238E27FC236}">
                <a16:creationId xmlns:a16="http://schemas.microsoft.com/office/drawing/2014/main" id="{32DBA39D-7411-4351-8555-7A2872B74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924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2278" name="Text Box 230">
            <a:extLst>
              <a:ext uri="{FF2B5EF4-FFF2-40B4-BE49-F238E27FC236}">
                <a16:creationId xmlns:a16="http://schemas.microsoft.com/office/drawing/2014/main" id="{49B81CAB-97B2-4A12-9075-746FDD89E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40782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-8</a:t>
            </a:r>
          </a:p>
        </p:txBody>
      </p:sp>
      <p:grpSp>
        <p:nvGrpSpPr>
          <p:cNvPr id="3" name="Group 242">
            <a:extLst>
              <a:ext uri="{FF2B5EF4-FFF2-40B4-BE49-F238E27FC236}">
                <a16:creationId xmlns:a16="http://schemas.microsoft.com/office/drawing/2014/main" id="{3E3CBD0C-FCB8-47F9-BFCA-5F0AF163B2A8}"/>
              </a:ext>
            </a:extLst>
          </p:cNvPr>
          <p:cNvGrpSpPr>
            <a:grpSpLocks/>
          </p:cNvGrpSpPr>
          <p:nvPr/>
        </p:nvGrpSpPr>
        <p:grpSpPr bwMode="auto">
          <a:xfrm>
            <a:off x="5013325" y="4281488"/>
            <a:ext cx="1409700" cy="1966912"/>
            <a:chOff x="3158" y="2697"/>
            <a:chExt cx="888" cy="1239"/>
          </a:xfrm>
        </p:grpSpPr>
        <p:sp>
          <p:nvSpPr>
            <p:cNvPr id="33852" name="Text Box 222">
              <a:extLst>
                <a:ext uri="{FF2B5EF4-FFF2-40B4-BE49-F238E27FC236}">
                  <a16:creationId xmlns:a16="http://schemas.microsoft.com/office/drawing/2014/main" id="{9A21B8C1-27F1-4A71-9239-6CFEBF625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3705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-24</a:t>
              </a:r>
            </a:p>
          </p:txBody>
        </p:sp>
        <p:sp>
          <p:nvSpPr>
            <p:cNvPr id="33853" name="Text Box 223">
              <a:extLst>
                <a:ext uri="{FF2B5EF4-FFF2-40B4-BE49-F238E27FC236}">
                  <a16:creationId xmlns:a16="http://schemas.microsoft.com/office/drawing/2014/main" id="{E1F6F2FF-9524-4635-9E65-BBB03B110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3481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-22</a:t>
              </a:r>
            </a:p>
          </p:txBody>
        </p:sp>
        <p:sp>
          <p:nvSpPr>
            <p:cNvPr id="33854" name="Text Box 224">
              <a:extLst>
                <a:ext uri="{FF2B5EF4-FFF2-40B4-BE49-F238E27FC236}">
                  <a16:creationId xmlns:a16="http://schemas.microsoft.com/office/drawing/2014/main" id="{B7F04F2F-FA47-40A7-8399-C3CE4EBD0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3369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-20</a:t>
              </a:r>
            </a:p>
          </p:txBody>
        </p:sp>
        <p:sp>
          <p:nvSpPr>
            <p:cNvPr id="33855" name="Text Box 225">
              <a:extLst>
                <a:ext uri="{FF2B5EF4-FFF2-40B4-BE49-F238E27FC236}">
                  <a16:creationId xmlns:a16="http://schemas.microsoft.com/office/drawing/2014/main" id="{2B63F22C-2BD9-46F7-80E4-AE284DBEF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2977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-14</a:t>
              </a:r>
            </a:p>
          </p:txBody>
        </p:sp>
        <p:sp>
          <p:nvSpPr>
            <p:cNvPr id="33856" name="Text Box 226">
              <a:extLst>
                <a:ext uri="{FF2B5EF4-FFF2-40B4-BE49-F238E27FC236}">
                  <a16:creationId xmlns:a16="http://schemas.microsoft.com/office/drawing/2014/main" id="{9892C3F3-D0A5-4284-9FE6-0A2916B1F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3233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-18</a:t>
              </a:r>
            </a:p>
          </p:txBody>
        </p:sp>
        <p:sp>
          <p:nvSpPr>
            <p:cNvPr id="33857" name="Text Box 227">
              <a:extLst>
                <a:ext uri="{FF2B5EF4-FFF2-40B4-BE49-F238E27FC236}">
                  <a16:creationId xmlns:a16="http://schemas.microsoft.com/office/drawing/2014/main" id="{057CFEA9-D929-4CB5-AF18-52D158436E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9" y="3105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-16</a:t>
              </a:r>
            </a:p>
          </p:txBody>
        </p:sp>
        <p:sp>
          <p:nvSpPr>
            <p:cNvPr id="33858" name="Text Box 228">
              <a:extLst>
                <a:ext uri="{FF2B5EF4-FFF2-40B4-BE49-F238E27FC236}">
                  <a16:creationId xmlns:a16="http://schemas.microsoft.com/office/drawing/2014/main" id="{D7BA11A1-B733-47CD-9C2D-F761F8148A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3" y="2833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-12</a:t>
              </a:r>
            </a:p>
          </p:txBody>
        </p:sp>
        <p:sp>
          <p:nvSpPr>
            <p:cNvPr id="33859" name="Text Box 231">
              <a:extLst>
                <a:ext uri="{FF2B5EF4-FFF2-40B4-BE49-F238E27FC236}">
                  <a16:creationId xmlns:a16="http://schemas.microsoft.com/office/drawing/2014/main" id="{61461F35-6FAC-4739-933F-83DA3AD81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2697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-10</a:t>
              </a:r>
            </a:p>
          </p:txBody>
        </p:sp>
      </p:grpSp>
      <p:sp>
        <p:nvSpPr>
          <p:cNvPr id="2280" name="Text Box 232">
            <a:extLst>
              <a:ext uri="{FF2B5EF4-FFF2-40B4-BE49-F238E27FC236}">
                <a16:creationId xmlns:a16="http://schemas.microsoft.com/office/drawing/2014/main" id="{5C4EFE61-9296-43D0-A409-41353CDB3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25" y="38496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-6</a:t>
            </a:r>
          </a:p>
        </p:txBody>
      </p:sp>
      <p:sp>
        <p:nvSpPr>
          <p:cNvPr id="2281" name="Text Box 233">
            <a:extLst>
              <a:ext uri="{FF2B5EF4-FFF2-40B4-BE49-F238E27FC236}">
                <a16:creationId xmlns:a16="http://schemas.microsoft.com/office/drawing/2014/main" id="{13C8FDCE-B578-4279-A8B3-1ABD3C39C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36210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-4</a:t>
            </a:r>
          </a:p>
        </p:txBody>
      </p:sp>
      <p:sp>
        <p:nvSpPr>
          <p:cNvPr id="2285" name="Text Box 237">
            <a:extLst>
              <a:ext uri="{FF2B5EF4-FFF2-40B4-BE49-F238E27FC236}">
                <a16:creationId xmlns:a16="http://schemas.microsoft.com/office/drawing/2014/main" id="{9A389BFE-6F45-4C9E-9836-FEBADE474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2200275"/>
            <a:ext cx="3336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(a)  4</a:t>
            </a:r>
            <a:r>
              <a:rPr lang="en-GB" altLang="en-US" baseline="60000"/>
              <a:t>o</a:t>
            </a:r>
            <a:r>
              <a:rPr lang="en-GB" altLang="en-US"/>
              <a:t>C up from 12 </a:t>
            </a:r>
            <a:r>
              <a:rPr lang="en-GB" altLang="en-US" baseline="60000"/>
              <a:t>o</a:t>
            </a:r>
            <a:r>
              <a:rPr lang="en-GB" altLang="en-US"/>
              <a:t> C</a:t>
            </a:r>
          </a:p>
        </p:txBody>
      </p:sp>
      <p:sp>
        <p:nvSpPr>
          <p:cNvPr id="2286" name="Text Box 238">
            <a:extLst>
              <a:ext uri="{FF2B5EF4-FFF2-40B4-BE49-F238E27FC236}">
                <a16:creationId xmlns:a16="http://schemas.microsoft.com/office/drawing/2014/main" id="{AF0EF0F7-C616-4174-A54A-A9A0B5B78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3051175"/>
            <a:ext cx="3751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(b)  8</a:t>
            </a:r>
            <a:r>
              <a:rPr lang="en-GB" altLang="en-US" baseline="60000"/>
              <a:t>o</a:t>
            </a:r>
            <a:r>
              <a:rPr lang="en-GB" altLang="en-US"/>
              <a:t>C down from 10 </a:t>
            </a:r>
            <a:r>
              <a:rPr lang="en-GB" altLang="en-US" baseline="60000"/>
              <a:t>o</a:t>
            </a:r>
            <a:r>
              <a:rPr lang="en-GB" altLang="en-US"/>
              <a:t> C</a:t>
            </a:r>
          </a:p>
        </p:txBody>
      </p:sp>
      <p:sp>
        <p:nvSpPr>
          <p:cNvPr id="2287" name="Text Box 239">
            <a:extLst>
              <a:ext uri="{FF2B5EF4-FFF2-40B4-BE49-F238E27FC236}">
                <a16:creationId xmlns:a16="http://schemas.microsoft.com/office/drawing/2014/main" id="{BECDEE86-65D1-44C8-BBB1-709D6D2A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3889375"/>
            <a:ext cx="332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(c)  3</a:t>
            </a:r>
            <a:r>
              <a:rPr lang="en-GB" altLang="en-US" baseline="60000"/>
              <a:t>o</a:t>
            </a:r>
            <a:r>
              <a:rPr lang="en-GB" altLang="en-US"/>
              <a:t>C up from -2 </a:t>
            </a:r>
            <a:r>
              <a:rPr lang="en-GB" altLang="en-US" baseline="60000"/>
              <a:t>o</a:t>
            </a:r>
            <a:r>
              <a:rPr lang="en-GB" altLang="en-US"/>
              <a:t> C</a:t>
            </a:r>
          </a:p>
        </p:txBody>
      </p:sp>
      <p:sp>
        <p:nvSpPr>
          <p:cNvPr id="2288" name="Text Box 240">
            <a:extLst>
              <a:ext uri="{FF2B5EF4-FFF2-40B4-BE49-F238E27FC236}">
                <a16:creationId xmlns:a16="http://schemas.microsoft.com/office/drawing/2014/main" id="{41704938-CCFA-4B7E-A7F8-6F6DD7749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4727575"/>
            <a:ext cx="3611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(d)  6</a:t>
            </a:r>
            <a:r>
              <a:rPr lang="en-GB" altLang="en-US" baseline="60000"/>
              <a:t>o</a:t>
            </a:r>
            <a:r>
              <a:rPr lang="en-GB" altLang="en-US"/>
              <a:t>C down from 2 </a:t>
            </a:r>
            <a:r>
              <a:rPr lang="en-GB" altLang="en-US" baseline="60000"/>
              <a:t>o</a:t>
            </a:r>
            <a:r>
              <a:rPr lang="en-GB" altLang="en-US"/>
              <a:t> C</a:t>
            </a:r>
          </a:p>
        </p:txBody>
      </p:sp>
      <p:grpSp>
        <p:nvGrpSpPr>
          <p:cNvPr id="4" name="Group 254">
            <a:extLst>
              <a:ext uri="{FF2B5EF4-FFF2-40B4-BE49-F238E27FC236}">
                <a16:creationId xmlns:a16="http://schemas.microsoft.com/office/drawing/2014/main" id="{A59D5377-5753-4FB4-A6DA-F7A0EF76157C}"/>
              </a:ext>
            </a:extLst>
          </p:cNvPr>
          <p:cNvGrpSpPr>
            <a:grpSpLocks/>
          </p:cNvGrpSpPr>
          <p:nvPr/>
        </p:nvGrpSpPr>
        <p:grpSpPr bwMode="auto">
          <a:xfrm>
            <a:off x="7581900" y="3429000"/>
            <a:ext cx="1071563" cy="1803400"/>
            <a:chOff x="4776" y="2160"/>
            <a:chExt cx="675" cy="1136"/>
          </a:xfrm>
        </p:grpSpPr>
        <p:sp>
          <p:nvSpPr>
            <p:cNvPr id="33850" name="Line 245">
              <a:extLst>
                <a:ext uri="{FF2B5EF4-FFF2-40B4-BE49-F238E27FC236}">
                  <a16:creationId xmlns:a16="http://schemas.microsoft.com/office/drawing/2014/main" id="{160C372A-B48B-4881-AB6A-AD0455A6F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2160"/>
              <a:ext cx="0" cy="1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1" name="Text Box 246">
              <a:extLst>
                <a:ext uri="{FF2B5EF4-FFF2-40B4-BE49-F238E27FC236}">
                  <a16:creationId xmlns:a16="http://schemas.microsoft.com/office/drawing/2014/main" id="{1B4B5505-5A72-49AA-B422-C11F0A317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8" y="2594"/>
              <a:ext cx="5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Down -</a:t>
              </a:r>
            </a:p>
          </p:txBody>
        </p:sp>
      </p:grpSp>
      <p:grpSp>
        <p:nvGrpSpPr>
          <p:cNvPr id="5" name="Group 253">
            <a:extLst>
              <a:ext uri="{FF2B5EF4-FFF2-40B4-BE49-F238E27FC236}">
                <a16:creationId xmlns:a16="http://schemas.microsoft.com/office/drawing/2014/main" id="{BE69D7D8-771E-416D-B586-E14D435101E4}"/>
              </a:ext>
            </a:extLst>
          </p:cNvPr>
          <p:cNvGrpSpPr>
            <a:grpSpLocks/>
          </p:cNvGrpSpPr>
          <p:nvPr/>
        </p:nvGrpSpPr>
        <p:grpSpPr bwMode="auto">
          <a:xfrm>
            <a:off x="7518400" y="2019300"/>
            <a:ext cx="989013" cy="1422400"/>
            <a:chOff x="4728" y="1272"/>
            <a:chExt cx="623" cy="896"/>
          </a:xfrm>
        </p:grpSpPr>
        <p:sp>
          <p:nvSpPr>
            <p:cNvPr id="33847" name="Line 243">
              <a:extLst>
                <a:ext uri="{FF2B5EF4-FFF2-40B4-BE49-F238E27FC236}">
                  <a16:creationId xmlns:a16="http://schemas.microsoft.com/office/drawing/2014/main" id="{DB213B8C-B157-4580-ADB6-55AA79664C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8" y="1272"/>
              <a:ext cx="0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8" name="Text Box 244">
              <a:extLst>
                <a:ext uri="{FF2B5EF4-FFF2-40B4-BE49-F238E27FC236}">
                  <a16:creationId xmlns:a16="http://schemas.microsoft.com/office/drawing/2014/main" id="{CE25F81F-1AFE-4789-95D6-044CF0C6BC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2" y="1706"/>
              <a:ext cx="40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UP +</a:t>
              </a:r>
            </a:p>
          </p:txBody>
        </p:sp>
        <p:sp>
          <p:nvSpPr>
            <p:cNvPr id="33849" name="Oval 247">
              <a:extLst>
                <a:ext uri="{FF2B5EF4-FFF2-40B4-BE49-F238E27FC236}">
                  <a16:creationId xmlns:a16="http://schemas.microsoft.com/office/drawing/2014/main" id="{AC63F21A-E9C6-4468-8D09-1F5056942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2088"/>
              <a:ext cx="88" cy="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96" name="Text Box 248">
            <a:extLst>
              <a:ext uri="{FF2B5EF4-FFF2-40B4-BE49-F238E27FC236}">
                <a16:creationId xmlns:a16="http://schemas.microsoft.com/office/drawing/2014/main" id="{42837242-E782-4BD9-B832-EC8E0AD17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2593975"/>
            <a:ext cx="169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 + 4 = 16</a:t>
            </a:r>
          </a:p>
        </p:txBody>
      </p:sp>
      <p:sp>
        <p:nvSpPr>
          <p:cNvPr id="2297" name="Text Box 249">
            <a:extLst>
              <a:ext uri="{FF2B5EF4-FFF2-40B4-BE49-F238E27FC236}">
                <a16:creationId xmlns:a16="http://schemas.microsoft.com/office/drawing/2014/main" id="{76891175-C693-4DA4-8B78-6C1B62ED3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394075"/>
            <a:ext cx="1536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10 - 8 = 2</a:t>
            </a:r>
          </a:p>
        </p:txBody>
      </p:sp>
      <p:sp>
        <p:nvSpPr>
          <p:cNvPr id="2298" name="Text Box 250">
            <a:extLst>
              <a:ext uri="{FF2B5EF4-FFF2-40B4-BE49-F238E27FC236}">
                <a16:creationId xmlns:a16="http://schemas.microsoft.com/office/drawing/2014/main" id="{8519D089-24C5-4493-A3F8-DFC52421F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050" y="4283075"/>
            <a:ext cx="1495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-2 + 3 = 1</a:t>
            </a:r>
          </a:p>
        </p:txBody>
      </p:sp>
      <p:sp>
        <p:nvSpPr>
          <p:cNvPr id="2299" name="Text Box 251">
            <a:extLst>
              <a:ext uri="{FF2B5EF4-FFF2-40B4-BE49-F238E27FC236}">
                <a16:creationId xmlns:a16="http://schemas.microsoft.com/office/drawing/2014/main" id="{A35807BE-23CD-432C-87F3-C601DC50F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0613" y="5146675"/>
            <a:ext cx="1525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2 - 6 = -4</a:t>
            </a:r>
          </a:p>
        </p:txBody>
      </p:sp>
      <p:sp>
        <p:nvSpPr>
          <p:cNvPr id="2300" name="Line 252">
            <a:extLst>
              <a:ext uri="{FF2B5EF4-FFF2-40B4-BE49-F238E27FC236}">
                <a16:creationId xmlns:a16="http://schemas.microsoft.com/office/drawing/2014/main" id="{C8083CF6-FD1F-4BB0-8284-5EEBAB28A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9300" y="3365500"/>
            <a:ext cx="16383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2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2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2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2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2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2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" grpId="0"/>
      <p:bldP spid="2253" grpId="0"/>
      <p:bldP spid="2255" grpId="0"/>
      <p:bldP spid="2256" grpId="0"/>
      <p:bldP spid="2277" grpId="0"/>
      <p:bldP spid="2278" grpId="0"/>
      <p:bldP spid="2280" grpId="0"/>
      <p:bldP spid="2281" grpId="0"/>
      <p:bldP spid="2285" grpId="0"/>
      <p:bldP spid="2286" grpId="0"/>
      <p:bldP spid="2287" grpId="0"/>
      <p:bldP spid="2288" grpId="0"/>
      <p:bldP spid="2296" grpId="0"/>
      <p:bldP spid="2297" grpId="0"/>
      <p:bldP spid="2298" grpId="0"/>
      <p:bldP spid="229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18">
            <a:extLst>
              <a:ext uri="{FF2B5EF4-FFF2-40B4-BE49-F238E27FC236}">
                <a16:creationId xmlns:a16="http://schemas.microsoft.com/office/drawing/2014/main" id="{5BF98E7E-0E3A-4EDF-A9E9-B0C2322E67A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546E16-F828-475D-8559-159C2C4370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0" name="Rectangle 19">
            <a:extLst>
              <a:ext uri="{FF2B5EF4-FFF2-40B4-BE49-F238E27FC236}">
                <a16:creationId xmlns:a16="http://schemas.microsoft.com/office/drawing/2014/main" id="{5BA71DA7-C96C-4ED5-B4D9-55EA6CE8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</a:t>
            </a:r>
          </a:p>
        </p:txBody>
      </p:sp>
      <p:sp>
        <p:nvSpPr>
          <p:cNvPr id="34820" name="Oval 2">
            <a:extLst>
              <a:ext uri="{FF2B5EF4-FFF2-40B4-BE49-F238E27FC236}">
                <a16:creationId xmlns:a16="http://schemas.microsoft.com/office/drawing/2014/main" id="{56B1D1D0-2CD9-469D-BE6B-60A1CDDFB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5943600"/>
            <a:ext cx="546100" cy="596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1" name="Text Box 3">
            <a:extLst>
              <a:ext uri="{FF2B5EF4-FFF2-40B4-BE49-F238E27FC236}">
                <a16:creationId xmlns:a16="http://schemas.microsoft.com/office/drawing/2014/main" id="{A003B027-6166-4B41-9418-2BC427094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825" y="444500"/>
            <a:ext cx="1892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Negative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Numbers</a:t>
            </a:r>
          </a:p>
        </p:txBody>
      </p:sp>
      <p:sp>
        <p:nvSpPr>
          <p:cNvPr id="34822" name="Text Box 4">
            <a:extLst>
              <a:ext uri="{FF2B5EF4-FFF2-40B4-BE49-F238E27FC236}">
                <a16:creationId xmlns:a16="http://schemas.microsoft.com/office/drawing/2014/main" id="{CB1358F6-E06F-43DA-8BB0-3EDC556A0AA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23" name="Picture 5" descr="scottishflag">
            <a:extLst>
              <a:ext uri="{FF2B5EF4-FFF2-40B4-BE49-F238E27FC236}">
                <a16:creationId xmlns:a16="http://schemas.microsoft.com/office/drawing/2014/main" id="{99E9C68F-57E1-4644-8F3D-D39892E0A1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7" descr="Office Objects 0572">
            <a:extLst>
              <a:ext uri="{FF2B5EF4-FFF2-40B4-BE49-F238E27FC236}">
                <a16:creationId xmlns:a16="http://schemas.microsoft.com/office/drawing/2014/main" id="{D57E2684-1A1A-4363-B34D-ADE733146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Rectangle 8">
            <a:extLst>
              <a:ext uri="{FF2B5EF4-FFF2-40B4-BE49-F238E27FC236}">
                <a16:creationId xmlns:a16="http://schemas.microsoft.com/office/drawing/2014/main" id="{6C34563D-3D9F-4941-90E5-012B49720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7493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6" name="Rectangle 9">
            <a:extLst>
              <a:ext uri="{FF2B5EF4-FFF2-40B4-BE49-F238E27FC236}">
                <a16:creationId xmlns:a16="http://schemas.microsoft.com/office/drawing/2014/main" id="{D6802A31-F15F-4530-8673-7CA1D45AF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9652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7" name="Rectangle 10">
            <a:extLst>
              <a:ext uri="{FF2B5EF4-FFF2-40B4-BE49-F238E27FC236}">
                <a16:creationId xmlns:a16="http://schemas.microsoft.com/office/drawing/2014/main" id="{26A79AF6-7E9E-4BE4-ADAC-F6BE22AEA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1811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8" name="Rectangle 11">
            <a:extLst>
              <a:ext uri="{FF2B5EF4-FFF2-40B4-BE49-F238E27FC236}">
                <a16:creationId xmlns:a16="http://schemas.microsoft.com/office/drawing/2014/main" id="{845D2A05-1340-46DD-9E24-E3C71234F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3970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9" name="Rectangle 12">
            <a:extLst>
              <a:ext uri="{FF2B5EF4-FFF2-40B4-BE49-F238E27FC236}">
                <a16:creationId xmlns:a16="http://schemas.microsoft.com/office/drawing/2014/main" id="{E29117AA-75E0-4FC0-AE37-92235A5A5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6129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0" name="Rectangle 13">
            <a:extLst>
              <a:ext uri="{FF2B5EF4-FFF2-40B4-BE49-F238E27FC236}">
                <a16:creationId xmlns:a16="http://schemas.microsoft.com/office/drawing/2014/main" id="{84BC4A07-35CF-430A-B67E-4AE3106DC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18288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1" name="Rectangle 14">
            <a:extLst>
              <a:ext uri="{FF2B5EF4-FFF2-40B4-BE49-F238E27FC236}">
                <a16:creationId xmlns:a16="http://schemas.microsoft.com/office/drawing/2014/main" id="{9E691856-7B65-4946-A06A-DF3DA7A50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0447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2" name="Rectangle 15">
            <a:extLst>
              <a:ext uri="{FF2B5EF4-FFF2-40B4-BE49-F238E27FC236}">
                <a16:creationId xmlns:a16="http://schemas.microsoft.com/office/drawing/2014/main" id="{32427B1C-6ADE-45E8-B85E-480A81A9F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2606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3" name="Rectangle 16">
            <a:extLst>
              <a:ext uri="{FF2B5EF4-FFF2-40B4-BE49-F238E27FC236}">
                <a16:creationId xmlns:a16="http://schemas.microsoft.com/office/drawing/2014/main" id="{FC1BA4F0-5CC4-4743-9EFF-A904185B2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4765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4" name="Rectangle 17">
            <a:extLst>
              <a:ext uri="{FF2B5EF4-FFF2-40B4-BE49-F238E27FC236}">
                <a16:creationId xmlns:a16="http://schemas.microsoft.com/office/drawing/2014/main" id="{8A02DC52-908B-4C45-9592-BD1E5F087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6924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5" name="Rectangle 18">
            <a:extLst>
              <a:ext uri="{FF2B5EF4-FFF2-40B4-BE49-F238E27FC236}">
                <a16:creationId xmlns:a16="http://schemas.microsoft.com/office/drawing/2014/main" id="{0D5B9316-BB22-4487-92CF-0BFA8744D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29083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6" name="Rectangle 19">
            <a:extLst>
              <a:ext uri="{FF2B5EF4-FFF2-40B4-BE49-F238E27FC236}">
                <a16:creationId xmlns:a16="http://schemas.microsoft.com/office/drawing/2014/main" id="{1B2F70A2-AD46-45D6-8B07-6E674ECEF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124200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7" name="Text Box 20">
            <a:extLst>
              <a:ext uri="{FF2B5EF4-FFF2-40B4-BE49-F238E27FC236}">
                <a16:creationId xmlns:a16="http://schemas.microsoft.com/office/drawing/2014/main" id="{F1857149-8932-4D82-A4D2-D89086FF1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29368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4838" name="Text Box 21">
            <a:extLst>
              <a:ext uri="{FF2B5EF4-FFF2-40B4-BE49-F238E27FC236}">
                <a16:creationId xmlns:a16="http://schemas.microsoft.com/office/drawing/2014/main" id="{45E3DFC1-8985-4879-9CD5-E3C01044E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22637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8</a:t>
            </a:r>
          </a:p>
        </p:txBody>
      </p:sp>
      <p:grpSp>
        <p:nvGrpSpPr>
          <p:cNvPr id="34839" name="Group 22">
            <a:extLst>
              <a:ext uri="{FF2B5EF4-FFF2-40B4-BE49-F238E27FC236}">
                <a16:creationId xmlns:a16="http://schemas.microsoft.com/office/drawing/2014/main" id="{59734D4B-50B6-4D17-8822-3CCCDA4B836E}"/>
              </a:ext>
            </a:extLst>
          </p:cNvPr>
          <p:cNvGrpSpPr>
            <a:grpSpLocks/>
          </p:cNvGrpSpPr>
          <p:nvPr/>
        </p:nvGrpSpPr>
        <p:grpSpPr bwMode="auto">
          <a:xfrm>
            <a:off x="5191125" y="574675"/>
            <a:ext cx="1060450" cy="1878013"/>
            <a:chOff x="3270" y="362"/>
            <a:chExt cx="668" cy="1183"/>
          </a:xfrm>
        </p:grpSpPr>
        <p:sp>
          <p:nvSpPr>
            <p:cNvPr id="34889" name="Text Box 23">
              <a:extLst>
                <a:ext uri="{FF2B5EF4-FFF2-40B4-BE49-F238E27FC236}">
                  <a16:creationId xmlns:a16="http://schemas.microsoft.com/office/drawing/2014/main" id="{6AFD14E2-EF0A-4221-B958-9C24FF0653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362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24</a:t>
              </a:r>
            </a:p>
          </p:txBody>
        </p:sp>
        <p:sp>
          <p:nvSpPr>
            <p:cNvPr id="34890" name="Text Box 24">
              <a:extLst>
                <a:ext uri="{FF2B5EF4-FFF2-40B4-BE49-F238E27FC236}">
                  <a16:creationId xmlns:a16="http://schemas.microsoft.com/office/drawing/2014/main" id="{4E101C8B-36E2-4947-8A7B-51CF31A5D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50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22</a:t>
              </a:r>
            </a:p>
          </p:txBody>
        </p:sp>
        <p:sp>
          <p:nvSpPr>
            <p:cNvPr id="34891" name="Text Box 25">
              <a:extLst>
                <a:ext uri="{FF2B5EF4-FFF2-40B4-BE49-F238E27FC236}">
                  <a16:creationId xmlns:a16="http://schemas.microsoft.com/office/drawing/2014/main" id="{EB4252A4-40C6-4CCB-8FA1-8774F18254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0" y="61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20</a:t>
              </a:r>
            </a:p>
          </p:txBody>
        </p:sp>
        <p:sp>
          <p:nvSpPr>
            <p:cNvPr id="34892" name="Text Box 26">
              <a:extLst>
                <a:ext uri="{FF2B5EF4-FFF2-40B4-BE49-F238E27FC236}">
                  <a16:creationId xmlns:a16="http://schemas.microsoft.com/office/drawing/2014/main" id="{C43F89DA-FBD5-4339-B6FE-645AB1A2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1050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14</a:t>
              </a:r>
            </a:p>
          </p:txBody>
        </p:sp>
        <p:sp>
          <p:nvSpPr>
            <p:cNvPr id="34893" name="Text Box 27">
              <a:extLst>
                <a:ext uri="{FF2B5EF4-FFF2-40B4-BE49-F238E27FC236}">
                  <a16:creationId xmlns:a16="http://schemas.microsoft.com/office/drawing/2014/main" id="{680397E6-9C27-4A58-B3E8-FF7965D01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770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18</a:t>
              </a:r>
            </a:p>
          </p:txBody>
        </p:sp>
        <p:sp>
          <p:nvSpPr>
            <p:cNvPr id="34894" name="Text Box 28">
              <a:extLst>
                <a:ext uri="{FF2B5EF4-FFF2-40B4-BE49-F238E27FC236}">
                  <a16:creationId xmlns:a16="http://schemas.microsoft.com/office/drawing/2014/main" id="{362E6C7E-C305-4207-9EC5-F0E840E39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3" y="914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16</a:t>
              </a:r>
            </a:p>
          </p:txBody>
        </p:sp>
        <p:sp>
          <p:nvSpPr>
            <p:cNvPr id="34895" name="Text Box 29">
              <a:extLst>
                <a:ext uri="{FF2B5EF4-FFF2-40B4-BE49-F238E27FC236}">
                  <a16:creationId xmlns:a16="http://schemas.microsoft.com/office/drawing/2014/main" id="{979E4BDD-3EE9-4F30-A860-95672F078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3" y="1162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12</a:t>
              </a:r>
            </a:p>
          </p:txBody>
        </p:sp>
        <p:sp>
          <p:nvSpPr>
            <p:cNvPr id="34896" name="Text Box 30">
              <a:extLst>
                <a:ext uri="{FF2B5EF4-FFF2-40B4-BE49-F238E27FC236}">
                  <a16:creationId xmlns:a16="http://schemas.microsoft.com/office/drawing/2014/main" id="{F8D83B5E-13BD-4416-B1B5-99E261D7C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1314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</a:t>
              </a:r>
            </a:p>
          </p:txBody>
        </p:sp>
      </p:grpSp>
      <p:sp>
        <p:nvSpPr>
          <p:cNvPr id="34840" name="Text Box 31">
            <a:extLst>
              <a:ext uri="{FF2B5EF4-FFF2-40B4-BE49-F238E27FC236}">
                <a16:creationId xmlns:a16="http://schemas.microsoft.com/office/drawing/2014/main" id="{430B3F49-5F8C-4671-AB28-2974EC3E4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25304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34841" name="Text Box 32">
            <a:extLst>
              <a:ext uri="{FF2B5EF4-FFF2-40B4-BE49-F238E27FC236}">
                <a16:creationId xmlns:a16="http://schemas.microsoft.com/office/drawing/2014/main" id="{B20D5B7D-3830-4729-8B8C-73E00933B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27082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34842" name="Text Box 33">
            <a:extLst>
              <a:ext uri="{FF2B5EF4-FFF2-40B4-BE49-F238E27FC236}">
                <a16:creationId xmlns:a16="http://schemas.microsoft.com/office/drawing/2014/main" id="{8FC83B97-6C00-4B44-AF28-438803559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5" y="317817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FF00"/>
                </a:solidFill>
              </a:rPr>
              <a:t>0</a:t>
            </a:r>
          </a:p>
        </p:txBody>
      </p:sp>
      <p:sp>
        <p:nvSpPr>
          <p:cNvPr id="34843" name="Rectangle 34">
            <a:extLst>
              <a:ext uri="{FF2B5EF4-FFF2-40B4-BE49-F238E27FC236}">
                <a16:creationId xmlns:a16="http://schemas.microsoft.com/office/drawing/2014/main" id="{239CE51D-DFFD-499E-BC11-DEA3FD0EC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3639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4" name="Rectangle 35">
            <a:extLst>
              <a:ext uri="{FF2B5EF4-FFF2-40B4-BE49-F238E27FC236}">
                <a16:creationId xmlns:a16="http://schemas.microsoft.com/office/drawing/2014/main" id="{24CF4DD9-15D3-443C-91F2-2E095B90E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5798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5" name="Rectangle 36">
            <a:extLst>
              <a:ext uri="{FF2B5EF4-FFF2-40B4-BE49-F238E27FC236}">
                <a16:creationId xmlns:a16="http://schemas.microsoft.com/office/drawing/2014/main" id="{13150FCC-803E-4F34-9AAB-22589671E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37957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6" name="Rectangle 37">
            <a:extLst>
              <a:ext uri="{FF2B5EF4-FFF2-40B4-BE49-F238E27FC236}">
                <a16:creationId xmlns:a16="http://schemas.microsoft.com/office/drawing/2014/main" id="{EE31060D-AB60-4D21-93C7-24C8BBBC4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0116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7" name="Rectangle 38">
            <a:extLst>
              <a:ext uri="{FF2B5EF4-FFF2-40B4-BE49-F238E27FC236}">
                <a16:creationId xmlns:a16="http://schemas.microsoft.com/office/drawing/2014/main" id="{81BFDAF4-6C8A-4543-9B55-D0F400A5A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2275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8" name="Rectangle 39">
            <a:extLst>
              <a:ext uri="{FF2B5EF4-FFF2-40B4-BE49-F238E27FC236}">
                <a16:creationId xmlns:a16="http://schemas.microsoft.com/office/drawing/2014/main" id="{E54AD6EE-8469-4A02-934D-F55FB0068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4434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9" name="Rectangle 40">
            <a:extLst>
              <a:ext uri="{FF2B5EF4-FFF2-40B4-BE49-F238E27FC236}">
                <a16:creationId xmlns:a16="http://schemas.microsoft.com/office/drawing/2014/main" id="{5AF66BF0-4200-48F6-9471-A650DBAF8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6593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0" name="Rectangle 41">
            <a:extLst>
              <a:ext uri="{FF2B5EF4-FFF2-40B4-BE49-F238E27FC236}">
                <a16:creationId xmlns:a16="http://schemas.microsoft.com/office/drawing/2014/main" id="{5DAA8D27-FEAB-47D0-8194-0B0D8BF0F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8752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1" name="Rectangle 42">
            <a:extLst>
              <a:ext uri="{FF2B5EF4-FFF2-40B4-BE49-F238E27FC236}">
                <a16:creationId xmlns:a16="http://schemas.microsoft.com/office/drawing/2014/main" id="{0418FD24-5D32-4FAF-9BD8-559A66FC5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0911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2" name="Rectangle 43">
            <a:extLst>
              <a:ext uri="{FF2B5EF4-FFF2-40B4-BE49-F238E27FC236}">
                <a16:creationId xmlns:a16="http://schemas.microsoft.com/office/drawing/2014/main" id="{32854D15-846C-4C63-92D9-747C65FD2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3070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3" name="Rectangle 44">
            <a:extLst>
              <a:ext uri="{FF2B5EF4-FFF2-40B4-BE49-F238E27FC236}">
                <a16:creationId xmlns:a16="http://schemas.microsoft.com/office/drawing/2014/main" id="{F0E566F9-556A-4618-B0C9-38CCEDB2B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5229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4" name="Rectangle 45">
            <a:extLst>
              <a:ext uri="{FF2B5EF4-FFF2-40B4-BE49-F238E27FC236}">
                <a16:creationId xmlns:a16="http://schemas.microsoft.com/office/drawing/2014/main" id="{085E47E0-F1CA-4915-8059-F19E49B68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738813"/>
            <a:ext cx="228600" cy="24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55" name="Text Box 46">
            <a:extLst>
              <a:ext uri="{FF2B5EF4-FFF2-40B4-BE49-F238E27FC236}">
                <a16:creationId xmlns:a16="http://schemas.microsoft.com/office/drawing/2014/main" id="{8BC67AE3-62B6-4ADD-931A-4D725A361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924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4856" name="Text Box 47">
            <a:extLst>
              <a:ext uri="{FF2B5EF4-FFF2-40B4-BE49-F238E27FC236}">
                <a16:creationId xmlns:a16="http://schemas.microsoft.com/office/drawing/2014/main" id="{49EA161E-F34E-463D-905A-430A33B7F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40782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-8</a:t>
            </a:r>
          </a:p>
        </p:txBody>
      </p:sp>
      <p:grpSp>
        <p:nvGrpSpPr>
          <p:cNvPr id="34857" name="Group 48">
            <a:extLst>
              <a:ext uri="{FF2B5EF4-FFF2-40B4-BE49-F238E27FC236}">
                <a16:creationId xmlns:a16="http://schemas.microsoft.com/office/drawing/2014/main" id="{E8034FDF-1964-4ECB-82A4-6F2ECB1E7A03}"/>
              </a:ext>
            </a:extLst>
          </p:cNvPr>
          <p:cNvGrpSpPr>
            <a:grpSpLocks/>
          </p:cNvGrpSpPr>
          <p:nvPr/>
        </p:nvGrpSpPr>
        <p:grpSpPr bwMode="auto">
          <a:xfrm>
            <a:off x="5013325" y="4281488"/>
            <a:ext cx="1409700" cy="1966912"/>
            <a:chOff x="3158" y="2697"/>
            <a:chExt cx="888" cy="1239"/>
          </a:xfrm>
        </p:grpSpPr>
        <p:sp>
          <p:nvSpPr>
            <p:cNvPr id="34881" name="Text Box 49">
              <a:extLst>
                <a:ext uri="{FF2B5EF4-FFF2-40B4-BE49-F238E27FC236}">
                  <a16:creationId xmlns:a16="http://schemas.microsoft.com/office/drawing/2014/main" id="{F166174B-FB33-4F7E-BB08-9CC3847B9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3705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-24</a:t>
              </a:r>
            </a:p>
          </p:txBody>
        </p:sp>
        <p:sp>
          <p:nvSpPr>
            <p:cNvPr id="34882" name="Text Box 50">
              <a:extLst>
                <a:ext uri="{FF2B5EF4-FFF2-40B4-BE49-F238E27FC236}">
                  <a16:creationId xmlns:a16="http://schemas.microsoft.com/office/drawing/2014/main" id="{46FFFD91-1F66-42CA-853F-36E8B34BB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3481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-22</a:t>
              </a:r>
            </a:p>
          </p:txBody>
        </p:sp>
        <p:sp>
          <p:nvSpPr>
            <p:cNvPr id="34883" name="Text Box 51">
              <a:extLst>
                <a:ext uri="{FF2B5EF4-FFF2-40B4-BE49-F238E27FC236}">
                  <a16:creationId xmlns:a16="http://schemas.microsoft.com/office/drawing/2014/main" id="{F3456CF2-F055-4EBE-817E-1A518759D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3369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-20</a:t>
              </a:r>
            </a:p>
          </p:txBody>
        </p:sp>
        <p:sp>
          <p:nvSpPr>
            <p:cNvPr id="34884" name="Text Box 52">
              <a:extLst>
                <a:ext uri="{FF2B5EF4-FFF2-40B4-BE49-F238E27FC236}">
                  <a16:creationId xmlns:a16="http://schemas.microsoft.com/office/drawing/2014/main" id="{13CAC287-1F5D-481C-BE3B-0076A99C7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2977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-14</a:t>
              </a:r>
            </a:p>
          </p:txBody>
        </p:sp>
        <p:sp>
          <p:nvSpPr>
            <p:cNvPr id="34885" name="Text Box 53">
              <a:extLst>
                <a:ext uri="{FF2B5EF4-FFF2-40B4-BE49-F238E27FC236}">
                  <a16:creationId xmlns:a16="http://schemas.microsoft.com/office/drawing/2014/main" id="{EF23C5ED-3919-47B3-B7F3-B69E0FA40F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3233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-18</a:t>
              </a:r>
            </a:p>
          </p:txBody>
        </p:sp>
        <p:sp>
          <p:nvSpPr>
            <p:cNvPr id="34886" name="Text Box 54">
              <a:extLst>
                <a:ext uri="{FF2B5EF4-FFF2-40B4-BE49-F238E27FC236}">
                  <a16:creationId xmlns:a16="http://schemas.microsoft.com/office/drawing/2014/main" id="{E2DB199D-ACA0-40CB-8638-0B02F00FFA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9" y="3105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-16</a:t>
              </a:r>
            </a:p>
          </p:txBody>
        </p:sp>
        <p:sp>
          <p:nvSpPr>
            <p:cNvPr id="34887" name="Text Box 55">
              <a:extLst>
                <a:ext uri="{FF2B5EF4-FFF2-40B4-BE49-F238E27FC236}">
                  <a16:creationId xmlns:a16="http://schemas.microsoft.com/office/drawing/2014/main" id="{C2015329-188D-4320-88F2-75182D0292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3" y="2833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-12</a:t>
              </a:r>
            </a:p>
          </p:txBody>
        </p:sp>
        <p:sp>
          <p:nvSpPr>
            <p:cNvPr id="34888" name="Text Box 56">
              <a:extLst>
                <a:ext uri="{FF2B5EF4-FFF2-40B4-BE49-F238E27FC236}">
                  <a16:creationId xmlns:a16="http://schemas.microsoft.com/office/drawing/2014/main" id="{8BB03699-B4E7-4E62-98C7-1868068E08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2697"/>
              <a:ext cx="3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-10</a:t>
              </a:r>
            </a:p>
          </p:txBody>
        </p:sp>
      </p:grpSp>
      <p:sp>
        <p:nvSpPr>
          <p:cNvPr id="34858" name="Text Box 57">
            <a:extLst>
              <a:ext uri="{FF2B5EF4-FFF2-40B4-BE49-F238E27FC236}">
                <a16:creationId xmlns:a16="http://schemas.microsoft.com/office/drawing/2014/main" id="{EEF8811B-2726-4E37-9F16-53B8319AC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25" y="38496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-6</a:t>
            </a:r>
          </a:p>
        </p:txBody>
      </p:sp>
      <p:sp>
        <p:nvSpPr>
          <p:cNvPr id="34859" name="Text Box 58">
            <a:extLst>
              <a:ext uri="{FF2B5EF4-FFF2-40B4-BE49-F238E27FC236}">
                <a16:creationId xmlns:a16="http://schemas.microsoft.com/office/drawing/2014/main" id="{EA53CD11-7D43-4E08-BC61-DAD00D4B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36210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-4</a:t>
            </a:r>
          </a:p>
        </p:txBody>
      </p:sp>
      <p:sp>
        <p:nvSpPr>
          <p:cNvPr id="23611" name="Text Box 59">
            <a:extLst>
              <a:ext uri="{FF2B5EF4-FFF2-40B4-BE49-F238E27FC236}">
                <a16:creationId xmlns:a16="http://schemas.microsoft.com/office/drawing/2014/main" id="{52843075-BE4E-4310-9DCC-C564AD36A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2128838"/>
            <a:ext cx="2270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(a)	</a:t>
            </a:r>
            <a:r>
              <a:rPr lang="en-GB" altLang="en-US">
                <a:solidFill>
                  <a:srgbClr val="FFFF00"/>
                </a:solidFill>
              </a:rPr>
              <a:t>12 + 4 = </a:t>
            </a:r>
            <a:endParaRPr lang="en-GB" altLang="en-US"/>
          </a:p>
        </p:txBody>
      </p:sp>
      <p:sp>
        <p:nvSpPr>
          <p:cNvPr id="23612" name="Text Box 60">
            <a:extLst>
              <a:ext uri="{FF2B5EF4-FFF2-40B4-BE49-F238E27FC236}">
                <a16:creationId xmlns:a16="http://schemas.microsoft.com/office/drawing/2014/main" id="{18896622-8B9B-47B0-900A-CF5CFF093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3576638"/>
            <a:ext cx="2552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(b)	</a:t>
            </a:r>
            <a:r>
              <a:rPr lang="en-GB" altLang="en-US">
                <a:solidFill>
                  <a:srgbClr val="FFFF00"/>
                </a:solidFill>
              </a:rPr>
              <a:t>10 + (-8) =</a:t>
            </a:r>
            <a:endParaRPr lang="en-GB" altLang="en-US"/>
          </a:p>
        </p:txBody>
      </p:sp>
      <p:sp>
        <p:nvSpPr>
          <p:cNvPr id="23613" name="Text Box 61">
            <a:extLst>
              <a:ext uri="{FF2B5EF4-FFF2-40B4-BE49-F238E27FC236}">
                <a16:creationId xmlns:a16="http://schemas.microsoft.com/office/drawing/2014/main" id="{4FFFF204-0932-4D88-9DAB-8149938B9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5024438"/>
            <a:ext cx="225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(c)	 </a:t>
            </a:r>
            <a:r>
              <a:rPr lang="en-GB" altLang="en-US">
                <a:solidFill>
                  <a:srgbClr val="FFFF00"/>
                </a:solidFill>
              </a:rPr>
              <a:t>7 - 10</a:t>
            </a:r>
            <a:r>
              <a:rPr lang="en-GB" altLang="en-US"/>
              <a:t> </a:t>
            </a:r>
            <a:r>
              <a:rPr lang="en-GB" altLang="en-US">
                <a:solidFill>
                  <a:srgbClr val="FFFF00"/>
                </a:solidFill>
              </a:rPr>
              <a:t>=</a:t>
            </a:r>
          </a:p>
        </p:txBody>
      </p:sp>
      <p:grpSp>
        <p:nvGrpSpPr>
          <p:cNvPr id="34863" name="Group 63">
            <a:extLst>
              <a:ext uri="{FF2B5EF4-FFF2-40B4-BE49-F238E27FC236}">
                <a16:creationId xmlns:a16="http://schemas.microsoft.com/office/drawing/2014/main" id="{1385C27B-5947-44AC-8426-686701FBB9FE}"/>
              </a:ext>
            </a:extLst>
          </p:cNvPr>
          <p:cNvGrpSpPr>
            <a:grpSpLocks/>
          </p:cNvGrpSpPr>
          <p:nvPr/>
        </p:nvGrpSpPr>
        <p:grpSpPr bwMode="auto">
          <a:xfrm>
            <a:off x="7581900" y="3429000"/>
            <a:ext cx="1071563" cy="1803400"/>
            <a:chOff x="4776" y="2160"/>
            <a:chExt cx="675" cy="1136"/>
          </a:xfrm>
        </p:grpSpPr>
        <p:sp>
          <p:nvSpPr>
            <p:cNvPr id="34879" name="Line 64">
              <a:extLst>
                <a:ext uri="{FF2B5EF4-FFF2-40B4-BE49-F238E27FC236}">
                  <a16:creationId xmlns:a16="http://schemas.microsoft.com/office/drawing/2014/main" id="{F2D552E5-ADD5-471E-B138-4912E285C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2160"/>
              <a:ext cx="0" cy="1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Text Box 65">
              <a:extLst>
                <a:ext uri="{FF2B5EF4-FFF2-40B4-BE49-F238E27FC236}">
                  <a16:creationId xmlns:a16="http://schemas.microsoft.com/office/drawing/2014/main" id="{21F25FA9-E903-493E-9F56-E0117F8C15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8" y="2594"/>
              <a:ext cx="5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Down -</a:t>
              </a:r>
            </a:p>
          </p:txBody>
        </p:sp>
      </p:grpSp>
      <p:grpSp>
        <p:nvGrpSpPr>
          <p:cNvPr id="34864" name="Group 66">
            <a:extLst>
              <a:ext uri="{FF2B5EF4-FFF2-40B4-BE49-F238E27FC236}">
                <a16:creationId xmlns:a16="http://schemas.microsoft.com/office/drawing/2014/main" id="{3C3B8B3F-FBA4-4587-9F1C-43B6C0CD7FBF}"/>
              </a:ext>
            </a:extLst>
          </p:cNvPr>
          <p:cNvGrpSpPr>
            <a:grpSpLocks/>
          </p:cNvGrpSpPr>
          <p:nvPr/>
        </p:nvGrpSpPr>
        <p:grpSpPr bwMode="auto">
          <a:xfrm>
            <a:off x="7505700" y="2019300"/>
            <a:ext cx="989013" cy="1422400"/>
            <a:chOff x="4728" y="1272"/>
            <a:chExt cx="623" cy="896"/>
          </a:xfrm>
        </p:grpSpPr>
        <p:sp>
          <p:nvSpPr>
            <p:cNvPr id="34876" name="Line 67">
              <a:extLst>
                <a:ext uri="{FF2B5EF4-FFF2-40B4-BE49-F238E27FC236}">
                  <a16:creationId xmlns:a16="http://schemas.microsoft.com/office/drawing/2014/main" id="{F7B1FED1-F3F1-41DE-A264-B768053656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8" y="1272"/>
              <a:ext cx="0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7" name="Text Box 68">
              <a:extLst>
                <a:ext uri="{FF2B5EF4-FFF2-40B4-BE49-F238E27FC236}">
                  <a16:creationId xmlns:a16="http://schemas.microsoft.com/office/drawing/2014/main" id="{AA241169-D295-4E3F-8F2D-FFFAE88DB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2" y="1706"/>
              <a:ext cx="40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UP +</a:t>
              </a:r>
            </a:p>
          </p:txBody>
        </p:sp>
        <p:sp>
          <p:nvSpPr>
            <p:cNvPr id="34878" name="Oval 69">
              <a:extLst>
                <a:ext uri="{FF2B5EF4-FFF2-40B4-BE49-F238E27FC236}">
                  <a16:creationId xmlns:a16="http://schemas.microsoft.com/office/drawing/2014/main" id="{85DFE9DA-EDD1-4BC3-8B74-466696059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8" y="2088"/>
              <a:ext cx="88" cy="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623" name="Text Box 71">
            <a:extLst>
              <a:ext uri="{FF2B5EF4-FFF2-40B4-BE49-F238E27FC236}">
                <a16:creationId xmlns:a16="http://schemas.microsoft.com/office/drawing/2014/main" id="{40784D47-7784-4DFF-BD0D-CD021D624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357663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3624" name="Text Box 72">
            <a:extLst>
              <a:ext uri="{FF2B5EF4-FFF2-40B4-BE49-F238E27FC236}">
                <a16:creationId xmlns:a16="http://schemas.microsoft.com/office/drawing/2014/main" id="{0F2D84F6-8282-4804-B7F3-69C74A801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350" y="5024438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-3</a:t>
            </a:r>
          </a:p>
        </p:txBody>
      </p:sp>
      <p:sp>
        <p:nvSpPr>
          <p:cNvPr id="34867" name="Line 74">
            <a:extLst>
              <a:ext uri="{FF2B5EF4-FFF2-40B4-BE49-F238E27FC236}">
                <a16:creationId xmlns:a16="http://schemas.microsoft.com/office/drawing/2014/main" id="{4CEFBA31-E8BF-4E23-8D41-D3C5D570A2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9300" y="3365500"/>
            <a:ext cx="1638300" cy="0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28" name="Rectangle 76">
            <a:extLst>
              <a:ext uri="{FF2B5EF4-FFF2-40B4-BE49-F238E27FC236}">
                <a16:creationId xmlns:a16="http://schemas.microsoft.com/office/drawing/2014/main" id="{C8C2EE76-0C41-4ED0-84D2-AD304701E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21336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16</a:t>
            </a:r>
          </a:p>
        </p:txBody>
      </p:sp>
      <p:sp>
        <p:nvSpPr>
          <p:cNvPr id="23629" name="AutoShape 77">
            <a:extLst>
              <a:ext uri="{FF2B5EF4-FFF2-40B4-BE49-F238E27FC236}">
                <a16:creationId xmlns:a16="http://schemas.microsoft.com/office/drawing/2014/main" id="{47AA64B7-EA73-45DD-8E25-C04790D88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675" y="2857500"/>
            <a:ext cx="1546225" cy="762000"/>
          </a:xfrm>
          <a:prstGeom prst="cloudCallout">
            <a:avLst>
              <a:gd name="adj1" fmla="val 22958"/>
              <a:gd name="adj2" fmla="val -100000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Start at 12</a:t>
            </a:r>
          </a:p>
        </p:txBody>
      </p:sp>
      <p:sp>
        <p:nvSpPr>
          <p:cNvPr id="23630" name="AutoShape 78">
            <a:extLst>
              <a:ext uri="{FF2B5EF4-FFF2-40B4-BE49-F238E27FC236}">
                <a16:creationId xmlns:a16="http://schemas.microsoft.com/office/drawing/2014/main" id="{C84355AB-90D2-402E-BEA6-CF29E7975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2781300"/>
            <a:ext cx="1508125" cy="630238"/>
          </a:xfrm>
          <a:prstGeom prst="cloudCallout">
            <a:avLst>
              <a:gd name="adj1" fmla="val -37764"/>
              <a:gd name="adj2" fmla="val -88181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Go up 4</a:t>
            </a:r>
          </a:p>
        </p:txBody>
      </p:sp>
      <p:sp>
        <p:nvSpPr>
          <p:cNvPr id="23631" name="AutoShape 79">
            <a:extLst>
              <a:ext uri="{FF2B5EF4-FFF2-40B4-BE49-F238E27FC236}">
                <a16:creationId xmlns:a16="http://schemas.microsoft.com/office/drawing/2014/main" id="{0986E08E-CF32-418E-B759-B13A2D97D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300" y="4178300"/>
            <a:ext cx="1422400" cy="800100"/>
          </a:xfrm>
          <a:prstGeom prst="cloudCallout">
            <a:avLst>
              <a:gd name="adj1" fmla="val 13296"/>
              <a:gd name="adj2" fmla="val -83333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Start at 10</a:t>
            </a:r>
          </a:p>
        </p:txBody>
      </p:sp>
      <p:sp>
        <p:nvSpPr>
          <p:cNvPr id="23632" name="AutoShape 80">
            <a:extLst>
              <a:ext uri="{FF2B5EF4-FFF2-40B4-BE49-F238E27FC236}">
                <a16:creationId xmlns:a16="http://schemas.microsoft.com/office/drawing/2014/main" id="{372594C8-1642-4444-84C7-D368DE0F6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4203700"/>
            <a:ext cx="2030413" cy="698500"/>
          </a:xfrm>
          <a:prstGeom prst="cloudCallout">
            <a:avLst>
              <a:gd name="adj1" fmla="val -38167"/>
              <a:gd name="adj2" fmla="val -93634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Go down 8</a:t>
            </a:r>
          </a:p>
        </p:txBody>
      </p:sp>
      <p:sp>
        <p:nvSpPr>
          <p:cNvPr id="23633" name="AutoShape 81">
            <a:extLst>
              <a:ext uri="{FF2B5EF4-FFF2-40B4-BE49-F238E27FC236}">
                <a16:creationId xmlns:a16="http://schemas.microsoft.com/office/drawing/2014/main" id="{25B7B304-FE4A-4D64-8BB4-F1FB796C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5842000"/>
            <a:ext cx="1333500" cy="800100"/>
          </a:xfrm>
          <a:prstGeom prst="cloudCallout">
            <a:avLst>
              <a:gd name="adj1" fmla="val 11171"/>
              <a:gd name="adj2" fmla="val -118255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Start at 7</a:t>
            </a:r>
          </a:p>
        </p:txBody>
      </p:sp>
      <p:sp>
        <p:nvSpPr>
          <p:cNvPr id="23634" name="AutoShape 82">
            <a:extLst>
              <a:ext uri="{FF2B5EF4-FFF2-40B4-BE49-F238E27FC236}">
                <a16:creationId xmlns:a16="http://schemas.microsoft.com/office/drawing/2014/main" id="{9727F854-BB82-4C46-AC47-410622CDB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5900" y="5867400"/>
            <a:ext cx="2225675" cy="698500"/>
          </a:xfrm>
          <a:prstGeom prst="cloudCallout">
            <a:avLst>
              <a:gd name="adj1" fmla="val -40458"/>
              <a:gd name="adj2" fmla="val -111819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Go down 10</a:t>
            </a:r>
          </a:p>
        </p:txBody>
      </p:sp>
      <p:sp>
        <p:nvSpPr>
          <p:cNvPr id="81" name="Cloud 80">
            <a:extLst>
              <a:ext uri="{FF2B5EF4-FFF2-40B4-BE49-F238E27FC236}">
                <a16:creationId xmlns:a16="http://schemas.microsoft.com/office/drawing/2014/main" id="{B90EF9AB-FE07-4F24-B4A8-473ED378FFEE}"/>
              </a:ext>
            </a:extLst>
          </p:cNvPr>
          <p:cNvSpPr/>
          <p:nvPr/>
        </p:nvSpPr>
        <p:spPr>
          <a:xfrm>
            <a:off x="0" y="0"/>
            <a:ext cx="4622800" cy="2755900"/>
          </a:xfrm>
          <a:prstGeom prst="cloud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u="sng" dirty="0">
              <a:solidFill>
                <a:srgbClr val="000000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sz="2000" u="sng" dirty="0">
              <a:solidFill>
                <a:srgbClr val="0000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000" u="sng" dirty="0">
                <a:solidFill>
                  <a:srgbClr val="000000"/>
                </a:solidFill>
                <a:latin typeface="Comic Sans MS" pitchFamily="66" charset="0"/>
              </a:rPr>
              <a:t>Rule</a:t>
            </a:r>
          </a:p>
          <a:p>
            <a:pPr algn="ctr">
              <a:defRPr/>
            </a:pPr>
            <a:r>
              <a:rPr lang="en-GB" sz="2000" dirty="0">
                <a:solidFill>
                  <a:srgbClr val="000000"/>
                </a:solidFill>
                <a:latin typeface="Comic Sans MS" pitchFamily="66" charset="0"/>
              </a:rPr>
              <a:t>Adding a negative is </a:t>
            </a:r>
          </a:p>
          <a:p>
            <a:pPr algn="ctr">
              <a:defRPr/>
            </a:pPr>
            <a:r>
              <a:rPr lang="en-GB" sz="2000" dirty="0">
                <a:solidFill>
                  <a:srgbClr val="000000"/>
                </a:solidFill>
                <a:latin typeface="Comic Sans MS" pitchFamily="66" charset="0"/>
              </a:rPr>
              <a:t>the same as subtracting</a:t>
            </a:r>
          </a:p>
          <a:p>
            <a:pPr algn="ctr">
              <a:defRPr/>
            </a:pPr>
            <a:r>
              <a:rPr lang="en-GB" sz="4400" dirty="0">
                <a:solidFill>
                  <a:srgbClr val="000000"/>
                </a:solidFill>
                <a:latin typeface="Comic Sans MS" pitchFamily="66" charset="0"/>
              </a:rPr>
              <a:t>“+ -” = -</a:t>
            </a:r>
          </a:p>
          <a:p>
            <a:pPr algn="ctr">
              <a:defRPr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3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3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23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23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23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23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1" grpId="0"/>
      <p:bldP spid="23612" grpId="0"/>
      <p:bldP spid="23613" grpId="0"/>
      <p:bldP spid="23623" grpId="0"/>
      <p:bldP spid="23624" grpId="0"/>
      <p:bldP spid="23628" grpId="0"/>
      <p:bldP spid="23629" grpId="0" animBg="1"/>
      <p:bldP spid="23629" grpId="1" animBg="1"/>
      <p:bldP spid="23630" grpId="0" animBg="1"/>
      <p:bldP spid="23630" grpId="1" animBg="1"/>
      <p:bldP spid="23631" grpId="0" animBg="1"/>
      <p:bldP spid="23631" grpId="1" animBg="1"/>
      <p:bldP spid="23632" grpId="0" animBg="1"/>
      <p:bldP spid="23632" grpId="1" animBg="1"/>
      <p:bldP spid="23633" grpId="0" animBg="1"/>
      <p:bldP spid="23634" grpId="0" animBg="1"/>
      <p:bldP spid="8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1">
            <a:extLst>
              <a:ext uri="{FF2B5EF4-FFF2-40B4-BE49-F238E27FC236}">
                <a16:creationId xmlns:a16="http://schemas.microsoft.com/office/drawing/2014/main" id="{D697525D-6F1A-48D0-B519-B34D857C7A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D85737-E37D-4A10-81E2-1D7FB42B657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8" name="Footer Placeholder 2">
            <a:extLst>
              <a:ext uri="{FF2B5EF4-FFF2-40B4-BE49-F238E27FC236}">
                <a16:creationId xmlns:a16="http://schemas.microsoft.com/office/drawing/2014/main" id="{9E849AAC-B56D-4B65-944D-0CF83942A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</a:t>
            </a:r>
          </a:p>
        </p:txBody>
      </p:sp>
      <p:sp>
        <p:nvSpPr>
          <p:cNvPr id="13316" name="Text Box 2">
            <a:extLst>
              <a:ext uri="{FF2B5EF4-FFF2-40B4-BE49-F238E27FC236}">
                <a16:creationId xmlns:a16="http://schemas.microsoft.com/office/drawing/2014/main" id="{F77E266C-33F8-4DD4-B88E-8D3B68B4E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578100"/>
            <a:ext cx="1373188" cy="461963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17" name="Text Box 3">
            <a:extLst>
              <a:ext uri="{FF2B5EF4-FFF2-40B4-BE49-F238E27FC236}">
                <a16:creationId xmlns:a16="http://schemas.microsoft.com/office/drawing/2014/main" id="{AFE56DD2-BE47-47B7-BE48-65EF4363A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192463"/>
            <a:ext cx="1373188" cy="461962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18" name="Text Box 4">
            <a:extLst>
              <a:ext uri="{FF2B5EF4-FFF2-40B4-BE49-F238E27FC236}">
                <a16:creationId xmlns:a16="http://schemas.microsoft.com/office/drawing/2014/main" id="{4FA0E08F-C7E4-47F2-9228-FD16E2C19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06825"/>
            <a:ext cx="1373188" cy="461963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19" name="Text Box 5">
            <a:extLst>
              <a:ext uri="{FF2B5EF4-FFF2-40B4-BE49-F238E27FC236}">
                <a16:creationId xmlns:a16="http://schemas.microsoft.com/office/drawing/2014/main" id="{D11BA7B2-71D7-43DA-A3B6-11F048554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421188"/>
            <a:ext cx="1373188" cy="461962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20" name="Text Box 6">
            <a:extLst>
              <a:ext uri="{FF2B5EF4-FFF2-40B4-BE49-F238E27FC236}">
                <a16:creationId xmlns:a16="http://schemas.microsoft.com/office/drawing/2014/main" id="{DF65BFF3-72A3-46EA-A9DF-0E443D9F3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035550"/>
            <a:ext cx="1373188" cy="461963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21" name="Text Box 7">
            <a:extLst>
              <a:ext uri="{FF2B5EF4-FFF2-40B4-BE49-F238E27FC236}">
                <a16:creationId xmlns:a16="http://schemas.microsoft.com/office/drawing/2014/main" id="{FCE95B6E-9A17-46C5-8F7C-408923C19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651500"/>
            <a:ext cx="1373188" cy="461963"/>
          </a:xfrm>
          <a:prstGeom prst="rect">
            <a:avLst/>
          </a:prstGeom>
          <a:solidFill>
            <a:srgbClr val="969696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31752" name="Text Box 8">
            <a:extLst>
              <a:ext uri="{FF2B5EF4-FFF2-40B4-BE49-F238E27FC236}">
                <a16:creationId xmlns:a16="http://schemas.microsoft.com/office/drawing/2014/main" id="{6004524B-6397-45FB-9322-21AD16291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2590800"/>
            <a:ext cx="1373188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= -4</a:t>
            </a:r>
          </a:p>
        </p:txBody>
      </p:sp>
      <p:pic>
        <p:nvPicPr>
          <p:cNvPr id="35851" name="Picture 9" descr="scottishflag">
            <a:extLst>
              <a:ext uri="{FF2B5EF4-FFF2-40B4-BE49-F238E27FC236}">
                <a16:creationId xmlns:a16="http://schemas.microsoft.com/office/drawing/2014/main" id="{AB21B4C5-BE62-4EEF-B220-E17888A3B7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2" name="Text Box 10">
            <a:extLst>
              <a:ext uri="{FF2B5EF4-FFF2-40B4-BE49-F238E27FC236}">
                <a16:creationId xmlns:a16="http://schemas.microsoft.com/office/drawing/2014/main" id="{1541BEEB-46E7-4CC8-9AD0-26A0031C405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5853" name="Picture 11" descr="Office Objects 0572">
            <a:extLst>
              <a:ext uri="{FF2B5EF4-FFF2-40B4-BE49-F238E27FC236}">
                <a16:creationId xmlns:a16="http://schemas.microsoft.com/office/drawing/2014/main" id="{E4CF270C-D5FA-4783-863B-938323E7D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4" name="Text Box 14">
            <a:extLst>
              <a:ext uri="{FF2B5EF4-FFF2-40B4-BE49-F238E27FC236}">
                <a16:creationId xmlns:a16="http://schemas.microsoft.com/office/drawing/2014/main" id="{A961E492-AC34-422B-8B70-7ED19D09D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4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(1) 	3 - 7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6AE3DFC8-0B3E-4735-B058-F2C8A78C1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201988"/>
            <a:ext cx="341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(2) 	4 + (-9)</a:t>
            </a:r>
          </a:p>
        </p:txBody>
      </p:sp>
      <p:sp>
        <p:nvSpPr>
          <p:cNvPr id="35856" name="Text Box 16">
            <a:extLst>
              <a:ext uri="{FF2B5EF4-FFF2-40B4-BE49-F238E27FC236}">
                <a16:creationId xmlns:a16="http://schemas.microsoft.com/office/drawing/2014/main" id="{77790491-7301-40D1-9C15-472D8DC53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814763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(3) 	-7 - 8</a:t>
            </a:r>
          </a:p>
        </p:txBody>
      </p:sp>
      <p:sp>
        <p:nvSpPr>
          <p:cNvPr id="35857" name="Text Box 17">
            <a:extLst>
              <a:ext uri="{FF2B5EF4-FFF2-40B4-BE49-F238E27FC236}">
                <a16:creationId xmlns:a16="http://schemas.microsoft.com/office/drawing/2014/main" id="{E85ACDEF-AEF2-4C19-AC57-56099AF23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425950"/>
            <a:ext cx="353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(4) 	-2 + (-12)</a:t>
            </a:r>
          </a:p>
        </p:txBody>
      </p:sp>
      <p:sp>
        <p:nvSpPr>
          <p:cNvPr id="35858" name="Text Box 18">
            <a:extLst>
              <a:ext uri="{FF2B5EF4-FFF2-40B4-BE49-F238E27FC236}">
                <a16:creationId xmlns:a16="http://schemas.microsoft.com/office/drawing/2014/main" id="{165F96C0-2F60-4030-918D-14FA8AC37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38725"/>
            <a:ext cx="354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(5) 	-5 - 25</a:t>
            </a:r>
          </a:p>
        </p:txBody>
      </p:sp>
      <p:sp>
        <p:nvSpPr>
          <p:cNvPr id="35859" name="Text Box 19">
            <a:extLst>
              <a:ext uri="{FF2B5EF4-FFF2-40B4-BE49-F238E27FC236}">
                <a16:creationId xmlns:a16="http://schemas.microsoft.com/office/drawing/2014/main" id="{59905662-CD2C-4B8A-AC5B-3B16F3D66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515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(6)    (-8) + (-9)</a:t>
            </a:r>
          </a:p>
        </p:txBody>
      </p:sp>
      <p:sp>
        <p:nvSpPr>
          <p:cNvPr id="35860" name="Text Box 20">
            <a:extLst>
              <a:ext uri="{FF2B5EF4-FFF2-40B4-BE49-F238E27FC236}">
                <a16:creationId xmlns:a16="http://schemas.microsoft.com/office/drawing/2014/main" id="{E417F504-E9BC-4F87-A29B-8F5A5F399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2725" y="1889125"/>
            <a:ext cx="173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FF00"/>
                </a:solidFill>
              </a:rPr>
              <a:t>Examples</a:t>
            </a:r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F81471D1-1000-44E0-9657-4723D69F5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3201988"/>
            <a:ext cx="1371600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= -5</a:t>
            </a:r>
          </a:p>
        </p:txBody>
      </p:sp>
      <p:sp>
        <p:nvSpPr>
          <p:cNvPr id="31766" name="Text Box 22">
            <a:extLst>
              <a:ext uri="{FF2B5EF4-FFF2-40B4-BE49-F238E27FC236}">
                <a16:creationId xmlns:a16="http://schemas.microsoft.com/office/drawing/2014/main" id="{673AC2E6-5666-4CC6-A02C-84447B12D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3814763"/>
            <a:ext cx="1371600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= -15</a:t>
            </a: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20982D7F-3DF9-4F36-A370-42FE1A80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4425950"/>
            <a:ext cx="1368425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= -14</a:t>
            </a:r>
          </a:p>
        </p:txBody>
      </p:sp>
      <p:sp>
        <p:nvSpPr>
          <p:cNvPr id="31768" name="Text Box 24">
            <a:extLst>
              <a:ext uri="{FF2B5EF4-FFF2-40B4-BE49-F238E27FC236}">
                <a16:creationId xmlns:a16="http://schemas.microsoft.com/office/drawing/2014/main" id="{34FCFC73-9788-421A-888A-694CD81F5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5038725"/>
            <a:ext cx="1374775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 = -30</a:t>
            </a:r>
          </a:p>
        </p:txBody>
      </p:sp>
      <p:sp>
        <p:nvSpPr>
          <p:cNvPr id="31769" name="Text Box 25">
            <a:extLst>
              <a:ext uri="{FF2B5EF4-FFF2-40B4-BE49-F238E27FC236}">
                <a16:creationId xmlns:a16="http://schemas.microsoft.com/office/drawing/2014/main" id="{B7CEA159-CF0E-4E07-BE3E-B81814C58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5651500"/>
            <a:ext cx="1371600" cy="457200"/>
          </a:xfrm>
          <a:prstGeom prst="rect">
            <a:avLst/>
          </a:prstGeom>
          <a:noFill/>
          <a:ln w="381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 = -17</a:t>
            </a:r>
          </a:p>
        </p:txBody>
      </p:sp>
      <p:sp>
        <p:nvSpPr>
          <p:cNvPr id="31771" name="Rectangle 27">
            <a:extLst>
              <a:ext uri="{FF2B5EF4-FFF2-40B4-BE49-F238E27FC236}">
                <a16:creationId xmlns:a16="http://schemas.microsoft.com/office/drawing/2014/main" id="{EFCDB146-2912-43D1-809D-9F97C0FE4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Integers</a:t>
            </a:r>
          </a:p>
        </p:txBody>
      </p:sp>
      <p:sp>
        <p:nvSpPr>
          <p:cNvPr id="35867" name="TextBox 28">
            <a:extLst>
              <a:ext uri="{FF2B5EF4-FFF2-40B4-BE49-F238E27FC236}">
                <a16:creationId xmlns:a16="http://schemas.microsoft.com/office/drawing/2014/main" id="{44A5D58A-AA60-4B6C-A9A7-17E08824C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432300"/>
            <a:ext cx="2555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Remember Rule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  <p:bldP spid="31765" grpId="0"/>
      <p:bldP spid="31766" grpId="0"/>
      <p:bldP spid="31767" grpId="0"/>
      <p:bldP spid="31768" grpId="0"/>
      <p:bldP spid="317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1432AAF-7888-44B0-91F3-1FA4ED7F7DF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AFD35C2F-DF79-4A78-8046-7F91C98D9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3" descr="scottishflag">
            <a:extLst>
              <a:ext uri="{FF2B5EF4-FFF2-40B4-BE49-F238E27FC236}">
                <a16:creationId xmlns:a16="http://schemas.microsoft.com/office/drawing/2014/main" id="{7A8A6554-FE97-44E6-A823-F705C09772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4">
            <a:extLst>
              <a:ext uri="{FF2B5EF4-FFF2-40B4-BE49-F238E27FC236}">
                <a16:creationId xmlns:a16="http://schemas.microsoft.com/office/drawing/2014/main" id="{17453EBA-17AB-4D26-A566-B409C2B041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1270" name="Picture 5" descr="Office Objects 0572">
            <a:extLst>
              <a:ext uri="{FF2B5EF4-FFF2-40B4-BE49-F238E27FC236}">
                <a16:creationId xmlns:a16="http://schemas.microsoft.com/office/drawing/2014/main" id="{2758A59A-3057-476C-8053-BA9004F89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3D188E14-F012-405D-8108-68BE1C451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870000D3-DBC9-46EA-9EA8-84CB12CB5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B6A4B6DA-E248-4467-A39E-1170856F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Using and understanding layout for basic operations.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1274" name="Line 9">
            <a:extLst>
              <a:ext uri="{FF2B5EF4-FFF2-40B4-BE49-F238E27FC236}">
                <a16:creationId xmlns:a16="http://schemas.microsoft.com/office/drawing/2014/main" id="{34938661-F224-4677-91FB-6A124CF8FB7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0C6FF1C7-E057-421D-AE9E-E64AFA72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the importance of layout when doing basic operations.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383100C1-069B-45EC-AD5A-13DA9FCDE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81249A7A-6CDC-4012-BDA5-B6D56FADE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solve context problems involving basic operations.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1278" name="Text Box 23">
            <a:extLst>
              <a:ext uri="{FF2B5EF4-FFF2-40B4-BE49-F238E27FC236}">
                <a16:creationId xmlns:a16="http://schemas.microsoft.com/office/drawing/2014/main" id="{C9998483-4E44-4AF4-BE5F-8A79B5571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D75089ED-6D33-46EF-BAFF-312F4449F8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A04B692-86C1-4842-85D8-E7CF6DAD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11F10652-405A-4C32-B382-F7FB02380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Text Box 3">
            <a:extLst>
              <a:ext uri="{FF2B5EF4-FFF2-40B4-BE49-F238E27FC236}">
                <a16:creationId xmlns:a16="http://schemas.microsoft.com/office/drawing/2014/main" id="{3499FFF6-5704-4056-88E8-72AC52751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 (page 13)</a:t>
            </a:r>
          </a:p>
        </p:txBody>
      </p:sp>
      <p:pic>
        <p:nvPicPr>
          <p:cNvPr id="36870" name="Picture 4" descr="ag00463_">
            <a:extLst>
              <a:ext uri="{FF2B5EF4-FFF2-40B4-BE49-F238E27FC236}">
                <a16:creationId xmlns:a16="http://schemas.microsoft.com/office/drawing/2014/main" id="{3CBD33B8-FCD9-449E-920D-193D8F7E86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5" descr="scottishflag">
            <a:extLst>
              <a:ext uri="{FF2B5EF4-FFF2-40B4-BE49-F238E27FC236}">
                <a16:creationId xmlns:a16="http://schemas.microsoft.com/office/drawing/2014/main" id="{BFBCF22E-84EE-419E-BD47-0BE61AB9EF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6" descr="Office Objects 0572">
            <a:extLst>
              <a:ext uri="{FF2B5EF4-FFF2-40B4-BE49-F238E27FC236}">
                <a16:creationId xmlns:a16="http://schemas.microsoft.com/office/drawing/2014/main" id="{2B49A52C-EB0A-464E-9CE2-49A7F5903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 Box 7">
            <a:extLst>
              <a:ext uri="{FF2B5EF4-FFF2-40B4-BE49-F238E27FC236}">
                <a16:creationId xmlns:a16="http://schemas.microsoft.com/office/drawing/2014/main" id="{267BBE5E-E318-4733-9FA1-EB2F3F5A31B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E06DA761-C4F5-43BB-8D5F-36CDFDD02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Integers</a:t>
            </a:r>
          </a:p>
        </p:txBody>
      </p:sp>
      <p:sp>
        <p:nvSpPr>
          <p:cNvPr id="12" name="Rounded Rectangle 11">
            <a:hlinkClick r:id="rId5"/>
            <a:extLst>
              <a:ext uri="{FF2B5EF4-FFF2-40B4-BE49-F238E27FC236}">
                <a16:creationId xmlns:a16="http://schemas.microsoft.com/office/drawing/2014/main" id="{A04F12D3-CEF9-45F0-BC72-86ECDAF1BF53}"/>
              </a:ext>
            </a:extLst>
          </p:cNvPr>
          <p:cNvSpPr/>
          <p:nvPr/>
        </p:nvSpPr>
        <p:spPr>
          <a:xfrm>
            <a:off x="3398838" y="5049838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 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B6AA12D9-FFB8-4352-BA99-801547AE364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5" name="Cloud 14">
              <a:extLst>
                <a:ext uri="{FF2B5EF4-FFF2-40B4-BE49-F238E27FC236}">
                  <a16:creationId xmlns:a16="http://schemas.microsoft.com/office/drawing/2014/main" id="{D9726F24-35D5-4B77-B16D-CA113C7E444D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6" name="Picture 15" descr="TICK.jpg">
              <a:extLst>
                <a:ext uri="{FF2B5EF4-FFF2-40B4-BE49-F238E27FC236}">
                  <a16:creationId xmlns:a16="http://schemas.microsoft.com/office/drawing/2014/main" id="{BD467A7E-A1FE-410C-8E83-5B536AD583B5}"/>
                </a:ext>
              </a:extLst>
            </p:cNvPr>
            <p:cNvPicPr/>
            <p:nvPr/>
          </p:nvPicPr>
          <p:blipFill>
            <a:blip r:embed="rId6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A9EDEC77-BB23-496F-8E15-5B15FADCC0F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E6508977-1851-493C-B84D-AB1EEF36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62EC9978-B595-459C-B0A9-76B03F54FA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3">
            <a:extLst>
              <a:ext uri="{FF2B5EF4-FFF2-40B4-BE49-F238E27FC236}">
                <a16:creationId xmlns:a16="http://schemas.microsoft.com/office/drawing/2014/main" id="{82D72A56-FAE6-4915-8105-9DB2F44666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41CB9DD0-507F-4AE2-AC57-AAF2C0177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2295" name="Picture 10" descr="Office Objects 0572">
            <a:extLst>
              <a:ext uri="{FF2B5EF4-FFF2-40B4-BE49-F238E27FC236}">
                <a16:creationId xmlns:a16="http://schemas.microsoft.com/office/drawing/2014/main" id="{0989209D-CB10-4BE7-8D48-EA850FDE7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Box 14">
            <a:extLst>
              <a:ext uri="{FF2B5EF4-FFF2-40B4-BE49-F238E27FC236}">
                <a16:creationId xmlns:a16="http://schemas.microsoft.com/office/drawing/2014/main" id="{05F30405-453B-4DC4-A71B-FC7E0FBE7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8819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There are many reasons why pupils do not get </a:t>
            </a:r>
          </a:p>
          <a:p>
            <a:pPr eaLnBrk="1" hangingPunct="1"/>
            <a:r>
              <a:rPr lang="en-GB" altLang="en-US"/>
              <a:t>the correct answer to addition and subtraction sums. 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F66133F0-C3F4-4ACD-8497-AB0840FB1F8F}"/>
              </a:ext>
            </a:extLst>
          </p:cNvPr>
          <p:cNvGrpSpPr>
            <a:grpSpLocks/>
          </p:cNvGrpSpPr>
          <p:nvPr/>
        </p:nvGrpSpPr>
        <p:grpSpPr bwMode="auto">
          <a:xfrm>
            <a:off x="1336675" y="3095625"/>
            <a:ext cx="1085850" cy="1195388"/>
            <a:chOff x="1336431" y="3418450"/>
            <a:chExt cx="1086547" cy="1195754"/>
          </a:xfrm>
        </p:grpSpPr>
        <p:sp>
          <p:nvSpPr>
            <p:cNvPr id="12320" name="TextBox 15">
              <a:extLst>
                <a:ext uri="{FF2B5EF4-FFF2-40B4-BE49-F238E27FC236}">
                  <a16:creationId xmlns:a16="http://schemas.microsoft.com/office/drawing/2014/main" id="{08EF31E1-B230-4FD1-A569-8B980B2F8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4055" y="3418450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23</a:t>
              </a:r>
            </a:p>
          </p:txBody>
        </p:sp>
        <p:sp>
          <p:nvSpPr>
            <p:cNvPr id="12321" name="TextBox 16">
              <a:extLst>
                <a:ext uri="{FF2B5EF4-FFF2-40B4-BE49-F238E27FC236}">
                  <a16:creationId xmlns:a16="http://schemas.microsoft.com/office/drawing/2014/main" id="{3B89CC88-41E7-410D-8DA6-627C37DDF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690" y="3964745"/>
              <a:ext cx="68800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+9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BB12BD-A6FB-4996-B9C6-A9F49EF38016}"/>
                </a:ext>
              </a:extLst>
            </p:cNvPr>
            <p:cNvCxnSpPr/>
            <p:nvPr/>
          </p:nvCxnSpPr>
          <p:spPr>
            <a:xfrm>
              <a:off x="1336431" y="4614204"/>
              <a:ext cx="1069074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>
            <a:extLst>
              <a:ext uri="{FF2B5EF4-FFF2-40B4-BE49-F238E27FC236}">
                <a16:creationId xmlns:a16="http://schemas.microsoft.com/office/drawing/2014/main" id="{9FE9FD06-2655-438A-9E77-8B046326ADE2}"/>
              </a:ext>
            </a:extLst>
          </p:cNvPr>
          <p:cNvGrpSpPr>
            <a:grpSpLocks/>
          </p:cNvGrpSpPr>
          <p:nvPr/>
        </p:nvGrpSpPr>
        <p:grpSpPr bwMode="auto">
          <a:xfrm>
            <a:off x="4175125" y="3106738"/>
            <a:ext cx="1087438" cy="1195387"/>
            <a:chOff x="4175790" y="3430172"/>
            <a:chExt cx="1086547" cy="1195754"/>
          </a:xfrm>
        </p:grpSpPr>
        <p:sp>
          <p:nvSpPr>
            <p:cNvPr id="12317" name="TextBox 19">
              <a:extLst>
                <a:ext uri="{FF2B5EF4-FFF2-40B4-BE49-F238E27FC236}">
                  <a16:creationId xmlns:a16="http://schemas.microsoft.com/office/drawing/2014/main" id="{9633C7CE-9C9A-43DD-8A27-EE99F1304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3414" y="3430172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23</a:t>
              </a:r>
            </a:p>
          </p:txBody>
        </p:sp>
        <p:sp>
          <p:nvSpPr>
            <p:cNvPr id="12318" name="TextBox 20">
              <a:extLst>
                <a:ext uri="{FF2B5EF4-FFF2-40B4-BE49-F238E27FC236}">
                  <a16:creationId xmlns:a16="http://schemas.microsoft.com/office/drawing/2014/main" id="{3EF9CF68-BA77-4E43-9848-7C5E36535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2429" y="3976467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9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8D25CF1-B53D-4225-AF7A-EF5E25FE9627}"/>
                </a:ext>
              </a:extLst>
            </p:cNvPr>
            <p:cNvCxnSpPr/>
            <p:nvPr/>
          </p:nvCxnSpPr>
          <p:spPr>
            <a:xfrm>
              <a:off x="4175790" y="4625926"/>
              <a:ext cx="106909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DE0AFAC-23CF-4E0C-B564-CA1FF4EBC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394075"/>
            <a:ext cx="1527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23 + 9</a:t>
            </a:r>
          </a:p>
        </p:txBody>
      </p:sp>
      <p:grpSp>
        <p:nvGrpSpPr>
          <p:cNvPr id="4" name="Group 27">
            <a:extLst>
              <a:ext uri="{FF2B5EF4-FFF2-40B4-BE49-F238E27FC236}">
                <a16:creationId xmlns:a16="http://schemas.microsoft.com/office/drawing/2014/main" id="{459B4D20-EB81-40C0-BB10-8238DC31DD2E}"/>
              </a:ext>
            </a:extLst>
          </p:cNvPr>
          <p:cNvGrpSpPr>
            <a:grpSpLocks/>
          </p:cNvGrpSpPr>
          <p:nvPr/>
        </p:nvGrpSpPr>
        <p:grpSpPr bwMode="auto">
          <a:xfrm>
            <a:off x="4232275" y="4837113"/>
            <a:ext cx="1085850" cy="1195387"/>
            <a:chOff x="1336431" y="3418450"/>
            <a:chExt cx="1086547" cy="1195754"/>
          </a:xfrm>
        </p:grpSpPr>
        <p:sp>
          <p:nvSpPr>
            <p:cNvPr id="12314" name="TextBox 28">
              <a:extLst>
                <a:ext uri="{FF2B5EF4-FFF2-40B4-BE49-F238E27FC236}">
                  <a16:creationId xmlns:a16="http://schemas.microsoft.com/office/drawing/2014/main" id="{982E7D29-A27A-4755-9A5D-5CA36680B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4055" y="3418450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54</a:t>
              </a:r>
            </a:p>
          </p:txBody>
        </p:sp>
        <p:sp>
          <p:nvSpPr>
            <p:cNvPr id="12315" name="TextBox 29">
              <a:extLst>
                <a:ext uri="{FF2B5EF4-FFF2-40B4-BE49-F238E27FC236}">
                  <a16:creationId xmlns:a16="http://schemas.microsoft.com/office/drawing/2014/main" id="{B12F57E1-8CDF-4036-999A-164DC5AA0B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690" y="3964745"/>
              <a:ext cx="65915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-8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565B7F-891D-48F0-9307-CD6B435012BE}"/>
                </a:ext>
              </a:extLst>
            </p:cNvPr>
            <p:cNvCxnSpPr/>
            <p:nvPr/>
          </p:nvCxnSpPr>
          <p:spPr>
            <a:xfrm>
              <a:off x="1336431" y="4614204"/>
              <a:ext cx="1069074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1">
            <a:extLst>
              <a:ext uri="{FF2B5EF4-FFF2-40B4-BE49-F238E27FC236}">
                <a16:creationId xmlns:a16="http://schemas.microsoft.com/office/drawing/2014/main" id="{9CAC7C89-559F-472D-89B5-60071B7EE512}"/>
              </a:ext>
            </a:extLst>
          </p:cNvPr>
          <p:cNvGrpSpPr>
            <a:grpSpLocks/>
          </p:cNvGrpSpPr>
          <p:nvPr/>
        </p:nvGrpSpPr>
        <p:grpSpPr bwMode="auto">
          <a:xfrm>
            <a:off x="7070725" y="4848225"/>
            <a:ext cx="1081088" cy="1196975"/>
            <a:chOff x="4175790" y="3430172"/>
            <a:chExt cx="1080135" cy="1195754"/>
          </a:xfrm>
        </p:grpSpPr>
        <p:sp>
          <p:nvSpPr>
            <p:cNvPr id="12311" name="TextBox 32">
              <a:extLst>
                <a:ext uri="{FF2B5EF4-FFF2-40B4-BE49-F238E27FC236}">
                  <a16:creationId xmlns:a16="http://schemas.microsoft.com/office/drawing/2014/main" id="{D5CF0811-64A0-453A-AD56-3BE34836B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3414" y="3430172"/>
              <a:ext cx="74251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  8</a:t>
              </a:r>
            </a:p>
          </p:txBody>
        </p:sp>
        <p:sp>
          <p:nvSpPr>
            <p:cNvPr id="12312" name="TextBox 33">
              <a:extLst>
                <a:ext uri="{FF2B5EF4-FFF2-40B4-BE49-F238E27FC236}">
                  <a16:creationId xmlns:a16="http://schemas.microsoft.com/office/drawing/2014/main" id="{5B12F3AC-C53C-4E3F-9BF7-8E5513533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4117" y="3976467"/>
              <a:ext cx="94128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-54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7804BF1-D694-4A42-8DF1-0E1DD0F2039B}"/>
                </a:ext>
              </a:extLst>
            </p:cNvPr>
            <p:cNvCxnSpPr/>
            <p:nvPr/>
          </p:nvCxnSpPr>
          <p:spPr>
            <a:xfrm>
              <a:off x="4175790" y="4625926"/>
              <a:ext cx="1069032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71BC3223-E28C-4017-ACD7-9B0CDCFAE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775" y="5124450"/>
            <a:ext cx="149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54 - 8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E9A3ABF4-F3C6-4C29-BA6B-059A460661C6}"/>
              </a:ext>
            </a:extLst>
          </p:cNvPr>
          <p:cNvSpPr/>
          <p:nvPr/>
        </p:nvSpPr>
        <p:spPr>
          <a:xfrm rot="2810135">
            <a:off x="1346994" y="3061494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9125D796-CC0E-459D-A47B-7CF7A606348D}"/>
              </a:ext>
            </a:extLst>
          </p:cNvPr>
          <p:cNvSpPr/>
          <p:nvPr/>
        </p:nvSpPr>
        <p:spPr>
          <a:xfrm rot="2810135">
            <a:off x="4229100" y="3060700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3" name="Cross 32">
            <a:extLst>
              <a:ext uri="{FF2B5EF4-FFF2-40B4-BE49-F238E27FC236}">
                <a16:creationId xmlns:a16="http://schemas.microsoft.com/office/drawing/2014/main" id="{CE561CA0-4660-437A-A00C-6AE8B5AB0001}"/>
              </a:ext>
            </a:extLst>
          </p:cNvPr>
          <p:cNvSpPr/>
          <p:nvPr/>
        </p:nvSpPr>
        <p:spPr>
          <a:xfrm rot="2810135">
            <a:off x="6983413" y="3019425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9FA4F348-6C81-40B5-BDBD-90E98C098AE7}"/>
              </a:ext>
            </a:extLst>
          </p:cNvPr>
          <p:cNvSpPr/>
          <p:nvPr/>
        </p:nvSpPr>
        <p:spPr>
          <a:xfrm rot="2810135">
            <a:off x="1076325" y="4673600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8" name="Cross 37">
            <a:extLst>
              <a:ext uri="{FF2B5EF4-FFF2-40B4-BE49-F238E27FC236}">
                <a16:creationId xmlns:a16="http://schemas.microsoft.com/office/drawing/2014/main" id="{FDF85B3E-8B5F-4F01-B0D9-70A6CEF1A567}"/>
              </a:ext>
            </a:extLst>
          </p:cNvPr>
          <p:cNvSpPr/>
          <p:nvPr/>
        </p:nvSpPr>
        <p:spPr>
          <a:xfrm rot="2810135">
            <a:off x="3958431" y="4674394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44E40118-8C35-4E9A-9333-9E387A66B2C9}"/>
              </a:ext>
            </a:extLst>
          </p:cNvPr>
          <p:cNvSpPr/>
          <p:nvPr/>
        </p:nvSpPr>
        <p:spPr>
          <a:xfrm rot="2810135">
            <a:off x="7081838" y="4673600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309" name="Text Box 23">
            <a:extLst>
              <a:ext uri="{FF2B5EF4-FFF2-40B4-BE49-F238E27FC236}">
                <a16:creationId xmlns:a16="http://schemas.microsoft.com/office/drawing/2014/main" id="{FC11F6A3-8B68-40EE-B41E-3399C453E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7B440C49-BF45-478B-96A1-C5B453D12AE8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6" grpId="0"/>
      <p:bldP spid="30" grpId="0" animBg="1"/>
      <p:bldP spid="32" grpId="0" animBg="1"/>
      <p:bldP spid="33" grpId="0" animBg="1"/>
      <p:bldP spid="34" grpId="0" animBg="1"/>
      <p:bldP spid="38" grpId="0" animBg="1"/>
      <p:bldP spid="39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77F9FBD2-77BD-44EF-BF88-B31AFC741E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7B021C30-C3EC-4DA8-9472-5C32A100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9432E698-AD4C-436E-9EAE-75E66447FC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>
            <a:extLst>
              <a:ext uri="{FF2B5EF4-FFF2-40B4-BE49-F238E27FC236}">
                <a16:creationId xmlns:a16="http://schemas.microsoft.com/office/drawing/2014/main" id="{62A75E9A-D2EE-43F2-B05D-074BFFAAC30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F8A13DFC-282E-4F32-BB3C-9D639BBED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51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3319" name="Picture 10" descr="Office Objects 0572">
            <a:extLst>
              <a:ext uri="{FF2B5EF4-FFF2-40B4-BE49-F238E27FC236}">
                <a16:creationId xmlns:a16="http://schemas.microsoft.com/office/drawing/2014/main" id="{2B8028E4-4F26-412D-AAFF-BB789A83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Box 14">
            <a:extLst>
              <a:ext uri="{FF2B5EF4-FFF2-40B4-BE49-F238E27FC236}">
                <a16:creationId xmlns:a16="http://schemas.microsoft.com/office/drawing/2014/main" id="{CACC2E43-7306-45B9-A1D8-26EB8936A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2190750"/>
            <a:ext cx="301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Find the answers to</a:t>
            </a:r>
          </a:p>
        </p:txBody>
      </p:sp>
      <p:sp>
        <p:nvSpPr>
          <p:cNvPr id="13321" name="Text Box 23">
            <a:extLst>
              <a:ext uri="{FF2B5EF4-FFF2-40B4-BE49-F238E27FC236}">
                <a16:creationId xmlns:a16="http://schemas.microsoft.com/office/drawing/2014/main" id="{876B9AFC-8745-4BA8-B1FD-50F84F8D8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pic>
        <p:nvPicPr>
          <p:cNvPr id="91140" name="Picture 4">
            <a:extLst>
              <a:ext uri="{FF2B5EF4-FFF2-40B4-BE49-F238E27FC236}">
                <a16:creationId xmlns:a16="http://schemas.microsoft.com/office/drawing/2014/main" id="{1615035C-1FD5-4361-A306-1DFC08F64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7988" y="3059113"/>
            <a:ext cx="2676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9A48DCD-3B25-4687-A342-4B2A07A14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4244975"/>
            <a:ext cx="1482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4  5  5  3</a:t>
            </a:r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3E24FE28-3C6C-4F79-9E3F-F11F88F3EE68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  <p:pic>
        <p:nvPicPr>
          <p:cNvPr id="91142" name="Picture 6">
            <a:extLst>
              <a:ext uri="{FF2B5EF4-FFF2-40B4-BE49-F238E27FC236}">
                <a16:creationId xmlns:a16="http://schemas.microsoft.com/office/drawing/2014/main" id="{20FD291F-5679-4988-B674-0C5B32226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67325" y="3044825"/>
            <a:ext cx="2676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785E463-E4B7-4F5E-8B42-69D617C33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5363" y="4178300"/>
            <a:ext cx="1482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4  4  3  8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E289963E-F8A0-4749-AFDF-391A6B62A5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1BBC9A7-B958-4CEE-B657-E14D4993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54" name="Picture 2" descr="scottishflag">
            <a:extLst>
              <a:ext uri="{FF2B5EF4-FFF2-40B4-BE49-F238E27FC236}">
                <a16:creationId xmlns:a16="http://schemas.microsoft.com/office/drawing/2014/main" id="{64B0F63D-2363-4184-9D0F-26F7B9D224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">
            <a:extLst>
              <a:ext uri="{FF2B5EF4-FFF2-40B4-BE49-F238E27FC236}">
                <a16:creationId xmlns:a16="http://schemas.microsoft.com/office/drawing/2014/main" id="{5307AC76-9402-48B7-BA79-450CF1C8C87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80D4E48D-32E4-4FBD-9DDC-A142ADAC0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51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2057" name="Picture 10" descr="Office Objects 0572">
            <a:extLst>
              <a:ext uri="{FF2B5EF4-FFF2-40B4-BE49-F238E27FC236}">
                <a16:creationId xmlns:a16="http://schemas.microsoft.com/office/drawing/2014/main" id="{E094B4A5-7A17-4E8F-B6A4-CA7B0AA8D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Box 14">
            <a:extLst>
              <a:ext uri="{FF2B5EF4-FFF2-40B4-BE49-F238E27FC236}">
                <a16:creationId xmlns:a16="http://schemas.microsoft.com/office/drawing/2014/main" id="{0362B2F9-BCE3-43C6-8AAE-4D3754B6B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019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There are many reasons why pupils do not get </a:t>
            </a:r>
          </a:p>
          <a:p>
            <a:pPr eaLnBrk="1" hangingPunct="1"/>
            <a:r>
              <a:rPr lang="en-GB" altLang="en-US"/>
              <a:t>the correct answer to division sums.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6A1F85-32B8-4E2D-B680-8A8DC05C8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143375"/>
            <a:ext cx="1841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586 ÷ 9</a:t>
            </a:r>
          </a:p>
        </p:txBody>
      </p:sp>
      <p:graphicFrame>
        <p:nvGraphicFramePr>
          <p:cNvPr id="156683" name="Object 11">
            <a:extLst>
              <a:ext uri="{FF2B5EF4-FFF2-40B4-BE49-F238E27FC236}">
                <a16:creationId xmlns:a16="http://schemas.microsoft.com/office/drawing/2014/main" id="{F8BD7D79-9FB3-4253-A966-33A4C90B44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4488" y="3421063"/>
          <a:ext cx="2090737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583920" progId="Equation.DSMT4">
                  <p:embed/>
                </p:oleObj>
              </mc:Choice>
              <mc:Fallback>
                <p:oleObj name="Equation" r:id="rId4" imgW="812520" imgH="5839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4488" y="3421063"/>
                        <a:ext cx="2090737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951A559-A539-4139-80A8-CA3D27E1FE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4750" y="3511550"/>
          <a:ext cx="1830388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558720" progId="Equation.DSMT4">
                  <p:embed/>
                </p:oleObj>
              </mc:Choice>
              <mc:Fallback>
                <p:oleObj name="Equation" r:id="rId6" imgW="711000" imgH="558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3511550"/>
                        <a:ext cx="1830388" cy="143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ross 23">
            <a:extLst>
              <a:ext uri="{FF2B5EF4-FFF2-40B4-BE49-F238E27FC236}">
                <a16:creationId xmlns:a16="http://schemas.microsoft.com/office/drawing/2014/main" id="{F29D45DA-A235-458C-AC9E-86F6698542F7}"/>
              </a:ext>
            </a:extLst>
          </p:cNvPr>
          <p:cNvSpPr/>
          <p:nvPr/>
        </p:nvSpPr>
        <p:spPr>
          <a:xfrm rot="2810135">
            <a:off x="1346994" y="3566319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AADCF85F-86C3-4F93-94E8-E83951351687}"/>
              </a:ext>
            </a:extLst>
          </p:cNvPr>
          <p:cNvSpPr/>
          <p:nvPr/>
        </p:nvSpPr>
        <p:spPr>
          <a:xfrm rot="2810135">
            <a:off x="4229100" y="3565525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6D1CA30D-A49B-4263-B2BD-4304AFEFE9C7}"/>
              </a:ext>
            </a:extLst>
          </p:cNvPr>
          <p:cNvSpPr/>
          <p:nvPr/>
        </p:nvSpPr>
        <p:spPr>
          <a:xfrm rot="2810135">
            <a:off x="7351713" y="3565525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63" name="Text Box 23">
            <a:extLst>
              <a:ext uri="{FF2B5EF4-FFF2-40B4-BE49-F238E27FC236}">
                <a16:creationId xmlns:a16="http://schemas.microsoft.com/office/drawing/2014/main" id="{1421461C-1D4C-42E4-A4B7-552918565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371F001D-29FD-495C-9821-8F79ABB9077F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 animBg="1"/>
      <p:bldP spid="2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80AEC8BE-F8A4-4ED0-9F08-647ABD3EC6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25EA9E1-D174-4626-A4F1-43564B198B5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DE74C00C-F72E-4A4C-84A3-D08F78596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DFFA32AA-5AB0-4381-B29E-7FD43ADC4D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3">
            <a:extLst>
              <a:ext uri="{FF2B5EF4-FFF2-40B4-BE49-F238E27FC236}">
                <a16:creationId xmlns:a16="http://schemas.microsoft.com/office/drawing/2014/main" id="{74EDFC03-CB8D-422B-A06F-39CC1CBB10E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6676" name="Rectangle 4">
            <a:extLst>
              <a:ext uri="{FF2B5EF4-FFF2-40B4-BE49-F238E27FC236}">
                <a16:creationId xmlns:a16="http://schemas.microsoft.com/office/drawing/2014/main" id="{D3EF9CF7-F033-4BB4-B84C-68176FC9A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94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4343" name="Text Box 5">
            <a:extLst>
              <a:ext uri="{FF2B5EF4-FFF2-40B4-BE49-F238E27FC236}">
                <a16:creationId xmlns:a16="http://schemas.microsoft.com/office/drawing/2014/main" id="{AAAA65BC-821C-4F85-91E8-FBA87A205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4344" name="Picture 6" descr="Office Objects 0572">
            <a:extLst>
              <a:ext uri="{FF2B5EF4-FFF2-40B4-BE49-F238E27FC236}">
                <a16:creationId xmlns:a16="http://schemas.microsoft.com/office/drawing/2014/main" id="{7E61679E-6E79-4554-9E50-25044485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7">
            <a:extLst>
              <a:ext uri="{FF2B5EF4-FFF2-40B4-BE49-F238E27FC236}">
                <a16:creationId xmlns:a16="http://schemas.microsoft.com/office/drawing/2014/main" id="{BDDDCD22-40C7-4B12-812E-99E856B5B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2209800"/>
            <a:ext cx="772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the following layout for dividing by a single digit.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4346" name="Text Box 9">
            <a:extLst>
              <a:ext uri="{FF2B5EF4-FFF2-40B4-BE49-F238E27FC236}">
                <a16:creationId xmlns:a16="http://schemas.microsoft.com/office/drawing/2014/main" id="{779B68C2-5FC8-4E82-A84C-BE6BB7FB2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2916238"/>
            <a:ext cx="1893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FF00"/>
                </a:solidFill>
              </a:rPr>
              <a:t>Example</a:t>
            </a:r>
            <a:r>
              <a:rPr lang="en-GB" altLang="en-US" sz="2800">
                <a:solidFill>
                  <a:srgbClr val="FFFF00"/>
                </a:solidFill>
              </a:rPr>
              <a:t> : 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14347" name="Text Box 23">
            <a:extLst>
              <a:ext uri="{FF2B5EF4-FFF2-40B4-BE49-F238E27FC236}">
                <a16:creationId xmlns:a16="http://schemas.microsoft.com/office/drawing/2014/main" id="{304394C0-B7C3-4D03-A932-3AACD48FC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70013"/>
            <a:ext cx="2608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pic>
        <p:nvPicPr>
          <p:cNvPr id="9232" name="Picture 16">
            <a:extLst>
              <a:ext uri="{FF2B5EF4-FFF2-40B4-BE49-F238E27FC236}">
                <a16:creationId xmlns:a16="http://schemas.microsoft.com/office/drawing/2014/main" id="{B64916F7-920B-4749-850E-01417CF65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28988" y="4013200"/>
            <a:ext cx="2676525" cy="1152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48121DC-6869-4AE4-A4BD-9CEFCD0AD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5325" y="3987800"/>
            <a:ext cx="1204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7  3  2 </a:t>
            </a: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DC64598C-611C-448A-A725-74EA272C5A8F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7468260A-2601-48F8-A5D4-6F460EA0EFC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9B2447-2EE6-4422-9DF9-A798F69BC9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78BBA3DF-8799-4BBF-AE64-1BCA6CDD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2" descr="scottishflag">
            <a:extLst>
              <a:ext uri="{FF2B5EF4-FFF2-40B4-BE49-F238E27FC236}">
                <a16:creationId xmlns:a16="http://schemas.microsoft.com/office/drawing/2014/main" id="{87F4B55C-2C57-4012-8F53-11375F8A8A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3">
            <a:extLst>
              <a:ext uri="{FF2B5EF4-FFF2-40B4-BE49-F238E27FC236}">
                <a16:creationId xmlns:a16="http://schemas.microsoft.com/office/drawing/2014/main" id="{559B7A5C-0885-4057-9483-A59D6B68D8E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7700" name="Rectangle 4">
            <a:extLst>
              <a:ext uri="{FF2B5EF4-FFF2-40B4-BE49-F238E27FC236}">
                <a16:creationId xmlns:a16="http://schemas.microsoft.com/office/drawing/2014/main" id="{D7D8DE28-1FA3-4100-A617-057944A50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sp>
        <p:nvSpPr>
          <p:cNvPr id="15367" name="Text Box 5">
            <a:extLst>
              <a:ext uri="{FF2B5EF4-FFF2-40B4-BE49-F238E27FC236}">
                <a16:creationId xmlns:a16="http://schemas.microsoft.com/office/drawing/2014/main" id="{6B760197-20D4-4CCF-B7FC-78C8C6A0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5368" name="Picture 6" descr="Office Objects 0572">
            <a:extLst>
              <a:ext uri="{FF2B5EF4-FFF2-40B4-BE49-F238E27FC236}">
                <a16:creationId xmlns:a16="http://schemas.microsoft.com/office/drawing/2014/main" id="{644078B6-D3D6-4E1F-8712-EE07AC92A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 Box 7">
            <a:extLst>
              <a:ext uri="{FF2B5EF4-FFF2-40B4-BE49-F238E27FC236}">
                <a16:creationId xmlns:a16="http://schemas.microsoft.com/office/drawing/2014/main" id="{93EF7A0F-ACEB-403A-B93F-34A8B85B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266950"/>
            <a:ext cx="63357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A carton can hold 6 eggs.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How many cartons are needed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for 5436 eggs.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5370" name="Text Box 23">
            <a:extLst>
              <a:ext uri="{FF2B5EF4-FFF2-40B4-BE49-F238E27FC236}">
                <a16:creationId xmlns:a16="http://schemas.microsoft.com/office/drawing/2014/main" id="{D939A070-100D-438E-A612-7393FE332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pic>
        <p:nvPicPr>
          <p:cNvPr id="52243" name="Picture 19">
            <a:extLst>
              <a:ext uri="{FF2B5EF4-FFF2-40B4-BE49-F238E27FC236}">
                <a16:creationId xmlns:a16="http://schemas.microsoft.com/office/drawing/2014/main" id="{B395F312-AC80-4894-8219-9D1A80A60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3754438"/>
            <a:ext cx="2676525" cy="1533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D3D5E28-BE21-4945-AEF3-CBCB178FF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4068763"/>
            <a:ext cx="1112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9  0  6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403F2B62-E7DE-451A-B30D-9D637E84F0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962690E3-38B7-4840-9DB2-84CE90252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967CD056-5CDE-4452-8898-E756FF01B9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6DA8E974-03E1-4F67-9D08-AF8D9438DAB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1931A91C-1E78-4E6E-9AFB-539ACC089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238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Whole Numbers</a:t>
            </a:r>
          </a:p>
        </p:txBody>
      </p:sp>
      <p:pic>
        <p:nvPicPr>
          <p:cNvPr id="16391" name="Picture 10" descr="Office Objects 0572">
            <a:extLst>
              <a:ext uri="{FF2B5EF4-FFF2-40B4-BE49-F238E27FC236}">
                <a16:creationId xmlns:a16="http://schemas.microsoft.com/office/drawing/2014/main" id="{7FA8B9A9-F530-4CE2-86CA-D9AB973F5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Box 14">
            <a:extLst>
              <a:ext uri="{FF2B5EF4-FFF2-40B4-BE49-F238E27FC236}">
                <a16:creationId xmlns:a16="http://schemas.microsoft.com/office/drawing/2014/main" id="{EA83C476-744B-4950-8390-EB83D3166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019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There are many reasons why pupils do not get </a:t>
            </a:r>
          </a:p>
          <a:p>
            <a:pPr eaLnBrk="1" hangingPunct="1"/>
            <a:r>
              <a:rPr lang="en-GB" altLang="en-US"/>
              <a:t>the correct answer to multiplication sums. 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17FAFEF0-D0C1-49CD-995C-2FD1758F194D}"/>
              </a:ext>
            </a:extLst>
          </p:cNvPr>
          <p:cNvGrpSpPr>
            <a:grpSpLocks/>
          </p:cNvGrpSpPr>
          <p:nvPr/>
        </p:nvGrpSpPr>
        <p:grpSpPr bwMode="auto">
          <a:xfrm>
            <a:off x="1214438" y="3586163"/>
            <a:ext cx="1208087" cy="1195387"/>
            <a:chOff x="1214868" y="3418450"/>
            <a:chExt cx="1208110" cy="1195754"/>
          </a:xfrm>
        </p:grpSpPr>
        <p:sp>
          <p:nvSpPr>
            <p:cNvPr id="16404" name="TextBox 15">
              <a:extLst>
                <a:ext uri="{FF2B5EF4-FFF2-40B4-BE49-F238E27FC236}">
                  <a16:creationId xmlns:a16="http://schemas.microsoft.com/office/drawing/2014/main" id="{3C2E957C-2D56-48A3-90D1-329DCB9B5A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4055" y="3418450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23</a:t>
              </a:r>
            </a:p>
          </p:txBody>
        </p:sp>
        <p:sp>
          <p:nvSpPr>
            <p:cNvPr id="16405" name="TextBox 16">
              <a:extLst>
                <a:ext uri="{FF2B5EF4-FFF2-40B4-BE49-F238E27FC236}">
                  <a16:creationId xmlns:a16="http://schemas.microsoft.com/office/drawing/2014/main" id="{761CD9EF-0C3A-4F94-8508-49A221C9E3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868" y="3964745"/>
              <a:ext cx="877728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x 9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0EDFAC-DCB8-4972-AB76-E5529908F5A0}"/>
                </a:ext>
              </a:extLst>
            </p:cNvPr>
            <p:cNvCxnSpPr/>
            <p:nvPr/>
          </p:nvCxnSpPr>
          <p:spPr>
            <a:xfrm>
              <a:off x="1337107" y="4614204"/>
              <a:ext cx="106840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>
            <a:extLst>
              <a:ext uri="{FF2B5EF4-FFF2-40B4-BE49-F238E27FC236}">
                <a16:creationId xmlns:a16="http://schemas.microsoft.com/office/drawing/2014/main" id="{BEF5570B-8F9F-4A9B-A5AF-000046145E6B}"/>
              </a:ext>
            </a:extLst>
          </p:cNvPr>
          <p:cNvGrpSpPr>
            <a:grpSpLocks/>
          </p:cNvGrpSpPr>
          <p:nvPr/>
        </p:nvGrpSpPr>
        <p:grpSpPr bwMode="auto">
          <a:xfrm>
            <a:off x="4175125" y="3597275"/>
            <a:ext cx="1087438" cy="1195388"/>
            <a:chOff x="4175790" y="3430172"/>
            <a:chExt cx="1086547" cy="1195754"/>
          </a:xfrm>
        </p:grpSpPr>
        <p:sp>
          <p:nvSpPr>
            <p:cNvPr id="16401" name="TextBox 19">
              <a:extLst>
                <a:ext uri="{FF2B5EF4-FFF2-40B4-BE49-F238E27FC236}">
                  <a16:creationId xmlns:a16="http://schemas.microsoft.com/office/drawing/2014/main" id="{4CABA2F6-4C06-42BB-97E8-674EC0E34B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3414" y="3430172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23</a:t>
              </a:r>
            </a:p>
          </p:txBody>
        </p:sp>
        <p:sp>
          <p:nvSpPr>
            <p:cNvPr id="16402" name="TextBox 20">
              <a:extLst>
                <a:ext uri="{FF2B5EF4-FFF2-40B4-BE49-F238E27FC236}">
                  <a16:creationId xmlns:a16="http://schemas.microsoft.com/office/drawing/2014/main" id="{36B3DC4D-455A-4F41-9B8B-85FEF54DF9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2429" y="3976467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9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4D74010-7CCF-4AD8-9AA2-750F2B8A7F65}"/>
                </a:ext>
              </a:extLst>
            </p:cNvPr>
            <p:cNvCxnSpPr/>
            <p:nvPr/>
          </p:nvCxnSpPr>
          <p:spPr>
            <a:xfrm>
              <a:off x="4175790" y="4625926"/>
              <a:ext cx="106909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965E5E4-5FB0-44D4-B414-00FC6CA71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597275"/>
            <a:ext cx="15795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23 x 9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2997484-36CF-412F-B9FC-10647938250D}"/>
              </a:ext>
            </a:extLst>
          </p:cNvPr>
          <p:cNvSpPr/>
          <p:nvPr/>
        </p:nvSpPr>
        <p:spPr>
          <a:xfrm rot="2810135">
            <a:off x="1169988" y="3265488"/>
            <a:ext cx="1481137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D61038BB-E69D-4DAD-97B7-65CD052419CC}"/>
              </a:ext>
            </a:extLst>
          </p:cNvPr>
          <p:cNvSpPr/>
          <p:nvPr/>
        </p:nvSpPr>
        <p:spPr>
          <a:xfrm rot="2810135">
            <a:off x="4051300" y="3265488"/>
            <a:ext cx="1481137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3" name="Cross 32">
            <a:extLst>
              <a:ext uri="{FF2B5EF4-FFF2-40B4-BE49-F238E27FC236}">
                <a16:creationId xmlns:a16="http://schemas.microsoft.com/office/drawing/2014/main" id="{45F06AC6-CF69-43ED-8897-F332D3AC3350}"/>
              </a:ext>
            </a:extLst>
          </p:cNvPr>
          <p:cNvSpPr/>
          <p:nvPr/>
        </p:nvSpPr>
        <p:spPr>
          <a:xfrm rot="2810135">
            <a:off x="7174706" y="3266282"/>
            <a:ext cx="1481137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399" name="Text Box 23">
            <a:extLst>
              <a:ext uri="{FF2B5EF4-FFF2-40B4-BE49-F238E27FC236}">
                <a16:creationId xmlns:a16="http://schemas.microsoft.com/office/drawing/2014/main" id="{E25168CF-0389-46F0-9F43-ADDF2B9BF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F3DD52EE-1C42-4492-A744-BAD342A29BBB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0" grpId="0" animBg="1"/>
      <p:bldP spid="32" grpId="0" animBg="1"/>
      <p:bldP spid="33" grpId="0" animBg="1"/>
      <p:bldP spid="37" grpId="0" animBg="1"/>
    </p:bldLst>
  </p:timing>
</p:sld>
</file>

<file path=ppt/theme/theme1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3492</TotalTime>
  <Words>1309</Words>
  <Application>Microsoft Office PowerPoint</Application>
  <PresentationFormat>On-screen Show (4:3)</PresentationFormat>
  <Paragraphs>347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Comic Sans MS</vt:lpstr>
      <vt:lpstr>Arial</vt:lpstr>
      <vt:lpstr>Tahoma</vt:lpstr>
      <vt:lpstr>Wingdings</vt:lpstr>
      <vt:lpstr>Calibri</vt:lpstr>
      <vt:lpstr>3_Shimmer</vt:lpstr>
      <vt:lpstr>Office Theme</vt:lpstr>
      <vt:lpstr>MathType 6.0 Equation</vt:lpstr>
      <vt:lpstr>Whole Numbers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328</cp:revision>
  <dcterms:created xsi:type="dcterms:W3CDTF">2005-04-06T16:52:43Z</dcterms:created>
  <dcterms:modified xsi:type="dcterms:W3CDTF">2026-07-04T14:46:58Z</dcterms:modified>
</cp:coreProperties>
</file>