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xls" ContentType="application/vnd.ms-excel"/>
  <Default Extension="gif" ContentType="image/gi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5.9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9" r:id="rId1"/>
    <p:sldMasterId id="2147484058" r:id="rId2"/>
    <p:sldMasterId id="2147484060" r:id="rId3"/>
    <p:sldMasterId id="2147484062" r:id="rId4"/>
    <p:sldMasterId id="2147484064" r:id="rId5"/>
  </p:sldMasterIdLst>
  <p:notesMasterIdLst>
    <p:notesMasterId r:id="rId6"/>
  </p:notesMasterIdLst>
  <p:sldIdLst>
    <p:sldId id="298" r:id="rId7"/>
    <p:sldId id="411" r:id="rId8"/>
    <p:sldId id="412" r:id="rId9"/>
    <p:sldId id="413" r:id="rId10"/>
    <p:sldId id="416" r:id="rId11"/>
    <p:sldId id="418" r:id="rId12"/>
    <p:sldId id="423" r:id="rId13"/>
    <p:sldId id="420" r:id="rId14"/>
    <p:sldId id="421" r:id="rId15"/>
    <p:sldId id="424" r:id="rId16"/>
    <p:sldId id="419" r:id="rId17"/>
    <p:sldId id="422" r:id="rId18"/>
  </p:sldIdLst>
  <p:sldSz cx="9144000" cy="6858000" type="screen4x3"/>
  <p:notesSz cx="6858000" cy="9144000"/>
  <p:custDataLst>
    <p:tags r:id="rId19"/>
  </p:custDataLst>
  <p:defaultTextStyle>
    <a:defPPr>
      <a:defRPr lang="en-GB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000" b="0" i="0" u="none" baseline="0">
        <a:solidFill>
          <a:schemeClr val="tx1"/>
        </a:solidFill>
        <a:effectLst/>
        <a:latin typeface="Comic Sans MS" pitchFamily="66" charset="0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000" b="0" i="0" u="none" baseline="0">
        <a:solidFill>
          <a:schemeClr val="tx1"/>
        </a:solidFill>
        <a:effectLst/>
        <a:latin typeface="Comic Sans MS" pitchFamily="66" charset="0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000" b="0" i="0" u="none" baseline="0">
        <a:solidFill>
          <a:schemeClr val="tx1"/>
        </a:solidFill>
        <a:effectLst/>
        <a:latin typeface="Comic Sans MS" pitchFamily="66" charset="0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000" b="0" i="0" u="none" baseline="0">
        <a:solidFill>
          <a:schemeClr val="tx1"/>
        </a:solidFill>
        <a:effectLst/>
        <a:latin typeface="Comic Sans MS" pitchFamily="66" charset="0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000" b="0" i="0" u="none" baseline="0">
        <a:solidFill>
          <a:schemeClr val="tx1"/>
        </a:solidFill>
        <a:effectLst/>
        <a:latin typeface="Comic Sans MS" pitchFamily="66" charset="0"/>
        <a:ea typeface="Arial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fill>
          <a:solidFill>
            <a:schemeClr val="dk1">
              <a:tint val="40000"/>
            </a:schemeClr>
          </a:solidFill>
        </a:fill>
      </a:tcStyle>
    </a:band1H>
    <a:band1V>
      <a:tcStyle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6" autoAdjust="0"/>
    <p:restoredTop sz="94660"/>
  </p:normalViewPr>
  <p:slideViewPr>
    <p:cSldViewPr>
      <p:cViewPr varScale="1">
        <p:scale>
          <a:sx n="64" d="100"/>
          <a:sy n="64" d="100"/>
        </p:scale>
        <p:origin x="0" y="0"/>
      </p:cViewPr>
      <p:guideLst>
        <p:guide orient="horz" pos="2160"/>
        <p:guide pos="2880"/>
      </p:guideLst>
    </p:cSldViewPr>
  </p:slideViewPr>
  <p:notesViewPr>
    <p:cSldViewPr>
      <p:cViewPr varScale="1"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4.xml" /><Relationship Id="rId11" Type="http://schemas.openxmlformats.org/officeDocument/2006/relationships/slide" Target="slides/slide5.xml" /><Relationship Id="rId12" Type="http://schemas.openxmlformats.org/officeDocument/2006/relationships/slide" Target="slides/slide6.xml" /><Relationship Id="rId13" Type="http://schemas.openxmlformats.org/officeDocument/2006/relationships/slide" Target="slides/slide7.xml" /><Relationship Id="rId14" Type="http://schemas.openxmlformats.org/officeDocument/2006/relationships/slide" Target="slides/slide8.xml" /><Relationship Id="rId15" Type="http://schemas.openxmlformats.org/officeDocument/2006/relationships/slide" Target="slides/slide9.xml" /><Relationship Id="rId16" Type="http://schemas.openxmlformats.org/officeDocument/2006/relationships/slide" Target="slides/slide10.xml" /><Relationship Id="rId17" Type="http://schemas.openxmlformats.org/officeDocument/2006/relationships/slide" Target="slides/slide11.xml" /><Relationship Id="rId18" Type="http://schemas.openxmlformats.org/officeDocument/2006/relationships/slide" Target="slides/slide12.xml" /><Relationship Id="rId19" Type="http://schemas.openxmlformats.org/officeDocument/2006/relationships/tags" Target="tags/tag1.xml" /><Relationship Id="rId2" Type="http://schemas.openxmlformats.org/officeDocument/2006/relationships/slideMaster" Target="slideMasters/slideMaster2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slideMaster" Target="slideMasters/slideMaster3.xml" /><Relationship Id="rId4" Type="http://schemas.openxmlformats.org/officeDocument/2006/relationships/slideMaster" Target="slideMasters/slideMaster4.xml" /><Relationship Id="rId5" Type="http://schemas.openxmlformats.org/officeDocument/2006/relationships/slideMaster" Target="slideMasters/slideMaster5.xml" /><Relationship Id="rId6" Type="http://schemas.openxmlformats.org/officeDocument/2006/relationships/notesMaster" Target="notesMasters/notesMaster1.xml" /><Relationship Id="rId7" Type="http://schemas.openxmlformats.org/officeDocument/2006/relationships/slide" Target="slides/slide1.xml" /><Relationship Id="rId8" Type="http://schemas.openxmlformats.org/officeDocument/2006/relationships/slide" Target="slides/slide2.xml" /><Relationship Id="rId9" Type="http://schemas.openxmlformats.org/officeDocument/2006/relationships/slide" Target="slides/slide3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6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3556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r" eaLnBrk="1" hangingPunct="1"/>
            <a:fld id="{13E1594E-971F-4CA6-B3A2-54D79C0DAACF}" type="slidenum">
              <a:rPr sz="1200">
                <a:latin typeface="Arial"/>
              </a:rPr>
              <a:t>‹#›</a:t>
            </a:fld>
            <a:endParaRPr sz="1200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24578" name="Slide Image Placeholder 1" title="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noFill/>
          <a:ln>
            <a:miter lim="800000"/>
          </a:ln>
        </p:spPr>
      </p:sp>
      <p:sp>
        <p:nvSpPr>
          <p:cNvPr id="24579" name="Notes Placeholder 2" title="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200" b="0" i="0" u="none" baseline="0">
                <a:solidFill>
                  <a:schemeClr val="tx1"/>
                </a:solidFill>
                <a:effectLst/>
                <a:latin typeface="Arial"/>
                <a:ea typeface="Arial"/>
              </a:defRPr>
            </a:lvl5pPr>
          </a:lstStyle>
          <a:p>
            <a:pPr marL="0" indent="0"/>
          </a:p>
        </p:txBody>
      </p:sp>
      <p:sp>
        <p:nvSpPr>
          <p:cNvPr id="24580" name="Slide Number Placeholder 3" title=""/>
          <p:cNvSpPr txBox="1">
            <a:spLocks noGrp="1"/>
          </p:cNvSpPr>
          <p:nvPr>
            <p:ph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r" eaLnBrk="1" hangingPunct="1"/>
            <a:fld id="{057B584D-217C-4521-8F3C-888992BB8D09}" type="slidenum">
              <a:rPr sz="1200">
                <a:latin typeface="Arial"/>
              </a:rPr>
              <a:t>6</a:t>
            </a:fld>
            <a:endParaRPr sz="1200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>
  <p:cSld name="Title Slide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7170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7176" name="Group 3" title=""/>
            <p:cNvGrpSpPr/>
            <p:nvPr/>
          </p:nvGrpSpPr>
          <p:grpSpPr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7187" name="Freeform 4" title=""/>
              <p:cNvSpPr/>
              <p:nvPr/>
            </p:nvSpPr>
            <p:spPr bwMode="hidden">
              <a:xfrm>
                <a:off x="558" y="1161"/>
                <a:ext cx="5200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l" t="t" r="GT0" b="GT1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7188" name="Freeform 5" title=""/>
              <p:cNvSpPr/>
              <p:nvPr/>
            </p:nvSpPr>
            <p:spPr bwMode="hidden">
              <a:xfrm>
                <a:off x="0" y="1161"/>
                <a:ext cx="558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</p:grpSp>
        <p:sp>
          <p:nvSpPr>
            <p:cNvPr id="7177" name="Freeform 6" title=""/>
            <p:cNvSpPr/>
            <p:nvPr/>
          </p:nvSpPr>
          <p:spPr bwMode="ltGray">
            <a:xfrm>
              <a:off x="552" y="951"/>
              <a:ext cx="12" cy="420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</a:p>
          </p:txBody>
        </p:sp>
        <p:sp>
          <p:nvSpPr>
            <p:cNvPr id="7178" name="Freeform 7" title=""/>
            <p:cNvSpPr/>
            <p:nvPr/>
          </p:nvSpPr>
          <p:spPr bwMode="ltGray">
            <a:xfrm>
              <a:off x="767" y="1155"/>
              <a:ext cx="252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l" t="t" r="GT0" b="GT1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</a:p>
          </p:txBody>
        </p:sp>
        <p:sp>
          <p:nvSpPr>
            <p:cNvPr id="7179" name="Freeform 8" title=""/>
            <p:cNvSpPr/>
            <p:nvPr/>
          </p:nvSpPr>
          <p:spPr bwMode="ltGray">
            <a:xfrm>
              <a:off x="0" y="1155"/>
              <a:ext cx="351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</a:p>
          </p:txBody>
        </p:sp>
        <p:grpSp>
          <p:nvGrpSpPr>
            <p:cNvPr id="7180" name="Group 9" title=""/>
            <p:cNvGrpSpPr/>
            <p:nvPr/>
          </p:nvGrpSpPr>
          <p:grpSpPr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7181" name="Freeform 10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7182" name="Freeform 11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7183" name="Freeform 12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7184" name="Freeform 13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7185" name="Freeform 14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7186" name="Freeform 15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7173" name="Rectangle 18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C44EBBE-CBBB-4786-A981-2D2CBFF2B5CC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7174" name="Rectangle 19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7175" name="Rectangle 20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BB47A181-51AF-47C0-B6AD-A6B24AD75A1D}" type="slidenum">
              <a: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>
  <p:cSld name="1_Title Slide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9218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9225" name="Group 3" title=""/>
            <p:cNvGrpSpPr/>
            <p:nvPr/>
          </p:nvGrpSpPr>
          <p:grpSpPr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9236" name="Freeform 4" title=""/>
              <p:cNvSpPr/>
              <p:nvPr/>
            </p:nvSpPr>
            <p:spPr bwMode="hidden">
              <a:xfrm>
                <a:off x="558" y="1161"/>
                <a:ext cx="5200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l" t="t" r="GT0" b="GT1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9237" name="Freeform 5" title=""/>
              <p:cNvSpPr/>
              <p:nvPr/>
            </p:nvSpPr>
            <p:spPr bwMode="hidden">
              <a:xfrm>
                <a:off x="0" y="1161"/>
                <a:ext cx="558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</p:grpSp>
        <p:sp>
          <p:nvSpPr>
            <p:cNvPr id="9226" name="Freeform 6" title=""/>
            <p:cNvSpPr/>
            <p:nvPr/>
          </p:nvSpPr>
          <p:spPr bwMode="ltGray">
            <a:xfrm>
              <a:off x="552" y="951"/>
              <a:ext cx="12" cy="420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</a:p>
          </p:txBody>
        </p:sp>
        <p:sp>
          <p:nvSpPr>
            <p:cNvPr id="9227" name="Freeform 7" title=""/>
            <p:cNvSpPr/>
            <p:nvPr/>
          </p:nvSpPr>
          <p:spPr bwMode="ltGray">
            <a:xfrm>
              <a:off x="767" y="1155"/>
              <a:ext cx="252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l" t="t" r="GT0" b="GT1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</a:p>
          </p:txBody>
        </p:sp>
        <p:sp>
          <p:nvSpPr>
            <p:cNvPr id="9228" name="Freeform 8" title=""/>
            <p:cNvSpPr/>
            <p:nvPr/>
          </p:nvSpPr>
          <p:spPr bwMode="ltGray">
            <a:xfrm>
              <a:off x="0" y="1155"/>
              <a:ext cx="351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</a:p>
          </p:txBody>
        </p:sp>
        <p:grpSp>
          <p:nvGrpSpPr>
            <p:cNvPr id="9229" name="Group 9" title=""/>
            <p:cNvGrpSpPr/>
            <p:nvPr/>
          </p:nvGrpSpPr>
          <p:grpSpPr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9230" name="Freeform 10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9231" name="Freeform 11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9232" name="Freeform 12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9233" name="Freeform 13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9234" name="Freeform 14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9235" name="Freeform 15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</p:grpSp>
      </p:grpSp>
      <p:sp>
        <p:nvSpPr>
          <p:cNvPr id="9219" name="TextBox 33"/>
          <p:cNvSpPr txBox="1"/>
          <p:nvPr/>
        </p:nvSpPr>
        <p:spPr>
          <a:xfrm>
            <a:off x="90488" y="1468438"/>
            <a:ext cx="79057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N5 LS</a:t>
            </a:r>
          </a:p>
        </p:txBody>
      </p:sp>
      <p:sp>
        <p:nvSpPr>
          <p:cNvPr id="9222" name="Rectangle 18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545C26-CF39-4E8C-9CDE-00D233FD46E3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9223" name="Rectangle 19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9224" name="Rectangle 20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F2735226-6158-43FC-B01A-AE6C09DE33C1}" type="slidenum">
              <a: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2D80476-D479-4B7E-845B-850F47EE93CE}" type="datetime1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Created by Mr.Lafferty Maths Dept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400" b="0" i="0" u="none" baseline="0">
                <a:solidFill>
                  <a:srgbClr val="000000"/>
                </a:solidFill>
                <a:effectLst/>
                <a:latin typeface="+mn-lt"/>
                <a:ea typeface="Arial"/>
                <a:cs typeface="+mn-cs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14FC4648-8724-42B8-98A9-1028D27437D6}" type="slidenum">
              <a:rPr sz="1400">
                <a:solidFill>
                  <a:srgbClr val="000000"/>
                </a:solidFill>
                <a:latin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9E1EB26-C827-4852-95A9-DCAF02F4B4A5}" type="datetime1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Created by Mr.Lafferty Maths Dept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400" b="0" i="0" u="none" baseline="0">
                <a:solidFill>
                  <a:srgbClr val="000000"/>
                </a:solidFill>
                <a:effectLst/>
                <a:latin typeface="+mn-lt"/>
                <a:ea typeface="Arial"/>
                <a:cs typeface="+mn-cs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E40BA631-997E-45A6-9DC4-CC5DA56520CF}" type="slidenum">
              <a:rPr sz="1400">
                <a:solidFill>
                  <a:srgbClr val="000000"/>
                </a:solidFill>
                <a:latin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>
  <p:cSld name="Title Slide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10242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10248" name="Group 3" title=""/>
            <p:cNvGrpSpPr/>
            <p:nvPr/>
          </p:nvGrpSpPr>
          <p:grpSpPr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0259" name="Freeform 4" title=""/>
              <p:cNvSpPr/>
              <p:nvPr/>
            </p:nvSpPr>
            <p:spPr bwMode="hidden">
              <a:xfrm>
                <a:off x="558" y="1161"/>
                <a:ext cx="5200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l" t="t" r="GT0" b="GT1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260" name="Freeform 5" title=""/>
              <p:cNvSpPr/>
              <p:nvPr/>
            </p:nvSpPr>
            <p:spPr bwMode="hidden">
              <a:xfrm>
                <a:off x="0" y="1161"/>
                <a:ext cx="558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0249" name="Freeform 6" title=""/>
            <p:cNvSpPr/>
            <p:nvPr/>
          </p:nvSpPr>
          <p:spPr bwMode="ltGray">
            <a:xfrm>
              <a:off x="552" y="951"/>
              <a:ext cx="12" cy="420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sp>
          <p:nvSpPr>
            <p:cNvPr id="10250" name="Freeform 7" title=""/>
            <p:cNvSpPr/>
            <p:nvPr/>
          </p:nvSpPr>
          <p:spPr bwMode="ltGray">
            <a:xfrm>
              <a:off x="767" y="1155"/>
              <a:ext cx="252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l" t="t" r="GT0" b="GT1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sp>
          <p:nvSpPr>
            <p:cNvPr id="10251" name="Freeform 8" title=""/>
            <p:cNvSpPr/>
            <p:nvPr/>
          </p:nvSpPr>
          <p:spPr bwMode="ltGray">
            <a:xfrm>
              <a:off x="0" y="1155"/>
              <a:ext cx="351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grpSp>
          <p:nvGrpSpPr>
            <p:cNvPr id="10252" name="Group 9" title=""/>
            <p:cNvGrpSpPr/>
            <p:nvPr/>
          </p:nvGrpSpPr>
          <p:grpSpPr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253" name="Freeform 10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254" name="Freeform 11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255" name="Freeform 12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256" name="Freeform 13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257" name="Freeform 14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258" name="Freeform 15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218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218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0245" name="Rectangle 18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F507D6F-A3AB-4A78-AEEC-875B3D0BA747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0246" name="Rectangle 19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Mr.Lafferty Maths Dept</a:t>
            </a:r>
          </a:p>
        </p:txBody>
      </p:sp>
      <p:sp>
        <p:nvSpPr>
          <p:cNvPr id="10247" name="Rectangle 20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EDD6EACD-E5DC-4C32-A902-4936F20E599B}" type="slidenum">
              <a: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type="title">
  <p:cSld name="Title Slide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11266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11272" name="Group 3" title=""/>
            <p:cNvGrpSpPr/>
            <p:nvPr/>
          </p:nvGrpSpPr>
          <p:grpSpPr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1283" name="Freeform 4" title=""/>
              <p:cNvSpPr/>
              <p:nvPr/>
            </p:nvSpPr>
            <p:spPr bwMode="hidden">
              <a:xfrm>
                <a:off x="558" y="1161"/>
                <a:ext cx="5200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l" t="t" r="GT0" b="GT1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84" name="Freeform 5" title=""/>
              <p:cNvSpPr/>
              <p:nvPr/>
            </p:nvSpPr>
            <p:spPr bwMode="hidden">
              <a:xfrm>
                <a:off x="0" y="1161"/>
                <a:ext cx="558" cy="3159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1273" name="Freeform 6" title=""/>
            <p:cNvSpPr/>
            <p:nvPr/>
          </p:nvSpPr>
          <p:spPr bwMode="ltGray">
            <a:xfrm>
              <a:off x="552" y="951"/>
              <a:ext cx="12" cy="420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sp>
          <p:nvSpPr>
            <p:cNvPr id="11274" name="Freeform 7" title=""/>
            <p:cNvSpPr/>
            <p:nvPr/>
          </p:nvSpPr>
          <p:spPr bwMode="ltGray">
            <a:xfrm>
              <a:off x="767" y="1155"/>
              <a:ext cx="252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l" t="t" r="GT0" b="GT1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sp>
          <p:nvSpPr>
            <p:cNvPr id="11275" name="Freeform 8" title=""/>
            <p:cNvSpPr/>
            <p:nvPr/>
          </p:nvSpPr>
          <p:spPr bwMode="ltGray">
            <a:xfrm>
              <a:off x="0" y="1155"/>
              <a:ext cx="351" cy="12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grpSp>
          <p:nvGrpSpPr>
            <p:cNvPr id="11276" name="Group 9" title=""/>
            <p:cNvGrpSpPr/>
            <p:nvPr/>
          </p:nvGrpSpPr>
          <p:grpSpPr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1277" name="Freeform 10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78" name="Freeform 11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79" name="Freeform 12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80" name="Freeform 13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81" name="Freeform 14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82" name="Freeform 15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218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218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1269" name="Rectangle 18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F2784A8-3CC1-4BE0-B564-0DD2E9BBA378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1270" name="Rectangle 19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Mr.Lafferty Maths Dept</a:t>
            </a:r>
          </a:p>
        </p:txBody>
      </p:sp>
      <p:sp>
        <p:nvSpPr>
          <p:cNvPr id="11271" name="Rectangle 20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1AC851B7-A245-43E6-95E3-A5A58A7B7258}" type="slidenum">
              <a: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>
  <p:cSld name="Blank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8195" name="TextBox 19"/>
          <p:cNvSpPr txBox="1"/>
          <p:nvPr/>
        </p:nvSpPr>
        <p:spPr>
          <a:xfrm>
            <a:off x="0" y="1503363"/>
            <a:ext cx="6413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N5 LS</a:t>
            </a:r>
          </a:p>
        </p:txBody>
      </p:sp>
      <p:sp>
        <p:nvSpPr>
          <p:cNvPr id="8198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4D28D4-C5ED-48C1-91D7-EE33612C77E8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8199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8200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5B7113ED-7380-4C32-9AB0-D94B0984F0DC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kumimoji="0" lang="en-GB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theme" Target="../theme/theme2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theme" Target="../theme/theme3.xml" /></Relationships>
</file>

<file path=ppt/slideMasters/_rels/slideMaster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theme" Target="../theme/theme4.xml" /></Relationships>
</file>

<file path=ppt/slideMasters/_rels/slideMaster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theme" Target="../theme/theme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2050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56" name="Freeform 3" title=""/>
            <p:cNvSpPr/>
            <p:nvPr/>
          </p:nvSpPr>
          <p:spPr bwMode="hidden">
            <a:xfrm>
              <a:off x="558" y="1161"/>
              <a:ext cx="5200" cy="3159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l" t="t" r="GT0" b="GT1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</a:p>
          </p:txBody>
        </p:sp>
        <p:sp>
          <p:nvSpPr>
            <p:cNvPr id="2057" name="Freeform 4" title=""/>
            <p:cNvSpPr/>
            <p:nvPr/>
          </p:nvSpPr>
          <p:spPr bwMode="hidden">
            <a:xfrm>
              <a:off x="0" y="1161"/>
              <a:ext cx="558" cy="3159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</a:p>
          </p:txBody>
        </p:sp>
        <p:grpSp>
          <p:nvGrpSpPr>
            <p:cNvPr id="2058" name="Group 5" title=""/>
            <p:cNvGrpSpPr/>
            <p:nvPr/>
          </p:nvGrpSpPr>
          <p:grpSpPr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59" name="Freeform 6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2060" name="Freeform 7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2061" name="Freeform 8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2062" name="Freeform 9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2063" name="Freeform 10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2064" name="Freeform 11" title=""/>
              <p:cNvSpPr/>
              <p:nvPr/>
            </p:nvSpPr>
            <p:spPr bwMode="ltGray">
              <a:xfrm>
                <a:off x="552" y="951"/>
                <a:ext cx="12" cy="420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2065" name="Freeform 12" title=""/>
              <p:cNvSpPr/>
              <p:nvPr/>
            </p:nvSpPr>
            <p:spPr bwMode="ltGray">
              <a:xfrm>
                <a:off x="0" y="1155"/>
                <a:ext cx="351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2066" name="Freeform 13" title=""/>
              <p:cNvSpPr/>
              <p:nvPr/>
            </p:nvSpPr>
            <p:spPr bwMode="ltGray">
              <a:xfrm>
                <a:off x="767" y="1155"/>
                <a:ext cx="252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l" t="t" r="GT0" b="GT1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  <p:sp>
            <p:nvSpPr>
              <p:cNvPr id="2067" name="Freeform 14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</a:p>
            </p:txBody>
          </p:sp>
        </p:grpSp>
      </p:grpSp>
      <p:sp>
        <p:nvSpPr>
          <p:cNvPr id="205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48208F-AAEE-4756-8E57-B704554A578E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205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Arial"/>
              </a:rPr>
              <a:t>Created by Mr. Lafferty Maths Dept.</a:t>
            </a:r>
          </a:p>
        </p:txBody>
      </p:sp>
      <p:sp>
        <p:nvSpPr>
          <p:cNvPr id="205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A99DA692-1DB2-4577-B6C2-15A160628072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1" r:id="rId7"/>
    <p:sldLayoutId id="2147484102" r:id="rId8"/>
    <p:sldLayoutId id="2147484103" r:id="rId9"/>
    <p:sldLayoutId id="2147484104" r:id="rId10"/>
    <p:sldLayoutId id="2147484105" r:id="rId11"/>
    <p:sldLayoutId id="2147484107" r:id="rId12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1" i="0" u="none" baseline="0">
          <a:solidFill>
            <a:schemeClr val="tx2"/>
          </a:solidFill>
          <a:effectLst/>
          <a:latin typeface="Tahoma" pitchFamily="34" charset="0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3074" name="Rectangle 2" title="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4400" b="0" i="0" u="none" baseline="0">
                <a:solidFill>
                  <a:schemeClr val="tx2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Click to edit Master title style</a:t>
            </a:r>
          </a:p>
        </p:txBody>
      </p:sp>
      <p:sp>
        <p:nvSpPr>
          <p:cNvPr id="3075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en-GB" altLang="en-US" sz="32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GB" altLang="en-US" sz="28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en-GB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en-GB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en-GB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en-GB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en-GB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2D80476-D479-4B7E-845B-850F47EE93CE}" type="datetime1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Created by Mr.Lafferty Maths Dept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400" b="0" i="0" u="none" baseline="0">
                <a:solidFill>
                  <a:srgbClr val="000000"/>
                </a:solidFill>
                <a:effectLst/>
                <a:latin typeface="+mn-lt"/>
                <a:ea typeface="Arial"/>
                <a:cs typeface="+mn-cs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14FC4648-8724-42B8-98A9-1028D27437D6}" type="slidenum">
              <a:rPr sz="1400">
                <a:solidFill>
                  <a:srgbClr val="000000"/>
                </a:solidFill>
                <a:latin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8" r:id="rId1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baseline="0">
          <a:solidFill>
            <a:schemeClr val="tx2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4098" name="Rectangle 2" title="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4400" b="0" i="0" u="none" baseline="0">
                <a:solidFill>
                  <a:schemeClr val="tx2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Click to edit Master title style</a:t>
            </a:r>
          </a:p>
        </p:txBody>
      </p:sp>
      <p:sp>
        <p:nvSpPr>
          <p:cNvPr id="4099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en-GB" altLang="en-US" sz="32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GB" altLang="en-US" sz="28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en-GB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en-GB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en-GB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en-GB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en-GB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9E1EB26-C827-4852-95A9-DCAF02F4B4A5}" type="datetime1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Created by Mr.Lafferty Maths Dept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400" b="0" i="0" u="none" baseline="0">
                <a:solidFill>
                  <a:srgbClr val="000000"/>
                </a:solidFill>
                <a:effectLst/>
                <a:latin typeface="+mn-lt"/>
                <a:ea typeface="Arial"/>
                <a:cs typeface="+mn-cs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E40BA631-997E-45A6-9DC4-CC5DA56520CF}" type="slidenum">
              <a:rPr sz="1400">
                <a:solidFill>
                  <a:srgbClr val="000000"/>
                </a:solidFill>
                <a:latin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9" r:id="rId1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baseline="0">
          <a:solidFill>
            <a:schemeClr val="tx2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5122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5128" name="Freeform 3" title=""/>
            <p:cNvSpPr/>
            <p:nvPr/>
          </p:nvSpPr>
          <p:spPr bwMode="hidden">
            <a:xfrm>
              <a:off x="558" y="1161"/>
              <a:ext cx="5200" cy="3159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l" t="t" r="GT0" b="GT1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sp>
          <p:nvSpPr>
            <p:cNvPr id="5129" name="Freeform 4" title=""/>
            <p:cNvSpPr/>
            <p:nvPr/>
          </p:nvSpPr>
          <p:spPr bwMode="hidden">
            <a:xfrm>
              <a:off x="0" y="1161"/>
              <a:ext cx="558" cy="3159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grpSp>
          <p:nvGrpSpPr>
            <p:cNvPr id="5130" name="Group 5" title=""/>
            <p:cNvGrpSpPr/>
            <p:nvPr/>
          </p:nvGrpSpPr>
          <p:grpSpPr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131" name="Freeform 6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2" name="Freeform 7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3" name="Freeform 8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4" name="Freeform 9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5" name="Freeform 10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6" name="Freeform 11" title=""/>
              <p:cNvSpPr/>
              <p:nvPr/>
            </p:nvSpPr>
            <p:spPr bwMode="ltGray">
              <a:xfrm>
                <a:off x="552" y="951"/>
                <a:ext cx="12" cy="420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7" name="Freeform 12" title=""/>
              <p:cNvSpPr/>
              <p:nvPr/>
            </p:nvSpPr>
            <p:spPr bwMode="ltGray">
              <a:xfrm>
                <a:off x="0" y="1155"/>
                <a:ext cx="351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8" name="Freeform 13" title=""/>
              <p:cNvSpPr/>
              <p:nvPr/>
            </p:nvSpPr>
            <p:spPr bwMode="ltGray">
              <a:xfrm>
                <a:off x="767" y="1155"/>
                <a:ext cx="252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l" t="t" r="GT0" b="GT1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39" name="Freeform 14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12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927057F-3D58-4867-A97D-58B2349527E4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12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Mr.Lafferty Maths Dept</a:t>
            </a:r>
          </a:p>
        </p:txBody>
      </p:sp>
      <p:sp>
        <p:nvSpPr>
          <p:cNvPr id="512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t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  <a:cs typeface="+mn-cs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C278BF9B-D2FE-4FBC-A586-D5692C8EB3DD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11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1" i="0" u="none" baseline="0">
          <a:solidFill>
            <a:schemeClr val="tx2"/>
          </a:solidFill>
          <a:effectLst/>
          <a:latin typeface="Tahoma" pitchFamily="34" charset="0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grpSp>
        <p:nvGrpSpPr>
          <p:cNvPr id="6146" name="Group 2" title="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6152" name="Freeform 3" title=""/>
            <p:cNvSpPr/>
            <p:nvPr/>
          </p:nvSpPr>
          <p:spPr bwMode="hidden">
            <a:xfrm>
              <a:off x="558" y="1161"/>
              <a:ext cx="5200" cy="3159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l" t="t" r="GT0" b="GT1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sp>
          <p:nvSpPr>
            <p:cNvPr id="6153" name="Freeform 4" title=""/>
            <p:cNvSpPr/>
            <p:nvPr/>
          </p:nvSpPr>
          <p:spPr bwMode="hidden">
            <a:xfrm>
              <a:off x="0" y="1161"/>
              <a:ext cx="558" cy="3159"/>
            </a:xfrm>
            <a:custGeom>
              <a:gdLst>
                <a:gd name="GT0" fmla="+- l w 0"/>
                <a:gd name="GT1" fmla="+- t h 0"/>
              </a:gdLst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l" t="t" r="GT0" b="GT1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  <a:round/>
            </a:ln>
          </p:spPr>
          <p:txBody>
            <a:bodyPr/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endParaRPr sz="2400">
                <a:solidFill>
                  <a:srgbClr val="FFFFFF"/>
                </a:solidFill>
              </a:endParaRPr>
            </a:p>
          </p:txBody>
        </p:sp>
        <p:grpSp>
          <p:nvGrpSpPr>
            <p:cNvPr id="6154" name="Group 5" title=""/>
            <p:cNvGrpSpPr/>
            <p:nvPr/>
          </p:nvGrpSpPr>
          <p:grpSpPr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6155" name="Freeform 6" title="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56" name="Freeform 7" title="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l" t="t" r="GT0" b="GT1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57" name="Freeform 8" title="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l" t="t" r="GT0" b="GT1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58" name="Freeform 9" title="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l" t="t" r="GT0" b="GT1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59" name="Freeform 10" title="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l" t="t" r="GT0" b="GT1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60" name="Freeform 11" title=""/>
              <p:cNvSpPr/>
              <p:nvPr/>
            </p:nvSpPr>
            <p:spPr bwMode="ltGray">
              <a:xfrm>
                <a:off x="552" y="951"/>
                <a:ext cx="12" cy="420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61" name="Freeform 12" title=""/>
              <p:cNvSpPr/>
              <p:nvPr/>
            </p:nvSpPr>
            <p:spPr bwMode="ltGray">
              <a:xfrm>
                <a:off x="0" y="1155"/>
                <a:ext cx="351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62" name="Freeform 13" title=""/>
              <p:cNvSpPr/>
              <p:nvPr/>
            </p:nvSpPr>
            <p:spPr bwMode="ltGray">
              <a:xfrm>
                <a:off x="767" y="1155"/>
                <a:ext cx="252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l" t="t" r="GT0" b="GT1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63" name="Freeform 14" title="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gdLst>
                  <a:gd name="GT0" fmla="+- l w 0"/>
                  <a:gd name="GT1" fmla="+- t h 0"/>
                </a:gdLst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l" t="t" r="GT0" b="GT1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  <a:round/>
              </a:ln>
            </p:spPr>
            <p:txBody>
              <a:bodyPr/>
              <a:lstStyle>
                <a:defPPr>
                  <a:defRPr lang="en-GB"/>
                </a:defPPr>
                <a:lvl1pPr marL="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1pPr>
                <a:lvl2pPr marL="4572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2pPr>
                <a:lvl3pPr marL="9144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3pPr>
                <a:lvl4pPr marL="13716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4pPr>
                <a:lvl5pPr marL="1828800" indent="0" algn="l" defTabSz="914400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en-GB" altLang="en-US" sz="2000" b="0" i="0" u="none" baseline="0">
                    <a:solidFill>
                      <a:schemeClr val="tx1"/>
                    </a:solidFill>
                    <a:effectLst/>
                    <a:latin typeface="Comic Sans MS" pitchFamily="66" charset="0"/>
                    <a:ea typeface="Arial"/>
                  </a:defRPr>
                </a:lvl5pPr>
              </a:lstStyle>
              <a:p>
                <a:pPr marL="0" lvl="0" indent="0" eaLnBrk="1" hangingPunct="1"/>
                <a:endParaRPr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61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F8C15B3-A04C-46AC-9414-E36C3FF4532A}" type="datetime1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1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Created by Mr.Lafferty Maths Dept</a:t>
            </a:r>
          </a:p>
        </p:txBody>
      </p:sp>
      <p:sp>
        <p:nvSpPr>
          <p:cNvPr id="61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t" compatLnSpc="1">
            <a:prstTxWarp prst="textNoShape">
              <a:avLst/>
            </a:prstTxWarp>
          </a:bodyPr>
          <a:lstStyle>
            <a:defPPr>
              <a:defRPr lang="en-GB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1600" b="0" i="0" u="none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Arial"/>
                <a:cs typeface="+mn-cs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lvl="0" algn="r" eaLnBrk="1" hangingPunct="1"/>
            <a:fld id="{E91065B5-28F7-4C87-B730-70565CE5FAAC}" type="slidenum">
              <a: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‹#›</a:t>
            </a:fld>
            <a:endParaRPr sz="16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13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1" i="0" u="none" baseline="0">
          <a:solidFill>
            <a:schemeClr val="tx2"/>
          </a:solidFill>
          <a:effectLst/>
          <a:latin typeface="Tahoma" pitchFamily="34" charset="0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Relationship Id="rId4" Type="http://schemas.openxmlformats.org/officeDocument/2006/relationships/slide" Target="slide2.xml" TargetMode="Internal" /><Relationship Id="rId5" Type="http://schemas.openxmlformats.org/officeDocument/2006/relationships/slide" Target="slide8.xml" TargetMode="Interna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4.gif" /><Relationship Id="rId3" Type="http://schemas.openxmlformats.org/officeDocument/2006/relationships/image" Target="../media/image1.gif" /><Relationship Id="rId4" Type="http://schemas.openxmlformats.org/officeDocument/2006/relationships/image" Target="../media/image2.png" /><Relationship Id="rId5" Type="http://schemas.openxmlformats.org/officeDocument/2006/relationships/image" Target="../media/image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oleObject" Target="../embeddings/oleObject1.xls" TargetMode="Internal" /><Relationship Id="rId3" Type="http://schemas.openxmlformats.org/officeDocument/2006/relationships/image" Target="../media/image3.png" /><Relationship Id="rId4" Type="http://schemas.openxmlformats.org/officeDocument/2006/relationships/image" Target="../media/image1.gif" /><Relationship Id="rId5" Type="http://schemas.openxmlformats.org/officeDocument/2006/relationships/image" Target="../media/image2.png" /><Relationship Id="rId6" Type="http://schemas.openxmlformats.org/officeDocument/2006/relationships/vmlDrawing" Target="../drawings/vmlDrawing1.v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1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image" Target="../media/image4.gif" /><Relationship Id="rId3" Type="http://schemas.openxmlformats.org/officeDocument/2006/relationships/image" Target="../media/image1.gif" /><Relationship Id="rId4" Type="http://schemas.openxmlformats.org/officeDocument/2006/relationships/image" Target="../media/image2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1.gif" /><Relationship Id="rId3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2290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0E417DA-E79D-425B-93E8-500A5E732E77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2291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Created by Mr. Lafferty Maths Dept.</a:t>
            </a:r>
          </a:p>
        </p:txBody>
      </p:sp>
      <p:sp>
        <p:nvSpPr>
          <p:cNvPr id="1229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873250" y="469900"/>
            <a:ext cx="5537200" cy="94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36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Statistics</a:t>
            </a:r>
          </a:p>
        </p:txBody>
      </p:sp>
      <p:pic>
        <p:nvPicPr>
          <p:cNvPr id="12293" name="Picture 9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4" name="Text Box 10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</a:rPr>
              <a:t>www.mathsrevision.com</a:t>
            </a:r>
            <a:endParaRPr sz="2800">
              <a:solidFill>
                <a:srgbClr val="FFFF00"/>
              </a:solidFill>
            </a:endParaRPr>
          </a:p>
        </p:txBody>
      </p:sp>
      <p:pic>
        <p:nvPicPr>
          <p:cNvPr id="12295" name="Picture 11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6" name="Text Box 27" title=""/>
          <p:cNvSpPr txBox="1"/>
          <p:nvPr/>
        </p:nvSpPr>
        <p:spPr>
          <a:xfrm>
            <a:off x="3449638" y="2833688"/>
            <a:ext cx="3262312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3200" b="1">
                <a:solidFill>
                  <a:srgbClr val="F9F911"/>
                </a:solidFill>
              </a:rPr>
              <a:t>Scatter Graphs</a:t>
            </a:r>
            <a:endParaRPr sz="3200" b="1">
              <a:solidFill>
                <a:srgbClr val="F9F911"/>
              </a:solidFill>
            </a:endParaRPr>
          </a:p>
        </p:txBody>
      </p:sp>
      <p:sp>
        <p:nvSpPr>
          <p:cNvPr id="12297" name="AutoShape 28" title="">
            <a:hlinkClick r:id="rId4" action="ppaction://hlinksldjump"/>
          </p:cNvPr>
          <p:cNvSpPr/>
          <p:nvPr/>
        </p:nvSpPr>
        <p:spPr>
          <a:xfrm>
            <a:off x="2563813" y="2890838"/>
            <a:ext cx="554037" cy="469900"/>
          </a:xfrm>
          <a:prstGeom prst="actionButtonForwardNext">
            <a:avLst/>
          </a:prstGeom>
          <a:solidFill>
            <a:srgbClr val="FFFF00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  <p:sp>
        <p:nvSpPr>
          <p:cNvPr id="12298" name="Text Box 29" title=""/>
          <p:cNvSpPr txBox="1"/>
          <p:nvPr/>
        </p:nvSpPr>
        <p:spPr>
          <a:xfrm>
            <a:off x="3449638" y="3867150"/>
            <a:ext cx="3368675" cy="584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3200" b="1">
                <a:solidFill>
                  <a:srgbClr val="F9F911"/>
                </a:solidFill>
              </a:rPr>
              <a:t>Line of Best Fit</a:t>
            </a:r>
            <a:endParaRPr sz="3200" b="1">
              <a:solidFill>
                <a:srgbClr val="F9F911"/>
              </a:solidFill>
            </a:endParaRPr>
          </a:p>
        </p:txBody>
      </p:sp>
      <p:sp>
        <p:nvSpPr>
          <p:cNvPr id="12299" name="AutoShape 30" title="">
            <a:hlinkClick r:id="rId5" action="ppaction://hlinksldjump"/>
          </p:cNvPr>
          <p:cNvSpPr/>
          <p:nvPr/>
        </p:nvSpPr>
        <p:spPr>
          <a:xfrm>
            <a:off x="2563813" y="3924300"/>
            <a:ext cx="554037" cy="469900"/>
          </a:xfrm>
          <a:prstGeom prst="actionButtonForwardNext">
            <a:avLst/>
          </a:prstGeom>
          <a:solidFill>
            <a:srgbClr val="FF00FF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grpSp>
        <p:nvGrpSpPr>
          <p:cNvPr id="20482" name="Group 165" title=""/>
          <p:cNvGrpSpPr/>
          <p:nvPr/>
        </p:nvGrpSpPr>
        <p:grpSpPr>
          <a:xfrm>
            <a:off x="5337175" y="1319213"/>
            <a:ext cx="3597275" cy="3559175"/>
            <a:chOff x="5337939" y="1873250"/>
            <a:chExt cx="3596511" cy="3559175"/>
          </a:xfrm>
        </p:grpSpPr>
        <p:sp>
          <p:nvSpPr>
            <p:cNvPr id="20492" name="Rectangle 15"/>
            <p:cNvSpPr>
              <a:spLocks noChangeArrowheads="1"/>
            </p:cNvSpPr>
            <p:nvPr/>
          </p:nvSpPr>
          <p:spPr bwMode="auto">
            <a:xfrm>
              <a:off x="7052075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493" name="Rectangle 16"/>
            <p:cNvSpPr>
              <a:spLocks noChangeArrowheads="1"/>
            </p:cNvSpPr>
            <p:nvPr/>
          </p:nvSpPr>
          <p:spPr bwMode="auto">
            <a:xfrm>
              <a:off x="7301260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494" name="Rectangle 17"/>
            <p:cNvSpPr>
              <a:spLocks noChangeArrowheads="1"/>
            </p:cNvSpPr>
            <p:nvPr/>
          </p:nvSpPr>
          <p:spPr bwMode="auto">
            <a:xfrm>
              <a:off x="7550444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495" name="Rectangle 18"/>
            <p:cNvSpPr>
              <a:spLocks noChangeArrowheads="1"/>
            </p:cNvSpPr>
            <p:nvPr/>
          </p:nvSpPr>
          <p:spPr bwMode="auto">
            <a:xfrm>
              <a:off x="7799629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496" name="Rectangle 19"/>
            <p:cNvSpPr>
              <a:spLocks noChangeArrowheads="1"/>
            </p:cNvSpPr>
            <p:nvPr/>
          </p:nvSpPr>
          <p:spPr bwMode="auto">
            <a:xfrm>
              <a:off x="6055337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497" name="Rectangle 20"/>
            <p:cNvSpPr>
              <a:spLocks noChangeArrowheads="1"/>
            </p:cNvSpPr>
            <p:nvPr/>
          </p:nvSpPr>
          <p:spPr bwMode="auto">
            <a:xfrm>
              <a:off x="6304522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498" name="Rectangle 21"/>
            <p:cNvSpPr>
              <a:spLocks noChangeArrowheads="1"/>
            </p:cNvSpPr>
            <p:nvPr/>
          </p:nvSpPr>
          <p:spPr bwMode="auto">
            <a:xfrm>
              <a:off x="6553706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499" name="Rectangle 22"/>
            <p:cNvSpPr>
              <a:spLocks noChangeArrowheads="1"/>
            </p:cNvSpPr>
            <p:nvPr/>
          </p:nvSpPr>
          <p:spPr bwMode="auto">
            <a:xfrm>
              <a:off x="6802891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0" name="Rectangle 23"/>
            <p:cNvSpPr>
              <a:spLocks noChangeArrowheads="1"/>
            </p:cNvSpPr>
            <p:nvPr/>
          </p:nvSpPr>
          <p:spPr bwMode="auto">
            <a:xfrm>
              <a:off x="8048813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1" name="Rectangle 24"/>
            <p:cNvSpPr>
              <a:spLocks noChangeArrowheads="1"/>
            </p:cNvSpPr>
            <p:nvPr/>
          </p:nvSpPr>
          <p:spPr bwMode="auto">
            <a:xfrm>
              <a:off x="8297998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2" name="Rectangle 35"/>
            <p:cNvSpPr>
              <a:spLocks noChangeArrowheads="1"/>
            </p:cNvSpPr>
            <p:nvPr/>
          </p:nvSpPr>
          <p:spPr bwMode="auto">
            <a:xfrm>
              <a:off x="7052075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3" name="Rectangle 36"/>
            <p:cNvSpPr>
              <a:spLocks noChangeArrowheads="1"/>
            </p:cNvSpPr>
            <p:nvPr/>
          </p:nvSpPr>
          <p:spPr bwMode="auto">
            <a:xfrm>
              <a:off x="7301260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4" name="Rectangle 37"/>
            <p:cNvSpPr>
              <a:spLocks noChangeArrowheads="1"/>
            </p:cNvSpPr>
            <p:nvPr/>
          </p:nvSpPr>
          <p:spPr bwMode="auto">
            <a:xfrm>
              <a:off x="7550444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5" name="Rectangle 38"/>
            <p:cNvSpPr>
              <a:spLocks noChangeArrowheads="1"/>
            </p:cNvSpPr>
            <p:nvPr/>
          </p:nvSpPr>
          <p:spPr bwMode="auto">
            <a:xfrm>
              <a:off x="7799629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6" name="Rectangle 39"/>
            <p:cNvSpPr>
              <a:spLocks noChangeArrowheads="1"/>
            </p:cNvSpPr>
            <p:nvPr/>
          </p:nvSpPr>
          <p:spPr bwMode="auto">
            <a:xfrm>
              <a:off x="6055337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7" name="Rectangle 40"/>
            <p:cNvSpPr>
              <a:spLocks noChangeArrowheads="1"/>
            </p:cNvSpPr>
            <p:nvPr/>
          </p:nvSpPr>
          <p:spPr bwMode="auto">
            <a:xfrm>
              <a:off x="6304522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8" name="Rectangle 41"/>
            <p:cNvSpPr>
              <a:spLocks noChangeArrowheads="1"/>
            </p:cNvSpPr>
            <p:nvPr/>
          </p:nvSpPr>
          <p:spPr bwMode="auto">
            <a:xfrm>
              <a:off x="6553706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09" name="Rectangle 42"/>
            <p:cNvSpPr>
              <a:spLocks noChangeArrowheads="1"/>
            </p:cNvSpPr>
            <p:nvPr/>
          </p:nvSpPr>
          <p:spPr bwMode="auto">
            <a:xfrm>
              <a:off x="6802891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0" name="Rectangle 43"/>
            <p:cNvSpPr>
              <a:spLocks noChangeArrowheads="1"/>
            </p:cNvSpPr>
            <p:nvPr/>
          </p:nvSpPr>
          <p:spPr bwMode="auto">
            <a:xfrm>
              <a:off x="8048813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1" name="Rectangle 44"/>
            <p:cNvSpPr>
              <a:spLocks noChangeArrowheads="1"/>
            </p:cNvSpPr>
            <p:nvPr/>
          </p:nvSpPr>
          <p:spPr bwMode="auto">
            <a:xfrm>
              <a:off x="8297998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2" name="Rectangle 55"/>
            <p:cNvSpPr>
              <a:spLocks noChangeArrowheads="1"/>
            </p:cNvSpPr>
            <p:nvPr/>
          </p:nvSpPr>
          <p:spPr bwMode="auto">
            <a:xfrm>
              <a:off x="7052075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3" name="Rectangle 56"/>
            <p:cNvSpPr>
              <a:spLocks noChangeArrowheads="1"/>
            </p:cNvSpPr>
            <p:nvPr/>
          </p:nvSpPr>
          <p:spPr bwMode="auto">
            <a:xfrm>
              <a:off x="7301260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4" name="Rectangle 57"/>
            <p:cNvSpPr>
              <a:spLocks noChangeArrowheads="1"/>
            </p:cNvSpPr>
            <p:nvPr/>
          </p:nvSpPr>
          <p:spPr bwMode="auto">
            <a:xfrm>
              <a:off x="7550444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5" name="Rectangle 58"/>
            <p:cNvSpPr>
              <a:spLocks noChangeArrowheads="1"/>
            </p:cNvSpPr>
            <p:nvPr/>
          </p:nvSpPr>
          <p:spPr bwMode="auto">
            <a:xfrm>
              <a:off x="7799629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6" name="Rectangle 59"/>
            <p:cNvSpPr>
              <a:spLocks noChangeArrowheads="1"/>
            </p:cNvSpPr>
            <p:nvPr/>
          </p:nvSpPr>
          <p:spPr bwMode="auto">
            <a:xfrm>
              <a:off x="6055337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7" name="Rectangle 60"/>
            <p:cNvSpPr>
              <a:spLocks noChangeArrowheads="1"/>
            </p:cNvSpPr>
            <p:nvPr/>
          </p:nvSpPr>
          <p:spPr bwMode="auto">
            <a:xfrm>
              <a:off x="6304522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8" name="Rectangle 61"/>
            <p:cNvSpPr>
              <a:spLocks noChangeArrowheads="1"/>
            </p:cNvSpPr>
            <p:nvPr/>
          </p:nvSpPr>
          <p:spPr bwMode="auto">
            <a:xfrm>
              <a:off x="6553706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19" name="Rectangle 62"/>
            <p:cNvSpPr>
              <a:spLocks noChangeArrowheads="1"/>
            </p:cNvSpPr>
            <p:nvPr/>
          </p:nvSpPr>
          <p:spPr bwMode="auto">
            <a:xfrm>
              <a:off x="6802891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0" name="Rectangle 63"/>
            <p:cNvSpPr>
              <a:spLocks noChangeArrowheads="1"/>
            </p:cNvSpPr>
            <p:nvPr/>
          </p:nvSpPr>
          <p:spPr bwMode="auto">
            <a:xfrm>
              <a:off x="8048813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1" name="Rectangle 64"/>
            <p:cNvSpPr>
              <a:spLocks noChangeArrowheads="1"/>
            </p:cNvSpPr>
            <p:nvPr/>
          </p:nvSpPr>
          <p:spPr bwMode="auto">
            <a:xfrm>
              <a:off x="8297998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2" name="Rectangle 75"/>
            <p:cNvSpPr>
              <a:spLocks noChangeArrowheads="1"/>
            </p:cNvSpPr>
            <p:nvPr/>
          </p:nvSpPr>
          <p:spPr bwMode="auto">
            <a:xfrm>
              <a:off x="7052075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3" name="Rectangle 76"/>
            <p:cNvSpPr>
              <a:spLocks noChangeArrowheads="1"/>
            </p:cNvSpPr>
            <p:nvPr/>
          </p:nvSpPr>
          <p:spPr bwMode="auto">
            <a:xfrm>
              <a:off x="7301260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4" name="Rectangle 77"/>
            <p:cNvSpPr>
              <a:spLocks noChangeArrowheads="1"/>
            </p:cNvSpPr>
            <p:nvPr/>
          </p:nvSpPr>
          <p:spPr bwMode="auto">
            <a:xfrm>
              <a:off x="7550444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5" name="Rectangle 78"/>
            <p:cNvSpPr>
              <a:spLocks noChangeArrowheads="1"/>
            </p:cNvSpPr>
            <p:nvPr/>
          </p:nvSpPr>
          <p:spPr bwMode="auto">
            <a:xfrm>
              <a:off x="7799629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6" name="Rectangle 79"/>
            <p:cNvSpPr>
              <a:spLocks noChangeArrowheads="1"/>
            </p:cNvSpPr>
            <p:nvPr/>
          </p:nvSpPr>
          <p:spPr bwMode="auto">
            <a:xfrm>
              <a:off x="6055337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7" name="Rectangle 80"/>
            <p:cNvSpPr>
              <a:spLocks noChangeArrowheads="1"/>
            </p:cNvSpPr>
            <p:nvPr/>
          </p:nvSpPr>
          <p:spPr bwMode="auto">
            <a:xfrm>
              <a:off x="6304522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8" name="Rectangle 81"/>
            <p:cNvSpPr>
              <a:spLocks noChangeArrowheads="1"/>
            </p:cNvSpPr>
            <p:nvPr/>
          </p:nvSpPr>
          <p:spPr bwMode="auto">
            <a:xfrm>
              <a:off x="6553706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29" name="Rectangle 82"/>
            <p:cNvSpPr>
              <a:spLocks noChangeArrowheads="1"/>
            </p:cNvSpPr>
            <p:nvPr/>
          </p:nvSpPr>
          <p:spPr bwMode="auto">
            <a:xfrm>
              <a:off x="6802891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0" name="Rectangle 83"/>
            <p:cNvSpPr>
              <a:spLocks noChangeArrowheads="1"/>
            </p:cNvSpPr>
            <p:nvPr/>
          </p:nvSpPr>
          <p:spPr bwMode="auto">
            <a:xfrm>
              <a:off x="8048813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1" name="Rectangle 84"/>
            <p:cNvSpPr>
              <a:spLocks noChangeArrowheads="1"/>
            </p:cNvSpPr>
            <p:nvPr/>
          </p:nvSpPr>
          <p:spPr bwMode="auto">
            <a:xfrm>
              <a:off x="8297998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2" name="Rectangle 95"/>
            <p:cNvSpPr>
              <a:spLocks noChangeArrowheads="1"/>
            </p:cNvSpPr>
            <p:nvPr/>
          </p:nvSpPr>
          <p:spPr bwMode="auto">
            <a:xfrm>
              <a:off x="7052075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3" name="Rectangle 96"/>
            <p:cNvSpPr>
              <a:spLocks noChangeArrowheads="1"/>
            </p:cNvSpPr>
            <p:nvPr/>
          </p:nvSpPr>
          <p:spPr bwMode="auto">
            <a:xfrm>
              <a:off x="7301260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4" name="Rectangle 97"/>
            <p:cNvSpPr>
              <a:spLocks noChangeArrowheads="1"/>
            </p:cNvSpPr>
            <p:nvPr/>
          </p:nvSpPr>
          <p:spPr bwMode="auto">
            <a:xfrm>
              <a:off x="7550444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5" name="Rectangle 98"/>
            <p:cNvSpPr>
              <a:spLocks noChangeArrowheads="1"/>
            </p:cNvSpPr>
            <p:nvPr/>
          </p:nvSpPr>
          <p:spPr bwMode="auto">
            <a:xfrm>
              <a:off x="7799629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6" name="Rectangle 99"/>
            <p:cNvSpPr>
              <a:spLocks noChangeArrowheads="1"/>
            </p:cNvSpPr>
            <p:nvPr/>
          </p:nvSpPr>
          <p:spPr bwMode="auto">
            <a:xfrm>
              <a:off x="6055337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7" name="Rectangle 100"/>
            <p:cNvSpPr>
              <a:spLocks noChangeArrowheads="1"/>
            </p:cNvSpPr>
            <p:nvPr/>
          </p:nvSpPr>
          <p:spPr bwMode="auto">
            <a:xfrm>
              <a:off x="6304522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8" name="Rectangle 101"/>
            <p:cNvSpPr>
              <a:spLocks noChangeArrowheads="1"/>
            </p:cNvSpPr>
            <p:nvPr/>
          </p:nvSpPr>
          <p:spPr bwMode="auto">
            <a:xfrm>
              <a:off x="6553706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39" name="Rectangle 102"/>
            <p:cNvSpPr>
              <a:spLocks noChangeArrowheads="1"/>
            </p:cNvSpPr>
            <p:nvPr/>
          </p:nvSpPr>
          <p:spPr bwMode="auto">
            <a:xfrm>
              <a:off x="6802891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0" name="Rectangle 103"/>
            <p:cNvSpPr>
              <a:spLocks noChangeArrowheads="1"/>
            </p:cNvSpPr>
            <p:nvPr/>
          </p:nvSpPr>
          <p:spPr bwMode="auto">
            <a:xfrm>
              <a:off x="8048813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1" name="Rectangle 104"/>
            <p:cNvSpPr>
              <a:spLocks noChangeArrowheads="1"/>
            </p:cNvSpPr>
            <p:nvPr/>
          </p:nvSpPr>
          <p:spPr bwMode="auto">
            <a:xfrm>
              <a:off x="8297998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2" name="Rectangle 115"/>
            <p:cNvSpPr>
              <a:spLocks noChangeArrowheads="1"/>
            </p:cNvSpPr>
            <p:nvPr/>
          </p:nvSpPr>
          <p:spPr bwMode="auto">
            <a:xfrm>
              <a:off x="7052075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3" name="Rectangle 116"/>
            <p:cNvSpPr>
              <a:spLocks noChangeArrowheads="1"/>
            </p:cNvSpPr>
            <p:nvPr/>
          </p:nvSpPr>
          <p:spPr bwMode="auto">
            <a:xfrm>
              <a:off x="7301260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4" name="Rectangle 117"/>
            <p:cNvSpPr>
              <a:spLocks noChangeArrowheads="1"/>
            </p:cNvSpPr>
            <p:nvPr/>
          </p:nvSpPr>
          <p:spPr bwMode="auto">
            <a:xfrm>
              <a:off x="7550444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5" name="Rectangle 118"/>
            <p:cNvSpPr>
              <a:spLocks noChangeArrowheads="1"/>
            </p:cNvSpPr>
            <p:nvPr/>
          </p:nvSpPr>
          <p:spPr bwMode="auto">
            <a:xfrm>
              <a:off x="7799629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6" name="Rectangle 119"/>
            <p:cNvSpPr>
              <a:spLocks noChangeArrowheads="1"/>
            </p:cNvSpPr>
            <p:nvPr/>
          </p:nvSpPr>
          <p:spPr bwMode="auto">
            <a:xfrm>
              <a:off x="6055337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7" name="Rectangle 120"/>
            <p:cNvSpPr>
              <a:spLocks noChangeArrowheads="1"/>
            </p:cNvSpPr>
            <p:nvPr/>
          </p:nvSpPr>
          <p:spPr bwMode="auto">
            <a:xfrm>
              <a:off x="6304522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8" name="Rectangle 121"/>
            <p:cNvSpPr>
              <a:spLocks noChangeArrowheads="1"/>
            </p:cNvSpPr>
            <p:nvPr/>
          </p:nvSpPr>
          <p:spPr bwMode="auto">
            <a:xfrm>
              <a:off x="6553706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49" name="Rectangle 122"/>
            <p:cNvSpPr>
              <a:spLocks noChangeArrowheads="1"/>
            </p:cNvSpPr>
            <p:nvPr/>
          </p:nvSpPr>
          <p:spPr bwMode="auto">
            <a:xfrm>
              <a:off x="6802891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0" name="Rectangle 123"/>
            <p:cNvSpPr>
              <a:spLocks noChangeArrowheads="1"/>
            </p:cNvSpPr>
            <p:nvPr/>
          </p:nvSpPr>
          <p:spPr bwMode="auto">
            <a:xfrm>
              <a:off x="8048813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1" name="Rectangle 124"/>
            <p:cNvSpPr>
              <a:spLocks noChangeArrowheads="1"/>
            </p:cNvSpPr>
            <p:nvPr/>
          </p:nvSpPr>
          <p:spPr bwMode="auto">
            <a:xfrm>
              <a:off x="8297998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2" name="Rectangle 135"/>
            <p:cNvSpPr>
              <a:spLocks noChangeArrowheads="1"/>
            </p:cNvSpPr>
            <p:nvPr/>
          </p:nvSpPr>
          <p:spPr bwMode="auto">
            <a:xfrm>
              <a:off x="7052075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3" name="Rectangle 136"/>
            <p:cNvSpPr>
              <a:spLocks noChangeArrowheads="1"/>
            </p:cNvSpPr>
            <p:nvPr/>
          </p:nvSpPr>
          <p:spPr bwMode="auto">
            <a:xfrm>
              <a:off x="7301260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4" name="Rectangle 137"/>
            <p:cNvSpPr>
              <a:spLocks noChangeArrowheads="1"/>
            </p:cNvSpPr>
            <p:nvPr/>
          </p:nvSpPr>
          <p:spPr bwMode="auto">
            <a:xfrm>
              <a:off x="7550444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5" name="Rectangle 138"/>
            <p:cNvSpPr>
              <a:spLocks noChangeArrowheads="1"/>
            </p:cNvSpPr>
            <p:nvPr/>
          </p:nvSpPr>
          <p:spPr bwMode="auto">
            <a:xfrm>
              <a:off x="7799629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6" name="Rectangle 139"/>
            <p:cNvSpPr>
              <a:spLocks noChangeArrowheads="1"/>
            </p:cNvSpPr>
            <p:nvPr/>
          </p:nvSpPr>
          <p:spPr bwMode="auto">
            <a:xfrm>
              <a:off x="6055337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7" name="Rectangle 140"/>
            <p:cNvSpPr>
              <a:spLocks noChangeArrowheads="1"/>
            </p:cNvSpPr>
            <p:nvPr/>
          </p:nvSpPr>
          <p:spPr bwMode="auto">
            <a:xfrm>
              <a:off x="6304522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8" name="Rectangle 141"/>
            <p:cNvSpPr>
              <a:spLocks noChangeArrowheads="1"/>
            </p:cNvSpPr>
            <p:nvPr/>
          </p:nvSpPr>
          <p:spPr bwMode="auto">
            <a:xfrm>
              <a:off x="6553706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59" name="Rectangle 142"/>
            <p:cNvSpPr>
              <a:spLocks noChangeArrowheads="1"/>
            </p:cNvSpPr>
            <p:nvPr/>
          </p:nvSpPr>
          <p:spPr bwMode="auto">
            <a:xfrm>
              <a:off x="6802891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0" name="Rectangle 143"/>
            <p:cNvSpPr>
              <a:spLocks noChangeArrowheads="1"/>
            </p:cNvSpPr>
            <p:nvPr/>
          </p:nvSpPr>
          <p:spPr bwMode="auto">
            <a:xfrm>
              <a:off x="8048813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1" name="Rectangle 144"/>
            <p:cNvSpPr>
              <a:spLocks noChangeArrowheads="1"/>
            </p:cNvSpPr>
            <p:nvPr/>
          </p:nvSpPr>
          <p:spPr bwMode="auto">
            <a:xfrm>
              <a:off x="8297998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2" name="Rectangle 155"/>
            <p:cNvSpPr>
              <a:spLocks noChangeArrowheads="1"/>
            </p:cNvSpPr>
            <p:nvPr/>
          </p:nvSpPr>
          <p:spPr bwMode="auto">
            <a:xfrm>
              <a:off x="7052075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3" name="Rectangle 156"/>
            <p:cNvSpPr>
              <a:spLocks noChangeArrowheads="1"/>
            </p:cNvSpPr>
            <p:nvPr/>
          </p:nvSpPr>
          <p:spPr bwMode="auto">
            <a:xfrm>
              <a:off x="7301260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4" name="Rectangle 157"/>
            <p:cNvSpPr>
              <a:spLocks noChangeArrowheads="1"/>
            </p:cNvSpPr>
            <p:nvPr/>
          </p:nvSpPr>
          <p:spPr bwMode="auto">
            <a:xfrm>
              <a:off x="7550444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5" name="Rectangle 158"/>
            <p:cNvSpPr>
              <a:spLocks noChangeArrowheads="1"/>
            </p:cNvSpPr>
            <p:nvPr/>
          </p:nvSpPr>
          <p:spPr bwMode="auto">
            <a:xfrm>
              <a:off x="7799629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6" name="Rectangle 159"/>
            <p:cNvSpPr>
              <a:spLocks noChangeArrowheads="1"/>
            </p:cNvSpPr>
            <p:nvPr/>
          </p:nvSpPr>
          <p:spPr bwMode="auto">
            <a:xfrm>
              <a:off x="6055337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7" name="Rectangle 160"/>
            <p:cNvSpPr>
              <a:spLocks noChangeArrowheads="1"/>
            </p:cNvSpPr>
            <p:nvPr/>
          </p:nvSpPr>
          <p:spPr bwMode="auto">
            <a:xfrm>
              <a:off x="6304522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8" name="Rectangle 161"/>
            <p:cNvSpPr>
              <a:spLocks noChangeArrowheads="1"/>
            </p:cNvSpPr>
            <p:nvPr/>
          </p:nvSpPr>
          <p:spPr bwMode="auto">
            <a:xfrm>
              <a:off x="6553706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69" name="Rectangle 162"/>
            <p:cNvSpPr>
              <a:spLocks noChangeArrowheads="1"/>
            </p:cNvSpPr>
            <p:nvPr/>
          </p:nvSpPr>
          <p:spPr bwMode="auto">
            <a:xfrm>
              <a:off x="6802891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0" name="Rectangle 163"/>
            <p:cNvSpPr>
              <a:spLocks noChangeArrowheads="1"/>
            </p:cNvSpPr>
            <p:nvPr/>
          </p:nvSpPr>
          <p:spPr bwMode="auto">
            <a:xfrm>
              <a:off x="8048813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1" name="Rectangle 164"/>
            <p:cNvSpPr>
              <a:spLocks noChangeArrowheads="1"/>
            </p:cNvSpPr>
            <p:nvPr/>
          </p:nvSpPr>
          <p:spPr bwMode="auto">
            <a:xfrm>
              <a:off x="8297998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2" name="Rectangle 175"/>
            <p:cNvSpPr>
              <a:spLocks noChangeArrowheads="1"/>
            </p:cNvSpPr>
            <p:nvPr/>
          </p:nvSpPr>
          <p:spPr bwMode="auto">
            <a:xfrm>
              <a:off x="7052075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3" name="Rectangle 176"/>
            <p:cNvSpPr>
              <a:spLocks noChangeArrowheads="1"/>
            </p:cNvSpPr>
            <p:nvPr/>
          </p:nvSpPr>
          <p:spPr bwMode="auto">
            <a:xfrm>
              <a:off x="7301260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4" name="Rectangle 177"/>
            <p:cNvSpPr>
              <a:spLocks noChangeArrowheads="1"/>
            </p:cNvSpPr>
            <p:nvPr/>
          </p:nvSpPr>
          <p:spPr bwMode="auto">
            <a:xfrm>
              <a:off x="7550444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5" name="Rectangle 178"/>
            <p:cNvSpPr>
              <a:spLocks noChangeArrowheads="1"/>
            </p:cNvSpPr>
            <p:nvPr/>
          </p:nvSpPr>
          <p:spPr bwMode="auto">
            <a:xfrm>
              <a:off x="7799629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6" name="Rectangle 179"/>
            <p:cNvSpPr>
              <a:spLocks noChangeArrowheads="1"/>
            </p:cNvSpPr>
            <p:nvPr/>
          </p:nvSpPr>
          <p:spPr bwMode="auto">
            <a:xfrm>
              <a:off x="6055337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7" name="Rectangle 180"/>
            <p:cNvSpPr>
              <a:spLocks noChangeArrowheads="1"/>
            </p:cNvSpPr>
            <p:nvPr/>
          </p:nvSpPr>
          <p:spPr bwMode="auto">
            <a:xfrm>
              <a:off x="6304522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8" name="Rectangle 181"/>
            <p:cNvSpPr>
              <a:spLocks noChangeArrowheads="1"/>
            </p:cNvSpPr>
            <p:nvPr/>
          </p:nvSpPr>
          <p:spPr bwMode="auto">
            <a:xfrm>
              <a:off x="6553706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79" name="Rectangle 182"/>
            <p:cNvSpPr>
              <a:spLocks noChangeArrowheads="1"/>
            </p:cNvSpPr>
            <p:nvPr/>
          </p:nvSpPr>
          <p:spPr bwMode="auto">
            <a:xfrm>
              <a:off x="6802891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0" name="Rectangle 183"/>
            <p:cNvSpPr>
              <a:spLocks noChangeArrowheads="1"/>
            </p:cNvSpPr>
            <p:nvPr/>
          </p:nvSpPr>
          <p:spPr bwMode="auto">
            <a:xfrm>
              <a:off x="8048813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1" name="Rectangle 184"/>
            <p:cNvSpPr>
              <a:spLocks noChangeArrowheads="1"/>
            </p:cNvSpPr>
            <p:nvPr/>
          </p:nvSpPr>
          <p:spPr bwMode="auto">
            <a:xfrm>
              <a:off x="8297998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2" name="Rectangle 195"/>
            <p:cNvSpPr>
              <a:spLocks noChangeArrowheads="1"/>
            </p:cNvSpPr>
            <p:nvPr/>
          </p:nvSpPr>
          <p:spPr bwMode="auto">
            <a:xfrm>
              <a:off x="7052075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3" name="Rectangle 196"/>
            <p:cNvSpPr>
              <a:spLocks noChangeArrowheads="1"/>
            </p:cNvSpPr>
            <p:nvPr/>
          </p:nvSpPr>
          <p:spPr bwMode="auto">
            <a:xfrm>
              <a:off x="7301260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4" name="Rectangle 197"/>
            <p:cNvSpPr>
              <a:spLocks noChangeArrowheads="1"/>
            </p:cNvSpPr>
            <p:nvPr/>
          </p:nvSpPr>
          <p:spPr bwMode="auto">
            <a:xfrm>
              <a:off x="7550444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5" name="Rectangle 198"/>
            <p:cNvSpPr>
              <a:spLocks noChangeArrowheads="1"/>
            </p:cNvSpPr>
            <p:nvPr/>
          </p:nvSpPr>
          <p:spPr bwMode="auto">
            <a:xfrm>
              <a:off x="7799629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6" name="Rectangle 199"/>
            <p:cNvSpPr>
              <a:spLocks noChangeArrowheads="1"/>
            </p:cNvSpPr>
            <p:nvPr/>
          </p:nvSpPr>
          <p:spPr bwMode="auto">
            <a:xfrm>
              <a:off x="6055337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7" name="Rectangle 200"/>
            <p:cNvSpPr>
              <a:spLocks noChangeArrowheads="1"/>
            </p:cNvSpPr>
            <p:nvPr/>
          </p:nvSpPr>
          <p:spPr bwMode="auto">
            <a:xfrm>
              <a:off x="6304522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8" name="Rectangle 201"/>
            <p:cNvSpPr>
              <a:spLocks noChangeArrowheads="1"/>
            </p:cNvSpPr>
            <p:nvPr/>
          </p:nvSpPr>
          <p:spPr bwMode="auto">
            <a:xfrm>
              <a:off x="6553706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89" name="Rectangle 202"/>
            <p:cNvSpPr>
              <a:spLocks noChangeArrowheads="1"/>
            </p:cNvSpPr>
            <p:nvPr/>
          </p:nvSpPr>
          <p:spPr bwMode="auto">
            <a:xfrm>
              <a:off x="6802891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90" name="Rectangle 203"/>
            <p:cNvSpPr>
              <a:spLocks noChangeArrowheads="1"/>
            </p:cNvSpPr>
            <p:nvPr/>
          </p:nvSpPr>
          <p:spPr bwMode="auto">
            <a:xfrm>
              <a:off x="8048813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91" name="Rectangle 204"/>
            <p:cNvSpPr>
              <a:spLocks noChangeArrowheads="1"/>
            </p:cNvSpPr>
            <p:nvPr/>
          </p:nvSpPr>
          <p:spPr bwMode="auto">
            <a:xfrm>
              <a:off x="8297998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92" name="Line 406"/>
            <p:cNvSpPr>
              <a:spLocks noChangeShapeType="1"/>
            </p:cNvSpPr>
            <p:nvPr/>
          </p:nvSpPr>
          <p:spPr bwMode="auto">
            <a:xfrm>
              <a:off x="5806153" y="4778375"/>
              <a:ext cx="27410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0593" name="Text Box 407"/>
            <p:cNvSpPr txBox="1">
              <a:spLocks noChangeArrowheads="1"/>
            </p:cNvSpPr>
            <p:nvPr/>
          </p:nvSpPr>
          <p:spPr bwMode="auto">
            <a:xfrm>
              <a:off x="5868051" y="4819650"/>
              <a:ext cx="184111" cy="45720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0594" name="Text Box 408"/>
            <p:cNvSpPr txBox="1">
              <a:spLocks noChangeArrowheads="1"/>
            </p:cNvSpPr>
            <p:nvPr/>
          </p:nvSpPr>
          <p:spPr bwMode="auto">
            <a:xfrm>
              <a:off x="5860116" y="4737100"/>
              <a:ext cx="292038" cy="2444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20595" name="Text Box 409"/>
            <p:cNvSpPr txBox="1">
              <a:spLocks noChangeArrowheads="1"/>
            </p:cNvSpPr>
            <p:nvPr/>
          </p:nvSpPr>
          <p:spPr bwMode="auto">
            <a:xfrm>
              <a:off x="6134695" y="4749800"/>
              <a:ext cx="361873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10</a:t>
              </a:r>
            </a:p>
          </p:txBody>
        </p:sp>
        <p:sp>
          <p:nvSpPr>
            <p:cNvPr id="20596" name="Text Box 410"/>
            <p:cNvSpPr txBox="1">
              <a:spLocks noChangeArrowheads="1"/>
            </p:cNvSpPr>
            <p:nvPr/>
          </p:nvSpPr>
          <p:spPr bwMode="auto">
            <a:xfrm>
              <a:off x="6407687" y="4749800"/>
              <a:ext cx="349176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20</a:t>
              </a:r>
            </a:p>
          </p:txBody>
        </p:sp>
        <p:sp>
          <p:nvSpPr>
            <p:cNvPr id="20597" name="Text Box 411"/>
            <p:cNvSpPr txBox="1">
              <a:spLocks noChangeArrowheads="1"/>
            </p:cNvSpPr>
            <p:nvPr/>
          </p:nvSpPr>
          <p:spPr bwMode="auto">
            <a:xfrm>
              <a:off x="6648936" y="4749800"/>
              <a:ext cx="374570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30</a:t>
              </a:r>
            </a:p>
          </p:txBody>
        </p:sp>
        <p:sp>
          <p:nvSpPr>
            <p:cNvPr id="20598" name="Text Box 412"/>
            <p:cNvSpPr txBox="1">
              <a:spLocks noChangeArrowheads="1"/>
            </p:cNvSpPr>
            <p:nvPr/>
          </p:nvSpPr>
          <p:spPr bwMode="auto">
            <a:xfrm>
              <a:off x="6877487" y="4749800"/>
              <a:ext cx="361873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40</a:t>
              </a:r>
            </a:p>
          </p:txBody>
        </p:sp>
        <p:sp>
          <p:nvSpPr>
            <p:cNvPr id="20599" name="Text Box 413"/>
            <p:cNvSpPr txBox="1">
              <a:spLocks noChangeArrowheads="1"/>
            </p:cNvSpPr>
            <p:nvPr/>
          </p:nvSpPr>
          <p:spPr bwMode="auto">
            <a:xfrm>
              <a:off x="7144130" y="4749800"/>
              <a:ext cx="361873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50</a:t>
              </a:r>
            </a:p>
          </p:txBody>
        </p:sp>
        <p:sp>
          <p:nvSpPr>
            <p:cNvPr id="20600" name="Text Box 414"/>
            <p:cNvSpPr txBox="1">
              <a:spLocks noChangeArrowheads="1"/>
            </p:cNvSpPr>
            <p:nvPr/>
          </p:nvSpPr>
          <p:spPr bwMode="auto">
            <a:xfrm>
              <a:off x="7398076" y="4749800"/>
              <a:ext cx="349176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60</a:t>
              </a:r>
            </a:p>
          </p:txBody>
        </p:sp>
        <p:sp>
          <p:nvSpPr>
            <p:cNvPr id="20601" name="Text Box 415"/>
            <p:cNvSpPr txBox="1">
              <a:spLocks noChangeArrowheads="1"/>
            </p:cNvSpPr>
            <p:nvPr/>
          </p:nvSpPr>
          <p:spPr bwMode="auto">
            <a:xfrm>
              <a:off x="7652022" y="4749800"/>
              <a:ext cx="425360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70</a:t>
              </a:r>
            </a:p>
          </p:txBody>
        </p:sp>
        <p:sp>
          <p:nvSpPr>
            <p:cNvPr id="20602" name="Text Box 416"/>
            <p:cNvSpPr txBox="1">
              <a:spLocks noChangeArrowheads="1"/>
            </p:cNvSpPr>
            <p:nvPr/>
          </p:nvSpPr>
          <p:spPr bwMode="auto">
            <a:xfrm>
              <a:off x="7912317" y="4756150"/>
              <a:ext cx="35552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20603" name="Text Box 417"/>
            <p:cNvSpPr txBox="1">
              <a:spLocks noChangeArrowheads="1"/>
            </p:cNvSpPr>
            <p:nvPr/>
          </p:nvSpPr>
          <p:spPr bwMode="auto">
            <a:xfrm>
              <a:off x="8140869" y="4749800"/>
              <a:ext cx="393616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90</a:t>
              </a:r>
            </a:p>
          </p:txBody>
        </p:sp>
        <p:sp>
          <p:nvSpPr>
            <p:cNvPr id="20604" name="Text Box 418"/>
            <p:cNvSpPr txBox="1">
              <a:spLocks noChangeArrowheads="1"/>
            </p:cNvSpPr>
            <p:nvPr/>
          </p:nvSpPr>
          <p:spPr bwMode="auto">
            <a:xfrm>
              <a:off x="8375769" y="4749800"/>
              <a:ext cx="425360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100</a:t>
              </a:r>
            </a:p>
          </p:txBody>
        </p:sp>
        <p:sp>
          <p:nvSpPr>
            <p:cNvPr id="20605" name="Text Box 429"/>
            <p:cNvSpPr txBox="1">
              <a:spLocks noChangeArrowheads="1"/>
            </p:cNvSpPr>
            <p:nvPr/>
          </p:nvSpPr>
          <p:spPr bwMode="auto">
            <a:xfrm>
              <a:off x="8610669" y="4591050"/>
              <a:ext cx="323781" cy="4000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w</a:t>
              </a:r>
            </a:p>
          </p:txBody>
        </p:sp>
        <p:sp>
          <p:nvSpPr>
            <p:cNvPr id="20606" name="Text Box 430"/>
            <p:cNvSpPr txBox="1">
              <a:spLocks noChangeArrowheads="1"/>
            </p:cNvSpPr>
            <p:nvPr/>
          </p:nvSpPr>
          <p:spPr bwMode="auto">
            <a:xfrm>
              <a:off x="5887097" y="1873250"/>
              <a:ext cx="323781" cy="4000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h</a:t>
              </a:r>
            </a:p>
          </p:txBody>
        </p:sp>
        <p:sp>
          <p:nvSpPr>
            <p:cNvPr id="20607" name="Text Box 431"/>
            <p:cNvSpPr txBox="1">
              <a:spLocks noChangeArrowheads="1"/>
            </p:cNvSpPr>
            <p:nvPr/>
          </p:nvSpPr>
          <p:spPr bwMode="auto">
            <a:xfrm>
              <a:off x="5791868" y="4432300"/>
              <a:ext cx="344415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20</a:t>
              </a:r>
            </a:p>
          </p:txBody>
        </p:sp>
        <p:sp>
          <p:nvSpPr>
            <p:cNvPr id="20608" name="Text Box 432"/>
            <p:cNvSpPr txBox="1">
              <a:spLocks noChangeArrowheads="1"/>
            </p:cNvSpPr>
            <p:nvPr/>
          </p:nvSpPr>
          <p:spPr bwMode="auto">
            <a:xfrm>
              <a:off x="5652197" y="4181475"/>
              <a:ext cx="49043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40</a:t>
              </a:r>
            </a:p>
          </p:txBody>
        </p:sp>
        <p:sp>
          <p:nvSpPr>
            <p:cNvPr id="20609" name="Text Box 433"/>
            <p:cNvSpPr txBox="1">
              <a:spLocks noChangeArrowheads="1"/>
            </p:cNvSpPr>
            <p:nvPr/>
          </p:nvSpPr>
          <p:spPr bwMode="auto">
            <a:xfrm>
              <a:off x="5806153" y="3925888"/>
              <a:ext cx="346001" cy="2460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60</a:t>
              </a:r>
            </a:p>
          </p:txBody>
        </p:sp>
        <p:sp>
          <p:nvSpPr>
            <p:cNvPr id="20610" name="Text Box 434"/>
            <p:cNvSpPr txBox="1">
              <a:spLocks noChangeArrowheads="1"/>
            </p:cNvSpPr>
            <p:nvPr/>
          </p:nvSpPr>
          <p:spPr bwMode="auto">
            <a:xfrm>
              <a:off x="5652197" y="3686175"/>
              <a:ext cx="49043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20611" name="Text Box 435"/>
            <p:cNvSpPr txBox="1">
              <a:spLocks noChangeArrowheads="1"/>
            </p:cNvSpPr>
            <p:nvPr/>
          </p:nvSpPr>
          <p:spPr bwMode="auto">
            <a:xfrm>
              <a:off x="5652197" y="3424238"/>
              <a:ext cx="490434" cy="2460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100</a:t>
              </a:r>
            </a:p>
          </p:txBody>
        </p:sp>
        <p:sp>
          <p:nvSpPr>
            <p:cNvPr id="20612" name="Text Box 436"/>
            <p:cNvSpPr txBox="1">
              <a:spLocks noChangeArrowheads="1"/>
            </p:cNvSpPr>
            <p:nvPr/>
          </p:nvSpPr>
          <p:spPr bwMode="auto">
            <a:xfrm>
              <a:off x="5639500" y="3181350"/>
              <a:ext cx="495195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120</a:t>
              </a:r>
            </a:p>
          </p:txBody>
        </p:sp>
        <p:sp>
          <p:nvSpPr>
            <p:cNvPr id="20613" name="Text Box 437"/>
            <p:cNvSpPr txBox="1">
              <a:spLocks noChangeArrowheads="1"/>
            </p:cNvSpPr>
            <p:nvPr/>
          </p:nvSpPr>
          <p:spPr bwMode="auto">
            <a:xfrm>
              <a:off x="5652197" y="2933700"/>
              <a:ext cx="49043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140</a:t>
              </a:r>
            </a:p>
          </p:txBody>
        </p:sp>
        <p:sp>
          <p:nvSpPr>
            <p:cNvPr id="20614" name="Text Box 438"/>
            <p:cNvSpPr txBox="1">
              <a:spLocks noChangeArrowheads="1"/>
            </p:cNvSpPr>
            <p:nvPr/>
          </p:nvSpPr>
          <p:spPr bwMode="auto">
            <a:xfrm>
              <a:off x="5715684" y="2673350"/>
              <a:ext cx="431708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160</a:t>
              </a:r>
            </a:p>
          </p:txBody>
        </p:sp>
        <p:sp>
          <p:nvSpPr>
            <p:cNvPr id="20615" name="Text Box 439"/>
            <p:cNvSpPr txBox="1">
              <a:spLocks noChangeArrowheads="1"/>
            </p:cNvSpPr>
            <p:nvPr/>
          </p:nvSpPr>
          <p:spPr bwMode="auto">
            <a:xfrm>
              <a:off x="5652197" y="2441575"/>
              <a:ext cx="49043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180</a:t>
              </a:r>
            </a:p>
          </p:txBody>
        </p:sp>
        <p:sp>
          <p:nvSpPr>
            <p:cNvPr id="20616" name="Text Box 440"/>
            <p:cNvSpPr txBox="1">
              <a:spLocks noChangeArrowheads="1"/>
            </p:cNvSpPr>
            <p:nvPr/>
          </p:nvSpPr>
          <p:spPr bwMode="auto">
            <a:xfrm>
              <a:off x="5601408" y="2176463"/>
              <a:ext cx="538049" cy="2460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200</a:t>
              </a:r>
            </a:p>
          </p:txBody>
        </p:sp>
        <p:sp>
          <p:nvSpPr>
            <p:cNvPr id="20617" name="Text Box 430"/>
            <p:cNvSpPr txBox="1">
              <a:spLocks noChangeArrowheads="1"/>
            </p:cNvSpPr>
            <p:nvPr/>
          </p:nvSpPr>
          <p:spPr bwMode="auto">
            <a:xfrm rot="16200000">
              <a:off x="4604472" y="3298867"/>
              <a:ext cx="1866900" cy="3999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Height (cms)</a:t>
              </a:r>
            </a:p>
          </p:txBody>
        </p:sp>
        <p:sp>
          <p:nvSpPr>
            <p:cNvPr id="20618" name="Text Box 430"/>
            <p:cNvSpPr txBox="1">
              <a:spLocks noChangeArrowheads="1"/>
            </p:cNvSpPr>
            <p:nvPr/>
          </p:nvSpPr>
          <p:spPr bwMode="auto">
            <a:xfrm>
              <a:off x="6490219" y="5032375"/>
              <a:ext cx="1891898" cy="4000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Weight (Kgs)</a:t>
              </a:r>
            </a:p>
          </p:txBody>
        </p:sp>
        <p:sp>
          <p:nvSpPr>
            <p:cNvPr id="20619" name="Oval 549"/>
            <p:cNvSpPr/>
            <p:nvPr/>
          </p:nvSpPr>
          <p:spPr>
            <a:xfrm>
              <a:off x="7239360" y="34925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20" name="Oval 550"/>
            <p:cNvSpPr/>
            <p:nvPr/>
          </p:nvSpPr>
          <p:spPr>
            <a:xfrm>
              <a:off x="7480609" y="27051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21" name="Oval 153"/>
            <p:cNvSpPr/>
            <p:nvPr/>
          </p:nvSpPr>
          <p:spPr>
            <a:xfrm>
              <a:off x="7607582" y="24892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22" name="Oval 154"/>
            <p:cNvSpPr/>
            <p:nvPr/>
          </p:nvSpPr>
          <p:spPr>
            <a:xfrm>
              <a:off x="7086992" y="29972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23" name="Oval 155"/>
            <p:cNvSpPr/>
            <p:nvPr/>
          </p:nvSpPr>
          <p:spPr>
            <a:xfrm>
              <a:off x="6782257" y="32639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24" name="Oval 156"/>
            <p:cNvSpPr/>
            <p:nvPr/>
          </p:nvSpPr>
          <p:spPr>
            <a:xfrm>
              <a:off x="7252057" y="31115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25" name="Oval 157"/>
            <p:cNvSpPr/>
            <p:nvPr/>
          </p:nvSpPr>
          <p:spPr>
            <a:xfrm>
              <a:off x="7480609" y="30607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26" name="Oval 158"/>
            <p:cNvSpPr/>
            <p:nvPr/>
          </p:nvSpPr>
          <p:spPr>
            <a:xfrm>
              <a:off x="6756863" y="37338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627" name="Oval 159"/>
            <p:cNvSpPr/>
            <p:nvPr/>
          </p:nvSpPr>
          <p:spPr>
            <a:xfrm>
              <a:off x="7912317" y="26797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0483" name="Line 494" title=""/>
          <p:cNvSpPr/>
          <p:nvPr/>
        </p:nvSpPr>
        <p:spPr>
          <a:xfrm flipH="1">
            <a:off x="6057900" y="1846263"/>
            <a:ext cx="1854200" cy="2374900"/>
          </a:xfrm>
          <a:prstGeom prst="line">
            <a:avLst/>
          </a:prstGeom>
          <a:noFill/>
          <a:ln w="28575">
            <a:solidFill>
              <a:srgbClr val="FF0000"/>
            </a:solidFill>
            <a:miter lim="800000"/>
          </a:ln>
        </p:spPr>
      </p:sp>
      <p:sp>
        <p:nvSpPr>
          <p:cNvPr id="20484" name="TextBox 544"/>
          <p:cNvSpPr txBox="1">
            <a:spLocks noChangeArrowheads="1"/>
          </p:cNvSpPr>
          <p:nvPr/>
        </p:nvSpPr>
        <p:spPr bwMode="auto">
          <a:xfrm>
            <a:off x="-38100" y="171450"/>
            <a:ext cx="9236075" cy="4302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Data was collected on pupils weight and height. Data is plotted below.</a:t>
            </a:r>
          </a:p>
        </p:txBody>
      </p:sp>
      <p:sp>
        <p:nvSpPr>
          <p:cNvPr id="20485" name="TextBox 545"/>
          <p:cNvSpPr txBox="1">
            <a:spLocks noChangeArrowheads="1"/>
          </p:cNvSpPr>
          <p:nvPr/>
        </p:nvSpPr>
        <p:spPr bwMode="auto">
          <a:xfrm>
            <a:off x="0" y="654050"/>
            <a:ext cx="8259763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(a)	Is there 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 correlation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between height and weight.</a:t>
            </a:r>
          </a:p>
        </p:txBody>
      </p:sp>
      <p:sp>
        <p:nvSpPr>
          <p:cNvPr id="20486" name="TextBox 563"/>
          <p:cNvSpPr txBox="1">
            <a:spLocks noChangeArrowheads="1"/>
          </p:cNvSpPr>
          <p:nvPr/>
        </p:nvSpPr>
        <p:spPr bwMode="auto">
          <a:xfrm>
            <a:off x="0" y="5191125"/>
            <a:ext cx="839787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(c)   Estimate the height of a pupils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who weights 40 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kgs ?</a:t>
            </a: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0487" name="TextBox 163"/>
          <p:cNvSpPr txBox="1">
            <a:spLocks noChangeArrowheads="1"/>
          </p:cNvSpPr>
          <p:nvPr/>
        </p:nvSpPr>
        <p:spPr bwMode="auto">
          <a:xfrm>
            <a:off x="1104900" y="1085850"/>
            <a:ext cx="390525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Yes, a positive correlation</a:t>
            </a:r>
          </a:p>
        </p:txBody>
      </p:sp>
      <p:sp>
        <p:nvSpPr>
          <p:cNvPr id="20488" name="TextBox 165"/>
          <p:cNvSpPr txBox="1">
            <a:spLocks noChangeArrowheads="1"/>
          </p:cNvSpPr>
          <p:nvPr/>
        </p:nvSpPr>
        <p:spPr bwMode="auto">
          <a:xfrm>
            <a:off x="0" y="6086475"/>
            <a:ext cx="9248775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(d)   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Estimate the weight of pupil with height 150cms.</a:t>
            </a: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20489" name="TextBox 166" title=""/>
          <p:cNvSpPr txBox="1"/>
          <p:nvPr/>
        </p:nvSpPr>
        <p:spPr>
          <a:xfrm>
            <a:off x="7254875" y="5546725"/>
            <a:ext cx="15271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400">
                <a:solidFill>
                  <a:srgbClr val="FF0000"/>
                </a:solidFill>
                <a:ea typeface="Arial Unicode MS" pitchFamily="34" charset="-128"/>
              </a:rPr>
              <a:t>≈ 100cms</a:t>
            </a:r>
            <a:endParaRPr sz="2400">
              <a:solidFill>
                <a:srgbClr val="FF0000"/>
              </a:solidFill>
            </a:endParaRPr>
          </a:p>
        </p:txBody>
      </p:sp>
      <p:sp>
        <p:nvSpPr>
          <p:cNvPr id="20490" name="TextBox 167" title=""/>
          <p:cNvSpPr txBox="1"/>
          <p:nvPr/>
        </p:nvSpPr>
        <p:spPr>
          <a:xfrm>
            <a:off x="7700963" y="6088063"/>
            <a:ext cx="132080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400">
                <a:solidFill>
                  <a:srgbClr val="FF0000"/>
                </a:solidFill>
                <a:ea typeface="Arial Unicode MS" pitchFamily="34" charset="-128"/>
              </a:rPr>
              <a:t>≈ 60kgs</a:t>
            </a:r>
            <a:endParaRPr sz="2400">
              <a:solidFill>
                <a:srgbClr val="FF0000"/>
              </a:solidFill>
            </a:endParaRPr>
          </a:p>
        </p:txBody>
      </p:sp>
      <p:sp>
        <p:nvSpPr>
          <p:cNvPr id="20491" name="TextBox 168" title=""/>
          <p:cNvSpPr txBox="1"/>
          <p:nvPr/>
        </p:nvSpPr>
        <p:spPr>
          <a:xfrm>
            <a:off x="0" y="1754188"/>
            <a:ext cx="5472113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t>(b) 	Draw a line of best fit for the data.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spd="med" p14:dur="1600">
        <p:blinds/>
      </p:transition>
    </mc:Choice>
    <mc:Fallback>
      <p:transition spd="med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87" grpId="0"/>
      <p:bldP spid="20488" grpId="0"/>
      <p:bldP spid="20489" grpId="0"/>
      <p:bldP spid="20490" grpId="0"/>
      <p:bldP spid="2049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grpSp>
        <p:nvGrpSpPr>
          <p:cNvPr id="21506" name="Group 165" title=""/>
          <p:cNvGrpSpPr/>
          <p:nvPr/>
        </p:nvGrpSpPr>
        <p:grpSpPr>
          <a:xfrm>
            <a:off x="5621338" y="1447800"/>
            <a:ext cx="3502025" cy="3482975"/>
            <a:chOff x="5337939" y="1873250"/>
            <a:chExt cx="3501282" cy="3482975"/>
          </a:xfrm>
        </p:grpSpPr>
        <p:sp>
          <p:nvSpPr>
            <p:cNvPr id="21516" name="Rectangle 15"/>
            <p:cNvSpPr>
              <a:spLocks noChangeArrowheads="1"/>
            </p:cNvSpPr>
            <p:nvPr/>
          </p:nvSpPr>
          <p:spPr bwMode="auto">
            <a:xfrm>
              <a:off x="7052075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17" name="Rectangle 16"/>
            <p:cNvSpPr>
              <a:spLocks noChangeArrowheads="1"/>
            </p:cNvSpPr>
            <p:nvPr/>
          </p:nvSpPr>
          <p:spPr bwMode="auto">
            <a:xfrm>
              <a:off x="7301260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18" name="Rectangle 17"/>
            <p:cNvSpPr>
              <a:spLocks noChangeArrowheads="1"/>
            </p:cNvSpPr>
            <p:nvPr/>
          </p:nvSpPr>
          <p:spPr bwMode="auto">
            <a:xfrm>
              <a:off x="7550444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19" name="Rectangle 18"/>
            <p:cNvSpPr>
              <a:spLocks noChangeArrowheads="1"/>
            </p:cNvSpPr>
            <p:nvPr/>
          </p:nvSpPr>
          <p:spPr bwMode="auto">
            <a:xfrm>
              <a:off x="7799629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0" name="Rectangle 19"/>
            <p:cNvSpPr>
              <a:spLocks noChangeArrowheads="1"/>
            </p:cNvSpPr>
            <p:nvPr/>
          </p:nvSpPr>
          <p:spPr bwMode="auto">
            <a:xfrm>
              <a:off x="6055337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1" name="Rectangle 20"/>
            <p:cNvSpPr>
              <a:spLocks noChangeArrowheads="1"/>
            </p:cNvSpPr>
            <p:nvPr/>
          </p:nvSpPr>
          <p:spPr bwMode="auto">
            <a:xfrm>
              <a:off x="6304522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2" name="Rectangle 21"/>
            <p:cNvSpPr>
              <a:spLocks noChangeArrowheads="1"/>
            </p:cNvSpPr>
            <p:nvPr/>
          </p:nvSpPr>
          <p:spPr bwMode="auto">
            <a:xfrm>
              <a:off x="6553706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3" name="Rectangle 22"/>
            <p:cNvSpPr>
              <a:spLocks noChangeArrowheads="1"/>
            </p:cNvSpPr>
            <p:nvPr/>
          </p:nvSpPr>
          <p:spPr bwMode="auto">
            <a:xfrm>
              <a:off x="6802891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4" name="Rectangle 23"/>
            <p:cNvSpPr>
              <a:spLocks noChangeArrowheads="1"/>
            </p:cNvSpPr>
            <p:nvPr/>
          </p:nvSpPr>
          <p:spPr bwMode="auto">
            <a:xfrm>
              <a:off x="8048813" y="22860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5" name="Rectangle 24"/>
            <p:cNvSpPr>
              <a:spLocks noChangeArrowheads="1"/>
            </p:cNvSpPr>
            <p:nvPr/>
          </p:nvSpPr>
          <p:spPr bwMode="auto">
            <a:xfrm>
              <a:off x="8297998" y="22860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6" name="Rectangle 35"/>
            <p:cNvSpPr>
              <a:spLocks noChangeArrowheads="1"/>
            </p:cNvSpPr>
            <p:nvPr/>
          </p:nvSpPr>
          <p:spPr bwMode="auto">
            <a:xfrm>
              <a:off x="7052075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7" name="Rectangle 36"/>
            <p:cNvSpPr>
              <a:spLocks noChangeArrowheads="1"/>
            </p:cNvSpPr>
            <p:nvPr/>
          </p:nvSpPr>
          <p:spPr bwMode="auto">
            <a:xfrm>
              <a:off x="7301260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8" name="Rectangle 37"/>
            <p:cNvSpPr>
              <a:spLocks noChangeArrowheads="1"/>
            </p:cNvSpPr>
            <p:nvPr/>
          </p:nvSpPr>
          <p:spPr bwMode="auto">
            <a:xfrm>
              <a:off x="7550444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29" name="Rectangle 38"/>
            <p:cNvSpPr>
              <a:spLocks noChangeArrowheads="1"/>
            </p:cNvSpPr>
            <p:nvPr/>
          </p:nvSpPr>
          <p:spPr bwMode="auto">
            <a:xfrm>
              <a:off x="7799629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0" name="Rectangle 39"/>
            <p:cNvSpPr>
              <a:spLocks noChangeArrowheads="1"/>
            </p:cNvSpPr>
            <p:nvPr/>
          </p:nvSpPr>
          <p:spPr bwMode="auto">
            <a:xfrm>
              <a:off x="6055337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1" name="Rectangle 40"/>
            <p:cNvSpPr>
              <a:spLocks noChangeArrowheads="1"/>
            </p:cNvSpPr>
            <p:nvPr/>
          </p:nvSpPr>
          <p:spPr bwMode="auto">
            <a:xfrm>
              <a:off x="6304522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2" name="Rectangle 41"/>
            <p:cNvSpPr>
              <a:spLocks noChangeArrowheads="1"/>
            </p:cNvSpPr>
            <p:nvPr/>
          </p:nvSpPr>
          <p:spPr bwMode="auto">
            <a:xfrm>
              <a:off x="6553706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3" name="Rectangle 42"/>
            <p:cNvSpPr>
              <a:spLocks noChangeArrowheads="1"/>
            </p:cNvSpPr>
            <p:nvPr/>
          </p:nvSpPr>
          <p:spPr bwMode="auto">
            <a:xfrm>
              <a:off x="6802891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4" name="Rectangle 43"/>
            <p:cNvSpPr>
              <a:spLocks noChangeArrowheads="1"/>
            </p:cNvSpPr>
            <p:nvPr/>
          </p:nvSpPr>
          <p:spPr bwMode="auto">
            <a:xfrm>
              <a:off x="8048813" y="25352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5" name="Rectangle 44"/>
            <p:cNvSpPr>
              <a:spLocks noChangeArrowheads="1"/>
            </p:cNvSpPr>
            <p:nvPr/>
          </p:nvSpPr>
          <p:spPr bwMode="auto">
            <a:xfrm>
              <a:off x="8297998" y="25352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6" name="Rectangle 55"/>
            <p:cNvSpPr>
              <a:spLocks noChangeArrowheads="1"/>
            </p:cNvSpPr>
            <p:nvPr/>
          </p:nvSpPr>
          <p:spPr bwMode="auto">
            <a:xfrm>
              <a:off x="7052075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7" name="Rectangle 56"/>
            <p:cNvSpPr>
              <a:spLocks noChangeArrowheads="1"/>
            </p:cNvSpPr>
            <p:nvPr/>
          </p:nvSpPr>
          <p:spPr bwMode="auto">
            <a:xfrm>
              <a:off x="7301260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8" name="Rectangle 57"/>
            <p:cNvSpPr>
              <a:spLocks noChangeArrowheads="1"/>
            </p:cNvSpPr>
            <p:nvPr/>
          </p:nvSpPr>
          <p:spPr bwMode="auto">
            <a:xfrm>
              <a:off x="7550444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39" name="Rectangle 58"/>
            <p:cNvSpPr>
              <a:spLocks noChangeArrowheads="1"/>
            </p:cNvSpPr>
            <p:nvPr/>
          </p:nvSpPr>
          <p:spPr bwMode="auto">
            <a:xfrm>
              <a:off x="7799629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0" name="Rectangle 59"/>
            <p:cNvSpPr>
              <a:spLocks noChangeArrowheads="1"/>
            </p:cNvSpPr>
            <p:nvPr/>
          </p:nvSpPr>
          <p:spPr bwMode="auto">
            <a:xfrm>
              <a:off x="6055337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1" name="Rectangle 60"/>
            <p:cNvSpPr>
              <a:spLocks noChangeArrowheads="1"/>
            </p:cNvSpPr>
            <p:nvPr/>
          </p:nvSpPr>
          <p:spPr bwMode="auto">
            <a:xfrm>
              <a:off x="6304522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2" name="Rectangle 61"/>
            <p:cNvSpPr>
              <a:spLocks noChangeArrowheads="1"/>
            </p:cNvSpPr>
            <p:nvPr/>
          </p:nvSpPr>
          <p:spPr bwMode="auto">
            <a:xfrm>
              <a:off x="6553706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3" name="Rectangle 62"/>
            <p:cNvSpPr>
              <a:spLocks noChangeArrowheads="1"/>
            </p:cNvSpPr>
            <p:nvPr/>
          </p:nvSpPr>
          <p:spPr bwMode="auto">
            <a:xfrm>
              <a:off x="6802891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4" name="Rectangle 63"/>
            <p:cNvSpPr>
              <a:spLocks noChangeArrowheads="1"/>
            </p:cNvSpPr>
            <p:nvPr/>
          </p:nvSpPr>
          <p:spPr bwMode="auto">
            <a:xfrm>
              <a:off x="8048813" y="278447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5" name="Rectangle 64"/>
            <p:cNvSpPr>
              <a:spLocks noChangeArrowheads="1"/>
            </p:cNvSpPr>
            <p:nvPr/>
          </p:nvSpPr>
          <p:spPr bwMode="auto">
            <a:xfrm>
              <a:off x="8297998" y="278447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6" name="Rectangle 75"/>
            <p:cNvSpPr>
              <a:spLocks noChangeArrowheads="1"/>
            </p:cNvSpPr>
            <p:nvPr/>
          </p:nvSpPr>
          <p:spPr bwMode="auto">
            <a:xfrm>
              <a:off x="7052075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7" name="Rectangle 76"/>
            <p:cNvSpPr>
              <a:spLocks noChangeArrowheads="1"/>
            </p:cNvSpPr>
            <p:nvPr/>
          </p:nvSpPr>
          <p:spPr bwMode="auto">
            <a:xfrm>
              <a:off x="7301260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8" name="Rectangle 77"/>
            <p:cNvSpPr>
              <a:spLocks noChangeArrowheads="1"/>
            </p:cNvSpPr>
            <p:nvPr/>
          </p:nvSpPr>
          <p:spPr bwMode="auto">
            <a:xfrm>
              <a:off x="7550444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49" name="Rectangle 78"/>
            <p:cNvSpPr>
              <a:spLocks noChangeArrowheads="1"/>
            </p:cNvSpPr>
            <p:nvPr/>
          </p:nvSpPr>
          <p:spPr bwMode="auto">
            <a:xfrm>
              <a:off x="7799629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0" name="Rectangle 79"/>
            <p:cNvSpPr>
              <a:spLocks noChangeArrowheads="1"/>
            </p:cNvSpPr>
            <p:nvPr/>
          </p:nvSpPr>
          <p:spPr bwMode="auto">
            <a:xfrm>
              <a:off x="6055337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1" name="Rectangle 80"/>
            <p:cNvSpPr>
              <a:spLocks noChangeArrowheads="1"/>
            </p:cNvSpPr>
            <p:nvPr/>
          </p:nvSpPr>
          <p:spPr bwMode="auto">
            <a:xfrm>
              <a:off x="6304522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2" name="Rectangle 81"/>
            <p:cNvSpPr>
              <a:spLocks noChangeArrowheads="1"/>
            </p:cNvSpPr>
            <p:nvPr/>
          </p:nvSpPr>
          <p:spPr bwMode="auto">
            <a:xfrm>
              <a:off x="6553706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3" name="Rectangle 82"/>
            <p:cNvSpPr>
              <a:spLocks noChangeArrowheads="1"/>
            </p:cNvSpPr>
            <p:nvPr/>
          </p:nvSpPr>
          <p:spPr bwMode="auto">
            <a:xfrm>
              <a:off x="6802891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4" name="Rectangle 83"/>
            <p:cNvSpPr>
              <a:spLocks noChangeArrowheads="1"/>
            </p:cNvSpPr>
            <p:nvPr/>
          </p:nvSpPr>
          <p:spPr bwMode="auto">
            <a:xfrm>
              <a:off x="8048813" y="303371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5" name="Rectangle 84"/>
            <p:cNvSpPr>
              <a:spLocks noChangeArrowheads="1"/>
            </p:cNvSpPr>
            <p:nvPr/>
          </p:nvSpPr>
          <p:spPr bwMode="auto">
            <a:xfrm>
              <a:off x="8297998" y="303371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6" name="Rectangle 95"/>
            <p:cNvSpPr>
              <a:spLocks noChangeArrowheads="1"/>
            </p:cNvSpPr>
            <p:nvPr/>
          </p:nvSpPr>
          <p:spPr bwMode="auto">
            <a:xfrm>
              <a:off x="7052075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7" name="Rectangle 96"/>
            <p:cNvSpPr>
              <a:spLocks noChangeArrowheads="1"/>
            </p:cNvSpPr>
            <p:nvPr/>
          </p:nvSpPr>
          <p:spPr bwMode="auto">
            <a:xfrm>
              <a:off x="7301260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8" name="Rectangle 97"/>
            <p:cNvSpPr>
              <a:spLocks noChangeArrowheads="1"/>
            </p:cNvSpPr>
            <p:nvPr/>
          </p:nvSpPr>
          <p:spPr bwMode="auto">
            <a:xfrm>
              <a:off x="7550444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59" name="Rectangle 98"/>
            <p:cNvSpPr>
              <a:spLocks noChangeArrowheads="1"/>
            </p:cNvSpPr>
            <p:nvPr/>
          </p:nvSpPr>
          <p:spPr bwMode="auto">
            <a:xfrm>
              <a:off x="7799629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0" name="Rectangle 99"/>
            <p:cNvSpPr>
              <a:spLocks noChangeArrowheads="1"/>
            </p:cNvSpPr>
            <p:nvPr/>
          </p:nvSpPr>
          <p:spPr bwMode="auto">
            <a:xfrm>
              <a:off x="6055337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1" name="Rectangle 100"/>
            <p:cNvSpPr>
              <a:spLocks noChangeArrowheads="1"/>
            </p:cNvSpPr>
            <p:nvPr/>
          </p:nvSpPr>
          <p:spPr bwMode="auto">
            <a:xfrm>
              <a:off x="6304522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2" name="Rectangle 101"/>
            <p:cNvSpPr>
              <a:spLocks noChangeArrowheads="1"/>
            </p:cNvSpPr>
            <p:nvPr/>
          </p:nvSpPr>
          <p:spPr bwMode="auto">
            <a:xfrm>
              <a:off x="6553706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3" name="Rectangle 102"/>
            <p:cNvSpPr>
              <a:spLocks noChangeArrowheads="1"/>
            </p:cNvSpPr>
            <p:nvPr/>
          </p:nvSpPr>
          <p:spPr bwMode="auto">
            <a:xfrm>
              <a:off x="6802891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4" name="Rectangle 103"/>
            <p:cNvSpPr>
              <a:spLocks noChangeArrowheads="1"/>
            </p:cNvSpPr>
            <p:nvPr/>
          </p:nvSpPr>
          <p:spPr bwMode="auto">
            <a:xfrm>
              <a:off x="8048813" y="328295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5" name="Rectangle 104"/>
            <p:cNvSpPr>
              <a:spLocks noChangeArrowheads="1"/>
            </p:cNvSpPr>
            <p:nvPr/>
          </p:nvSpPr>
          <p:spPr bwMode="auto">
            <a:xfrm>
              <a:off x="8297998" y="328295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6" name="Rectangle 115"/>
            <p:cNvSpPr>
              <a:spLocks noChangeArrowheads="1"/>
            </p:cNvSpPr>
            <p:nvPr/>
          </p:nvSpPr>
          <p:spPr bwMode="auto">
            <a:xfrm>
              <a:off x="7052075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7" name="Rectangle 116"/>
            <p:cNvSpPr>
              <a:spLocks noChangeArrowheads="1"/>
            </p:cNvSpPr>
            <p:nvPr/>
          </p:nvSpPr>
          <p:spPr bwMode="auto">
            <a:xfrm>
              <a:off x="7301260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8" name="Rectangle 117"/>
            <p:cNvSpPr>
              <a:spLocks noChangeArrowheads="1"/>
            </p:cNvSpPr>
            <p:nvPr/>
          </p:nvSpPr>
          <p:spPr bwMode="auto">
            <a:xfrm>
              <a:off x="7550444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69" name="Rectangle 118"/>
            <p:cNvSpPr>
              <a:spLocks noChangeArrowheads="1"/>
            </p:cNvSpPr>
            <p:nvPr/>
          </p:nvSpPr>
          <p:spPr bwMode="auto">
            <a:xfrm>
              <a:off x="7799629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0" name="Rectangle 119"/>
            <p:cNvSpPr>
              <a:spLocks noChangeArrowheads="1"/>
            </p:cNvSpPr>
            <p:nvPr/>
          </p:nvSpPr>
          <p:spPr bwMode="auto">
            <a:xfrm>
              <a:off x="6055337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1" name="Rectangle 120"/>
            <p:cNvSpPr>
              <a:spLocks noChangeArrowheads="1"/>
            </p:cNvSpPr>
            <p:nvPr/>
          </p:nvSpPr>
          <p:spPr bwMode="auto">
            <a:xfrm>
              <a:off x="6304522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2" name="Rectangle 121"/>
            <p:cNvSpPr>
              <a:spLocks noChangeArrowheads="1"/>
            </p:cNvSpPr>
            <p:nvPr/>
          </p:nvSpPr>
          <p:spPr bwMode="auto">
            <a:xfrm>
              <a:off x="6553706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3" name="Rectangle 122"/>
            <p:cNvSpPr>
              <a:spLocks noChangeArrowheads="1"/>
            </p:cNvSpPr>
            <p:nvPr/>
          </p:nvSpPr>
          <p:spPr bwMode="auto">
            <a:xfrm>
              <a:off x="6802891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4" name="Rectangle 123"/>
            <p:cNvSpPr>
              <a:spLocks noChangeArrowheads="1"/>
            </p:cNvSpPr>
            <p:nvPr/>
          </p:nvSpPr>
          <p:spPr bwMode="auto">
            <a:xfrm>
              <a:off x="8048813" y="353218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5" name="Rectangle 124"/>
            <p:cNvSpPr>
              <a:spLocks noChangeArrowheads="1"/>
            </p:cNvSpPr>
            <p:nvPr/>
          </p:nvSpPr>
          <p:spPr bwMode="auto">
            <a:xfrm>
              <a:off x="8297998" y="353218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6" name="Rectangle 135"/>
            <p:cNvSpPr>
              <a:spLocks noChangeArrowheads="1"/>
            </p:cNvSpPr>
            <p:nvPr/>
          </p:nvSpPr>
          <p:spPr bwMode="auto">
            <a:xfrm>
              <a:off x="7052075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7" name="Rectangle 136"/>
            <p:cNvSpPr>
              <a:spLocks noChangeArrowheads="1"/>
            </p:cNvSpPr>
            <p:nvPr/>
          </p:nvSpPr>
          <p:spPr bwMode="auto">
            <a:xfrm>
              <a:off x="7301260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8" name="Rectangle 137"/>
            <p:cNvSpPr>
              <a:spLocks noChangeArrowheads="1"/>
            </p:cNvSpPr>
            <p:nvPr/>
          </p:nvSpPr>
          <p:spPr bwMode="auto">
            <a:xfrm>
              <a:off x="7550444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79" name="Rectangle 138"/>
            <p:cNvSpPr>
              <a:spLocks noChangeArrowheads="1"/>
            </p:cNvSpPr>
            <p:nvPr/>
          </p:nvSpPr>
          <p:spPr bwMode="auto">
            <a:xfrm>
              <a:off x="7799629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0" name="Rectangle 139"/>
            <p:cNvSpPr>
              <a:spLocks noChangeArrowheads="1"/>
            </p:cNvSpPr>
            <p:nvPr/>
          </p:nvSpPr>
          <p:spPr bwMode="auto">
            <a:xfrm>
              <a:off x="6055337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1" name="Rectangle 140"/>
            <p:cNvSpPr>
              <a:spLocks noChangeArrowheads="1"/>
            </p:cNvSpPr>
            <p:nvPr/>
          </p:nvSpPr>
          <p:spPr bwMode="auto">
            <a:xfrm>
              <a:off x="6304522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2" name="Rectangle 141"/>
            <p:cNvSpPr>
              <a:spLocks noChangeArrowheads="1"/>
            </p:cNvSpPr>
            <p:nvPr/>
          </p:nvSpPr>
          <p:spPr bwMode="auto">
            <a:xfrm>
              <a:off x="6553706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3" name="Rectangle 142"/>
            <p:cNvSpPr>
              <a:spLocks noChangeArrowheads="1"/>
            </p:cNvSpPr>
            <p:nvPr/>
          </p:nvSpPr>
          <p:spPr bwMode="auto">
            <a:xfrm>
              <a:off x="6802891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4" name="Rectangle 143"/>
            <p:cNvSpPr>
              <a:spLocks noChangeArrowheads="1"/>
            </p:cNvSpPr>
            <p:nvPr/>
          </p:nvSpPr>
          <p:spPr bwMode="auto">
            <a:xfrm>
              <a:off x="8048813" y="3781425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5" name="Rectangle 144"/>
            <p:cNvSpPr>
              <a:spLocks noChangeArrowheads="1"/>
            </p:cNvSpPr>
            <p:nvPr/>
          </p:nvSpPr>
          <p:spPr bwMode="auto">
            <a:xfrm>
              <a:off x="8297998" y="3781425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6" name="Rectangle 155"/>
            <p:cNvSpPr>
              <a:spLocks noChangeArrowheads="1"/>
            </p:cNvSpPr>
            <p:nvPr/>
          </p:nvSpPr>
          <p:spPr bwMode="auto">
            <a:xfrm>
              <a:off x="7052075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7" name="Rectangle 156"/>
            <p:cNvSpPr>
              <a:spLocks noChangeArrowheads="1"/>
            </p:cNvSpPr>
            <p:nvPr/>
          </p:nvSpPr>
          <p:spPr bwMode="auto">
            <a:xfrm>
              <a:off x="7301260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8" name="Rectangle 157"/>
            <p:cNvSpPr>
              <a:spLocks noChangeArrowheads="1"/>
            </p:cNvSpPr>
            <p:nvPr/>
          </p:nvSpPr>
          <p:spPr bwMode="auto">
            <a:xfrm>
              <a:off x="7550444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89" name="Rectangle 158"/>
            <p:cNvSpPr>
              <a:spLocks noChangeArrowheads="1"/>
            </p:cNvSpPr>
            <p:nvPr/>
          </p:nvSpPr>
          <p:spPr bwMode="auto">
            <a:xfrm>
              <a:off x="7799629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0" name="Rectangle 159"/>
            <p:cNvSpPr>
              <a:spLocks noChangeArrowheads="1"/>
            </p:cNvSpPr>
            <p:nvPr/>
          </p:nvSpPr>
          <p:spPr bwMode="auto">
            <a:xfrm>
              <a:off x="6055337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1" name="Rectangle 160"/>
            <p:cNvSpPr>
              <a:spLocks noChangeArrowheads="1"/>
            </p:cNvSpPr>
            <p:nvPr/>
          </p:nvSpPr>
          <p:spPr bwMode="auto">
            <a:xfrm>
              <a:off x="6304522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2" name="Rectangle 161"/>
            <p:cNvSpPr>
              <a:spLocks noChangeArrowheads="1"/>
            </p:cNvSpPr>
            <p:nvPr/>
          </p:nvSpPr>
          <p:spPr bwMode="auto">
            <a:xfrm>
              <a:off x="6553706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3" name="Rectangle 162"/>
            <p:cNvSpPr>
              <a:spLocks noChangeArrowheads="1"/>
            </p:cNvSpPr>
            <p:nvPr/>
          </p:nvSpPr>
          <p:spPr bwMode="auto">
            <a:xfrm>
              <a:off x="6802891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4" name="Rectangle 163"/>
            <p:cNvSpPr>
              <a:spLocks noChangeArrowheads="1"/>
            </p:cNvSpPr>
            <p:nvPr/>
          </p:nvSpPr>
          <p:spPr bwMode="auto">
            <a:xfrm>
              <a:off x="8048813" y="4030663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5" name="Rectangle 164"/>
            <p:cNvSpPr>
              <a:spLocks noChangeArrowheads="1"/>
            </p:cNvSpPr>
            <p:nvPr/>
          </p:nvSpPr>
          <p:spPr bwMode="auto">
            <a:xfrm>
              <a:off x="8297998" y="4030663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6" name="Rectangle 175"/>
            <p:cNvSpPr>
              <a:spLocks noChangeArrowheads="1"/>
            </p:cNvSpPr>
            <p:nvPr/>
          </p:nvSpPr>
          <p:spPr bwMode="auto">
            <a:xfrm>
              <a:off x="7052075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7" name="Rectangle 176"/>
            <p:cNvSpPr>
              <a:spLocks noChangeArrowheads="1"/>
            </p:cNvSpPr>
            <p:nvPr/>
          </p:nvSpPr>
          <p:spPr bwMode="auto">
            <a:xfrm>
              <a:off x="7301260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8" name="Rectangle 177"/>
            <p:cNvSpPr>
              <a:spLocks noChangeArrowheads="1"/>
            </p:cNvSpPr>
            <p:nvPr/>
          </p:nvSpPr>
          <p:spPr bwMode="auto">
            <a:xfrm>
              <a:off x="7550444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599" name="Rectangle 178"/>
            <p:cNvSpPr>
              <a:spLocks noChangeArrowheads="1"/>
            </p:cNvSpPr>
            <p:nvPr/>
          </p:nvSpPr>
          <p:spPr bwMode="auto">
            <a:xfrm>
              <a:off x="7799629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0" name="Rectangle 179"/>
            <p:cNvSpPr>
              <a:spLocks noChangeArrowheads="1"/>
            </p:cNvSpPr>
            <p:nvPr/>
          </p:nvSpPr>
          <p:spPr bwMode="auto">
            <a:xfrm>
              <a:off x="6055337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1" name="Rectangle 180"/>
            <p:cNvSpPr>
              <a:spLocks noChangeArrowheads="1"/>
            </p:cNvSpPr>
            <p:nvPr/>
          </p:nvSpPr>
          <p:spPr bwMode="auto">
            <a:xfrm>
              <a:off x="6304522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2" name="Rectangle 181"/>
            <p:cNvSpPr>
              <a:spLocks noChangeArrowheads="1"/>
            </p:cNvSpPr>
            <p:nvPr/>
          </p:nvSpPr>
          <p:spPr bwMode="auto">
            <a:xfrm>
              <a:off x="6553706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3" name="Rectangle 182"/>
            <p:cNvSpPr>
              <a:spLocks noChangeArrowheads="1"/>
            </p:cNvSpPr>
            <p:nvPr/>
          </p:nvSpPr>
          <p:spPr bwMode="auto">
            <a:xfrm>
              <a:off x="6802891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4" name="Rectangle 183"/>
            <p:cNvSpPr>
              <a:spLocks noChangeArrowheads="1"/>
            </p:cNvSpPr>
            <p:nvPr/>
          </p:nvSpPr>
          <p:spPr bwMode="auto">
            <a:xfrm>
              <a:off x="8048813" y="4279900"/>
              <a:ext cx="249185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5" name="Rectangle 184"/>
            <p:cNvSpPr>
              <a:spLocks noChangeArrowheads="1"/>
            </p:cNvSpPr>
            <p:nvPr/>
          </p:nvSpPr>
          <p:spPr bwMode="auto">
            <a:xfrm>
              <a:off x="8297998" y="4279900"/>
              <a:ext cx="249184" cy="2492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6" name="Rectangle 195"/>
            <p:cNvSpPr>
              <a:spLocks noChangeArrowheads="1"/>
            </p:cNvSpPr>
            <p:nvPr/>
          </p:nvSpPr>
          <p:spPr bwMode="auto">
            <a:xfrm>
              <a:off x="7052075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7" name="Rectangle 196"/>
            <p:cNvSpPr>
              <a:spLocks noChangeArrowheads="1"/>
            </p:cNvSpPr>
            <p:nvPr/>
          </p:nvSpPr>
          <p:spPr bwMode="auto">
            <a:xfrm>
              <a:off x="7301260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8" name="Rectangle 197"/>
            <p:cNvSpPr>
              <a:spLocks noChangeArrowheads="1"/>
            </p:cNvSpPr>
            <p:nvPr/>
          </p:nvSpPr>
          <p:spPr bwMode="auto">
            <a:xfrm>
              <a:off x="7550444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09" name="Rectangle 198"/>
            <p:cNvSpPr>
              <a:spLocks noChangeArrowheads="1"/>
            </p:cNvSpPr>
            <p:nvPr/>
          </p:nvSpPr>
          <p:spPr bwMode="auto">
            <a:xfrm>
              <a:off x="7799629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10" name="Rectangle 199"/>
            <p:cNvSpPr>
              <a:spLocks noChangeArrowheads="1"/>
            </p:cNvSpPr>
            <p:nvPr/>
          </p:nvSpPr>
          <p:spPr bwMode="auto">
            <a:xfrm>
              <a:off x="6055337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11" name="Rectangle 200"/>
            <p:cNvSpPr>
              <a:spLocks noChangeArrowheads="1"/>
            </p:cNvSpPr>
            <p:nvPr/>
          </p:nvSpPr>
          <p:spPr bwMode="auto">
            <a:xfrm>
              <a:off x="6304522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12" name="Rectangle 201"/>
            <p:cNvSpPr>
              <a:spLocks noChangeArrowheads="1"/>
            </p:cNvSpPr>
            <p:nvPr/>
          </p:nvSpPr>
          <p:spPr bwMode="auto">
            <a:xfrm>
              <a:off x="6553706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13" name="Rectangle 202"/>
            <p:cNvSpPr>
              <a:spLocks noChangeArrowheads="1"/>
            </p:cNvSpPr>
            <p:nvPr/>
          </p:nvSpPr>
          <p:spPr bwMode="auto">
            <a:xfrm>
              <a:off x="6802891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14" name="Rectangle 203"/>
            <p:cNvSpPr>
              <a:spLocks noChangeArrowheads="1"/>
            </p:cNvSpPr>
            <p:nvPr/>
          </p:nvSpPr>
          <p:spPr bwMode="auto">
            <a:xfrm>
              <a:off x="8048813" y="4529138"/>
              <a:ext cx="249185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15" name="Rectangle 204"/>
            <p:cNvSpPr>
              <a:spLocks noChangeArrowheads="1"/>
            </p:cNvSpPr>
            <p:nvPr/>
          </p:nvSpPr>
          <p:spPr bwMode="auto">
            <a:xfrm>
              <a:off x="8297998" y="4529138"/>
              <a:ext cx="249184" cy="249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16" name="Line 406"/>
            <p:cNvSpPr>
              <a:spLocks noChangeShapeType="1"/>
            </p:cNvSpPr>
            <p:nvPr/>
          </p:nvSpPr>
          <p:spPr bwMode="auto">
            <a:xfrm>
              <a:off x="5806153" y="4778375"/>
              <a:ext cx="27410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sp>
          <p:nvSpPr>
            <p:cNvPr id="21617" name="Text Box 407"/>
            <p:cNvSpPr txBox="1">
              <a:spLocks noChangeArrowheads="1"/>
            </p:cNvSpPr>
            <p:nvPr/>
          </p:nvSpPr>
          <p:spPr bwMode="auto">
            <a:xfrm>
              <a:off x="5868051" y="4819650"/>
              <a:ext cx="184111" cy="45720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21618" name="Text Box 408"/>
            <p:cNvSpPr txBox="1">
              <a:spLocks noChangeArrowheads="1"/>
            </p:cNvSpPr>
            <p:nvPr/>
          </p:nvSpPr>
          <p:spPr bwMode="auto">
            <a:xfrm>
              <a:off x="5860116" y="4737100"/>
              <a:ext cx="292038" cy="2444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21619" name="Text Box 409"/>
            <p:cNvSpPr txBox="1">
              <a:spLocks noChangeArrowheads="1"/>
            </p:cNvSpPr>
            <p:nvPr/>
          </p:nvSpPr>
          <p:spPr bwMode="auto">
            <a:xfrm>
              <a:off x="6185484" y="4749800"/>
              <a:ext cx="361873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1620" name="Text Box 410"/>
            <p:cNvSpPr txBox="1">
              <a:spLocks noChangeArrowheads="1"/>
            </p:cNvSpPr>
            <p:nvPr/>
          </p:nvSpPr>
          <p:spPr bwMode="auto">
            <a:xfrm>
              <a:off x="6433081" y="4749800"/>
              <a:ext cx="349176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1621" name="Text Box 411"/>
            <p:cNvSpPr txBox="1">
              <a:spLocks noChangeArrowheads="1"/>
            </p:cNvSpPr>
            <p:nvPr/>
          </p:nvSpPr>
          <p:spPr bwMode="auto">
            <a:xfrm>
              <a:off x="6687027" y="4749800"/>
              <a:ext cx="374570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21622" name="Text Box 412"/>
            <p:cNvSpPr txBox="1">
              <a:spLocks noChangeArrowheads="1"/>
            </p:cNvSpPr>
            <p:nvPr/>
          </p:nvSpPr>
          <p:spPr bwMode="auto">
            <a:xfrm>
              <a:off x="6915579" y="4749800"/>
              <a:ext cx="361873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21623" name="Text Box 413"/>
            <p:cNvSpPr txBox="1">
              <a:spLocks noChangeArrowheads="1"/>
            </p:cNvSpPr>
            <p:nvPr/>
          </p:nvSpPr>
          <p:spPr bwMode="auto">
            <a:xfrm>
              <a:off x="7182222" y="4749800"/>
              <a:ext cx="361873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1624" name="Text Box 414"/>
            <p:cNvSpPr txBox="1">
              <a:spLocks noChangeArrowheads="1"/>
            </p:cNvSpPr>
            <p:nvPr/>
          </p:nvSpPr>
          <p:spPr bwMode="auto">
            <a:xfrm>
              <a:off x="7436168" y="4749800"/>
              <a:ext cx="349176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21625" name="Text Box 415"/>
            <p:cNvSpPr txBox="1">
              <a:spLocks noChangeArrowheads="1"/>
            </p:cNvSpPr>
            <p:nvPr/>
          </p:nvSpPr>
          <p:spPr bwMode="auto">
            <a:xfrm>
              <a:off x="7677417" y="4749800"/>
              <a:ext cx="425360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7</a:t>
              </a:r>
            </a:p>
          </p:txBody>
        </p:sp>
        <p:sp>
          <p:nvSpPr>
            <p:cNvPr id="21626" name="Text Box 416"/>
            <p:cNvSpPr txBox="1">
              <a:spLocks noChangeArrowheads="1"/>
            </p:cNvSpPr>
            <p:nvPr/>
          </p:nvSpPr>
          <p:spPr bwMode="auto">
            <a:xfrm>
              <a:off x="7937712" y="4756150"/>
              <a:ext cx="35552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8</a:t>
              </a:r>
            </a:p>
          </p:txBody>
        </p:sp>
        <p:sp>
          <p:nvSpPr>
            <p:cNvPr id="21627" name="Text Box 417"/>
            <p:cNvSpPr txBox="1">
              <a:spLocks noChangeArrowheads="1"/>
            </p:cNvSpPr>
            <p:nvPr/>
          </p:nvSpPr>
          <p:spPr bwMode="auto">
            <a:xfrm>
              <a:off x="8178960" y="4749800"/>
              <a:ext cx="393616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9</a:t>
              </a:r>
            </a:p>
          </p:txBody>
        </p:sp>
        <p:sp>
          <p:nvSpPr>
            <p:cNvPr id="21628" name="Text Box 418"/>
            <p:cNvSpPr txBox="1">
              <a:spLocks noChangeArrowheads="1"/>
            </p:cNvSpPr>
            <p:nvPr/>
          </p:nvSpPr>
          <p:spPr bwMode="auto">
            <a:xfrm>
              <a:off x="8413861" y="4749800"/>
              <a:ext cx="425360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10</a:t>
              </a:r>
            </a:p>
          </p:txBody>
        </p:sp>
        <p:sp>
          <p:nvSpPr>
            <p:cNvPr id="21629" name="Text Box 430"/>
            <p:cNvSpPr txBox="1">
              <a:spLocks noChangeArrowheads="1"/>
            </p:cNvSpPr>
            <p:nvPr/>
          </p:nvSpPr>
          <p:spPr bwMode="auto">
            <a:xfrm>
              <a:off x="5887097" y="1873250"/>
              <a:ext cx="323781" cy="4000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v</a:t>
              </a:r>
            </a:p>
          </p:txBody>
        </p:sp>
        <p:sp>
          <p:nvSpPr>
            <p:cNvPr id="21630" name="Text Box 431"/>
            <p:cNvSpPr txBox="1">
              <a:spLocks noChangeArrowheads="1"/>
            </p:cNvSpPr>
            <p:nvPr/>
          </p:nvSpPr>
          <p:spPr bwMode="auto">
            <a:xfrm>
              <a:off x="5791868" y="4432300"/>
              <a:ext cx="344415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1631" name="Text Box 432"/>
            <p:cNvSpPr txBox="1">
              <a:spLocks noChangeArrowheads="1"/>
            </p:cNvSpPr>
            <p:nvPr/>
          </p:nvSpPr>
          <p:spPr bwMode="auto">
            <a:xfrm>
              <a:off x="5652197" y="4181475"/>
              <a:ext cx="49043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21632" name="Text Box 433"/>
            <p:cNvSpPr txBox="1">
              <a:spLocks noChangeArrowheads="1"/>
            </p:cNvSpPr>
            <p:nvPr/>
          </p:nvSpPr>
          <p:spPr bwMode="auto">
            <a:xfrm>
              <a:off x="5806153" y="3925888"/>
              <a:ext cx="346001" cy="2460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21633" name="Text Box 434"/>
            <p:cNvSpPr txBox="1">
              <a:spLocks noChangeArrowheads="1"/>
            </p:cNvSpPr>
            <p:nvPr/>
          </p:nvSpPr>
          <p:spPr bwMode="auto">
            <a:xfrm>
              <a:off x="5652197" y="3686175"/>
              <a:ext cx="49043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8</a:t>
              </a:r>
            </a:p>
          </p:txBody>
        </p:sp>
        <p:sp>
          <p:nvSpPr>
            <p:cNvPr id="21634" name="Text Box 435"/>
            <p:cNvSpPr txBox="1">
              <a:spLocks noChangeArrowheads="1"/>
            </p:cNvSpPr>
            <p:nvPr/>
          </p:nvSpPr>
          <p:spPr bwMode="auto">
            <a:xfrm>
              <a:off x="5652197" y="3424238"/>
              <a:ext cx="490434" cy="2460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10</a:t>
              </a:r>
            </a:p>
          </p:txBody>
        </p:sp>
        <p:sp>
          <p:nvSpPr>
            <p:cNvPr id="21635" name="Text Box 436"/>
            <p:cNvSpPr txBox="1">
              <a:spLocks noChangeArrowheads="1"/>
            </p:cNvSpPr>
            <p:nvPr/>
          </p:nvSpPr>
          <p:spPr bwMode="auto">
            <a:xfrm>
              <a:off x="5639500" y="3181350"/>
              <a:ext cx="495195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12</a:t>
              </a:r>
            </a:p>
          </p:txBody>
        </p:sp>
        <p:sp>
          <p:nvSpPr>
            <p:cNvPr id="21636" name="Text Box 437"/>
            <p:cNvSpPr txBox="1">
              <a:spLocks noChangeArrowheads="1"/>
            </p:cNvSpPr>
            <p:nvPr/>
          </p:nvSpPr>
          <p:spPr bwMode="auto">
            <a:xfrm>
              <a:off x="5652197" y="2933700"/>
              <a:ext cx="49043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14</a:t>
              </a:r>
            </a:p>
          </p:txBody>
        </p:sp>
        <p:sp>
          <p:nvSpPr>
            <p:cNvPr id="21637" name="Text Box 438"/>
            <p:cNvSpPr txBox="1">
              <a:spLocks noChangeArrowheads="1"/>
            </p:cNvSpPr>
            <p:nvPr/>
          </p:nvSpPr>
          <p:spPr bwMode="auto">
            <a:xfrm>
              <a:off x="5702986" y="2673350"/>
              <a:ext cx="431708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16</a:t>
              </a:r>
            </a:p>
          </p:txBody>
        </p:sp>
        <p:sp>
          <p:nvSpPr>
            <p:cNvPr id="21638" name="Text Box 439"/>
            <p:cNvSpPr txBox="1">
              <a:spLocks noChangeArrowheads="1"/>
            </p:cNvSpPr>
            <p:nvPr/>
          </p:nvSpPr>
          <p:spPr bwMode="auto">
            <a:xfrm>
              <a:off x="5652197" y="2441575"/>
              <a:ext cx="490434" cy="2460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18</a:t>
              </a:r>
            </a:p>
          </p:txBody>
        </p:sp>
        <p:sp>
          <p:nvSpPr>
            <p:cNvPr id="21639" name="Text Box 440"/>
            <p:cNvSpPr txBox="1">
              <a:spLocks noChangeArrowheads="1"/>
            </p:cNvSpPr>
            <p:nvPr/>
          </p:nvSpPr>
          <p:spPr bwMode="auto">
            <a:xfrm>
              <a:off x="5601408" y="2176463"/>
              <a:ext cx="538049" cy="2460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1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20</a:t>
              </a:r>
            </a:p>
          </p:txBody>
        </p:sp>
        <p:sp>
          <p:nvSpPr>
            <p:cNvPr id="21640" name="Text Box 430"/>
            <p:cNvSpPr txBox="1">
              <a:spLocks noChangeArrowheads="1"/>
            </p:cNvSpPr>
            <p:nvPr/>
          </p:nvSpPr>
          <p:spPr bwMode="auto">
            <a:xfrm rot="16200000">
              <a:off x="4604472" y="3478747"/>
              <a:ext cx="1866900" cy="3999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value £ ‘ 000</a:t>
              </a:r>
            </a:p>
          </p:txBody>
        </p:sp>
        <p:sp>
          <p:nvSpPr>
            <p:cNvPr id="21641" name="Text Box 430"/>
            <p:cNvSpPr txBox="1">
              <a:spLocks noChangeArrowheads="1"/>
            </p:cNvSpPr>
            <p:nvPr/>
          </p:nvSpPr>
          <p:spPr bwMode="auto">
            <a:xfrm>
              <a:off x="6325364" y="4956175"/>
              <a:ext cx="1891898" cy="4000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+mn-ea"/>
                  <a:cs typeface="+mn-cs"/>
                </a:rPr>
                <a:t>Years </a:t>
              </a:r>
            </a:p>
          </p:txBody>
        </p:sp>
        <p:sp>
          <p:nvSpPr>
            <p:cNvPr id="21642" name="Oval 549"/>
            <p:cNvSpPr/>
            <p:nvPr/>
          </p:nvSpPr>
          <p:spPr>
            <a:xfrm>
              <a:off x="7759949" y="37846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643" name="Oval 550"/>
            <p:cNvSpPr/>
            <p:nvPr/>
          </p:nvSpPr>
          <p:spPr>
            <a:xfrm>
              <a:off x="6744165" y="27432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644" name="Oval 153"/>
            <p:cNvSpPr/>
            <p:nvPr/>
          </p:nvSpPr>
          <p:spPr>
            <a:xfrm>
              <a:off x="6223576" y="27432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645" name="Oval 154"/>
            <p:cNvSpPr/>
            <p:nvPr/>
          </p:nvSpPr>
          <p:spPr>
            <a:xfrm>
              <a:off x="7010809" y="28575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646" name="Oval 155"/>
            <p:cNvSpPr/>
            <p:nvPr/>
          </p:nvSpPr>
          <p:spPr>
            <a:xfrm>
              <a:off x="6756863" y="31369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647" name="Oval 156"/>
            <p:cNvSpPr/>
            <p:nvPr/>
          </p:nvSpPr>
          <p:spPr>
            <a:xfrm>
              <a:off x="7252057" y="32766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648" name="Oval 157"/>
            <p:cNvSpPr/>
            <p:nvPr/>
          </p:nvSpPr>
          <p:spPr>
            <a:xfrm>
              <a:off x="7518701" y="31115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649" name="Oval 158"/>
            <p:cNvSpPr/>
            <p:nvPr/>
          </p:nvSpPr>
          <p:spPr>
            <a:xfrm>
              <a:off x="6515614" y="30607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650" name="Oval 159"/>
            <p:cNvSpPr/>
            <p:nvPr/>
          </p:nvSpPr>
          <p:spPr>
            <a:xfrm>
              <a:off x="7759949" y="3467100"/>
              <a:ext cx="114276" cy="114300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1507" name="Line 494" title=""/>
          <p:cNvSpPr/>
          <p:nvPr/>
        </p:nvSpPr>
        <p:spPr>
          <a:xfrm flipH="1" flipV="1">
            <a:off x="6310313" y="2112963"/>
            <a:ext cx="2473325" cy="1484312"/>
          </a:xfrm>
          <a:prstGeom prst="line">
            <a:avLst/>
          </a:prstGeom>
          <a:noFill/>
          <a:ln w="28575">
            <a:solidFill>
              <a:srgbClr val="FF0000"/>
            </a:solidFill>
            <a:miter lim="800000"/>
          </a:ln>
        </p:spPr>
      </p:sp>
      <p:sp>
        <p:nvSpPr>
          <p:cNvPr id="21508" name="TextBox 544"/>
          <p:cNvSpPr txBox="1">
            <a:spLocks noChangeArrowheads="1"/>
          </p:cNvSpPr>
          <p:nvPr/>
        </p:nvSpPr>
        <p:spPr bwMode="auto">
          <a:xfrm>
            <a:off x="-38100" y="6350"/>
            <a:ext cx="9201150" cy="7699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 survey was carried out on the value of cars depending on their age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The data is plotted below.</a:t>
            </a:r>
          </a:p>
        </p:txBody>
      </p:sp>
      <p:sp>
        <p:nvSpPr>
          <p:cNvPr id="21509" name="TextBox 545"/>
          <p:cNvSpPr txBox="1">
            <a:spLocks noChangeArrowheads="1"/>
          </p:cNvSpPr>
          <p:nvPr/>
        </p:nvSpPr>
        <p:spPr bwMode="auto">
          <a:xfrm>
            <a:off x="0" y="933450"/>
            <a:ext cx="7331075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a)   Is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there 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a correlation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between value and age.</a:t>
            </a:r>
          </a:p>
        </p:txBody>
      </p:sp>
      <p:sp>
        <p:nvSpPr>
          <p:cNvPr id="21510" name="TextBox 563"/>
          <p:cNvSpPr txBox="1">
            <a:spLocks noChangeArrowheads="1"/>
          </p:cNvSpPr>
          <p:nvPr/>
        </p:nvSpPr>
        <p:spPr bwMode="auto">
          <a:xfrm>
            <a:off x="0" y="5086350"/>
            <a:ext cx="6986588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(c)   Estimate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 cost of a car after 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4 years ?</a:t>
            </a: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1511" name="TextBox 163"/>
          <p:cNvSpPr txBox="1">
            <a:spLocks noChangeArrowheads="1"/>
          </p:cNvSpPr>
          <p:nvPr/>
        </p:nvSpPr>
        <p:spPr bwMode="auto">
          <a:xfrm>
            <a:off x="1104900" y="1365250"/>
            <a:ext cx="399415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Yes, a negative correlation</a:t>
            </a:r>
          </a:p>
        </p:txBody>
      </p:sp>
      <p:sp>
        <p:nvSpPr>
          <p:cNvPr id="21512" name="TextBox 165" title=""/>
          <p:cNvSpPr txBox="1"/>
          <p:nvPr/>
        </p:nvSpPr>
        <p:spPr>
          <a:xfrm>
            <a:off x="0" y="1919288"/>
            <a:ext cx="6108700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400"/>
              <a:t>(b)    Draw a line of best fit for the data.</a:t>
            </a:r>
            <a:endParaRPr sz="2400"/>
          </a:p>
        </p:txBody>
      </p:sp>
      <p:sp>
        <p:nvSpPr>
          <p:cNvPr id="21513" name="TextBox 166" title=""/>
          <p:cNvSpPr txBox="1"/>
          <p:nvPr/>
        </p:nvSpPr>
        <p:spPr>
          <a:xfrm>
            <a:off x="6850063" y="5086350"/>
            <a:ext cx="1690687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400">
                <a:solidFill>
                  <a:srgbClr val="FF0000"/>
                </a:solidFill>
                <a:ea typeface="Arial Unicode MS" pitchFamily="34" charset="-128"/>
              </a:rPr>
              <a:t>≈ £13 000</a:t>
            </a:r>
            <a:endParaRPr sz="2400">
              <a:solidFill>
                <a:srgbClr val="FF0000"/>
              </a:solidFill>
            </a:endParaRPr>
          </a:p>
        </p:txBody>
      </p:sp>
      <p:sp>
        <p:nvSpPr>
          <p:cNvPr id="21514" name="TextBox 167"/>
          <p:cNvSpPr txBox="1">
            <a:spLocks noChangeArrowheads="1"/>
          </p:cNvSpPr>
          <p:nvPr/>
        </p:nvSpPr>
        <p:spPr bwMode="auto">
          <a:xfrm>
            <a:off x="0" y="5907088"/>
            <a:ext cx="7031038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(d)   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Estimate the age of a car valued at £7000.</a:t>
            </a: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21515" name="TextBox 168" title=""/>
          <p:cNvSpPr txBox="1"/>
          <p:nvPr/>
        </p:nvSpPr>
        <p:spPr>
          <a:xfrm>
            <a:off x="7010400" y="5907088"/>
            <a:ext cx="1528763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400">
                <a:solidFill>
                  <a:srgbClr val="FF0000"/>
                </a:solidFill>
                <a:ea typeface="Arial Unicode MS" pitchFamily="34" charset="-128"/>
              </a:rPr>
              <a:t>≈ 9 years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spd="med" p14:dur="1600">
        <p:blinds/>
      </p:transition>
    </mc:Choice>
    <mc:Fallback>
      <p:transition spd="med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10" grpId="0"/>
      <p:bldP spid="21511" grpId="0"/>
      <p:bldP spid="21512" grpId="0"/>
      <p:bldP spid="21513" grpId="0"/>
      <p:bldP spid="21514" grpId="0"/>
      <p:bldP spid="215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22530" name="Date Placeholder 1"/>
          <p:cNvSpPr txBox="1">
            <a:spLocks noGrp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0F59FB7-EA54-4FF8-8A3C-B34A0F861D0D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22531" name="Footer Placeholder 2"/>
          <p:cNvSpPr txBox="1">
            <a:spLocks noGrp="1"/>
          </p:cNvSpPr>
          <p:nvPr>
            <p:ph type="ft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Created by Mr. Lafferty Maths Dept.</a:t>
            </a:r>
          </a:p>
        </p:txBody>
      </p:sp>
      <p:sp>
        <p:nvSpPr>
          <p:cNvPr id="22532" name="Rectangle 2" title=""/>
          <p:cNvSpPr/>
          <p:nvPr/>
        </p:nvSpPr>
        <p:spPr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>
            <a:solidFill>
              <a:prstClr val="black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  <p:sp>
        <p:nvSpPr>
          <p:cNvPr id="22533" name="Text Box 3" title=""/>
          <p:cNvSpPr txBox="1"/>
          <p:nvPr/>
        </p:nvSpPr>
        <p:spPr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ctr" eaLnBrk="1" hangingPunct="1"/>
            <a:r>
              <a:rPr sz="4000"/>
              <a:t>Now Try </a:t>
            </a:r>
            <a:endParaRPr sz="4000"/>
          </a:p>
          <a:p>
            <a:pPr marL="0" lvl="0" indent="0" algn="ctr" eaLnBrk="1" hangingPunct="1"/>
            <a:r>
              <a:rPr sz="4000"/>
              <a:t>TJ N5 Lifeskills</a:t>
            </a:r>
            <a:endParaRPr sz="4000"/>
          </a:p>
          <a:p>
            <a:pPr marL="0" lvl="0" indent="0" algn="ctr" eaLnBrk="1" hangingPunct="1"/>
            <a:r>
              <a:rPr sz="4000"/>
              <a:t>Ex 25.2</a:t>
            </a:r>
            <a:endParaRPr sz="4000"/>
          </a:p>
          <a:p>
            <a:pPr marL="0" lvl="0" indent="0" algn="ctr" eaLnBrk="1" hangingPunct="1"/>
            <a:r>
              <a:rPr sz="4000"/>
              <a:t>Ch25 (page 248)</a:t>
            </a:r>
            <a:endParaRPr sz="4000"/>
          </a:p>
        </p:txBody>
      </p:sp>
      <p:pic>
        <p:nvPicPr>
          <p:cNvPr id="22534" name="Picture 4" descr="ag00463_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2535" name="Picture 5" descr="scottishflag" title=""/>
          <p:cNvPicPr>
            <a:picLocks noChangeAspect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22536" name="Picture 6" descr="Office Objects 0572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2537" name="Text Box 7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</a:rPr>
              <a:t>www.mathsrevision.com</a:t>
            </a:r>
            <a:endParaRPr sz="2800">
              <a:solidFill>
                <a:srgbClr val="FFFF00"/>
              </a:solidFill>
            </a:endParaRPr>
          </a:p>
        </p:txBody>
      </p:sp>
      <p:sp>
        <p:nvSpPr>
          <p:cNvPr id="22538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Line of Best Fit</a:t>
            </a:r>
          </a:p>
        </p:txBody>
      </p:sp>
      <p:sp>
        <p:nvSpPr>
          <p:cNvPr id="22539" name="Text Box 10" title=""/>
          <p:cNvSpPr txBox="1"/>
          <p:nvPr/>
        </p:nvSpPr>
        <p:spPr>
          <a:xfrm>
            <a:off x="3600450" y="1384300"/>
            <a:ext cx="1931988" cy="400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t>Scattergraphs</a:t>
            </a:r>
          </a:p>
        </p:txBody>
      </p:sp>
      <p:grpSp>
        <p:nvGrpSpPr>
          <p:cNvPr id="22540" name="Group 14" title=""/>
          <p:cNvGrpSpPr/>
          <p:nvPr/>
        </p:nvGrpSpPr>
        <p:grpSpPr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22541" name="Cloud 12"/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GB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Comic Sans MS" pitchFamily="66" charset="0"/>
                  <a:ea typeface="+mn-ea" pitchFamily="34" charset="0"/>
                  <a:cs typeface="+mn-cs"/>
                </a:rPr>
                <a:t>Have you updated your Learning Log ?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22542" name="Picture 13" descr="TICK.jpg" title="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822861" y="1158187"/>
              <a:ext cx="792548" cy="780253"/>
            </a:xfrm>
            <a:prstGeom prst="rect">
              <a:avLst/>
            </a:prstGeom>
            <a:noFill/>
            <a:ln>
              <a:miter lim="800000"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3314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73DB8A3-79B3-4E27-89FF-A3378D792D3E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3315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Created by Mr. Lafferty Maths Dept.</a:t>
            </a: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43088" y="374650"/>
            <a:ext cx="5703887" cy="9493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 Starter Questions</a:t>
            </a:r>
          </a:p>
        </p:txBody>
      </p:sp>
      <p:pic>
        <p:nvPicPr>
          <p:cNvPr id="13317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3318" name="Text Box 4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</a:rPr>
              <a:t>www.mathsrevision.com</a:t>
            </a:r>
            <a:endParaRPr sz="2800">
              <a:solidFill>
                <a:srgbClr val="FFFF00"/>
              </a:solidFill>
            </a:endParaRPr>
          </a:p>
        </p:txBody>
      </p:sp>
      <p:pic>
        <p:nvPicPr>
          <p:cNvPr id="13319" name="Picture 6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3320" name="TextBox 8" title=""/>
          <p:cNvSpPr txBox="1"/>
          <p:nvPr/>
        </p:nvSpPr>
        <p:spPr>
          <a:xfrm>
            <a:off x="869950" y="2382838"/>
            <a:ext cx="8094663" cy="24320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ctr" eaLnBrk="1" hangingPunct="1"/>
            <a:r>
              <a:rPr sz="2800"/>
              <a:t>In pairs write down the type of questions on </a:t>
            </a:r>
            <a:endParaRPr sz="2800"/>
          </a:p>
          <a:p>
            <a:pPr marL="0" lvl="0" indent="0" algn="ctr" eaLnBrk="1" hangingPunct="1"/>
            <a:endParaRPr sz="2800"/>
          </a:p>
          <a:p>
            <a:pPr marL="0" lvl="0" indent="0" algn="ctr" eaLnBrk="1" hangingPunct="1"/>
            <a:r>
              <a:rPr sz="4000">
                <a:solidFill>
                  <a:srgbClr val="FFFF00"/>
                </a:solidFill>
              </a:rPr>
              <a:t>Wages &amp; Salaries </a:t>
            </a:r>
            <a:endParaRPr sz="4000">
              <a:solidFill>
                <a:srgbClr val="FFFF00"/>
              </a:solidFill>
            </a:endParaRPr>
          </a:p>
          <a:p>
            <a:pPr marL="0" lvl="0" indent="0" algn="ctr" eaLnBrk="1" hangingPunct="1"/>
            <a:endParaRPr sz="2800"/>
          </a:p>
          <a:p>
            <a:pPr marL="0" lvl="0" indent="0" algn="ctr" eaLnBrk="1" hangingPunct="1"/>
            <a:r>
              <a:rPr sz="2800"/>
              <a:t>that could be asked in the exam.</a:t>
            </a:r>
            <a:endParaRPr sz="2800"/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4338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F931CE-9A36-4BDF-A20D-6B56ADE8A2DC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4339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Created by Mr. Lafferty Maths Dept.</a:t>
            </a:r>
          </a:p>
        </p:txBody>
      </p:sp>
      <p:pic>
        <p:nvPicPr>
          <p:cNvPr id="14340" name="Picture 2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4341" name="Text Box 3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</a:rPr>
              <a:t>www.mathsrevision.com</a:t>
            </a:r>
            <a:endParaRPr sz="2800">
              <a:solidFill>
                <a:srgbClr val="FFFF00"/>
              </a:solidFill>
            </a:endParaRPr>
          </a:p>
        </p:txBody>
      </p:sp>
      <p:pic>
        <p:nvPicPr>
          <p:cNvPr id="14342" name="Picture 4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434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Learning Intention</a:t>
            </a:r>
          </a:p>
        </p:txBody>
      </p:sp>
      <p:sp>
        <p:nvSpPr>
          <p:cNvPr id="1434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800" b="0" i="0" u="sng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Success Criteria</a:t>
            </a:r>
          </a:p>
        </p:txBody>
      </p:sp>
      <p:sp>
        <p:nvSpPr>
          <p:cNvPr id="14345" name="Line 7" title=""/>
          <p:cNvSpPr/>
          <p:nvPr/>
        </p:nvSpPr>
        <p:spPr>
          <a:xfrm flipH="1"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miter lim="800000"/>
          </a:ln>
        </p:spPr>
      </p:sp>
      <p:sp>
        <p:nvSpPr>
          <p:cNvPr id="14346" name="Rectangle 8" title=""/>
          <p:cNvSpPr/>
          <p:nvPr/>
        </p:nvSpPr>
        <p:spPr>
          <a:xfrm>
            <a:off x="827088" y="3044825"/>
            <a:ext cx="4037012" cy="923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800100" lvl="1" indent="-342900" eaLnBrk="1" hangingPunct="1">
              <a:buAutoNum type="arabicPeriod"/>
            </a:pPr>
            <a:r>
              <a:rPr sz="1800">
                <a:solidFill>
                  <a:srgbClr val="FFFF00"/>
                </a:solidFill>
              </a:rPr>
              <a:t>We are learning to display data in the form of a  scattergraph .</a:t>
            </a:r>
            <a:endParaRPr sz="1800">
              <a:solidFill>
                <a:srgbClr val="FFFF00"/>
              </a:solidFill>
            </a:endParaRPr>
          </a:p>
        </p:txBody>
      </p:sp>
      <p:sp>
        <p:nvSpPr>
          <p:cNvPr id="14347" name="Rectangle 9" title=""/>
          <p:cNvSpPr/>
          <p:nvPr/>
        </p:nvSpPr>
        <p:spPr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342900" lvl="0" indent="-342900" eaLnBrk="1" hangingPunct="1">
              <a:buAutoNum type="arabicPeriod"/>
            </a:pPr>
            <a:r>
              <a:rPr sz="1800"/>
              <a:t>Be able to construct and understand the Key-Points of a scattergraph.</a:t>
            </a:r>
            <a:endParaRPr sz="1800"/>
          </a:p>
        </p:txBody>
      </p:sp>
      <p:sp>
        <p:nvSpPr>
          <p:cNvPr id="14348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Scattergraphs</a:t>
            </a:r>
          </a:p>
        </p:txBody>
      </p:sp>
      <p:sp>
        <p:nvSpPr>
          <p:cNvPr id="14349" name="Text Box 11" title=""/>
          <p:cNvSpPr txBox="1"/>
          <p:nvPr/>
        </p:nvSpPr>
        <p:spPr>
          <a:xfrm>
            <a:off x="2565400" y="1373188"/>
            <a:ext cx="4560888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400"/>
              <a:t>Construction of Scattergraphs</a:t>
            </a:r>
            <a:endParaRPr sz="2400"/>
          </a:p>
        </p:txBody>
      </p:sp>
      <p:sp>
        <p:nvSpPr>
          <p:cNvPr id="14350" name="Rectangle 12" title=""/>
          <p:cNvSpPr/>
          <p:nvPr/>
        </p:nvSpPr>
        <p:spPr>
          <a:xfrm>
            <a:off x="5521325" y="4149725"/>
            <a:ext cx="3622675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342900" lvl="0" indent="-342900" eaLnBrk="1" hangingPunct="1"/>
            <a:r>
              <a:rPr sz="1800"/>
              <a:t>2.  Know the term positive and negative correlation.</a:t>
            </a:r>
            <a:endParaRPr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14347" grpId="0"/>
      <p:bldP spid="143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graphicFrame>
        <p:nvGraphicFramePr>
          <p:cNvPr id="1026" name="Object 57" title=""/>
          <p:cNvGraphicFramePr>
            <a:graphicFrameLocks noChangeAspect="1"/>
          </p:cNvGraphicFramePr>
          <p:nvPr/>
        </p:nvGraphicFramePr>
        <p:xfrm>
          <a:off x="1042988" y="1855788"/>
          <a:ext cx="7378700" cy="48323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2" imgW="7378700" imgH="4832350" progId="Excel.Chart.8">
                  <p:embed/>
                </p:oleObj>
              </mc:Choice>
              <mc:Fallback>
                <p:oleObj r:id="rId2" imgW="7378700" imgH="4832350" progId="Excel.Char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2988" y="1855788"/>
                        <a:ext cx="7378700" cy="4832350"/>
                      </a:xfrm>
                      <a:prstGeom prst="rect">
                        <a:avLst/>
                      </a:prstGeom>
                      <a:noFill/>
                      <a:ln>
                        <a:miter lim="800000"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2" descr="scottishflag" title=""/>
          <p:cNvPicPr>
            <a:picLocks noChangeAspect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8" name="Text Box 3" title=""/>
          <p:cNvSpPr txBox="1"/>
          <p:nvPr/>
        </p:nvSpPr>
        <p:spPr>
          <a:xfrm rot="16200000">
            <a:off x="-1547812" y="3756025"/>
            <a:ext cx="4027487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080808"/>
                </a:solidFill>
              </a:rPr>
              <a:t>www.mathsrevision.com</a:t>
            </a:r>
            <a:endParaRPr sz="2800">
              <a:solidFill>
                <a:srgbClr val="080808"/>
              </a:solidFill>
            </a:endParaRPr>
          </a:p>
        </p:txBody>
      </p:sp>
      <p:sp>
        <p:nvSpPr>
          <p:cNvPr id="1029" name="Text Box 4" title=""/>
          <p:cNvSpPr txBox="1"/>
          <p:nvPr/>
        </p:nvSpPr>
        <p:spPr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endParaRPr lang="en-US" altLang="en-US" sz="2800">
              <a:latin typeface="Tahoma" pitchFamily="34" charset="0"/>
            </a:endParaRPr>
          </a:p>
        </p:txBody>
      </p:sp>
      <p:pic>
        <p:nvPicPr>
          <p:cNvPr id="1030" name="Picture 5" descr="Office Objects 0572" title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31" name="Rectangle 6" title=""/>
          <p:cNvSpPr/>
          <p:nvPr/>
        </p:nvSpPr>
        <p:spPr>
          <a:xfrm>
            <a:off x="1938338" y="668338"/>
            <a:ext cx="5256212" cy="6953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ctr" eaLnBrk="1" hangingPunct="1"/>
            <a:r>
              <a:rPr sz="4000" b="1">
                <a:solidFill>
                  <a:srgbClr val="080808"/>
                </a:solidFill>
              </a:rPr>
              <a:t>Scattergraphs</a:t>
            </a:r>
            <a:endParaRPr sz="4000" b="1">
              <a:solidFill>
                <a:srgbClr val="080808"/>
              </a:solidFill>
            </a:endParaRPr>
          </a:p>
        </p:txBody>
      </p:sp>
      <p:sp>
        <p:nvSpPr>
          <p:cNvPr id="1032" name="Text Box 58" title=""/>
          <p:cNvSpPr txBox="1"/>
          <p:nvPr/>
        </p:nvSpPr>
        <p:spPr>
          <a:xfrm>
            <a:off x="3725863" y="3444875"/>
            <a:ext cx="687387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080808"/>
                </a:solidFill>
              </a:rPr>
              <a:t>Sam</a:t>
            </a:r>
            <a:endParaRPr>
              <a:solidFill>
                <a:srgbClr val="080808"/>
              </a:solidFill>
            </a:endParaRPr>
          </a:p>
        </p:txBody>
      </p:sp>
      <p:sp>
        <p:nvSpPr>
          <p:cNvPr id="1033" name="Text Box 59" title=""/>
          <p:cNvSpPr txBox="1"/>
          <p:nvPr/>
        </p:nvSpPr>
        <p:spPr>
          <a:xfrm>
            <a:off x="4275138" y="4133850"/>
            <a:ext cx="620712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080808"/>
                </a:solidFill>
              </a:rPr>
              <a:t>Jim</a:t>
            </a:r>
            <a:endParaRPr>
              <a:solidFill>
                <a:srgbClr val="080808"/>
              </a:solidFill>
            </a:endParaRPr>
          </a:p>
        </p:txBody>
      </p:sp>
      <p:sp>
        <p:nvSpPr>
          <p:cNvPr id="1034" name="Text Box 60" title=""/>
          <p:cNvSpPr txBox="1"/>
          <p:nvPr/>
        </p:nvSpPr>
        <p:spPr>
          <a:xfrm>
            <a:off x="5081588" y="2984500"/>
            <a:ext cx="625475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080808"/>
                </a:solidFill>
              </a:rPr>
              <a:t>Tim</a:t>
            </a:r>
            <a:endParaRPr>
              <a:solidFill>
                <a:srgbClr val="080808"/>
              </a:solidFill>
            </a:endParaRPr>
          </a:p>
        </p:txBody>
      </p:sp>
      <p:sp>
        <p:nvSpPr>
          <p:cNvPr id="1035" name="Text Box 61" title=""/>
          <p:cNvSpPr txBox="1"/>
          <p:nvPr/>
        </p:nvSpPr>
        <p:spPr>
          <a:xfrm>
            <a:off x="5707063" y="3511550"/>
            <a:ext cx="741362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080808"/>
                </a:solidFill>
              </a:rPr>
              <a:t>Gary</a:t>
            </a:r>
            <a:endParaRPr>
              <a:solidFill>
                <a:srgbClr val="080808"/>
              </a:solidFill>
            </a:endParaRPr>
          </a:p>
        </p:txBody>
      </p:sp>
      <p:sp>
        <p:nvSpPr>
          <p:cNvPr id="1036" name="Text Box 62" title=""/>
          <p:cNvSpPr txBox="1"/>
          <p:nvPr/>
        </p:nvSpPr>
        <p:spPr>
          <a:xfrm>
            <a:off x="6931025" y="3148013"/>
            <a:ext cx="625475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080808"/>
                </a:solidFill>
              </a:rPr>
              <a:t>Joe</a:t>
            </a:r>
            <a:endParaRPr>
              <a:solidFill>
                <a:srgbClr val="080808"/>
              </a:solidFill>
            </a:endParaRPr>
          </a:p>
        </p:txBody>
      </p:sp>
      <p:sp>
        <p:nvSpPr>
          <p:cNvPr id="1037" name="Text Box 63" title=""/>
          <p:cNvSpPr txBox="1"/>
          <p:nvPr/>
        </p:nvSpPr>
        <p:spPr>
          <a:xfrm>
            <a:off x="6697663" y="3835400"/>
            <a:ext cx="760412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080808"/>
                </a:solidFill>
              </a:rPr>
              <a:t>Dave</a:t>
            </a:r>
            <a:endParaRPr>
              <a:solidFill>
                <a:srgbClr val="080808"/>
              </a:solidFill>
            </a:endParaRPr>
          </a:p>
        </p:txBody>
      </p:sp>
      <p:sp>
        <p:nvSpPr>
          <p:cNvPr id="1038" name="Text Box 64" title=""/>
          <p:cNvSpPr txBox="1"/>
          <p:nvPr/>
        </p:nvSpPr>
        <p:spPr>
          <a:xfrm>
            <a:off x="7561263" y="2790825"/>
            <a:ext cx="628650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080808"/>
                </a:solidFill>
              </a:rPr>
              <a:t>Bob</a:t>
            </a:r>
            <a:endParaRPr>
              <a:solidFill>
                <a:srgbClr val="080808"/>
              </a:solidFill>
            </a:endParaRPr>
          </a:p>
        </p:txBody>
      </p:sp>
      <p:sp>
        <p:nvSpPr>
          <p:cNvPr id="1039" name="AutoShape 65" title=""/>
          <p:cNvSpPr/>
          <p:nvPr/>
        </p:nvSpPr>
        <p:spPr>
          <a:xfrm>
            <a:off x="204788" y="0"/>
            <a:ext cx="4076700" cy="2290763"/>
          </a:xfrm>
          <a:prstGeom prst="cloudCallout">
            <a:avLst>
              <a:gd name="adj1" fmla="val 29282"/>
              <a:gd name="adj2" fmla="val 83125"/>
            </a:avLst>
          </a:prstGeom>
          <a:solidFill>
            <a:srgbClr val="00FFFF"/>
          </a:solidFill>
          <a:ln>
            <a:solidFill>
              <a:srgbClr val="080808"/>
            </a:solidFill>
            <a:miter lim="800000"/>
          </a:ln>
        </p:spPr>
        <p:txBody>
          <a:bodyPr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ctr" eaLnBrk="1" hangingPunct="1"/>
            <a:r>
              <a:rPr>
                <a:solidFill>
                  <a:srgbClr val="080808"/>
                </a:solidFill>
              </a:rPr>
              <a:t>This scattergraph shows the </a:t>
            </a:r>
            <a:r>
              <a:rPr b="1">
                <a:solidFill>
                  <a:srgbClr val="FFFF00"/>
                </a:solidFill>
              </a:rPr>
              <a:t>heights</a:t>
            </a:r>
            <a:r>
              <a:rPr>
                <a:solidFill>
                  <a:srgbClr val="080808"/>
                </a:solidFill>
              </a:rPr>
              <a:t> and </a:t>
            </a:r>
            <a:r>
              <a:rPr b="1">
                <a:solidFill>
                  <a:srgbClr val="FFFF00"/>
                </a:solidFill>
              </a:rPr>
              <a:t>weights</a:t>
            </a:r>
            <a:r>
              <a:rPr>
                <a:solidFill>
                  <a:srgbClr val="080808"/>
                </a:solidFill>
              </a:rPr>
              <a:t> of a sevens football team</a:t>
            </a:r>
            <a:endParaRPr>
              <a:solidFill>
                <a:srgbClr val="080808"/>
              </a:solidFill>
            </a:endParaRPr>
          </a:p>
        </p:txBody>
      </p:sp>
      <p:sp>
        <p:nvSpPr>
          <p:cNvPr id="1040" name="AutoShape 66" title=""/>
          <p:cNvSpPr/>
          <p:nvPr/>
        </p:nvSpPr>
        <p:spPr>
          <a:xfrm>
            <a:off x="4691063" y="749300"/>
            <a:ext cx="4452937" cy="1081088"/>
          </a:xfrm>
          <a:prstGeom prst="cloudCallout">
            <a:avLst>
              <a:gd name="adj1" fmla="val -43120"/>
              <a:gd name="adj2" fmla="val 206241"/>
            </a:avLst>
          </a:prstGeom>
          <a:solidFill>
            <a:srgbClr val="00FFFF"/>
          </a:solidFill>
          <a:ln>
            <a:solidFill>
              <a:srgbClr val="080808"/>
            </a:solidFill>
            <a:miter lim="800000"/>
          </a:ln>
        </p:spPr>
        <p:txBody>
          <a:bodyPr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ctr" eaLnBrk="1" hangingPunct="1"/>
            <a:r>
              <a:rPr>
                <a:solidFill>
                  <a:srgbClr val="080808"/>
                </a:solidFill>
              </a:rPr>
              <a:t>Write down height and weight of each player.</a:t>
            </a:r>
            <a:endParaRPr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9" grpId="0" animBg="1"/>
      <p:bldP spid="1039" grpId="1" animBg="1"/>
      <p:bldP spid="10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5362" name="Date Placeholder 1"/>
          <p:cNvSpPr txBox="1">
            <a:spLocks noGrp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A95CDD-86D8-4AF6-9AF2-02D3C910F383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5363" name="Footer Placeholder 2"/>
          <p:cNvSpPr txBox="1">
            <a:spLocks noGrp="1"/>
          </p:cNvSpPr>
          <p:nvPr>
            <p:ph type="ft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Created by Mr. Lafferty Maths Dept.</a:t>
            </a:r>
          </a:p>
        </p:txBody>
      </p:sp>
      <p:pic>
        <p:nvPicPr>
          <p:cNvPr id="15364" name="Picture 2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5" name="Text Box 3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</a:rPr>
              <a:t>www.mathsrevision.com</a:t>
            </a:r>
            <a:endParaRPr sz="2800">
              <a:solidFill>
                <a:srgbClr val="FFFF00"/>
              </a:solidFill>
            </a:endParaRPr>
          </a:p>
        </p:txBody>
      </p:sp>
      <p:pic>
        <p:nvPicPr>
          <p:cNvPr id="15366" name="Picture 5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Scattergraphs</a:t>
            </a:r>
          </a:p>
        </p:txBody>
      </p:sp>
      <p:grpSp>
        <p:nvGrpSpPr>
          <p:cNvPr id="15368" name="Group 43" title=""/>
          <p:cNvGrpSpPr/>
          <p:nvPr/>
        </p:nvGrpSpPr>
        <p:grpSpPr>
          <a:xfrm>
            <a:off x="2085975" y="3098800"/>
            <a:ext cx="1720850" cy="1709738"/>
            <a:chOff x="1314" y="1952"/>
            <a:chExt cx="1084" cy="1077"/>
          </a:xfrm>
        </p:grpSpPr>
        <p:sp>
          <p:nvSpPr>
            <p:cNvPr id="15385" name="Line 18" title=""/>
            <p:cNvSpPr/>
            <p:nvPr/>
          </p:nvSpPr>
          <p:spPr>
            <a:xfrm flipH="1" flipV="1">
              <a:off x="1314" y="1952"/>
              <a:ext cx="7" cy="107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tailEnd type="triangle"/>
            </a:ln>
          </p:spPr>
        </p:sp>
        <p:sp>
          <p:nvSpPr>
            <p:cNvPr id="15386" name="Line 19" title=""/>
            <p:cNvSpPr/>
            <p:nvPr/>
          </p:nvSpPr>
          <p:spPr>
            <a:xfrm rot="5400000" flipH="1" flipV="1">
              <a:off x="1856" y="2481"/>
              <a:ext cx="7" cy="107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tailEnd type="triangle"/>
            </a:ln>
          </p:spPr>
        </p:sp>
        <p:sp>
          <p:nvSpPr>
            <p:cNvPr id="15387" name="Text Box 20" title=""/>
            <p:cNvSpPr txBox="1"/>
            <p:nvPr/>
          </p:nvSpPr>
          <p:spPr>
            <a:xfrm>
              <a:off x="1629" y="2347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88" name="Text Box 21" title=""/>
            <p:cNvSpPr txBox="1"/>
            <p:nvPr/>
          </p:nvSpPr>
          <p:spPr>
            <a:xfrm>
              <a:off x="1399" y="2381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89" name="Text Box 22" title=""/>
            <p:cNvSpPr txBox="1"/>
            <p:nvPr/>
          </p:nvSpPr>
          <p:spPr>
            <a:xfrm>
              <a:off x="1549" y="2164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90" name="Text Box 23" title=""/>
            <p:cNvSpPr txBox="1"/>
            <p:nvPr/>
          </p:nvSpPr>
          <p:spPr>
            <a:xfrm>
              <a:off x="1840" y="2192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91" name="Text Box 24" title=""/>
            <p:cNvSpPr txBox="1"/>
            <p:nvPr/>
          </p:nvSpPr>
          <p:spPr>
            <a:xfrm>
              <a:off x="1780" y="1982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92" name="Text Box 25" title=""/>
            <p:cNvSpPr txBox="1"/>
            <p:nvPr/>
          </p:nvSpPr>
          <p:spPr>
            <a:xfrm>
              <a:off x="1997" y="1969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</p:grpSp>
      <p:sp>
        <p:nvSpPr>
          <p:cNvPr id="15369" name="Line 26" title=""/>
          <p:cNvSpPr/>
          <p:nvPr/>
        </p:nvSpPr>
        <p:spPr>
          <a:xfrm flipV="1">
            <a:off x="2182813" y="3119438"/>
            <a:ext cx="1216025" cy="1216025"/>
          </a:xfrm>
          <a:prstGeom prst="line">
            <a:avLst/>
          </a:prstGeom>
          <a:noFill/>
          <a:ln w="38100">
            <a:solidFill>
              <a:srgbClr val="FFFF00"/>
            </a:solidFill>
            <a:miter lim="800000"/>
          </a:ln>
        </p:spPr>
      </p:sp>
      <p:sp>
        <p:nvSpPr>
          <p:cNvPr id="15370" name="Text Box 28" title=""/>
          <p:cNvSpPr txBox="1"/>
          <p:nvPr/>
        </p:nvSpPr>
        <p:spPr>
          <a:xfrm>
            <a:off x="1898650" y="4983163"/>
            <a:ext cx="2074863" cy="7016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ctr" eaLnBrk="1" hangingPunct="1"/>
            <a:r>
              <a:rPr>
                <a:solidFill>
                  <a:srgbClr val="FFFF00"/>
                </a:solidFill>
              </a:rPr>
              <a:t>Strong positive </a:t>
            </a:r>
            <a:endParaRPr>
              <a:solidFill>
                <a:srgbClr val="FFFF00"/>
              </a:solidFill>
            </a:endParaRPr>
          </a:p>
          <a:p>
            <a:pPr marL="0" lvl="0" indent="0" algn="ctr" eaLnBrk="1" hangingPunct="1"/>
            <a:r>
              <a:rPr>
                <a:solidFill>
                  <a:srgbClr val="FFFF00"/>
                </a:solidFill>
              </a:rPr>
              <a:t>correlation</a:t>
            </a:r>
            <a:endParaRPr>
              <a:solidFill>
                <a:srgbClr val="FFFF00"/>
              </a:solidFill>
            </a:endParaRPr>
          </a:p>
        </p:txBody>
      </p:sp>
      <p:grpSp>
        <p:nvGrpSpPr>
          <p:cNvPr id="15371" name="Group 44" title=""/>
          <p:cNvGrpSpPr/>
          <p:nvPr/>
        </p:nvGrpSpPr>
        <p:grpSpPr>
          <a:xfrm>
            <a:off x="4764088" y="3100388"/>
            <a:ext cx="1720850" cy="1709737"/>
            <a:chOff x="3001" y="1953"/>
            <a:chExt cx="1084" cy="1077"/>
          </a:xfrm>
        </p:grpSpPr>
        <p:sp>
          <p:nvSpPr>
            <p:cNvPr id="15377" name="Line 30" title=""/>
            <p:cNvSpPr/>
            <p:nvPr/>
          </p:nvSpPr>
          <p:spPr>
            <a:xfrm flipH="1" flipV="1">
              <a:off x="3001" y="1953"/>
              <a:ext cx="7" cy="107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tailEnd type="triangle"/>
            </a:ln>
          </p:spPr>
        </p:sp>
        <p:sp>
          <p:nvSpPr>
            <p:cNvPr id="15378" name="Line 31" title=""/>
            <p:cNvSpPr/>
            <p:nvPr/>
          </p:nvSpPr>
          <p:spPr>
            <a:xfrm rot="5400000" flipH="1" flipV="1">
              <a:off x="3543" y="2482"/>
              <a:ext cx="7" cy="107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tailEnd type="triangle"/>
            </a:ln>
          </p:spPr>
        </p:sp>
        <p:sp>
          <p:nvSpPr>
            <p:cNvPr id="15379" name="Text Box 32" title=""/>
            <p:cNvSpPr txBox="1"/>
            <p:nvPr/>
          </p:nvSpPr>
          <p:spPr>
            <a:xfrm>
              <a:off x="3316" y="2348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80" name="Text Box 33" title=""/>
            <p:cNvSpPr txBox="1"/>
            <p:nvPr/>
          </p:nvSpPr>
          <p:spPr>
            <a:xfrm>
              <a:off x="3574" y="2579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81" name="Text Box 34" title=""/>
            <p:cNvSpPr txBox="1"/>
            <p:nvPr/>
          </p:nvSpPr>
          <p:spPr>
            <a:xfrm>
              <a:off x="3236" y="2165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82" name="Text Box 35" title=""/>
            <p:cNvSpPr txBox="1"/>
            <p:nvPr/>
          </p:nvSpPr>
          <p:spPr>
            <a:xfrm>
              <a:off x="3527" y="2193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83" name="Text Box 36" title=""/>
            <p:cNvSpPr txBox="1"/>
            <p:nvPr/>
          </p:nvSpPr>
          <p:spPr>
            <a:xfrm>
              <a:off x="3006" y="2010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  <p:sp>
          <p:nvSpPr>
            <p:cNvPr id="15384" name="Text Box 37" title=""/>
            <p:cNvSpPr txBox="1"/>
            <p:nvPr/>
          </p:nvSpPr>
          <p:spPr>
            <a:xfrm>
              <a:off x="3833" y="2519"/>
              <a:ext cx="210" cy="25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en-GB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GB" altLang="en-US" sz="2000" b="0" i="0" u="none" baseline="0">
                  <a:solidFill>
                    <a:schemeClr val="tx1"/>
                  </a:solidFill>
                  <a:effectLst/>
                  <a:latin typeface="Comic Sans MS" pitchFamily="66" charset="0"/>
                  <a:ea typeface="Arial"/>
                </a:defRPr>
              </a:lvl5pPr>
            </a:lstStyle>
            <a:p>
              <a:pPr marL="0" lvl="0" indent="0" eaLnBrk="1" hangingPunct="1"/>
              <a:r>
                <a:t>x</a:t>
              </a:r>
            </a:p>
          </p:txBody>
        </p:sp>
      </p:grpSp>
      <p:sp>
        <p:nvSpPr>
          <p:cNvPr id="15372" name="Line 38" title=""/>
          <p:cNvSpPr/>
          <p:nvPr/>
        </p:nvSpPr>
        <p:spPr>
          <a:xfrm>
            <a:off x="4892675" y="3413125"/>
            <a:ext cx="1528763" cy="1117600"/>
          </a:xfrm>
          <a:prstGeom prst="line">
            <a:avLst/>
          </a:prstGeom>
          <a:noFill/>
          <a:ln w="38100">
            <a:solidFill>
              <a:srgbClr val="FFFF00"/>
            </a:solidFill>
            <a:miter lim="800000"/>
          </a:ln>
        </p:spPr>
      </p:sp>
      <p:sp>
        <p:nvSpPr>
          <p:cNvPr id="15373" name="Text Box 39" title=""/>
          <p:cNvSpPr txBox="1"/>
          <p:nvPr/>
        </p:nvSpPr>
        <p:spPr>
          <a:xfrm>
            <a:off x="4540250" y="4984750"/>
            <a:ext cx="2147888" cy="7016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ctr" eaLnBrk="1" hangingPunct="1"/>
            <a:r>
              <a:rPr>
                <a:solidFill>
                  <a:srgbClr val="FFFF00"/>
                </a:solidFill>
              </a:rPr>
              <a:t>Strong negative </a:t>
            </a:r>
            <a:endParaRPr>
              <a:solidFill>
                <a:srgbClr val="FFFF00"/>
              </a:solidFill>
            </a:endParaRPr>
          </a:p>
          <a:p>
            <a:pPr marL="0" lvl="0" indent="0" algn="ctr" eaLnBrk="1" hangingPunct="1"/>
            <a:r>
              <a:rPr>
                <a:solidFill>
                  <a:srgbClr val="FFFF00"/>
                </a:solidFill>
              </a:rPr>
              <a:t>correlation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5374" name="Text Box 40" title=""/>
          <p:cNvSpPr txBox="1"/>
          <p:nvPr/>
        </p:nvSpPr>
        <p:spPr>
          <a:xfrm>
            <a:off x="2524125" y="2778125"/>
            <a:ext cx="1612900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</a:rPr>
              <a:t>Best fit line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5375" name="Text Box 41" title=""/>
          <p:cNvSpPr txBox="1"/>
          <p:nvPr/>
        </p:nvSpPr>
        <p:spPr>
          <a:xfrm>
            <a:off x="6386513" y="4371975"/>
            <a:ext cx="1612900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>
                <a:solidFill>
                  <a:srgbClr val="FFFF00"/>
                </a:solidFill>
              </a:rPr>
              <a:t>Best fit line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5376" name="Text Box 42" title=""/>
          <p:cNvSpPr txBox="1"/>
          <p:nvPr/>
        </p:nvSpPr>
        <p:spPr>
          <a:xfrm>
            <a:off x="1090613" y="1928813"/>
            <a:ext cx="7561262" cy="7016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t>When two quantities are strongly connected we say there is a </a:t>
            </a:r>
          </a:p>
          <a:p>
            <a:pPr marL="0" lvl="0" indent="0" eaLnBrk="1" hangingPunct="1"/>
            <a:r>
              <a:t>strong </a:t>
            </a:r>
            <a:r>
              <a:rPr>
                <a:solidFill>
                  <a:srgbClr val="FFFF00"/>
                </a:solidFill>
              </a:rPr>
              <a:t>correlation</a:t>
            </a:r>
            <a:r>
              <a:t> between them.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0066ff [5]"/>
                                          </p:val>
                                        </p:tav>
                                        <p:tav tm="50000">
                                          <p:val>
                                            <p:strVal val="#ffffcc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  <p:bldP spid="15373" grpId="0"/>
      <p:bldP spid="15374" grpId="0"/>
      <p:bldP spid="15375" grpId="0"/>
      <p:bldP spid="153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6386" name="Rectangle 15"/>
          <p:cNvSpPr>
            <a:spLocks noChangeArrowheads="1"/>
          </p:cNvSpPr>
          <p:nvPr/>
        </p:nvSpPr>
        <p:spPr bwMode="auto">
          <a:xfrm>
            <a:off x="7051675" y="12516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87" name="Rectangle 16"/>
          <p:cNvSpPr>
            <a:spLocks noChangeArrowheads="1"/>
          </p:cNvSpPr>
          <p:nvPr/>
        </p:nvSpPr>
        <p:spPr bwMode="auto">
          <a:xfrm>
            <a:off x="7300913" y="12516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88" name="Rectangle 17"/>
          <p:cNvSpPr>
            <a:spLocks noChangeArrowheads="1"/>
          </p:cNvSpPr>
          <p:nvPr/>
        </p:nvSpPr>
        <p:spPr bwMode="auto">
          <a:xfrm>
            <a:off x="7550150" y="12516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89" name="Rectangle 18"/>
          <p:cNvSpPr>
            <a:spLocks noChangeArrowheads="1"/>
          </p:cNvSpPr>
          <p:nvPr/>
        </p:nvSpPr>
        <p:spPr bwMode="auto">
          <a:xfrm>
            <a:off x="7799388" y="12516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0" name="Rectangle 19"/>
          <p:cNvSpPr>
            <a:spLocks noChangeArrowheads="1"/>
          </p:cNvSpPr>
          <p:nvPr/>
        </p:nvSpPr>
        <p:spPr bwMode="auto">
          <a:xfrm>
            <a:off x="6054725" y="12516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1" name="Rectangle 20"/>
          <p:cNvSpPr>
            <a:spLocks noChangeArrowheads="1"/>
          </p:cNvSpPr>
          <p:nvPr/>
        </p:nvSpPr>
        <p:spPr bwMode="auto">
          <a:xfrm>
            <a:off x="6303963" y="12516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2" name="Rectangle 21"/>
          <p:cNvSpPr>
            <a:spLocks noChangeArrowheads="1"/>
          </p:cNvSpPr>
          <p:nvPr/>
        </p:nvSpPr>
        <p:spPr bwMode="auto">
          <a:xfrm>
            <a:off x="6553200" y="12516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3" name="Rectangle 22"/>
          <p:cNvSpPr>
            <a:spLocks noChangeArrowheads="1"/>
          </p:cNvSpPr>
          <p:nvPr/>
        </p:nvSpPr>
        <p:spPr bwMode="auto">
          <a:xfrm>
            <a:off x="6802438" y="12516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4" name="Rectangle 23"/>
          <p:cNvSpPr>
            <a:spLocks noChangeArrowheads="1"/>
          </p:cNvSpPr>
          <p:nvPr/>
        </p:nvSpPr>
        <p:spPr bwMode="auto">
          <a:xfrm>
            <a:off x="8048625" y="12516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5" name="Rectangle 24"/>
          <p:cNvSpPr>
            <a:spLocks noChangeArrowheads="1"/>
          </p:cNvSpPr>
          <p:nvPr/>
        </p:nvSpPr>
        <p:spPr bwMode="auto">
          <a:xfrm>
            <a:off x="8297863" y="12516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6" name="Rectangle 35"/>
          <p:cNvSpPr>
            <a:spLocks noChangeArrowheads="1"/>
          </p:cNvSpPr>
          <p:nvPr/>
        </p:nvSpPr>
        <p:spPr bwMode="auto">
          <a:xfrm>
            <a:off x="7051675" y="15009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7" name="Rectangle 36"/>
          <p:cNvSpPr>
            <a:spLocks noChangeArrowheads="1"/>
          </p:cNvSpPr>
          <p:nvPr/>
        </p:nvSpPr>
        <p:spPr bwMode="auto">
          <a:xfrm>
            <a:off x="7300913" y="15009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8" name="Rectangle 37"/>
          <p:cNvSpPr>
            <a:spLocks noChangeArrowheads="1"/>
          </p:cNvSpPr>
          <p:nvPr/>
        </p:nvSpPr>
        <p:spPr bwMode="auto">
          <a:xfrm>
            <a:off x="7550150" y="15009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399" name="Rectangle 38"/>
          <p:cNvSpPr>
            <a:spLocks noChangeArrowheads="1"/>
          </p:cNvSpPr>
          <p:nvPr/>
        </p:nvSpPr>
        <p:spPr bwMode="auto">
          <a:xfrm>
            <a:off x="7799388" y="15009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0" name="Rectangle 39"/>
          <p:cNvSpPr>
            <a:spLocks noChangeArrowheads="1"/>
          </p:cNvSpPr>
          <p:nvPr/>
        </p:nvSpPr>
        <p:spPr bwMode="auto">
          <a:xfrm>
            <a:off x="6054725" y="15009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1" name="Rectangle 40"/>
          <p:cNvSpPr>
            <a:spLocks noChangeArrowheads="1"/>
          </p:cNvSpPr>
          <p:nvPr/>
        </p:nvSpPr>
        <p:spPr bwMode="auto">
          <a:xfrm>
            <a:off x="6303963" y="15009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2" name="Rectangle 41"/>
          <p:cNvSpPr>
            <a:spLocks noChangeArrowheads="1"/>
          </p:cNvSpPr>
          <p:nvPr/>
        </p:nvSpPr>
        <p:spPr bwMode="auto">
          <a:xfrm>
            <a:off x="6553200" y="15009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3" name="Rectangle 42"/>
          <p:cNvSpPr>
            <a:spLocks noChangeArrowheads="1"/>
          </p:cNvSpPr>
          <p:nvPr/>
        </p:nvSpPr>
        <p:spPr bwMode="auto">
          <a:xfrm>
            <a:off x="6802438" y="15009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4" name="Rectangle 43"/>
          <p:cNvSpPr>
            <a:spLocks noChangeArrowheads="1"/>
          </p:cNvSpPr>
          <p:nvPr/>
        </p:nvSpPr>
        <p:spPr bwMode="auto">
          <a:xfrm>
            <a:off x="8048625" y="15009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5" name="Rectangle 44"/>
          <p:cNvSpPr>
            <a:spLocks noChangeArrowheads="1"/>
          </p:cNvSpPr>
          <p:nvPr/>
        </p:nvSpPr>
        <p:spPr bwMode="auto">
          <a:xfrm>
            <a:off x="8297863" y="15009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6" name="Rectangle 55"/>
          <p:cNvSpPr>
            <a:spLocks noChangeArrowheads="1"/>
          </p:cNvSpPr>
          <p:nvPr/>
        </p:nvSpPr>
        <p:spPr bwMode="auto">
          <a:xfrm>
            <a:off x="7051675" y="175016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7" name="Rectangle 56"/>
          <p:cNvSpPr>
            <a:spLocks noChangeArrowheads="1"/>
          </p:cNvSpPr>
          <p:nvPr/>
        </p:nvSpPr>
        <p:spPr bwMode="auto">
          <a:xfrm>
            <a:off x="7300913" y="175016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8" name="Rectangle 57"/>
          <p:cNvSpPr>
            <a:spLocks noChangeArrowheads="1"/>
          </p:cNvSpPr>
          <p:nvPr/>
        </p:nvSpPr>
        <p:spPr bwMode="auto">
          <a:xfrm>
            <a:off x="7550150" y="175016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09" name="Rectangle 58"/>
          <p:cNvSpPr>
            <a:spLocks noChangeArrowheads="1"/>
          </p:cNvSpPr>
          <p:nvPr/>
        </p:nvSpPr>
        <p:spPr bwMode="auto">
          <a:xfrm>
            <a:off x="7799388" y="175016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0" name="Rectangle 59"/>
          <p:cNvSpPr>
            <a:spLocks noChangeArrowheads="1"/>
          </p:cNvSpPr>
          <p:nvPr/>
        </p:nvSpPr>
        <p:spPr bwMode="auto">
          <a:xfrm>
            <a:off x="6054725" y="175016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1" name="Rectangle 60"/>
          <p:cNvSpPr>
            <a:spLocks noChangeArrowheads="1"/>
          </p:cNvSpPr>
          <p:nvPr/>
        </p:nvSpPr>
        <p:spPr bwMode="auto">
          <a:xfrm>
            <a:off x="6303963" y="175016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2" name="Rectangle 61"/>
          <p:cNvSpPr>
            <a:spLocks noChangeArrowheads="1"/>
          </p:cNvSpPr>
          <p:nvPr/>
        </p:nvSpPr>
        <p:spPr bwMode="auto">
          <a:xfrm>
            <a:off x="6553200" y="175016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3" name="Rectangle 62"/>
          <p:cNvSpPr>
            <a:spLocks noChangeArrowheads="1"/>
          </p:cNvSpPr>
          <p:nvPr/>
        </p:nvSpPr>
        <p:spPr bwMode="auto">
          <a:xfrm>
            <a:off x="6802438" y="175016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4" name="Rectangle 63"/>
          <p:cNvSpPr>
            <a:spLocks noChangeArrowheads="1"/>
          </p:cNvSpPr>
          <p:nvPr/>
        </p:nvSpPr>
        <p:spPr bwMode="auto">
          <a:xfrm>
            <a:off x="8048625" y="175016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5" name="Rectangle 64"/>
          <p:cNvSpPr>
            <a:spLocks noChangeArrowheads="1"/>
          </p:cNvSpPr>
          <p:nvPr/>
        </p:nvSpPr>
        <p:spPr bwMode="auto">
          <a:xfrm>
            <a:off x="8297863" y="175016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6" name="Rectangle 75"/>
          <p:cNvSpPr>
            <a:spLocks noChangeArrowheads="1"/>
          </p:cNvSpPr>
          <p:nvPr/>
        </p:nvSpPr>
        <p:spPr bwMode="auto">
          <a:xfrm>
            <a:off x="7051675" y="199940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7" name="Rectangle 76"/>
          <p:cNvSpPr>
            <a:spLocks noChangeArrowheads="1"/>
          </p:cNvSpPr>
          <p:nvPr/>
        </p:nvSpPr>
        <p:spPr bwMode="auto">
          <a:xfrm>
            <a:off x="7300913" y="199940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8" name="Rectangle 77"/>
          <p:cNvSpPr>
            <a:spLocks noChangeArrowheads="1"/>
          </p:cNvSpPr>
          <p:nvPr/>
        </p:nvSpPr>
        <p:spPr bwMode="auto">
          <a:xfrm>
            <a:off x="7550150" y="199940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19" name="Rectangle 78"/>
          <p:cNvSpPr>
            <a:spLocks noChangeArrowheads="1"/>
          </p:cNvSpPr>
          <p:nvPr/>
        </p:nvSpPr>
        <p:spPr bwMode="auto">
          <a:xfrm>
            <a:off x="7799388" y="199940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0" name="Rectangle 79"/>
          <p:cNvSpPr>
            <a:spLocks noChangeArrowheads="1"/>
          </p:cNvSpPr>
          <p:nvPr/>
        </p:nvSpPr>
        <p:spPr bwMode="auto">
          <a:xfrm>
            <a:off x="6054725" y="199940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1" name="Rectangle 80"/>
          <p:cNvSpPr>
            <a:spLocks noChangeArrowheads="1"/>
          </p:cNvSpPr>
          <p:nvPr/>
        </p:nvSpPr>
        <p:spPr bwMode="auto">
          <a:xfrm>
            <a:off x="6303963" y="199940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2" name="Rectangle 81"/>
          <p:cNvSpPr>
            <a:spLocks noChangeArrowheads="1"/>
          </p:cNvSpPr>
          <p:nvPr/>
        </p:nvSpPr>
        <p:spPr bwMode="auto">
          <a:xfrm>
            <a:off x="6553200" y="199940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3" name="Rectangle 82"/>
          <p:cNvSpPr>
            <a:spLocks noChangeArrowheads="1"/>
          </p:cNvSpPr>
          <p:nvPr/>
        </p:nvSpPr>
        <p:spPr bwMode="auto">
          <a:xfrm>
            <a:off x="6802438" y="199940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4" name="Rectangle 83"/>
          <p:cNvSpPr>
            <a:spLocks noChangeArrowheads="1"/>
          </p:cNvSpPr>
          <p:nvPr/>
        </p:nvSpPr>
        <p:spPr bwMode="auto">
          <a:xfrm>
            <a:off x="8048625" y="199940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5" name="Rectangle 84"/>
          <p:cNvSpPr>
            <a:spLocks noChangeArrowheads="1"/>
          </p:cNvSpPr>
          <p:nvPr/>
        </p:nvSpPr>
        <p:spPr bwMode="auto">
          <a:xfrm>
            <a:off x="8297863" y="199940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6" name="Rectangle 95"/>
          <p:cNvSpPr>
            <a:spLocks noChangeArrowheads="1"/>
          </p:cNvSpPr>
          <p:nvPr/>
        </p:nvSpPr>
        <p:spPr bwMode="auto">
          <a:xfrm>
            <a:off x="7051675" y="224864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7" name="Rectangle 96"/>
          <p:cNvSpPr>
            <a:spLocks noChangeArrowheads="1"/>
          </p:cNvSpPr>
          <p:nvPr/>
        </p:nvSpPr>
        <p:spPr bwMode="auto">
          <a:xfrm>
            <a:off x="7300913" y="224864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8" name="Rectangle 97"/>
          <p:cNvSpPr>
            <a:spLocks noChangeArrowheads="1"/>
          </p:cNvSpPr>
          <p:nvPr/>
        </p:nvSpPr>
        <p:spPr bwMode="auto">
          <a:xfrm>
            <a:off x="7550150" y="224864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29" name="Rectangle 98"/>
          <p:cNvSpPr>
            <a:spLocks noChangeArrowheads="1"/>
          </p:cNvSpPr>
          <p:nvPr/>
        </p:nvSpPr>
        <p:spPr bwMode="auto">
          <a:xfrm>
            <a:off x="7799388" y="224864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0" name="Rectangle 99"/>
          <p:cNvSpPr>
            <a:spLocks noChangeArrowheads="1"/>
          </p:cNvSpPr>
          <p:nvPr/>
        </p:nvSpPr>
        <p:spPr bwMode="auto">
          <a:xfrm>
            <a:off x="6054725" y="224864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1" name="Rectangle 100"/>
          <p:cNvSpPr>
            <a:spLocks noChangeArrowheads="1"/>
          </p:cNvSpPr>
          <p:nvPr/>
        </p:nvSpPr>
        <p:spPr bwMode="auto">
          <a:xfrm>
            <a:off x="6303963" y="224864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2" name="Rectangle 101"/>
          <p:cNvSpPr>
            <a:spLocks noChangeArrowheads="1"/>
          </p:cNvSpPr>
          <p:nvPr/>
        </p:nvSpPr>
        <p:spPr bwMode="auto">
          <a:xfrm>
            <a:off x="6553200" y="224864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3" name="Rectangle 102"/>
          <p:cNvSpPr>
            <a:spLocks noChangeArrowheads="1"/>
          </p:cNvSpPr>
          <p:nvPr/>
        </p:nvSpPr>
        <p:spPr bwMode="auto">
          <a:xfrm>
            <a:off x="6802438" y="224864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4" name="Rectangle 103"/>
          <p:cNvSpPr>
            <a:spLocks noChangeArrowheads="1"/>
          </p:cNvSpPr>
          <p:nvPr/>
        </p:nvSpPr>
        <p:spPr bwMode="auto">
          <a:xfrm>
            <a:off x="8048625" y="224864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5" name="Rectangle 104"/>
          <p:cNvSpPr>
            <a:spLocks noChangeArrowheads="1"/>
          </p:cNvSpPr>
          <p:nvPr/>
        </p:nvSpPr>
        <p:spPr bwMode="auto">
          <a:xfrm>
            <a:off x="8297863" y="224864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6" name="Rectangle 115"/>
          <p:cNvSpPr>
            <a:spLocks noChangeArrowheads="1"/>
          </p:cNvSpPr>
          <p:nvPr/>
        </p:nvSpPr>
        <p:spPr bwMode="auto">
          <a:xfrm>
            <a:off x="7051675" y="249787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7" name="Rectangle 116"/>
          <p:cNvSpPr>
            <a:spLocks noChangeArrowheads="1"/>
          </p:cNvSpPr>
          <p:nvPr/>
        </p:nvSpPr>
        <p:spPr bwMode="auto">
          <a:xfrm>
            <a:off x="7300913" y="249787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8" name="Rectangle 117"/>
          <p:cNvSpPr>
            <a:spLocks noChangeArrowheads="1"/>
          </p:cNvSpPr>
          <p:nvPr/>
        </p:nvSpPr>
        <p:spPr bwMode="auto">
          <a:xfrm>
            <a:off x="7550150" y="249787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39" name="Rectangle 118"/>
          <p:cNvSpPr>
            <a:spLocks noChangeArrowheads="1"/>
          </p:cNvSpPr>
          <p:nvPr/>
        </p:nvSpPr>
        <p:spPr bwMode="auto">
          <a:xfrm>
            <a:off x="7799388" y="249787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0" name="Rectangle 119"/>
          <p:cNvSpPr>
            <a:spLocks noChangeArrowheads="1"/>
          </p:cNvSpPr>
          <p:nvPr/>
        </p:nvSpPr>
        <p:spPr bwMode="auto">
          <a:xfrm>
            <a:off x="6054725" y="249787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1" name="Rectangle 120"/>
          <p:cNvSpPr>
            <a:spLocks noChangeArrowheads="1"/>
          </p:cNvSpPr>
          <p:nvPr/>
        </p:nvSpPr>
        <p:spPr bwMode="auto">
          <a:xfrm>
            <a:off x="6303963" y="249787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2" name="Rectangle 121"/>
          <p:cNvSpPr>
            <a:spLocks noChangeArrowheads="1"/>
          </p:cNvSpPr>
          <p:nvPr/>
        </p:nvSpPr>
        <p:spPr bwMode="auto">
          <a:xfrm>
            <a:off x="6553200" y="249787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3" name="Rectangle 122"/>
          <p:cNvSpPr>
            <a:spLocks noChangeArrowheads="1"/>
          </p:cNvSpPr>
          <p:nvPr/>
        </p:nvSpPr>
        <p:spPr bwMode="auto">
          <a:xfrm>
            <a:off x="6802438" y="249787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4" name="Rectangle 123"/>
          <p:cNvSpPr>
            <a:spLocks noChangeArrowheads="1"/>
          </p:cNvSpPr>
          <p:nvPr/>
        </p:nvSpPr>
        <p:spPr bwMode="auto">
          <a:xfrm>
            <a:off x="8048625" y="249787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5" name="Rectangle 124"/>
          <p:cNvSpPr>
            <a:spLocks noChangeArrowheads="1"/>
          </p:cNvSpPr>
          <p:nvPr/>
        </p:nvSpPr>
        <p:spPr bwMode="auto">
          <a:xfrm>
            <a:off x="8297863" y="249787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6" name="Rectangle 135"/>
          <p:cNvSpPr>
            <a:spLocks noChangeArrowheads="1"/>
          </p:cNvSpPr>
          <p:nvPr/>
        </p:nvSpPr>
        <p:spPr bwMode="auto">
          <a:xfrm>
            <a:off x="7051675" y="274711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7" name="Rectangle 136"/>
          <p:cNvSpPr>
            <a:spLocks noChangeArrowheads="1"/>
          </p:cNvSpPr>
          <p:nvPr/>
        </p:nvSpPr>
        <p:spPr bwMode="auto">
          <a:xfrm>
            <a:off x="7300913" y="274711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8" name="Rectangle 137"/>
          <p:cNvSpPr>
            <a:spLocks noChangeArrowheads="1"/>
          </p:cNvSpPr>
          <p:nvPr/>
        </p:nvSpPr>
        <p:spPr bwMode="auto">
          <a:xfrm>
            <a:off x="7550150" y="274711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49" name="Rectangle 138"/>
          <p:cNvSpPr>
            <a:spLocks noChangeArrowheads="1"/>
          </p:cNvSpPr>
          <p:nvPr/>
        </p:nvSpPr>
        <p:spPr bwMode="auto">
          <a:xfrm>
            <a:off x="7799388" y="274711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0" name="Rectangle 139"/>
          <p:cNvSpPr>
            <a:spLocks noChangeArrowheads="1"/>
          </p:cNvSpPr>
          <p:nvPr/>
        </p:nvSpPr>
        <p:spPr bwMode="auto">
          <a:xfrm>
            <a:off x="6054725" y="274711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1" name="Rectangle 140"/>
          <p:cNvSpPr>
            <a:spLocks noChangeArrowheads="1"/>
          </p:cNvSpPr>
          <p:nvPr/>
        </p:nvSpPr>
        <p:spPr bwMode="auto">
          <a:xfrm>
            <a:off x="6303963" y="274711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2" name="Rectangle 141"/>
          <p:cNvSpPr>
            <a:spLocks noChangeArrowheads="1"/>
          </p:cNvSpPr>
          <p:nvPr/>
        </p:nvSpPr>
        <p:spPr bwMode="auto">
          <a:xfrm>
            <a:off x="6553200" y="274711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3" name="Rectangle 142"/>
          <p:cNvSpPr>
            <a:spLocks noChangeArrowheads="1"/>
          </p:cNvSpPr>
          <p:nvPr/>
        </p:nvSpPr>
        <p:spPr bwMode="auto">
          <a:xfrm>
            <a:off x="6802438" y="274711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4" name="Rectangle 143"/>
          <p:cNvSpPr>
            <a:spLocks noChangeArrowheads="1"/>
          </p:cNvSpPr>
          <p:nvPr/>
        </p:nvSpPr>
        <p:spPr bwMode="auto">
          <a:xfrm>
            <a:off x="8048625" y="2747115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5" name="Rectangle 144"/>
          <p:cNvSpPr>
            <a:spLocks noChangeArrowheads="1"/>
          </p:cNvSpPr>
          <p:nvPr/>
        </p:nvSpPr>
        <p:spPr bwMode="auto">
          <a:xfrm>
            <a:off x="8297863" y="2747115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6" name="Rectangle 155"/>
          <p:cNvSpPr>
            <a:spLocks noChangeArrowheads="1"/>
          </p:cNvSpPr>
          <p:nvPr/>
        </p:nvSpPr>
        <p:spPr bwMode="auto">
          <a:xfrm>
            <a:off x="7051675" y="299635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7" name="Rectangle 156"/>
          <p:cNvSpPr>
            <a:spLocks noChangeArrowheads="1"/>
          </p:cNvSpPr>
          <p:nvPr/>
        </p:nvSpPr>
        <p:spPr bwMode="auto">
          <a:xfrm>
            <a:off x="7300913" y="299635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8" name="Rectangle 157"/>
          <p:cNvSpPr>
            <a:spLocks noChangeArrowheads="1"/>
          </p:cNvSpPr>
          <p:nvPr/>
        </p:nvSpPr>
        <p:spPr bwMode="auto">
          <a:xfrm>
            <a:off x="7550150" y="299635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59" name="Rectangle 158"/>
          <p:cNvSpPr>
            <a:spLocks noChangeArrowheads="1"/>
          </p:cNvSpPr>
          <p:nvPr/>
        </p:nvSpPr>
        <p:spPr bwMode="auto">
          <a:xfrm>
            <a:off x="7799388" y="299635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0" name="Rectangle 159"/>
          <p:cNvSpPr>
            <a:spLocks noChangeArrowheads="1"/>
          </p:cNvSpPr>
          <p:nvPr/>
        </p:nvSpPr>
        <p:spPr bwMode="auto">
          <a:xfrm>
            <a:off x="6054725" y="299635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1" name="Rectangle 160"/>
          <p:cNvSpPr>
            <a:spLocks noChangeArrowheads="1"/>
          </p:cNvSpPr>
          <p:nvPr/>
        </p:nvSpPr>
        <p:spPr bwMode="auto">
          <a:xfrm>
            <a:off x="6303963" y="299635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2" name="Rectangle 161"/>
          <p:cNvSpPr>
            <a:spLocks noChangeArrowheads="1"/>
          </p:cNvSpPr>
          <p:nvPr/>
        </p:nvSpPr>
        <p:spPr bwMode="auto">
          <a:xfrm>
            <a:off x="6553200" y="299635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3" name="Rectangle 162"/>
          <p:cNvSpPr>
            <a:spLocks noChangeArrowheads="1"/>
          </p:cNvSpPr>
          <p:nvPr/>
        </p:nvSpPr>
        <p:spPr bwMode="auto">
          <a:xfrm>
            <a:off x="6802438" y="299635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4" name="Rectangle 163"/>
          <p:cNvSpPr>
            <a:spLocks noChangeArrowheads="1"/>
          </p:cNvSpPr>
          <p:nvPr/>
        </p:nvSpPr>
        <p:spPr bwMode="auto">
          <a:xfrm>
            <a:off x="8048625" y="2996353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5" name="Rectangle 164"/>
          <p:cNvSpPr>
            <a:spLocks noChangeArrowheads="1"/>
          </p:cNvSpPr>
          <p:nvPr/>
        </p:nvSpPr>
        <p:spPr bwMode="auto">
          <a:xfrm>
            <a:off x="8297863" y="2996353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6" name="Rectangle 175"/>
          <p:cNvSpPr>
            <a:spLocks noChangeArrowheads="1"/>
          </p:cNvSpPr>
          <p:nvPr/>
        </p:nvSpPr>
        <p:spPr bwMode="auto">
          <a:xfrm>
            <a:off x="7051675" y="32455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7" name="Rectangle 176"/>
          <p:cNvSpPr>
            <a:spLocks noChangeArrowheads="1"/>
          </p:cNvSpPr>
          <p:nvPr/>
        </p:nvSpPr>
        <p:spPr bwMode="auto">
          <a:xfrm>
            <a:off x="7300913" y="32455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8" name="Rectangle 177"/>
          <p:cNvSpPr>
            <a:spLocks noChangeArrowheads="1"/>
          </p:cNvSpPr>
          <p:nvPr/>
        </p:nvSpPr>
        <p:spPr bwMode="auto">
          <a:xfrm>
            <a:off x="7550150" y="32455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69" name="Rectangle 178"/>
          <p:cNvSpPr>
            <a:spLocks noChangeArrowheads="1"/>
          </p:cNvSpPr>
          <p:nvPr/>
        </p:nvSpPr>
        <p:spPr bwMode="auto">
          <a:xfrm>
            <a:off x="7799388" y="32455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0" name="Rectangle 179"/>
          <p:cNvSpPr>
            <a:spLocks noChangeArrowheads="1"/>
          </p:cNvSpPr>
          <p:nvPr/>
        </p:nvSpPr>
        <p:spPr bwMode="auto">
          <a:xfrm>
            <a:off x="6054725" y="32455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1" name="Rectangle 180"/>
          <p:cNvSpPr>
            <a:spLocks noChangeArrowheads="1"/>
          </p:cNvSpPr>
          <p:nvPr/>
        </p:nvSpPr>
        <p:spPr bwMode="auto">
          <a:xfrm>
            <a:off x="6303963" y="32455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2" name="Rectangle 181"/>
          <p:cNvSpPr>
            <a:spLocks noChangeArrowheads="1"/>
          </p:cNvSpPr>
          <p:nvPr/>
        </p:nvSpPr>
        <p:spPr bwMode="auto">
          <a:xfrm>
            <a:off x="6553200" y="32455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3" name="Rectangle 182"/>
          <p:cNvSpPr>
            <a:spLocks noChangeArrowheads="1"/>
          </p:cNvSpPr>
          <p:nvPr/>
        </p:nvSpPr>
        <p:spPr bwMode="auto">
          <a:xfrm>
            <a:off x="6802438" y="32455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4" name="Rectangle 183"/>
          <p:cNvSpPr>
            <a:spLocks noChangeArrowheads="1"/>
          </p:cNvSpPr>
          <p:nvPr/>
        </p:nvSpPr>
        <p:spPr bwMode="auto">
          <a:xfrm>
            <a:off x="8048625" y="3245590"/>
            <a:ext cx="249238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5" name="Rectangle 184"/>
          <p:cNvSpPr>
            <a:spLocks noChangeArrowheads="1"/>
          </p:cNvSpPr>
          <p:nvPr/>
        </p:nvSpPr>
        <p:spPr bwMode="auto">
          <a:xfrm>
            <a:off x="8297863" y="3245590"/>
            <a:ext cx="249237" cy="249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6" name="Rectangle 195"/>
          <p:cNvSpPr>
            <a:spLocks noChangeArrowheads="1"/>
          </p:cNvSpPr>
          <p:nvPr/>
        </p:nvSpPr>
        <p:spPr bwMode="auto">
          <a:xfrm>
            <a:off x="7051675" y="34948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7" name="Rectangle 196"/>
          <p:cNvSpPr>
            <a:spLocks noChangeArrowheads="1"/>
          </p:cNvSpPr>
          <p:nvPr/>
        </p:nvSpPr>
        <p:spPr bwMode="auto">
          <a:xfrm>
            <a:off x="7300913" y="34948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8" name="Rectangle 197"/>
          <p:cNvSpPr>
            <a:spLocks noChangeArrowheads="1"/>
          </p:cNvSpPr>
          <p:nvPr/>
        </p:nvSpPr>
        <p:spPr bwMode="auto">
          <a:xfrm>
            <a:off x="7550150" y="34948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79" name="Rectangle 198"/>
          <p:cNvSpPr>
            <a:spLocks noChangeArrowheads="1"/>
          </p:cNvSpPr>
          <p:nvPr/>
        </p:nvSpPr>
        <p:spPr bwMode="auto">
          <a:xfrm>
            <a:off x="7799388" y="34948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80" name="Rectangle 199"/>
          <p:cNvSpPr>
            <a:spLocks noChangeArrowheads="1"/>
          </p:cNvSpPr>
          <p:nvPr/>
        </p:nvSpPr>
        <p:spPr bwMode="auto">
          <a:xfrm>
            <a:off x="6054725" y="34948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81" name="Rectangle 200"/>
          <p:cNvSpPr>
            <a:spLocks noChangeArrowheads="1"/>
          </p:cNvSpPr>
          <p:nvPr/>
        </p:nvSpPr>
        <p:spPr bwMode="auto">
          <a:xfrm>
            <a:off x="6303963" y="34948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82" name="Rectangle 201"/>
          <p:cNvSpPr>
            <a:spLocks noChangeArrowheads="1"/>
          </p:cNvSpPr>
          <p:nvPr/>
        </p:nvSpPr>
        <p:spPr bwMode="auto">
          <a:xfrm>
            <a:off x="6553200" y="34948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83" name="Rectangle 202"/>
          <p:cNvSpPr>
            <a:spLocks noChangeArrowheads="1"/>
          </p:cNvSpPr>
          <p:nvPr/>
        </p:nvSpPr>
        <p:spPr bwMode="auto">
          <a:xfrm>
            <a:off x="6802438" y="34948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84" name="Rectangle 203"/>
          <p:cNvSpPr>
            <a:spLocks noChangeArrowheads="1"/>
          </p:cNvSpPr>
          <p:nvPr/>
        </p:nvSpPr>
        <p:spPr bwMode="auto">
          <a:xfrm>
            <a:off x="8048625" y="3494828"/>
            <a:ext cx="249238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85" name="Rectangle 204"/>
          <p:cNvSpPr>
            <a:spLocks noChangeArrowheads="1"/>
          </p:cNvSpPr>
          <p:nvPr/>
        </p:nvSpPr>
        <p:spPr bwMode="auto">
          <a:xfrm>
            <a:off x="8297863" y="3494828"/>
            <a:ext cx="249237" cy="249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86" name="Line 406"/>
          <p:cNvSpPr>
            <a:spLocks noChangeShapeType="1"/>
          </p:cNvSpPr>
          <p:nvPr/>
        </p:nvSpPr>
        <p:spPr bwMode="auto">
          <a:xfrm>
            <a:off x="5805488" y="3743325"/>
            <a:ext cx="2741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87" name="Text Box 407"/>
          <p:cNvSpPr txBox="1">
            <a:spLocks noChangeArrowheads="1"/>
          </p:cNvSpPr>
          <p:nvPr/>
        </p:nvSpPr>
        <p:spPr bwMode="auto">
          <a:xfrm>
            <a:off x="5867400" y="3784600"/>
            <a:ext cx="18415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488" name="Text Box 408"/>
          <p:cNvSpPr txBox="1">
            <a:spLocks noChangeArrowheads="1"/>
          </p:cNvSpPr>
          <p:nvPr/>
        </p:nvSpPr>
        <p:spPr bwMode="auto">
          <a:xfrm>
            <a:off x="5859463" y="3702050"/>
            <a:ext cx="292100" cy="244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0</a:t>
            </a:r>
          </a:p>
        </p:txBody>
      </p:sp>
      <p:sp>
        <p:nvSpPr>
          <p:cNvPr id="16489" name="Text Box 409"/>
          <p:cNvSpPr txBox="1">
            <a:spLocks noChangeArrowheads="1"/>
          </p:cNvSpPr>
          <p:nvPr/>
        </p:nvSpPr>
        <p:spPr bwMode="auto">
          <a:xfrm>
            <a:off x="6178550" y="3714750"/>
            <a:ext cx="36195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0" name="Text Box 410"/>
          <p:cNvSpPr txBox="1">
            <a:spLocks noChangeArrowheads="1"/>
          </p:cNvSpPr>
          <p:nvPr/>
        </p:nvSpPr>
        <p:spPr bwMode="auto">
          <a:xfrm>
            <a:off x="6421438" y="3714750"/>
            <a:ext cx="34925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1" name="Text Box 411"/>
          <p:cNvSpPr txBox="1">
            <a:spLocks noChangeArrowheads="1"/>
          </p:cNvSpPr>
          <p:nvPr/>
        </p:nvSpPr>
        <p:spPr bwMode="auto">
          <a:xfrm>
            <a:off x="6678613" y="3714750"/>
            <a:ext cx="37465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3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2" name="Text Box 412"/>
          <p:cNvSpPr txBox="1">
            <a:spLocks noChangeArrowheads="1"/>
          </p:cNvSpPr>
          <p:nvPr/>
        </p:nvSpPr>
        <p:spPr bwMode="auto">
          <a:xfrm>
            <a:off x="6921500" y="3714750"/>
            <a:ext cx="36195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4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3" name="Text Box 413"/>
          <p:cNvSpPr txBox="1">
            <a:spLocks noChangeArrowheads="1"/>
          </p:cNvSpPr>
          <p:nvPr/>
        </p:nvSpPr>
        <p:spPr bwMode="auto">
          <a:xfrm>
            <a:off x="7188200" y="3714750"/>
            <a:ext cx="36195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5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4" name="Text Box 414"/>
          <p:cNvSpPr txBox="1">
            <a:spLocks noChangeArrowheads="1"/>
          </p:cNvSpPr>
          <p:nvPr/>
        </p:nvSpPr>
        <p:spPr bwMode="auto">
          <a:xfrm>
            <a:off x="7442200" y="3714750"/>
            <a:ext cx="34925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6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5" name="Text Box 415"/>
          <p:cNvSpPr txBox="1">
            <a:spLocks noChangeArrowheads="1"/>
          </p:cNvSpPr>
          <p:nvPr/>
        </p:nvSpPr>
        <p:spPr bwMode="auto">
          <a:xfrm>
            <a:off x="7696200" y="3714750"/>
            <a:ext cx="42545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7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6" name="Text Box 416"/>
          <p:cNvSpPr txBox="1">
            <a:spLocks noChangeArrowheads="1"/>
          </p:cNvSpPr>
          <p:nvPr/>
        </p:nvSpPr>
        <p:spPr bwMode="auto">
          <a:xfrm>
            <a:off x="7956550" y="3721100"/>
            <a:ext cx="35560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8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7" name="Text Box 417"/>
          <p:cNvSpPr txBox="1">
            <a:spLocks noChangeArrowheads="1"/>
          </p:cNvSpPr>
          <p:nvPr/>
        </p:nvSpPr>
        <p:spPr bwMode="auto">
          <a:xfrm>
            <a:off x="8185150" y="3714750"/>
            <a:ext cx="39370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9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8" name="Text Box 418"/>
          <p:cNvSpPr txBox="1">
            <a:spLocks noChangeArrowheads="1"/>
          </p:cNvSpPr>
          <p:nvPr/>
        </p:nvSpPr>
        <p:spPr bwMode="auto">
          <a:xfrm>
            <a:off x="8420100" y="3714750"/>
            <a:ext cx="42545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10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499" name="Text Box 431"/>
          <p:cNvSpPr txBox="1">
            <a:spLocks noChangeArrowheads="1"/>
          </p:cNvSpPr>
          <p:nvPr/>
        </p:nvSpPr>
        <p:spPr bwMode="auto">
          <a:xfrm>
            <a:off x="5867400" y="3397250"/>
            <a:ext cx="344488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0" name="Text Box 432"/>
          <p:cNvSpPr txBox="1">
            <a:spLocks noChangeArrowheads="1"/>
          </p:cNvSpPr>
          <p:nvPr/>
        </p:nvSpPr>
        <p:spPr bwMode="auto">
          <a:xfrm>
            <a:off x="5651500" y="3146425"/>
            <a:ext cx="490538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4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1" name="Text Box 433"/>
          <p:cNvSpPr txBox="1">
            <a:spLocks noChangeArrowheads="1"/>
          </p:cNvSpPr>
          <p:nvPr/>
        </p:nvSpPr>
        <p:spPr bwMode="auto">
          <a:xfrm>
            <a:off x="5891213" y="2890838"/>
            <a:ext cx="346075" cy="246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6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2" name="Text Box 434"/>
          <p:cNvSpPr txBox="1">
            <a:spLocks noChangeArrowheads="1"/>
          </p:cNvSpPr>
          <p:nvPr/>
        </p:nvSpPr>
        <p:spPr bwMode="auto">
          <a:xfrm>
            <a:off x="5651500" y="2651125"/>
            <a:ext cx="490538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8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3" name="Text Box 435"/>
          <p:cNvSpPr txBox="1">
            <a:spLocks noChangeArrowheads="1"/>
          </p:cNvSpPr>
          <p:nvPr/>
        </p:nvSpPr>
        <p:spPr bwMode="auto">
          <a:xfrm>
            <a:off x="5651500" y="2389188"/>
            <a:ext cx="490538" cy="246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10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4" name="Text Box 436"/>
          <p:cNvSpPr txBox="1">
            <a:spLocks noChangeArrowheads="1"/>
          </p:cNvSpPr>
          <p:nvPr/>
        </p:nvSpPr>
        <p:spPr bwMode="auto">
          <a:xfrm>
            <a:off x="5638800" y="2146300"/>
            <a:ext cx="49530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12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5" name="Text Box 437"/>
          <p:cNvSpPr txBox="1">
            <a:spLocks noChangeArrowheads="1"/>
          </p:cNvSpPr>
          <p:nvPr/>
        </p:nvSpPr>
        <p:spPr bwMode="auto">
          <a:xfrm>
            <a:off x="5651500" y="1898650"/>
            <a:ext cx="490538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14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6" name="Text Box 438"/>
          <p:cNvSpPr txBox="1">
            <a:spLocks noChangeArrowheads="1"/>
          </p:cNvSpPr>
          <p:nvPr/>
        </p:nvSpPr>
        <p:spPr bwMode="auto">
          <a:xfrm>
            <a:off x="5800725" y="1638300"/>
            <a:ext cx="431800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16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7" name="Text Box 439"/>
          <p:cNvSpPr txBox="1">
            <a:spLocks noChangeArrowheads="1"/>
          </p:cNvSpPr>
          <p:nvPr/>
        </p:nvSpPr>
        <p:spPr bwMode="auto">
          <a:xfrm>
            <a:off x="5651500" y="1406525"/>
            <a:ext cx="490538" cy="246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18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8" name="Text Box 440"/>
          <p:cNvSpPr txBox="1">
            <a:spLocks noChangeArrowheads="1"/>
          </p:cNvSpPr>
          <p:nvPr/>
        </p:nvSpPr>
        <p:spPr bwMode="auto">
          <a:xfrm>
            <a:off x="5600700" y="1141413"/>
            <a:ext cx="538163" cy="2460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20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09" name="Text Box 430"/>
          <p:cNvSpPr txBox="1">
            <a:spLocks noChangeArrowheads="1"/>
          </p:cNvSpPr>
          <p:nvPr/>
        </p:nvSpPr>
        <p:spPr bwMode="auto">
          <a:xfrm rot="16200000">
            <a:off x="4391025" y="2322513"/>
            <a:ext cx="2232025" cy="4000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Temperature </a:t>
            </a:r>
            <a:r>
              <a:rPr kumimoji="0" lang="en-GB" sz="2000" b="0" i="0" u="none" strike="noStrike" kern="120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</a:t>
            </a:r>
            <a:r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</a:t>
            </a: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10" name="Text Box 430"/>
          <p:cNvSpPr txBox="1">
            <a:spLocks noChangeArrowheads="1"/>
          </p:cNvSpPr>
          <p:nvPr/>
        </p:nvSpPr>
        <p:spPr bwMode="auto">
          <a:xfrm>
            <a:off x="6264275" y="3997325"/>
            <a:ext cx="1892300" cy="708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No. Of Hours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Heating on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11" name="Oval 549"/>
          <p:cNvSpPr/>
          <p:nvPr/>
        </p:nvSpPr>
        <p:spPr bwMode="auto">
          <a:xfrm>
            <a:off x="8486775" y="3563091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12" name="Oval 550"/>
          <p:cNvSpPr/>
          <p:nvPr/>
        </p:nvSpPr>
        <p:spPr bwMode="auto">
          <a:xfrm>
            <a:off x="7489825" y="2937615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13" name="Oval 153"/>
          <p:cNvSpPr/>
          <p:nvPr/>
        </p:nvSpPr>
        <p:spPr bwMode="auto">
          <a:xfrm>
            <a:off x="6750050" y="2197840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14" name="Oval 154"/>
          <p:cNvSpPr/>
          <p:nvPr/>
        </p:nvSpPr>
        <p:spPr bwMode="auto">
          <a:xfrm>
            <a:off x="6753225" y="1686665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15" name="Oval 155"/>
          <p:cNvSpPr/>
          <p:nvPr/>
        </p:nvSpPr>
        <p:spPr bwMode="auto">
          <a:xfrm>
            <a:off x="6248400" y="1686665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16" name="Oval 156"/>
          <p:cNvSpPr/>
          <p:nvPr/>
        </p:nvSpPr>
        <p:spPr bwMode="auto">
          <a:xfrm>
            <a:off x="7251700" y="2077190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17" name="Oval 157"/>
          <p:cNvSpPr/>
          <p:nvPr/>
        </p:nvSpPr>
        <p:spPr bwMode="auto">
          <a:xfrm>
            <a:off x="7251700" y="2445490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18" name="Oval 158"/>
          <p:cNvSpPr/>
          <p:nvPr/>
        </p:nvSpPr>
        <p:spPr bwMode="auto">
          <a:xfrm>
            <a:off x="6003925" y="1327890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19" name="Oval 159"/>
          <p:cNvSpPr/>
          <p:nvPr/>
        </p:nvSpPr>
        <p:spPr bwMode="auto">
          <a:xfrm>
            <a:off x="7993063" y="2940790"/>
            <a:ext cx="114300" cy="114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520" name="TextBox 544"/>
          <p:cNvSpPr txBox="1">
            <a:spLocks noChangeArrowheads="1"/>
          </p:cNvSpPr>
          <p:nvPr/>
        </p:nvSpPr>
        <p:spPr bwMode="auto">
          <a:xfrm>
            <a:off x="-44450" y="157163"/>
            <a:ext cx="5492750" cy="768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The table shows how long the heating is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o</a:t>
            </a:r>
            <a:r>
              <a:rPr kumimoji="0" lang="en-GB" sz="2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 based on the outside temperature.</a:t>
            </a:r>
            <a:endParaRPr kumimoji="0" lang="en-GB" sz="2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21" name="TextBox 545"/>
          <p:cNvSpPr txBox="1">
            <a:spLocks noChangeArrowheads="1"/>
          </p:cNvSpPr>
          <p:nvPr/>
        </p:nvSpPr>
        <p:spPr bwMode="auto">
          <a:xfrm>
            <a:off x="-14287" y="5562600"/>
            <a:ext cx="7573962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(b)  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Estimate the outside temperature for 4 hours.</a:t>
            </a: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graphicFrame>
        <p:nvGraphicFramePr>
          <p:cNvPr id="16522" name="Table 164" title=""/>
          <p:cNvGraphicFramePr>
            <a:graphicFrameLocks noGrp="1"/>
          </p:cNvGraphicFramePr>
          <p:nvPr/>
        </p:nvGraphicFramePr>
        <p:xfrm>
          <a:off x="523875" y="1058862"/>
          <a:ext cx="3409950" cy="3714750"/>
        </p:xfrm>
        <a:graphic>
          <a:graphicData uri="http://schemas.openxmlformats.org/drawingml/2006/table">
            <a:tbl>
              <a:tblPr/>
              <a:tblGrid>
                <a:gridCol w="1704975"/>
                <a:gridCol w="1704975"/>
              </a:tblGrid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 b="1">
                          <a:solidFill>
                            <a:srgbClr val="080808"/>
                          </a:solidFill>
                        </a:rPr>
                        <a:t>Heating (Hrs)</a:t>
                      </a:r>
                      <a:endParaRPr sz="1800" b="1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 b="1">
                          <a:solidFill>
                            <a:srgbClr val="080808"/>
                          </a:solidFill>
                        </a:rPr>
                        <a:t>Temp </a:t>
                      </a:r>
                      <a:r>
                        <a:rPr sz="1800" b="1" baseline="30000">
                          <a:solidFill>
                            <a:srgbClr val="080808"/>
                          </a:solidFill>
                        </a:rPr>
                        <a:t>o</a:t>
                      </a:r>
                      <a:r>
                        <a:rPr sz="1800" b="1">
                          <a:solidFill>
                            <a:srgbClr val="080808"/>
                          </a:solidFill>
                        </a:rPr>
                        <a:t>C</a:t>
                      </a:r>
                      <a:endParaRPr sz="1800" b="1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0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19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16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3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16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3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12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5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13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5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10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6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6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8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6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371475"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10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/>
                    <a:lstStyle>
                      <a:defPPr>
                        <a:defRPr lang="en-GB"/>
                      </a:defPPr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en-GB" altLang="en-US" sz="2000" b="0" i="0" u="none" baseline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Arial"/>
                        </a:defRPr>
                      </a:lvl5pPr>
                    </a:lstStyle>
                    <a:p>
                      <a:pPr marL="0" lvl="0" indent="0" algn="ctr" eaLnBrk="1" hangingPunct="1"/>
                      <a:r>
                        <a:rPr sz="1800">
                          <a:solidFill>
                            <a:srgbClr val="080808"/>
                          </a:solidFill>
                        </a:rPr>
                        <a:t>1</a:t>
                      </a:r>
                      <a:endParaRPr sz="1800">
                        <a:solidFill>
                          <a:srgbClr val="080808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557" name="TextBox 166"/>
          <p:cNvSpPr txBox="1">
            <a:spLocks noChangeArrowheads="1"/>
          </p:cNvSpPr>
          <p:nvPr/>
        </p:nvSpPr>
        <p:spPr bwMode="auto">
          <a:xfrm>
            <a:off x="-14287" y="4983163"/>
            <a:ext cx="4549775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(a)   Construct a scattergraph.</a:t>
            </a: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558" name="TextBox 167"/>
          <p:cNvSpPr txBox="1">
            <a:spLocks noChangeArrowheads="1"/>
          </p:cNvSpPr>
          <p:nvPr/>
        </p:nvSpPr>
        <p:spPr bwMode="auto">
          <a:xfrm>
            <a:off x="-14287" y="6142038"/>
            <a:ext cx="9247187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(c)   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Estimate the no. of hours for outside temperature of 8 </a:t>
            </a:r>
            <a:r>
              <a:rPr kumimoji="0" lang="en-GB" sz="2400" b="0" i="0" u="none" strike="noStrike" kern="1200" cap="none" spc="0" normalizeH="0" baseline="30000" noProof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o</a:t>
            </a:r>
            <a:r>
              <a:rPr kumimoji="0" lang="en-GB" sz="2400" b="0" i="0" u="none" strike="noStrike" kern="1200" cap="none" spc="0" normalizeH="0" baseline="0" noProof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/>
              </a:rPr>
              <a:t>C.</a:t>
            </a: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6559" name="TextBox 168" title=""/>
          <p:cNvSpPr txBox="1"/>
          <p:nvPr/>
        </p:nvSpPr>
        <p:spPr>
          <a:xfrm>
            <a:off x="6251575" y="5172075"/>
            <a:ext cx="993775" cy="461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400">
                <a:solidFill>
                  <a:srgbClr val="FF0000"/>
                </a:solidFill>
                <a:ea typeface="Arial Unicode MS" pitchFamily="34" charset="-128"/>
              </a:rPr>
              <a:t>≈12</a:t>
            </a:r>
            <a:r>
              <a:rPr sz="2400" baseline="30000">
                <a:solidFill>
                  <a:srgbClr val="FF0000"/>
                </a:solidFill>
                <a:ea typeface="Arial Unicode MS" pitchFamily="34" charset="-128"/>
              </a:rPr>
              <a:t>o</a:t>
            </a:r>
            <a:r>
              <a:rPr sz="2400">
                <a:solidFill>
                  <a:srgbClr val="FF0000"/>
                </a:solidFill>
                <a:ea typeface="Arial Unicode MS" pitchFamily="34" charset="-128"/>
              </a:rPr>
              <a:t>C</a:t>
            </a:r>
            <a:endParaRPr sz="2400">
              <a:solidFill>
                <a:srgbClr val="FF0000"/>
              </a:solidFill>
            </a:endParaRPr>
          </a:p>
        </p:txBody>
      </p:sp>
      <p:sp>
        <p:nvSpPr>
          <p:cNvPr id="16560" name="TextBox 169" title=""/>
          <p:cNvSpPr txBox="1"/>
          <p:nvPr/>
        </p:nvSpPr>
        <p:spPr>
          <a:xfrm>
            <a:off x="7954963" y="5729288"/>
            <a:ext cx="1128712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400">
                <a:solidFill>
                  <a:srgbClr val="FF0000"/>
                </a:solidFill>
                <a:ea typeface="Arial Unicode MS" pitchFamily="34" charset="-128"/>
              </a:rPr>
              <a:t>≈7 hrs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spd="med" p14:dur="1600">
        <p:blinds/>
      </p:transition>
    </mc:Choice>
    <mc:Fallback>
      <p:transition spd="med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165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5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5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6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6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6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16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65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65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165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65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65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65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6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333399 [5]"/>
                                          </p:val>
                                        </p:tav>
                                        <p:tav tm="50000">
                                          <p:val>
                                            <p:strVal val="#009999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6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11" grpId="0" animBg="1"/>
      <p:bldP spid="16512" grpId="0" animBg="1"/>
      <p:bldP spid="16513" grpId="0" animBg="1"/>
      <p:bldP spid="16514" grpId="0" animBg="1"/>
      <p:bldP spid="16515" grpId="0" animBg="1"/>
      <p:bldP spid="16516" grpId="0" animBg="1"/>
      <p:bldP spid="16517" grpId="0" animBg="1"/>
      <p:bldP spid="16518" grpId="0" animBg="1"/>
      <p:bldP spid="16519" grpId="0" animBg="1"/>
      <p:bldP spid="16521" grpId="0"/>
      <p:bldP spid="16557" grpId="0"/>
      <p:bldP spid="16558" grpId="0"/>
      <p:bldP spid="16559" grpId="0"/>
      <p:bldP spid="165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7410" name="Date Placeholder 1"/>
          <p:cNvSpPr txBox="1">
            <a:spLocks noGrp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0F59FB7-EA54-4FF8-8A3C-B34A0F861D0D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7411" name="Footer Placeholder 2"/>
          <p:cNvSpPr txBox="1">
            <a:spLocks noGrp="1"/>
          </p:cNvSpPr>
          <p:nvPr>
            <p:ph type="ft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Created by Mr. Lafferty Maths Dept.</a:t>
            </a:r>
          </a:p>
        </p:txBody>
      </p:sp>
      <p:sp>
        <p:nvSpPr>
          <p:cNvPr id="17412" name="Rectangle 2" title=""/>
          <p:cNvSpPr/>
          <p:nvPr/>
        </p:nvSpPr>
        <p:spPr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>
            <a:solidFill>
              <a:prstClr val="black"/>
            </a:solidFill>
            <a:miter lim="800000"/>
          </a:ln>
        </p:spPr>
        <p:txBody>
          <a:bodyPr wrap="none" anchor="ctr" anchorCtr="0"/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  <p:sp>
        <p:nvSpPr>
          <p:cNvPr id="17413" name="Text Box 3" title=""/>
          <p:cNvSpPr txBox="1"/>
          <p:nvPr/>
        </p:nvSpPr>
        <p:spPr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</a:ln>
        </p:spPr>
        <p:txBody>
          <a:bodyPr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algn="ctr" eaLnBrk="1" hangingPunct="1"/>
            <a:r>
              <a:rPr sz="4000"/>
              <a:t>Now Try </a:t>
            </a:r>
            <a:endParaRPr sz="4000"/>
          </a:p>
          <a:p>
            <a:pPr marL="0" lvl="0" indent="0" algn="ctr" eaLnBrk="1" hangingPunct="1"/>
            <a:r>
              <a:rPr sz="4000"/>
              <a:t>TJ N5 Lifeskills</a:t>
            </a:r>
            <a:endParaRPr sz="4000"/>
          </a:p>
          <a:p>
            <a:pPr marL="0" lvl="0" indent="0" algn="ctr" eaLnBrk="1" hangingPunct="1"/>
            <a:r>
              <a:rPr sz="4000"/>
              <a:t>Ex 25.1</a:t>
            </a:r>
            <a:endParaRPr sz="4000"/>
          </a:p>
          <a:p>
            <a:pPr marL="0" lvl="0" indent="0" algn="ctr" eaLnBrk="1" hangingPunct="1"/>
            <a:r>
              <a:rPr sz="4000"/>
              <a:t>Ch25 (page 246)</a:t>
            </a:r>
            <a:endParaRPr sz="4000"/>
          </a:p>
        </p:txBody>
      </p:sp>
      <p:pic>
        <p:nvPicPr>
          <p:cNvPr id="17414" name="Picture 4" descr="ag00463_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7415" name="Picture 5" descr="scottishflag" title=""/>
          <p:cNvPicPr>
            <a:picLocks noChangeAspect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7416" name="Picture 6" descr="Office Objects 0572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7417" name="Text Box 7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</a:rPr>
              <a:t>www.mathsrevision.com</a:t>
            </a:r>
            <a:endParaRPr sz="2800">
              <a:solidFill>
                <a:srgbClr val="FFFF00"/>
              </a:solidFill>
            </a:endParaRPr>
          </a:p>
        </p:txBody>
      </p:sp>
      <p:sp>
        <p:nvSpPr>
          <p:cNvPr id="17418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4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Scattergraphs</a:t>
            </a:r>
            <a:endParaRPr kumimoji="0" lang="en-GB" sz="44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8434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E5E7C-47FA-4ADB-8236-1A3A9F9859D5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8435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Mr.Lafferty Maths Dept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0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Starter Questions</a:t>
            </a:r>
          </a:p>
        </p:txBody>
      </p:sp>
      <p:pic>
        <p:nvPicPr>
          <p:cNvPr id="18437" name="Picture 3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8438" name="Text Box 4"/>
          <p:cNvSpPr txBox="1">
            <a:spLocks noChangeArrowheads="1"/>
          </p:cNvSpPr>
          <p:nvPr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www.mathsrevision.com</a:t>
            </a: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849313" y="2139950"/>
            <a:ext cx="8339137" cy="13843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800" b="0" i="0" u="none" strike="noStrike" kern="1200" cap="none" spc="0" normalizeH="0" baseline="0" noProof="0" smtClean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The </a:t>
            </a: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points ( 5, 7) and (7, 21) lie on the same line.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	</a:t>
            </a:r>
            <a:endParaRPr kumimoji="0" lang="en-GB" sz="2800" b="0" i="0" u="none" strike="noStrike" kern="1200" cap="none" spc="0" normalizeH="0" baseline="0" noProof="0" smtClean="0">
              <a:ln>
                <a:noFill/>
              </a:ln>
              <a:solidFill>
                <a:srgbClr val="FFFFCC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800" b="0" i="0" u="none" strike="noStrike" kern="1200" cap="none" spc="0" normalizeH="0" baseline="0" noProof="0" smtClean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Find </a:t>
            </a: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the </a:t>
            </a:r>
            <a:r>
              <a:rPr kumimoji="0" lang="en-GB" sz="2800" b="0" i="0" u="none" strike="noStrike" kern="1200" cap="none" spc="0" normalizeH="0" baseline="0" noProof="0" smtClean="0">
                <a:ln>
                  <a:noFill/>
                </a:ln>
                <a:solidFill>
                  <a:srgbClr val="FFFFCC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gradient.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srgbClr val="FFFFCC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18440" name="Picture 10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8441" name="Text Box 20"/>
          <p:cNvSpPr txBox="1">
            <a:spLocks noChangeArrowheads="1"/>
          </p:cNvSpPr>
          <p:nvPr/>
        </p:nvSpPr>
        <p:spPr bwMode="auto">
          <a:xfrm>
            <a:off x="131763" y="1493838"/>
            <a:ext cx="714375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N5 LS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9458" name="Rectangle 18"/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2852533-CCEC-42CA-877D-884D9F42B838}" type="datetime5"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04-Jul-26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459" name="Rectangle 19"/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Created by Mr.Lafferty Maths Dept</a:t>
            </a:r>
          </a:p>
        </p:txBody>
      </p:sp>
      <p:pic>
        <p:nvPicPr>
          <p:cNvPr id="19460" name="Picture 2" descr="scottishflag" title=""/>
          <p:cNvPicPr>
            <a:picLocks noChangeAspect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1" name="Text Box 3" title=""/>
          <p:cNvSpPr txBox="1"/>
          <p:nvPr/>
        </p:nvSpPr>
        <p:spPr>
          <a:xfrm rot="16200000">
            <a:off x="-1547812" y="4160837"/>
            <a:ext cx="40274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en-GB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GB" altLang="en-US" sz="2000" b="0" i="0" u="none" baseline="0">
                <a:solidFill>
                  <a:schemeClr val="tx1"/>
                </a:solidFill>
                <a:effectLst/>
                <a:latin typeface="Comic Sans MS" pitchFamily="66" charset="0"/>
                <a:ea typeface="Arial"/>
              </a:defRPr>
            </a:lvl5pPr>
          </a:lstStyle>
          <a:p>
            <a:pPr marL="0" lvl="0" indent="0" eaLnBrk="1" hangingPunct="1"/>
            <a:r>
              <a:rPr sz="2800">
                <a:solidFill>
                  <a:srgbClr val="FFFF00"/>
                </a:solidFill>
              </a:rPr>
              <a:t>www.mathsrevision.com</a:t>
            </a:r>
            <a:endParaRPr sz="2800">
              <a:solidFill>
                <a:srgbClr val="FFFF00"/>
              </a:solidFill>
            </a:endParaRPr>
          </a:p>
        </p:txBody>
      </p:sp>
      <p:pic>
        <p:nvPicPr>
          <p:cNvPr id="19462" name="Picture 4" descr="Office Objects 0572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946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000" b="0" i="0" u="sng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Learning Intention</a:t>
            </a:r>
          </a:p>
        </p:txBody>
      </p:sp>
      <p:sp>
        <p:nvSpPr>
          <p:cNvPr id="1946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000" b="0" i="0" u="sng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Success Criteria</a:t>
            </a:r>
          </a:p>
        </p:txBody>
      </p:sp>
      <p:sp>
        <p:nvSpPr>
          <p:cNvPr id="19465" name="Line 8"/>
          <p:cNvSpPr>
            <a:spLocks noChangeShapeType="1"/>
          </p:cNvSpPr>
          <p:nvPr/>
        </p:nvSpPr>
        <p:spPr bwMode="auto">
          <a:xfrm flipH="1"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466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708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We are how to fit a line of best fir to a set of data.</a:t>
            </a: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5057775" y="3005138"/>
            <a:ext cx="4086225" cy="708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Understand why we use the line of best fit.</a:t>
            </a: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36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j-ea" pitchFamily="34" charset="0"/>
                <a:cs typeface="+mj-cs"/>
              </a:rPr>
              <a:t>Best Fit Line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5070475" y="4284663"/>
            <a:ext cx="4073525" cy="708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 pitchFamily="34" charset="0"/>
                <a:cs typeface="Arial"/>
              </a:rPr>
              <a:t>Be able to fit a line of best fit to a set of data.</a:t>
            </a:r>
            <a:endParaRPr kumimoji="0" lang="en-GB" sz="4400" b="0" i="0" u="none" strike="noStrike" kern="1200" cap="none" spc="0" normalizeH="0" baseline="0" noProof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Comic Sans MS" pitchFamily="66" charset="0"/>
              <a:ea typeface="+mn-ea"/>
              <a:cs typeface="Arial"/>
            </a:endParaRPr>
          </a:p>
        </p:txBody>
      </p:sp>
      <p:sp>
        <p:nvSpPr>
          <p:cNvPr id="19470" name="Text Box 20"/>
          <p:cNvSpPr txBox="1">
            <a:spLocks noChangeArrowheads="1"/>
          </p:cNvSpPr>
          <p:nvPr/>
        </p:nvSpPr>
        <p:spPr bwMode="auto">
          <a:xfrm>
            <a:off x="131763" y="1493838"/>
            <a:ext cx="714375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 pitchFamily="34" charset="0"/>
                <a:cs typeface="+mn-cs"/>
              </a:rPr>
              <a:t>N5 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/>
      <p:bldP spid="19467" grpId="0"/>
      <p:bldP spid="19469" grpId="0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5.09.14"/>
  <p:tag name="AS_TITLE" val="Aspose.Slides for .NET 4.0"/>
  <p:tag name="AS_VERSION" val="25.9"/>
</p:tagLst>
</file>

<file path=ppt/theme/theme1.xml><?xml version="1.0" encoding="utf-8"?>
<a:theme xmlns:r="http://schemas.openxmlformats.org/officeDocument/2006/relationships"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Tahoma"/>
        <a:cs typeface="Arial"/>
      </a:majorFont>
      <a:minorFont>
        <a:latin typeface="Tahoma"/>
        <a:ea typeface="Tahoma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r="http://schemas.openxmlformats.org/officeDocument/2006/relationships"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r="http://schemas.openxmlformats.org/officeDocument/2006/relationships" xmlns:a="http://schemas.openxmlformats.org/drawingml/2006/main" name="2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Tahoma"/>
        <a:cs typeface="Arial"/>
      </a:majorFont>
      <a:minorFont>
        <a:latin typeface="Tahoma"/>
        <a:ea typeface="Tahoma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r="http://schemas.openxmlformats.org/officeDocument/2006/relationships" xmlns:a="http://schemas.openxmlformats.org/drawingml/2006/main" name="3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Tahoma"/>
        <a:cs typeface="Arial"/>
      </a:majorFont>
      <a:minorFont>
        <a:latin typeface="Tahoma"/>
        <a:ea typeface="Tahoma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University of Strathclyde</Company>
  <PresentationFormat>On-screen Show (4:3)</PresentationFormat>
  <Paragraphs>191</Paragraphs>
  <Slides>12</Slides>
  <Notes>1</Notes>
  <TotalTime>3230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0">
      <vt:lpstr>Arial</vt:lpstr>
      <vt:lpstr>Comic Sans MS</vt:lpstr>
      <vt:lpstr>Tahoma</vt:lpstr>
      <vt:lpstr>Wingdings</vt:lpstr>
      <vt:lpstr>Times New Roman</vt:lpstr>
      <vt:lpstr>Arial Unicode MS</vt:lpstr>
      <vt:lpstr>Calibri</vt:lpstr>
      <vt:lpstr>1_Shimmer</vt:lpstr>
      <vt:lpstr>Statistics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Best Fit Line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Slide 1</dc:title>
  <cp:revision>301</cp:revision>
  <dcterms:created xsi:type="dcterms:W3CDTF">2005-04-06T16:52:43Z</dcterms:created>
  <dcterms:modified xsi:type="dcterms:W3CDTF">2026-07-04T13:46:50Z</dcterms:modified>
</cp:coreProperties>
</file>