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presProps.xml" ContentType="application/vnd.openxmlformats-officedocument.presentationml.presProps+xml"/>
  <Override PartName="/ppt/media/image19.wmf" ContentType="image/x-wmf"/>
  <Override PartName="/ppt/media/image118.wmf" ContentType="image/x-wmf"/>
  <Override PartName="/ppt/media/image86.wmf" ContentType="image/x-wmf"/>
  <Override PartName="/ppt/media/image18.wmf" ContentType="image/x-wmf"/>
  <Override PartName="/ppt/media/image111.wmf" ContentType="image/x-wmf"/>
  <Override PartName="/ppt/media/image77.wmf" ContentType="image/x-wmf"/>
  <Override PartName="/ppt/media/image99.wmf" ContentType="image/x-wmf"/>
  <Override PartName="/ppt/media/image97.wmf" ContentType="image/x-wmf"/>
  <Override PartName="/ppt/media/image28.wmf" ContentType="image/x-wmf"/>
  <Override PartName="/ppt/media/image128.wmf" ContentType="image/x-wmf"/>
  <Override PartName="/ppt/media/image95.wmf" ContentType="image/x-wmf"/>
  <Override PartName="/ppt/media/image27.wmf" ContentType="image/x-wmf"/>
  <Override PartName="/ppt/media/image127.wmf" ContentType="image/x-wmf"/>
  <Override PartName="/ppt/media/image88.wmf" ContentType="image/x-wmf"/>
  <Override PartName="/ppt/media/image29.wmf" ContentType="image/x-wmf"/>
  <Override PartName="/ppt/media/image85.wmf" ContentType="image/x-wmf"/>
  <Override PartName="/ppt/media/image17.wmf" ContentType="image/x-wmf"/>
  <Override PartName="/ppt/media/image126.wmf" ContentType="image/x-wmf"/>
  <Override PartName="/ppt/media/image125.wmf" ContentType="image/x-wmf"/>
  <Override PartName="/ppt/media/image93.wmf" ContentType="image/x-wmf"/>
  <Override PartName="/ppt/media/image25.wmf" ContentType="image/x-wmf"/>
  <Override PartName="/ppt/media/image91.wmf" ContentType="image/x-wmf"/>
  <Override PartName="/ppt/media/image75.wmf" ContentType="image/x-wmf"/>
  <Override PartName="/ppt/media/image107.wmf" ContentType="image/x-wmf"/>
  <Override PartName="/ppt/media/image4.wmf" ContentType="image/x-wmf"/>
  <Override PartName="/ppt/media/image82.wmf" ContentType="image/x-wmf"/>
  <Override PartName="/ppt/media/image90.wmf" ContentType="image/x-wmf"/>
  <Override PartName="/ppt/media/image135.wmf" ContentType="image/x-wmf"/>
  <Override PartName="/ppt/media/image49.wmf" ContentType="image/x-wmf"/>
  <Override PartName="/ppt/media/image36.wmf" ContentType="image/x-wmf"/>
  <Override PartName="/ppt/media/image136.wmf" ContentType="image/x-wmf"/>
  <Override PartName="/ppt/media/image134.wmf" ContentType="image/x-wmf"/>
  <Override PartName="/ppt/media/image46.wmf" ContentType="image/x-wmf"/>
  <Override PartName="/ppt/media/image5.wmf" ContentType="image/x-wmf"/>
  <Override PartName="/ppt/media/image130.wmf" ContentType="image/x-wmf"/>
  <Override PartName="/ppt/media/image31.wmf" ContentType="image/x-wmf"/>
  <Override PartName="/ppt/media/image57.wmf" ContentType="image/x-wmf"/>
  <Override PartName="/ppt/media/image24.wmf" ContentType="image/x-wmf"/>
  <Override PartName="/ppt/media/image132.wmf" ContentType="image/x-wmf"/>
  <Override PartName="/ppt/media/image69.wmf" ContentType="image/x-wmf"/>
  <Override PartName="/ppt/media/image33.wmf" ContentType="image/x-wmf"/>
  <Override PartName="/ppt/media/image133.wmf" ContentType="image/x-wmf"/>
  <Override PartName="/ppt/media/image40.wmf" ContentType="image/x-wmf"/>
  <Override PartName="/ppt/media/image42.wmf" ContentType="image/x-wmf"/>
  <Override PartName="/ppt/media/image131.wmf" ContentType="image/x-wmf"/>
  <Override PartName="/ppt/media/image147.wmf" ContentType="image/x-wmf"/>
  <Override PartName="/ppt/media/image61.wmf" ContentType="image/x-wmf"/>
  <Override PartName="/ppt/media/image140.wmf" ContentType="image/x-wmf"/>
  <Override PartName="/ppt/media/image52.wmf" ContentType="image/x-wmf"/>
  <Override PartName="/ppt/media/image23.wmf" ContentType="image/x-wmf"/>
  <Override PartName="/ppt/media/image141.wmf" ContentType="image/x-wmf"/>
  <Override PartName="/ppt/media/image30.wmf" ContentType="image/x-wmf"/>
  <Override PartName="/ppt/media/image142.wmf" ContentType="image/x-wmf"/>
  <Override PartName="/ppt/media/image60.wmf" ContentType="image/x-wmf"/>
  <Override PartName="/ppt/media/image43.wmf" ContentType="image/x-wmf"/>
  <Override PartName="/ppt/media/image151.wmf" ContentType="image/x-wmf"/>
  <Override PartName="/ppt/media/image7.wmf" ContentType="image/x-wmf"/>
  <Override PartName="/ppt/media/image65.wmf" ContentType="image/x-wmf"/>
  <Override PartName="/ppt/media/image138.wmf" ContentType="image/x-wmf"/>
  <Override PartName="/ppt/media/image150.wmf" ContentType="image/x-wmf"/>
  <Override PartName="/ppt/media/image104.wmf" ContentType="image/x-wmf"/>
  <Override PartName="/ppt/media/image56.wmf" ContentType="image/x-wmf"/>
  <Override PartName="/ppt/media/image32.wmf" ContentType="image/x-wmf"/>
  <Override PartName="/ppt/media/image117.wmf" ContentType="image/x-wmf"/>
  <Override PartName="/ppt/media/image144.wmf" ContentType="image/x-wmf"/>
  <Override PartName="/ppt/media/image103.wmf" ContentType="image/x-wmf"/>
  <Override PartName="/ppt/media/image129.wmf" ContentType="image/x-wmf"/>
  <Override PartName="/ppt/media/image146.wmf" ContentType="image/x-wmf"/>
  <Override PartName="/ppt/media/image48.wmf" ContentType="image/x-wmf"/>
  <Override PartName="/ppt/media/image89.wmf" ContentType="image/x-wmf"/>
  <Override PartName="/ppt/media/image120.wmf" ContentType="image/x-wmf"/>
  <Override PartName="/ppt/media/image145.wmf" ContentType="image/x-wmf"/>
  <Override PartName="/ppt/media/image76.wmf" ContentType="image/x-wmf"/>
  <Override PartName="/ppt/media/image9.wmf" ContentType="image/x-wmf"/>
  <Override PartName="/ppt/media/image78.wmf" ContentType="image/x-wmf"/>
  <Override PartName="/ppt/media/image67.wmf" ContentType="image/x-wmf"/>
  <Override PartName="/ppt/media/image53.wmf" ContentType="image/x-wmf"/>
  <Override PartName="/ppt/media/image96.wmf" ContentType="image/x-wmf"/>
  <Override PartName="/ppt/media/image106.wmf" ContentType="image/x-wmf"/>
  <Override PartName="/ppt/media/image148.wmf" ContentType="image/x-wmf"/>
  <Override PartName="/ppt/media/image124.wmf" ContentType="image/x-wmf"/>
  <Override PartName="/ppt/media/image13.wmf" ContentType="image/x-wmf"/>
  <Override PartName="/ppt/media/image44.wmf" ContentType="image/x-wmf"/>
  <Override PartName="/ppt/media/image58.wmf" ContentType="image/x-wmf"/>
  <Override PartName="/ppt/media/image98.wmf" ContentType="image/x-wmf"/>
  <Override PartName="/ppt/media/image41.wmf" ContentType="image/x-wmf"/>
  <Override PartName="/ppt/media/image73.wmf" ContentType="image/x-wmf"/>
  <Override PartName="/ppt/media/image92.wmf" ContentType="image/x-wmf"/>
  <Override PartName="/ppt/media/image122.wmf" ContentType="image/x-wmf"/>
  <Override PartName="/ppt/media/image149.wmf" ContentType="image/x-wmf"/>
  <Override PartName="/ppt/media/image115.wmf" ContentType="image/x-wmf"/>
  <Override PartName="/ppt/media/image22.wmf" ContentType="image/x-wmf"/>
  <Override PartName="/ppt/media/image11.wmf" ContentType="image/x-wmf"/>
  <Override PartName="/ppt/media/image74.wmf" ContentType="image/x-wmf"/>
  <Override PartName="/ppt/media/image101.wmf" ContentType="image/x-wmf"/>
  <Override PartName="/ppt/media/image50.wmf" ContentType="image/x-wmf"/>
  <Override PartName="/ppt/media/image112.wmf" ContentType="image/x-wmf"/>
  <Override PartName="/ppt/media/image143.wmf" ContentType="image/x-wmf"/>
  <Override PartName="/ppt/media/image54.wmf" ContentType="image/x-wmf"/>
  <Override PartName="/ppt/media/image8.wmf" ContentType="image/x-wmf"/>
  <Override PartName="/ppt/media/image80.wmf" ContentType="image/x-wmf"/>
  <Override PartName="/ppt/media/image139.wmf" ContentType="image/x-wmf"/>
  <Override PartName="/ppt/media/image39.wmf" ContentType="image/x-wmf"/>
  <Override PartName="/ppt/media/image26.wmf" ContentType="image/x-wmf"/>
  <Override PartName="/ppt/media/image47.wmf" ContentType="image/x-wmf"/>
  <Override PartName="/ppt/media/image94.wmf" ContentType="image/x-wmf"/>
  <Override PartName="/ppt/media/image123.wmf" ContentType="image/x-wmf"/>
  <Override PartName="/ppt/media/image66.wmf" ContentType="image/x-wmf"/>
  <Override PartName="/ppt/media/image38.wmf" ContentType="image/x-wmf"/>
  <Override PartName="/ppt/media/image109.wmf" ContentType="image/x-wmf"/>
  <Override PartName="/ppt/media/image152.wmf" ContentType="image/x-wmf"/>
  <Override PartName="/ppt/media/image59.wmf" ContentType="image/x-wmf"/>
  <Override PartName="/ppt/media/image113.wmf" ContentType="image/x-wmf"/>
  <Override PartName="/ppt/media/image45.wmf" ContentType="image/x-wmf"/>
  <Override PartName="/ppt/media/image55.wmf" ContentType="image/x-wmf"/>
  <Override PartName="/ppt/media/image6.wmf" ContentType="image/x-wmf"/>
  <Override PartName="/ppt/media/image137.wmf" ContentType="image/x-wmf"/>
  <Override PartName="/ppt/media/image34.wmf" ContentType="image/x-wmf"/>
  <Override PartName="/ppt/media/image15.wmf" ContentType="image/x-wmf"/>
  <Override PartName="/ppt/media/image37.wmf" ContentType="image/x-wmf"/>
  <Override PartName="/ppt/media/image51.wmf" ContentType="image/x-wmf"/>
  <Override PartName="/ppt/media/image79.wmf" ContentType="image/x-wmf"/>
  <Override PartName="/ppt/media/image14.wmf" ContentType="image/x-wmf"/>
  <Override PartName="/ppt/media/image108.wmf" ContentType="image/x-wmf"/>
  <Override PartName="/ppt/media/image1.gif" ContentType="image/gif"/>
  <Override PartName="/ppt/media/image63.gif" ContentType="image/gif"/>
  <Override PartName="/ppt/media/image62.wmf" ContentType="image/x-wmf"/>
  <Override PartName="/ppt/media/image10.wmf" ContentType="image/x-wmf"/>
  <Override PartName="/ppt/media/image110.wmf" ContentType="image/x-wmf"/>
  <Override PartName="/ppt/media/image64.wmf" ContentType="image/x-wmf"/>
  <Override PartName="/ppt/media/image12.wmf" ContentType="image/x-wmf"/>
  <Override PartName="/ppt/media/image3.wmf" ContentType="image/x-wmf"/>
  <Override PartName="/ppt/media/image81.wmf" ContentType="image/x-wmf"/>
  <Override PartName="/ppt/media/image87.wmf" ContentType="image/x-wmf"/>
  <Override PartName="/ppt/media/image35.wmf" ContentType="image/x-wmf"/>
  <Override PartName="/ppt/media/image114.wmf" ContentType="image/x-wmf"/>
  <Override PartName="/ppt/media/image21.wmf" ContentType="image/x-wmf"/>
  <Override PartName="/ppt/media/image83.wmf" ContentType="image/x-wmf"/>
  <Override PartName="/ppt/media/image68.wmf" ContentType="image/x-wmf"/>
  <Override PartName="/ppt/media/image16.wmf" ContentType="image/x-wmf"/>
  <Override PartName="/ppt/media/image84.wmf" ContentType="image/x-wmf"/>
  <Override PartName="/ppt/media/image116.wmf" ContentType="image/x-wmf"/>
  <Override PartName="/ppt/media/image70.wmf" ContentType="image/x-wmf"/>
  <Override PartName="/ppt/media/image119.wmf" ContentType="image/x-wmf"/>
  <Override PartName="/ppt/media/image71.wmf" ContentType="image/x-wmf"/>
  <Override PartName="/ppt/media/image72.wmf" ContentType="image/x-wmf"/>
  <Override PartName="/ppt/media/image20.wmf" ContentType="image/x-wmf"/>
  <Override PartName="/ppt/media/image100.wmf" ContentType="image/x-wmf"/>
  <Override PartName="/ppt/media/image102.wmf" ContentType="image/x-wmf"/>
  <Override PartName="/ppt/media/image105.wmf" ContentType="image/x-wmf"/>
  <Override PartName="/ppt/media/image121.wmf" ContentType="image/x-wmf"/>
  <Override PartName="/ppt/presentation.xml" ContentType="application/vnd.openxmlformats-officedocument.presentationml.presentation.main+xml"/>
  <Override PartName="/ppt/embeddings/oleObject119.bin" ContentType="application/vnd.openxmlformats-officedocument.oleObject"/>
  <Override PartName="/ppt/embeddings/oleObject48.bin" ContentType="application/vnd.openxmlformats-officedocument.oleObject"/>
  <Override PartName="/ppt/embeddings/oleObject97.bin" ContentType="application/vnd.openxmlformats-officedocument.oleObject"/>
  <Override PartName="/ppt/embeddings/oleObject29.bin" ContentType="application/vnd.openxmlformats-officedocument.oleObject"/>
  <Override PartName="/ppt/embeddings/oleObject96.bin" ContentType="application/vnd.openxmlformats-officedocument.oleObject"/>
  <Override PartName="/ppt/embeddings/oleObject38.bin" ContentType="application/vnd.openxmlformats-officedocument.oleObject"/>
  <Override PartName="/ppt/embeddings/oleObject28.bin" ContentType="application/vnd.openxmlformats-officedocument.oleObject"/>
  <Override PartName="/ppt/embeddings/oleObject88.bin" ContentType="application/vnd.openxmlformats-officedocument.oleObject"/>
  <Override PartName="/ppt/embeddings/oleObject19.bin" ContentType="application/vnd.openxmlformats-officedocument.oleObject"/>
  <Override PartName="/ppt/embeddings/oleObject86.bin" ContentType="application/vnd.openxmlformats-officedocument.oleObject"/>
  <Override PartName="/ppt/embeddings/oleObject78.bin" ContentType="application/vnd.openxmlformats-officedocument.oleObject"/>
  <Override PartName="/ppt/embeddings/oleObject18.bin" ContentType="application/vnd.openxmlformats-officedocument.oleObject"/>
  <Override PartName="/ppt/embeddings/oleObject149.bin" ContentType="application/vnd.openxmlformats-officedocument.oleObject"/>
  <Override PartName="/ppt/embeddings/oleObject148.bin" ContentType="application/vnd.openxmlformats-officedocument.oleObject"/>
  <Override PartName="/ppt/embeddings/oleObject76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112.bin" ContentType="application/vnd.openxmlformats-officedocument.oleObject"/>
  <Override PartName="/ppt/embeddings/oleObject110.bin" ContentType="application/vnd.openxmlformats-officedocument.oleObject"/>
  <Override PartName="/ppt/embeddings/oleObject42.bin" ContentType="application/vnd.openxmlformats-officedocument.oleObject"/>
  <Override PartName="/ppt/embeddings/oleObject113.bin" ContentType="application/vnd.openxmlformats-officedocument.oleObject"/>
  <Override PartName="/ppt/embeddings/oleObject100.bin" ContentType="application/vnd.openxmlformats-officedocument.oleObject"/>
  <Override PartName="/ppt/embeddings/oleObject14.bin" ContentType="application/vnd.openxmlformats-officedocument.oleObject"/>
  <Override PartName="/ppt/embeddings/oleObject116.bin" ContentType="application/vnd.openxmlformats-officedocument.oleObject"/>
  <Override PartName="/ppt/embeddings/oleObject117.bin" ContentType="application/vnd.openxmlformats-officedocument.oleObject"/>
  <Override PartName="/ppt/embeddings/oleObject45.bin" ContentType="application/vnd.openxmlformats-officedocument.oleObject"/>
  <Override PartName="/ppt/embeddings/oleObject39.bin" ContentType="application/vnd.openxmlformats-officedocument.oleObject"/>
  <Override PartName="/ppt/embeddings/oleObject49.bin" ContentType="application/vnd.openxmlformats-officedocument.oleObject"/>
  <Override PartName="/ppt/embeddings/oleObject37.bin" ContentType="application/vnd.openxmlformats-officedocument.oleObject"/>
  <Override PartName="/ppt/embeddings/oleObject102.bin" ContentType="application/vnd.openxmlformats-officedocument.oleObject"/>
  <Override PartName="/ppt/embeddings/oleObject89.bin" ContentType="application/vnd.openxmlformats-officedocument.oleObject"/>
  <Override PartName="/ppt/embeddings/oleObject101.bin" ContentType="application/vnd.openxmlformats-officedocument.oleObject"/>
  <Override PartName="/ppt/embeddings/oleObject43.bin" ContentType="application/vnd.openxmlformats-officedocument.oleObject"/>
  <Override PartName="/ppt/embeddings/oleObject59.bin" ContentType="application/vnd.openxmlformats-officedocument.oleObject"/>
  <Override PartName="/ppt/embeddings/oleObject92.bin" ContentType="application/vnd.openxmlformats-officedocument.oleObject"/>
  <Override PartName="/ppt/embeddings/oleObject135.bin" ContentType="application/vnd.openxmlformats-officedocument.oleObject"/>
  <Override PartName="/ppt/embeddings/oleObject31.bin" ContentType="application/vnd.openxmlformats-officedocument.oleObject"/>
  <Override PartName="/ppt/embeddings/oleObject7.bin" ContentType="application/vnd.openxmlformats-officedocument.oleObject"/>
  <Override PartName="/ppt/embeddings/oleObject53.bin" ContentType="application/vnd.openxmlformats-officedocument.oleObject"/>
  <Override PartName="/ppt/embeddings/oleObject139.bin" ContentType="application/vnd.openxmlformats-officedocument.oleObject"/>
  <Override PartName="/ppt/embeddings/oleObject3.bin" ContentType="application/vnd.openxmlformats-officedocument.oleObject"/>
  <Override PartName="/ppt/embeddings/oleObject46.bin" ContentType="application/vnd.openxmlformats-officedocument.oleObject"/>
  <Override PartName="/ppt/embeddings/oleObject115.bin" ContentType="application/vnd.openxmlformats-officedocument.oleObject"/>
  <Override PartName="/ppt/embeddings/oleObject8.bin" ContentType="application/vnd.openxmlformats-officedocument.oleObject"/>
  <Override PartName="/ppt/embeddings/oleObject35.bin" ContentType="application/vnd.openxmlformats-officedocument.oleObject"/>
  <Override PartName="/ppt/embeddings/oleObject25.bin" ContentType="application/vnd.openxmlformats-officedocument.oleObject"/>
  <Override PartName="/ppt/embeddings/oleObject52.bin" ContentType="application/vnd.openxmlformats-officedocument.oleObject"/>
  <Override PartName="/ppt/embeddings/oleObject55.bin" ContentType="application/vnd.openxmlformats-officedocument.oleObject"/>
  <Override PartName="/ppt/embeddings/oleObject9.bin" ContentType="application/vnd.openxmlformats-officedocument.oleObject"/>
  <Override PartName="/ppt/embeddings/oleObject47.bin" ContentType="application/vnd.openxmlformats-officedocument.oleObject"/>
  <Override PartName="/ppt/embeddings/oleObject87.bin" ContentType="application/vnd.openxmlformats-officedocument.oleObject"/>
  <Override PartName="/ppt/embeddings/oleObject103.bin" ContentType="application/vnd.openxmlformats-officedocument.oleObject"/>
  <Override PartName="/ppt/embeddings/oleObject57.bin" ContentType="application/vnd.openxmlformats-officedocument.oleObject"/>
  <Override PartName="/ppt/embeddings/oleObject95.bin" ContentType="application/vnd.openxmlformats-officedocument.oleObject"/>
  <Override PartName="/ppt/embeddings/oleObject51.bin" ContentType="application/vnd.openxmlformats-officedocument.oleObject"/>
  <Override PartName="/ppt/embeddings/oleObject125.bin" ContentType="application/vnd.openxmlformats-officedocument.oleObject"/>
  <Override PartName="/ppt/embeddings/oleObject120.bin" ContentType="application/vnd.openxmlformats-officedocument.oleObject"/>
  <Override PartName="/ppt/embeddings/oleObject121.bin" ContentType="application/vnd.openxmlformats-officedocument.oleObject"/>
  <Override PartName="/ppt/embeddings/oleObject50.bin" ContentType="application/vnd.openxmlformats-officedocument.oleObject"/>
  <Override PartName="/ppt/embeddings/oleObject44.bin" ContentType="application/vnd.openxmlformats-officedocument.oleObject"/>
  <Override PartName="/ppt/embeddings/oleObject111.bin" ContentType="application/vnd.openxmlformats-officedocument.oleObject"/>
  <Override PartName="/ppt/embeddings/oleObject73.bin" ContentType="application/vnd.openxmlformats-officedocument.oleObject"/>
  <Override PartName="/ppt/embeddings/oleObject99.bin" ContentType="application/vnd.openxmlformats-officedocument.oleObject"/>
  <Override PartName="/ppt/embeddings/oleObject40.bin" ContentType="application/vnd.openxmlformats-officedocument.oleObject"/>
  <Override PartName="/ppt/embeddings/oleObject106.bin" ContentType="application/vnd.openxmlformats-officedocument.oleObject"/>
  <Override PartName="/ppt/embeddings/oleObject54.bin" ContentType="application/vnd.openxmlformats-officedocument.oleObject"/>
  <Override PartName="/ppt/embeddings/oleObject105.bin" ContentType="application/vnd.openxmlformats-officedocument.oleObject"/>
  <Override PartName="/ppt/embeddings/oleObject98.bin" ContentType="application/vnd.openxmlformats-officedocument.oleObject"/>
  <Override PartName="/ppt/embeddings/oleObject6.bin" ContentType="application/vnd.openxmlformats-officedocument.oleObject"/>
  <Override PartName="/ppt/embeddings/oleObject118.bin" ContentType="application/vnd.openxmlformats-officedocument.oleObject"/>
  <Override PartName="/ppt/embeddings/oleObject91.bin" ContentType="application/vnd.openxmlformats-officedocument.oleObject"/>
  <Override PartName="/ppt/embeddings/oleObject12.bin" ContentType="application/vnd.openxmlformats-officedocument.oleObject"/>
  <Override PartName="/ppt/embeddings/oleObject128.bin" ContentType="application/vnd.openxmlformats-officedocument.oleObject"/>
  <Override PartName="/ppt/embeddings/oleObject134.bin" ContentType="application/vnd.openxmlformats-officedocument.oleObject"/>
  <Override PartName="/ppt/embeddings/oleObject41.bin" ContentType="application/vnd.openxmlformats-officedocument.oleObject"/>
  <Override PartName="/ppt/embeddings/oleObject32.bin" ContentType="application/vnd.openxmlformats-officedocument.oleObject"/>
  <Override PartName="/ppt/embeddings/oleObject122.bin" ContentType="application/vnd.openxmlformats-officedocument.oleObject"/>
  <Override PartName="/ppt/embeddings/oleObject107.bin" ContentType="application/vnd.openxmlformats-officedocument.oleObject"/>
  <Override PartName="/ppt/embeddings/oleObject56.bin" ContentType="application/vnd.openxmlformats-officedocument.oleObject"/>
  <Override PartName="/ppt/embeddings/oleObject62.bin" ContentType="application/vnd.openxmlformats-officedocument.oleObject"/>
  <Override PartName="/ppt/embeddings/oleObject114.bin" ContentType="application/vnd.openxmlformats-officedocument.oleObject"/>
  <Override PartName="/ppt/embeddings/oleObject27.bin" ContentType="application/vnd.openxmlformats-officedocument.oleObject"/>
  <Override PartName="/ppt/embeddings/oleObject33.bin" ContentType="application/vnd.openxmlformats-officedocument.oleObject"/>
  <Override PartName="/ppt/embeddings/oleObject140.bin" ContentType="application/vnd.openxmlformats-officedocument.oleObject"/>
  <Override PartName="/ppt/embeddings/oleObject2.bin" ContentType="application/vnd.openxmlformats-officedocument.oleObject"/>
  <Override PartName="/ppt/embeddings/oleObject1.bin" ContentType="application/vnd.openxmlformats-officedocument.oleObject"/>
  <Override PartName="/ppt/embeddings/oleObject26.bin" ContentType="application/vnd.openxmlformats-officedocument.oleObject"/>
  <Override PartName="/ppt/embeddings/oleObject151.bin" ContentType="application/vnd.openxmlformats-officedocument.oleObject"/>
  <Override PartName="/ppt/embeddings/oleObject80.bin" ContentType="application/vnd.openxmlformats-officedocument.oleObject"/>
  <Override PartName="/ppt/embeddings/oleObject129.bin" ContentType="application/vnd.openxmlformats-officedocument.oleObject"/>
  <Override PartName="/ppt/embeddings/oleObject13.bin" ContentType="application/vnd.openxmlformats-officedocument.oleObject"/>
  <Override PartName="/ppt/embeddings/oleObject74.bin" ContentType="application/vnd.openxmlformats-officedocument.oleObject"/>
  <Override PartName="/ppt/embeddings/oleObject10.bin" ContentType="application/vnd.openxmlformats-officedocument.oleObject"/>
  <Override PartName="/ppt/embeddings/oleObject81.bin" ContentType="application/vnd.openxmlformats-officedocument.oleObject"/>
  <Override PartName="/ppt/embeddings/oleObject150.bin" ContentType="application/vnd.openxmlformats-officedocument.oleObject"/>
  <Override PartName="/ppt/embeddings/oleObject130.bin" ContentType="application/vnd.openxmlformats-officedocument.oleObject"/>
  <Override PartName="/ppt/embeddings/oleObject153.bin" ContentType="application/vnd.openxmlformats-officedocument.oleObject"/>
  <Override PartName="/ppt/embeddings/oleObject123.bin" ContentType="application/vnd.openxmlformats-officedocument.oleObject"/>
  <Override PartName="/ppt/embeddings/oleObject82.bin" ContentType="application/vnd.openxmlformats-officedocument.oleObject"/>
  <Override PartName="/ppt/embeddings/oleObject65.bin" ContentType="application/vnd.openxmlformats-officedocument.oleObject"/>
  <Override PartName="/ppt/embeddings/oleObject83.bin" ContentType="application/vnd.openxmlformats-officedocument.oleObject"/>
  <Override PartName="/ppt/embeddings/oleObject64.bin" ContentType="application/vnd.openxmlformats-officedocument.oleObject"/>
  <Override PartName="/ppt/embeddings/oleObject147.bin" ContentType="application/vnd.openxmlformats-officedocument.oleObject"/>
  <Override PartName="/ppt/embeddings/oleObject104.bin" ContentType="application/vnd.openxmlformats-officedocument.oleObject"/>
  <Override PartName="/ppt/embeddings/oleObject126.bin" ContentType="application/vnd.openxmlformats-officedocument.oleObject"/>
  <Override PartName="/ppt/embeddings/oleObject20.bin" ContentType="application/vnd.openxmlformats-officedocument.oleObject"/>
  <Override PartName="/ppt/embeddings/oleObject85.bin" ContentType="application/vnd.openxmlformats-officedocument.oleObject"/>
  <Override PartName="/ppt/embeddings/oleObject94.bin" ContentType="application/vnd.openxmlformats-officedocument.oleObject"/>
  <Override PartName="/ppt/embeddings/oleObject23.bin" ContentType="application/vnd.openxmlformats-officedocument.oleObject"/>
  <Override PartName="/ppt/embeddings/oleObject16.bin" ContentType="application/vnd.openxmlformats-officedocument.oleObject"/>
  <Override PartName="/ppt/embeddings/oleObject77.bin" ContentType="application/vnd.openxmlformats-officedocument.oleObject"/>
  <Override PartName="/ppt/embeddings/oleObject11.bin" ContentType="application/vnd.openxmlformats-officedocument.oleObject"/>
  <Override PartName="/ppt/embeddings/oleObject84.bin" ContentType="application/vnd.openxmlformats-officedocument.oleObject"/>
  <Override PartName="/ppt/embeddings/oleObject58.bin" ContentType="application/vnd.openxmlformats-officedocument.oleObject"/>
  <Override PartName="/ppt/embeddings/oleObject127.bin" ContentType="application/vnd.openxmlformats-officedocument.oleObject"/>
  <Override PartName="/ppt/embeddings/oleObject90.bin" ContentType="application/vnd.openxmlformats-officedocument.oleObject"/>
  <Override PartName="/ppt/embeddings/oleObject136.bin" ContentType="application/vnd.openxmlformats-officedocument.oleObject"/>
  <Override PartName="/ppt/embeddings/oleObject21.bin" ContentType="application/vnd.openxmlformats-officedocument.oleObject"/>
  <Override PartName="/ppt/embeddings/oleObject72.bin" ContentType="application/vnd.openxmlformats-officedocument.oleObject"/>
  <Override PartName="/ppt/embeddings/oleObject24.bin" ContentType="application/vnd.openxmlformats-officedocument.oleObject"/>
  <Override PartName="/ppt/embeddings/oleObject93.bin" ContentType="application/vnd.openxmlformats-officedocument.oleObject"/>
  <Override PartName="/ppt/embeddings/oleObject34.bin" ContentType="application/vnd.openxmlformats-officedocument.oleObject"/>
  <Override PartName="/ppt/embeddings/oleObject108.bin" ContentType="application/vnd.openxmlformats-officedocument.oleObject"/>
  <Override PartName="/ppt/embeddings/oleObject15.bin" ContentType="application/vnd.openxmlformats-officedocument.oleObject"/>
  <Override PartName="/ppt/embeddings/oleObject131.bin" ContentType="application/vnd.openxmlformats-officedocument.oleObject"/>
  <Override PartName="/ppt/embeddings/oleObject60.bin" ContentType="application/vnd.openxmlformats-officedocument.oleObject"/>
  <Override PartName="/ppt/embeddings/oleObject30.bin" ContentType="application/vnd.openxmlformats-officedocument.oleObject"/>
  <Override PartName="/ppt/embeddings/oleObject141.bin" ContentType="application/vnd.openxmlformats-officedocument.oleObject"/>
  <Override PartName="/ppt/embeddings/oleObject36.bin" ContentType="application/vnd.openxmlformats-officedocument.oleObject"/>
  <Override PartName="/ppt/embeddings/oleObject132.bin" ContentType="application/vnd.openxmlformats-officedocument.oleObject"/>
  <Override PartName="/ppt/embeddings/oleObject109.bin" ContentType="application/vnd.openxmlformats-officedocument.oleObject"/>
  <Override PartName="/ppt/embeddings/oleObject61.bin" ContentType="application/vnd.openxmlformats-officedocument.oleObject"/>
  <Override PartName="/ppt/embeddings/oleObject133.bin" ContentType="application/vnd.openxmlformats-officedocument.oleObject"/>
  <Override PartName="/ppt/embeddings/oleObject63.bin" ContentType="application/vnd.openxmlformats-officedocument.oleObject"/>
  <Override PartName="/ppt/embeddings/oleObject137.bin" ContentType="application/vnd.openxmlformats-officedocument.oleObject"/>
  <Override PartName="/ppt/embeddings/oleObject22.bin" ContentType="application/vnd.openxmlformats-officedocument.oleObject"/>
  <Override PartName="/ppt/embeddings/oleObject68.bin" ContentType="application/vnd.openxmlformats-officedocument.oleObject"/>
  <Override PartName="/ppt/embeddings/oleObject66.bin" ContentType="application/vnd.openxmlformats-officedocument.oleObject"/>
  <Override PartName="/ppt/embeddings/oleObject17.bin" ContentType="application/vnd.openxmlformats-officedocument.oleObject"/>
  <Override PartName="/ppt/embeddings/oleObject70.bin" ContentType="application/vnd.openxmlformats-officedocument.oleObject"/>
  <Override PartName="/ppt/embeddings/oleObject79.bin" ContentType="application/vnd.openxmlformats-officedocument.oleObject"/>
  <Override PartName="/ppt/embeddings/oleObject124.bin" ContentType="application/vnd.openxmlformats-officedocument.oleObject"/>
  <Override PartName="/ppt/embeddings/oleObject138.bin" ContentType="application/vnd.openxmlformats-officedocument.oleObject"/>
  <Override PartName="/ppt/embeddings/oleObject67.bin" ContentType="application/vnd.openxmlformats-officedocument.oleObject"/>
  <Override PartName="/ppt/embeddings/oleObject69.bin" ContentType="application/vnd.openxmlformats-officedocument.oleObject"/>
  <Override PartName="/ppt/embeddings/oleObject142.bin" ContentType="application/vnd.openxmlformats-officedocument.oleObject"/>
  <Override PartName="/ppt/embeddings/oleObject71.bin" ContentType="application/vnd.openxmlformats-officedocument.oleObject"/>
  <Override PartName="/ppt/embeddings/oleObject152.bin" ContentType="application/vnd.openxmlformats-officedocument.oleObject"/>
  <Override PartName="/ppt/embeddings/oleObject143.bin" ContentType="application/vnd.openxmlformats-officedocument.oleObject"/>
  <Override PartName="/ppt/embeddings/oleObject144.bin" ContentType="application/vnd.openxmlformats-officedocument.oleObject"/>
  <Override PartName="/ppt/embeddings/oleObject145.bin" ContentType="application/vnd.openxmlformats-officedocument.oleObject"/>
  <Override PartName="/ppt/embeddings/oleObject146.bin" ContentType="application/vnd.openxmlformats-officedocument.oleObject"/>
  <Override PartName="/ppt/embeddings/oleObject75.bin" ContentType="application/vnd.openxmlformats-officedocument.oleObject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s/slide58.xml" ContentType="application/vnd.openxmlformats-officedocument.presentationml.slide+xml"/>
  <Override PartName="/ppt/slides/slide19.xml" ContentType="application/vnd.openxmlformats-officedocument.presentationml.slide+xml"/>
  <Override PartName="/ppt/slides/slide44.xml" ContentType="application/vnd.openxmlformats-officedocument.presentationml.slide+xml"/>
  <Override PartName="/ppt/slides/slide18.xml" ContentType="application/vnd.openxmlformats-officedocument.presentationml.slide+xml"/>
  <Override PartName="/ppt/slides/slide41.xml" ContentType="application/vnd.openxmlformats-officedocument.presentationml.slide+xml"/>
  <Override PartName="/ppt/slides/slide38.xml" ContentType="application/vnd.openxmlformats-officedocument.presentationml.slide+xml"/>
  <Override PartName="/ppt/slides/slide35.xml" ContentType="application/vnd.openxmlformats-officedocument.presentationml.slide+xml"/>
  <Override PartName="/ppt/slides/slide50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2.xml" ContentType="application/vnd.openxmlformats-officedocument.presentationml.slide+xml"/>
  <Override PartName="/ppt/slides/slide23.xml" ContentType="application/vnd.openxmlformats-officedocument.presentationml.slide+xml"/>
  <Override PartName="/ppt/slides/slide5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45.xml" ContentType="application/vnd.openxmlformats-officedocument.presentationml.slide+xml"/>
  <Override PartName="/ppt/slides/slide52.xml" ContentType="application/vnd.openxmlformats-officedocument.presentationml.slide+xml"/>
  <Override PartName="/ppt/slides/slide14.xml" ContentType="application/vnd.openxmlformats-officedocument.presentationml.slide+xml"/>
  <Override PartName="/ppt/slides/slide51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42.xml" ContentType="application/vnd.openxmlformats-officedocument.presentationml.slide+xml"/>
  <Override PartName="/ppt/slides/slide53.xml" ContentType="application/vnd.openxmlformats-officedocument.presentationml.slide+xml"/>
  <Override PartName="/ppt/slides/slide56.xml" ContentType="application/vnd.openxmlformats-officedocument.presentationml.slide+xml"/>
  <Override PartName="/ppt/slides/slide24.xml" ContentType="application/vnd.openxmlformats-officedocument.presentationml.slide+xml"/>
  <Override PartName="/ppt/slides/slide55.xml" ContentType="application/vnd.openxmlformats-officedocument.presentationml.slide+xml"/>
  <Override PartName="/ppt/slides/slide27.xml" ContentType="application/vnd.openxmlformats-officedocument.presentationml.slide+xml"/>
  <Override PartName="/ppt/slides/slide46.xml" ContentType="application/vnd.openxmlformats-officedocument.presentationml.slide+xml"/>
  <Override PartName="/ppt/slides/slide43.xml" ContentType="application/vnd.openxmlformats-officedocument.presentationml.slide+xml"/>
  <Override PartName="/ppt/slides/slide47.xml" ContentType="application/vnd.openxmlformats-officedocument.presentationml.slide+xml"/>
  <Override PartName="/ppt/slides/slide37.xml" ContentType="application/vnd.openxmlformats-officedocument.presentationml.slide+xml"/>
  <Override PartName="/ppt/slides/slide54.xml" ContentType="application/vnd.openxmlformats-officedocument.presentationml.slide+xml"/>
  <Override PartName="/ppt/slides/slide36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39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3B3061-4429-4434-9020-2AA5094ADFB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Text Box 20"/>
          <p:cNvSpPr/>
          <p:nvPr/>
        </p:nvSpPr>
        <p:spPr>
          <a:xfrm rot="16200000">
            <a:off x="-1582200" y="402948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1" name="Picture 21" descr="scottishflag"/>
          <p:cNvPicPr/>
          <p:nvPr/>
        </p:nvPicPr>
        <p:blipFill>
          <a:blip r:embed="rId2"/>
          <a:stretch/>
        </p:blipFill>
        <p:spPr>
          <a:xfrm>
            <a:off x="179280" y="76500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Picture 22" descr="Office Objects 0572"/>
          <p:cNvPicPr/>
          <p:nvPr/>
        </p:nvPicPr>
        <p:blipFill>
          <a:blip r:embed="rId3"/>
          <a:stretch/>
        </p:blipFill>
        <p:spPr>
          <a:xfrm>
            <a:off x="7451640" y="26028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dt" idx="2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ftr" idx="2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sldNum" idx="3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F873C29-EE95-484B-8DDD-404E4B54033A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dt" idx="3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ftr" idx="3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sldNum" idx="3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B4F063D-1E4D-4D56-ACAC-2FE4AA9E34B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dt" idx="3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ftr" idx="3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sldNum" idx="3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D732E5C-2A57-4359-8675-7121B9994007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4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5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26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27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8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9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30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1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2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3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4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5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36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pic>
        <p:nvPicPr>
          <p:cNvPr id="37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Text Box 22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9" name="Picture 23" descr="Office Objects 0572"/>
          <p:cNvPicPr/>
          <p:nvPr/>
        </p:nvPicPr>
        <p:blipFill>
          <a:blip r:embed="rId3"/>
          <a:stretch/>
        </p:blipFill>
        <p:spPr>
          <a:xfrm>
            <a:off x="7236000" y="260280"/>
            <a:ext cx="144432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TextBox 39"/>
          <p:cNvSpPr/>
          <p:nvPr/>
        </p:nvSpPr>
        <p:spPr>
          <a:xfrm>
            <a:off x="10548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B5997CD-D9AD-4BC7-B678-AB5CFEC0C991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47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8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49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50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1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2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3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4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5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6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7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58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EA6502-292F-4D5D-AB13-62B8DDE1E7D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10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10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BFCB05B-EA4C-4D1B-A56C-B13E048ED55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65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6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67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8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69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0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1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2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3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4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5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6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829279-2A81-43BE-9A66-E67EA1F483F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ftr" idx="1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spcBef>
                <a:spcPts val="624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10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100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3927F89-8416-4760-B85C-A10595902E53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1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1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08A7DC-3A1B-4451-BBFA-E47FF2099870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dt" idx="1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ftr" idx="1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837E6ED-2AAD-4FF6-A723-E13B67C9486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1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2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2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EA7638F-49AB-4581-B2DC-7DE4BF6321AF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2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2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2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A89D29-4FBD-4FCD-8E21-51262CE2AF52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dt" idx="2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ftr" idx="2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sldNum" idx="2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190E152-B8E2-4A82-803F-B8E7BC30098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12.xml"/><Relationship Id="rId4" Type="http://schemas.openxmlformats.org/officeDocument/2006/relationships/slide" Target="slide18.xml"/><Relationship Id="rId5" Type="http://schemas.openxmlformats.org/officeDocument/2006/relationships/slide" Target="slide30.xml"/><Relationship Id="rId6" Type="http://schemas.openxmlformats.org/officeDocument/2006/relationships/slide" Target="slide12.xml"/><Relationship Id="rId7" Type="http://schemas.openxmlformats.org/officeDocument/2006/relationships/slide" Target="slide40.xml"/><Relationship Id="rId8" Type="http://schemas.openxmlformats.org/officeDocument/2006/relationships/slide" Target="slide27.xml"/><Relationship Id="rId9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53.bin"/><Relationship Id="rId2" Type="http://schemas.openxmlformats.org/officeDocument/2006/relationships/image" Target="../media/image52.wmf"/><Relationship Id="rId3" Type="http://schemas.openxmlformats.org/officeDocument/2006/relationships/oleObject" Target="../embeddings/oleObject54.bin"/><Relationship Id="rId4" Type="http://schemas.openxmlformats.org/officeDocument/2006/relationships/image" Target="../media/image53.wmf"/><Relationship Id="rId5" Type="http://schemas.openxmlformats.org/officeDocument/2006/relationships/oleObject" Target="../embeddings/oleObject55.bin"/><Relationship Id="rId6" Type="http://schemas.openxmlformats.org/officeDocument/2006/relationships/image" Target="../media/image54.wmf"/><Relationship Id="rId7" Type="http://schemas.openxmlformats.org/officeDocument/2006/relationships/oleObject" Target="../embeddings/oleObject56.bin"/><Relationship Id="rId8" Type="http://schemas.openxmlformats.org/officeDocument/2006/relationships/image" Target="../media/image55.wmf"/><Relationship Id="rId9" Type="http://schemas.openxmlformats.org/officeDocument/2006/relationships/oleObject" Target="../embeddings/oleObject57.bin"/><Relationship Id="rId10" Type="http://schemas.openxmlformats.org/officeDocument/2006/relationships/image" Target="../media/image56.wmf"/><Relationship Id="rId11" Type="http://schemas.openxmlformats.org/officeDocument/2006/relationships/oleObject" Target="../embeddings/oleObject58.bin"/><Relationship Id="rId12" Type="http://schemas.openxmlformats.org/officeDocument/2006/relationships/image" Target="../media/image57.wmf"/><Relationship Id="rId13" Type="http://schemas.openxmlformats.org/officeDocument/2006/relationships/oleObject" Target="../embeddings/oleObject59.bin"/><Relationship Id="rId14" Type="http://schemas.openxmlformats.org/officeDocument/2006/relationships/image" Target="../media/image58.wmf"/><Relationship Id="rId15" Type="http://schemas.openxmlformats.org/officeDocument/2006/relationships/oleObject" Target="../embeddings/oleObject60.bin"/><Relationship Id="rId16" Type="http://schemas.openxmlformats.org/officeDocument/2006/relationships/image" Target="../media/image59.wmf"/><Relationship Id="rId17" Type="http://schemas.openxmlformats.org/officeDocument/2006/relationships/oleObject" Target="../embeddings/oleObject61.bin"/><Relationship Id="rId18" Type="http://schemas.openxmlformats.org/officeDocument/2006/relationships/image" Target="../media/image60.wmf"/><Relationship Id="rId19" Type="http://schemas.openxmlformats.org/officeDocument/2006/relationships/oleObject" Target="../embeddings/oleObject62.bin"/><Relationship Id="rId20" Type="http://schemas.openxmlformats.org/officeDocument/2006/relationships/image" Target="../media/image61.wmf"/><Relationship Id="rId21" Type="http://schemas.openxmlformats.org/officeDocument/2006/relationships/oleObject" Target="../embeddings/oleObject63.bin"/><Relationship Id="rId22" Type="http://schemas.openxmlformats.org/officeDocument/2006/relationships/image" Target="../media/image62.wmf"/><Relationship Id="rId23" Type="http://schemas.openxmlformats.org/officeDocument/2006/relationships/oleObject" Target="../embeddings/oleObject64.bin"/><Relationship Id="rId24" Type="http://schemas.openxmlformats.org/officeDocument/2006/relationships/image" Target="../media/image58.wmf"/><Relationship Id="rId2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65.bin"/><Relationship Id="rId3" Type="http://schemas.openxmlformats.org/officeDocument/2006/relationships/image" Target="../media/image64.wmf"/><Relationship Id="rId4" Type="http://schemas.openxmlformats.org/officeDocument/2006/relationships/oleObject" Target="../embeddings/oleObject66.bin"/><Relationship Id="rId5" Type="http://schemas.openxmlformats.org/officeDocument/2006/relationships/image" Target="../media/image65.wmf"/><Relationship Id="rId6" Type="http://schemas.openxmlformats.org/officeDocument/2006/relationships/oleObject" Target="../embeddings/oleObject67.bin"/><Relationship Id="rId7" Type="http://schemas.openxmlformats.org/officeDocument/2006/relationships/image" Target="../media/image66.wmf"/><Relationship Id="rId8" Type="http://schemas.openxmlformats.org/officeDocument/2006/relationships/oleObject" Target="../embeddings/oleObject68.bin"/><Relationship Id="rId9" Type="http://schemas.openxmlformats.org/officeDocument/2006/relationships/image" Target="../media/image67.wmf"/><Relationship Id="rId10" Type="http://schemas.openxmlformats.org/officeDocument/2006/relationships/oleObject" Target="../embeddings/oleObject69.bin"/><Relationship Id="rId11" Type="http://schemas.openxmlformats.org/officeDocument/2006/relationships/image" Target="../media/image68.wmf"/><Relationship Id="rId12" Type="http://schemas.openxmlformats.org/officeDocument/2006/relationships/oleObject" Target="../embeddings/oleObject70.bin"/><Relationship Id="rId13" Type="http://schemas.openxmlformats.org/officeDocument/2006/relationships/image" Target="../media/image69.wmf"/><Relationship Id="rId14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71.bin"/><Relationship Id="rId3" Type="http://schemas.openxmlformats.org/officeDocument/2006/relationships/image" Target="../media/image70.wmf"/><Relationship Id="rId4" Type="http://schemas.openxmlformats.org/officeDocument/2006/relationships/oleObject" Target="../embeddings/oleObject72.bin"/><Relationship Id="rId5" Type="http://schemas.openxmlformats.org/officeDocument/2006/relationships/image" Target="../media/image71.wmf"/><Relationship Id="rId6" Type="http://schemas.openxmlformats.org/officeDocument/2006/relationships/oleObject" Target="../embeddings/oleObject73.bin"/><Relationship Id="rId7" Type="http://schemas.openxmlformats.org/officeDocument/2006/relationships/image" Target="../media/image72.wmf"/><Relationship Id="rId8" Type="http://schemas.openxmlformats.org/officeDocument/2006/relationships/oleObject" Target="../embeddings/oleObject74.bin"/><Relationship Id="rId9" Type="http://schemas.openxmlformats.org/officeDocument/2006/relationships/image" Target="../media/image73.wmf"/><Relationship Id="rId10" Type="http://schemas.openxmlformats.org/officeDocument/2006/relationships/oleObject" Target="../embeddings/oleObject75.bin"/><Relationship Id="rId11" Type="http://schemas.openxmlformats.org/officeDocument/2006/relationships/image" Target="../media/image74.wmf"/><Relationship Id="rId12" Type="http://schemas.openxmlformats.org/officeDocument/2006/relationships/oleObject" Target="../embeddings/oleObject76.bin"/><Relationship Id="rId13" Type="http://schemas.openxmlformats.org/officeDocument/2006/relationships/image" Target="../media/image75.wmf"/><Relationship Id="rId14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77.bin"/><Relationship Id="rId3" Type="http://schemas.openxmlformats.org/officeDocument/2006/relationships/image" Target="../media/image76.wmf"/><Relationship Id="rId4" Type="http://schemas.openxmlformats.org/officeDocument/2006/relationships/oleObject" Target="../embeddings/oleObject78.bin"/><Relationship Id="rId5" Type="http://schemas.openxmlformats.org/officeDocument/2006/relationships/image" Target="../media/image77.wmf"/><Relationship Id="rId6" Type="http://schemas.openxmlformats.org/officeDocument/2006/relationships/oleObject" Target="../embeddings/oleObject79.bin"/><Relationship Id="rId7" Type="http://schemas.openxmlformats.org/officeDocument/2006/relationships/image" Target="../media/image78.wmf"/><Relationship Id="rId8" Type="http://schemas.openxmlformats.org/officeDocument/2006/relationships/oleObject" Target="../embeddings/oleObject80.bin"/><Relationship Id="rId9" Type="http://schemas.openxmlformats.org/officeDocument/2006/relationships/image" Target="../media/image79.wmf"/><Relationship Id="rId10" Type="http://schemas.openxmlformats.org/officeDocument/2006/relationships/oleObject" Target="../embeddings/oleObject81.bin"/><Relationship Id="rId11" Type="http://schemas.openxmlformats.org/officeDocument/2006/relationships/image" Target="../media/image80.wmf"/><Relationship Id="rId12" Type="http://schemas.openxmlformats.org/officeDocument/2006/relationships/oleObject" Target="../embeddings/oleObject82.bin"/><Relationship Id="rId13" Type="http://schemas.openxmlformats.org/officeDocument/2006/relationships/image" Target="../media/image81.wmf"/><Relationship Id="rId14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83.bin"/><Relationship Id="rId2" Type="http://schemas.openxmlformats.org/officeDocument/2006/relationships/image" Target="../media/image82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84.bin"/><Relationship Id="rId2" Type="http://schemas.openxmlformats.org/officeDocument/2006/relationships/image" Target="../media/image83.wmf"/><Relationship Id="rId3" Type="http://schemas.openxmlformats.org/officeDocument/2006/relationships/oleObject" Target="../embeddings/oleObject85.bin"/><Relationship Id="rId4" Type="http://schemas.openxmlformats.org/officeDocument/2006/relationships/image" Target="../media/image84.wmf"/><Relationship Id="rId5" Type="http://schemas.openxmlformats.org/officeDocument/2006/relationships/oleObject" Target="../embeddings/oleObject86.bin"/><Relationship Id="rId6" Type="http://schemas.openxmlformats.org/officeDocument/2006/relationships/image" Target="../media/image85.wmf"/><Relationship Id="rId7" Type="http://schemas.openxmlformats.org/officeDocument/2006/relationships/oleObject" Target="../embeddings/oleObject87.bin"/><Relationship Id="rId8" Type="http://schemas.openxmlformats.org/officeDocument/2006/relationships/image" Target="../media/image86.wmf"/><Relationship Id="rId9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88.bin"/><Relationship Id="rId2" Type="http://schemas.openxmlformats.org/officeDocument/2006/relationships/image" Target="../media/image87.wmf"/><Relationship Id="rId3" Type="http://schemas.openxmlformats.org/officeDocument/2006/relationships/oleObject" Target="../embeddings/oleObject89.bin"/><Relationship Id="rId4" Type="http://schemas.openxmlformats.org/officeDocument/2006/relationships/image" Target="../media/image88.wmf"/><Relationship Id="rId5" Type="http://schemas.openxmlformats.org/officeDocument/2006/relationships/oleObject" Target="../embeddings/oleObject90.bin"/><Relationship Id="rId6" Type="http://schemas.openxmlformats.org/officeDocument/2006/relationships/image" Target="../media/image89.wmf"/><Relationship Id="rId7" Type="http://schemas.openxmlformats.org/officeDocument/2006/relationships/oleObject" Target="../embeddings/oleObject91.bin"/><Relationship Id="rId8" Type="http://schemas.openxmlformats.org/officeDocument/2006/relationships/image" Target="../media/image90.wmf"/><Relationship Id="rId9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92.bin"/><Relationship Id="rId2" Type="http://schemas.openxmlformats.org/officeDocument/2006/relationships/image" Target="../media/image91.wmf"/><Relationship Id="rId3" Type="http://schemas.openxmlformats.org/officeDocument/2006/relationships/oleObject" Target="../embeddings/oleObject93.bin"/><Relationship Id="rId4" Type="http://schemas.openxmlformats.org/officeDocument/2006/relationships/image" Target="../media/image92.wmf"/><Relationship Id="rId5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94.bin"/><Relationship Id="rId2" Type="http://schemas.openxmlformats.org/officeDocument/2006/relationships/image" Target="../media/image93.wmf"/><Relationship Id="rId3" Type="http://schemas.openxmlformats.org/officeDocument/2006/relationships/oleObject" Target="../embeddings/oleObject95.bin"/><Relationship Id="rId4" Type="http://schemas.openxmlformats.org/officeDocument/2006/relationships/image" Target="../media/image94.wmf"/><Relationship Id="rId5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96.bin"/><Relationship Id="rId2" Type="http://schemas.openxmlformats.org/officeDocument/2006/relationships/image" Target="../media/image95.wmf"/><Relationship Id="rId3" Type="http://schemas.openxmlformats.org/officeDocument/2006/relationships/oleObject" Target="../embeddings/oleObject97.bin"/><Relationship Id="rId4" Type="http://schemas.openxmlformats.org/officeDocument/2006/relationships/image" Target="../media/image96.wmf"/><Relationship Id="rId5" Type="http://schemas.openxmlformats.org/officeDocument/2006/relationships/oleObject" Target="../embeddings/oleObject98.bin"/><Relationship Id="rId6" Type="http://schemas.openxmlformats.org/officeDocument/2006/relationships/image" Target="../media/image97.wmf"/><Relationship Id="rId7" Type="http://schemas.openxmlformats.org/officeDocument/2006/relationships/oleObject" Target="../embeddings/oleObject99.bin"/><Relationship Id="rId8" Type="http://schemas.openxmlformats.org/officeDocument/2006/relationships/image" Target="../media/image98.wmf"/><Relationship Id="rId9" Type="http://schemas.openxmlformats.org/officeDocument/2006/relationships/oleObject" Target="../embeddings/oleObject100.bin"/><Relationship Id="rId10" Type="http://schemas.openxmlformats.org/officeDocument/2006/relationships/image" Target="../media/image99.wmf"/><Relationship Id="rId11" Type="http://schemas.openxmlformats.org/officeDocument/2006/relationships/oleObject" Target="../embeddings/oleObject101.bin"/><Relationship Id="rId12" Type="http://schemas.openxmlformats.org/officeDocument/2006/relationships/image" Target="../media/image100.wmf"/><Relationship Id="rId1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02.bin"/><Relationship Id="rId2" Type="http://schemas.openxmlformats.org/officeDocument/2006/relationships/image" Target="../media/image101.wmf"/><Relationship Id="rId3" Type="http://schemas.openxmlformats.org/officeDocument/2006/relationships/oleObject" Target="../embeddings/oleObject103.bin"/><Relationship Id="rId4" Type="http://schemas.openxmlformats.org/officeDocument/2006/relationships/image" Target="../media/image102.wmf"/><Relationship Id="rId5" Type="http://schemas.openxmlformats.org/officeDocument/2006/relationships/oleObject" Target="../embeddings/oleObject104.bin"/><Relationship Id="rId6" Type="http://schemas.openxmlformats.org/officeDocument/2006/relationships/image" Target="../media/image103.wmf"/><Relationship Id="rId7" Type="http://schemas.openxmlformats.org/officeDocument/2006/relationships/oleObject" Target="../embeddings/oleObject105.bin"/><Relationship Id="rId8" Type="http://schemas.openxmlformats.org/officeDocument/2006/relationships/image" Target="../media/image104.wmf"/><Relationship Id="rId9" Type="http://schemas.openxmlformats.org/officeDocument/2006/relationships/oleObject" Target="../embeddings/oleObject106.bin"/><Relationship Id="rId10" Type="http://schemas.openxmlformats.org/officeDocument/2006/relationships/image" Target="../media/image105.wmf"/><Relationship Id="rId11" Type="http://schemas.openxmlformats.org/officeDocument/2006/relationships/oleObject" Target="../embeddings/oleObject107.bin"/><Relationship Id="rId12" Type="http://schemas.openxmlformats.org/officeDocument/2006/relationships/image" Target="../media/image106.wmf"/><Relationship Id="rId13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6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6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08.bin"/><Relationship Id="rId3" Type="http://schemas.openxmlformats.org/officeDocument/2006/relationships/image" Target="../media/image107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09.bin"/><Relationship Id="rId2" Type="http://schemas.openxmlformats.org/officeDocument/2006/relationships/image" Target="../media/image108.wmf"/><Relationship Id="rId3" Type="http://schemas.openxmlformats.org/officeDocument/2006/relationships/oleObject" Target="../embeddings/oleObject110.bin"/><Relationship Id="rId4" Type="http://schemas.openxmlformats.org/officeDocument/2006/relationships/image" Target="../media/image109.wmf"/><Relationship Id="rId5" Type="http://schemas.openxmlformats.org/officeDocument/2006/relationships/oleObject" Target="../embeddings/oleObject111.bin"/><Relationship Id="rId6" Type="http://schemas.openxmlformats.org/officeDocument/2006/relationships/image" Target="../media/image110.wmf"/><Relationship Id="rId7" Type="http://schemas.openxmlformats.org/officeDocument/2006/relationships/oleObject" Target="../embeddings/oleObject112.bin"/><Relationship Id="rId8" Type="http://schemas.openxmlformats.org/officeDocument/2006/relationships/image" Target="../media/image111.wmf"/><Relationship Id="rId9" Type="http://schemas.openxmlformats.org/officeDocument/2006/relationships/oleObject" Target="../embeddings/oleObject113.bin"/><Relationship Id="rId10" Type="http://schemas.openxmlformats.org/officeDocument/2006/relationships/image" Target="../media/image112.wmf"/><Relationship Id="rId11" Type="http://schemas.openxmlformats.org/officeDocument/2006/relationships/oleObject" Target="../embeddings/oleObject114.bin"/><Relationship Id="rId12" Type="http://schemas.openxmlformats.org/officeDocument/2006/relationships/image" Target="../media/image113.wmf"/><Relationship Id="rId13" Type="http://schemas.openxmlformats.org/officeDocument/2006/relationships/oleObject" Target="../embeddings/oleObject115.bin"/><Relationship Id="rId14" Type="http://schemas.openxmlformats.org/officeDocument/2006/relationships/image" Target="../media/image114.wmf"/><Relationship Id="rId15" Type="http://schemas.openxmlformats.org/officeDocument/2006/relationships/oleObject" Target="../embeddings/oleObject116.bin"/><Relationship Id="rId16" Type="http://schemas.openxmlformats.org/officeDocument/2006/relationships/image" Target="../media/image115.wmf"/><Relationship Id="rId17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17.bin"/><Relationship Id="rId2" Type="http://schemas.openxmlformats.org/officeDocument/2006/relationships/image" Target="../media/image116.wmf"/><Relationship Id="rId3" Type="http://schemas.openxmlformats.org/officeDocument/2006/relationships/oleObject" Target="../embeddings/oleObject118.bin"/><Relationship Id="rId4" Type="http://schemas.openxmlformats.org/officeDocument/2006/relationships/image" Target="../media/image117.wmf"/><Relationship Id="rId5" Type="http://schemas.openxmlformats.org/officeDocument/2006/relationships/oleObject" Target="../embeddings/oleObject119.bin"/><Relationship Id="rId6" Type="http://schemas.openxmlformats.org/officeDocument/2006/relationships/image" Target="../media/image118.wmf"/><Relationship Id="rId7" Type="http://schemas.openxmlformats.org/officeDocument/2006/relationships/oleObject" Target="../embeddings/oleObject120.bin"/><Relationship Id="rId8" Type="http://schemas.openxmlformats.org/officeDocument/2006/relationships/image" Target="../media/image119.wmf"/><Relationship Id="rId9" Type="http://schemas.openxmlformats.org/officeDocument/2006/relationships/oleObject" Target="../embeddings/oleObject121.bin"/><Relationship Id="rId10" Type="http://schemas.openxmlformats.org/officeDocument/2006/relationships/image" Target="../media/image120.wmf"/><Relationship Id="rId11" Type="http://schemas.openxmlformats.org/officeDocument/2006/relationships/oleObject" Target="../embeddings/oleObject122.bin"/><Relationship Id="rId12" Type="http://schemas.openxmlformats.org/officeDocument/2006/relationships/image" Target="../media/image121.wmf"/><Relationship Id="rId13" Type="http://schemas.openxmlformats.org/officeDocument/2006/relationships/oleObject" Target="../embeddings/oleObject123.bin"/><Relationship Id="rId14" Type="http://schemas.openxmlformats.org/officeDocument/2006/relationships/image" Target="../media/image122.wmf"/><Relationship Id="rId15" Type="http://schemas.openxmlformats.org/officeDocument/2006/relationships/oleObject" Target="../embeddings/oleObject124.bin"/><Relationship Id="rId16" Type="http://schemas.openxmlformats.org/officeDocument/2006/relationships/image" Target="../media/image123.wmf"/><Relationship Id="rId17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25.bin"/><Relationship Id="rId2" Type="http://schemas.openxmlformats.org/officeDocument/2006/relationships/image" Target="../media/image124.wmf"/><Relationship Id="rId3" Type="http://schemas.openxmlformats.org/officeDocument/2006/relationships/oleObject" Target="../embeddings/oleObject126.bin"/><Relationship Id="rId4" Type="http://schemas.openxmlformats.org/officeDocument/2006/relationships/image" Target="../media/image125.wmf"/><Relationship Id="rId5" Type="http://schemas.openxmlformats.org/officeDocument/2006/relationships/oleObject" Target="../embeddings/oleObject127.bin"/><Relationship Id="rId6" Type="http://schemas.openxmlformats.org/officeDocument/2006/relationships/image" Target="../media/image126.wmf"/><Relationship Id="rId7" Type="http://schemas.openxmlformats.org/officeDocument/2006/relationships/oleObject" Target="../embeddings/oleObject128.bin"/><Relationship Id="rId8" Type="http://schemas.openxmlformats.org/officeDocument/2006/relationships/image" Target="../media/image127.wmf"/><Relationship Id="rId9" Type="http://schemas.openxmlformats.org/officeDocument/2006/relationships/oleObject" Target="../embeddings/oleObject129.bin"/><Relationship Id="rId10" Type="http://schemas.openxmlformats.org/officeDocument/2006/relationships/image" Target="../media/image128.wmf"/><Relationship Id="rId1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30.bin"/><Relationship Id="rId2" Type="http://schemas.openxmlformats.org/officeDocument/2006/relationships/image" Target="../media/image129.wmf"/><Relationship Id="rId3" Type="http://schemas.openxmlformats.org/officeDocument/2006/relationships/oleObject" Target="../embeddings/oleObject131.bin"/><Relationship Id="rId4" Type="http://schemas.openxmlformats.org/officeDocument/2006/relationships/image" Target="../media/image130.wmf"/><Relationship Id="rId5" Type="http://schemas.openxmlformats.org/officeDocument/2006/relationships/oleObject" Target="../embeddings/oleObject132.bin"/><Relationship Id="rId6" Type="http://schemas.openxmlformats.org/officeDocument/2006/relationships/image" Target="../media/image131.wmf"/><Relationship Id="rId7" Type="http://schemas.openxmlformats.org/officeDocument/2006/relationships/oleObject" Target="../embeddings/oleObject133.bin"/><Relationship Id="rId8" Type="http://schemas.openxmlformats.org/officeDocument/2006/relationships/image" Target="../media/image132.wmf"/><Relationship Id="rId9" Type="http://schemas.openxmlformats.org/officeDocument/2006/relationships/oleObject" Target="../embeddings/oleObject134.bin"/><Relationship Id="rId10" Type="http://schemas.openxmlformats.org/officeDocument/2006/relationships/image" Target="../media/image133.wmf"/><Relationship Id="rId11" Type="http://schemas.openxmlformats.org/officeDocument/2006/relationships/oleObject" Target="../embeddings/oleObject135.bin"/><Relationship Id="rId12" Type="http://schemas.openxmlformats.org/officeDocument/2006/relationships/image" Target="../media/image134.wmf"/><Relationship Id="rId13" Type="http://schemas.openxmlformats.org/officeDocument/2006/relationships/oleObject" Target="../embeddings/oleObject136.bin"/><Relationship Id="rId14" Type="http://schemas.openxmlformats.org/officeDocument/2006/relationships/image" Target="../media/image135.wmf"/><Relationship Id="rId15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oleObject" Target="../embeddings/oleObject137.bin"/><Relationship Id="rId2" Type="http://schemas.openxmlformats.org/officeDocument/2006/relationships/image" Target="../media/image136.wmf"/><Relationship Id="rId3" Type="http://schemas.openxmlformats.org/officeDocument/2006/relationships/oleObject" Target="../embeddings/oleObject138.bin"/><Relationship Id="rId4" Type="http://schemas.openxmlformats.org/officeDocument/2006/relationships/image" Target="../media/image137.wmf"/><Relationship Id="rId5" Type="http://schemas.openxmlformats.org/officeDocument/2006/relationships/oleObject" Target="../embeddings/oleObject139.bin"/><Relationship Id="rId6" Type="http://schemas.openxmlformats.org/officeDocument/2006/relationships/image" Target="../media/image138.wmf"/><Relationship Id="rId7" Type="http://schemas.openxmlformats.org/officeDocument/2006/relationships/oleObject" Target="../embeddings/oleObject140.bin"/><Relationship Id="rId8" Type="http://schemas.openxmlformats.org/officeDocument/2006/relationships/image" Target="../media/image139.wmf"/><Relationship Id="rId9" Type="http://schemas.openxmlformats.org/officeDocument/2006/relationships/oleObject" Target="../embeddings/oleObject141.bin"/><Relationship Id="rId10" Type="http://schemas.openxmlformats.org/officeDocument/2006/relationships/image" Target="../media/image140.wmf"/><Relationship Id="rId1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42.bin"/><Relationship Id="rId2" Type="http://schemas.openxmlformats.org/officeDocument/2006/relationships/image" Target="../media/image141.wmf"/><Relationship Id="rId3" Type="http://schemas.openxmlformats.org/officeDocument/2006/relationships/oleObject" Target="../embeddings/oleObject143.bin"/><Relationship Id="rId4" Type="http://schemas.openxmlformats.org/officeDocument/2006/relationships/image" Target="../media/image142.wmf"/><Relationship Id="rId5" Type="http://schemas.openxmlformats.org/officeDocument/2006/relationships/oleObject" Target="../embeddings/oleObject144.bin"/><Relationship Id="rId6" Type="http://schemas.openxmlformats.org/officeDocument/2006/relationships/image" Target="../media/image143.wmf"/><Relationship Id="rId7" Type="http://schemas.openxmlformats.org/officeDocument/2006/relationships/oleObject" Target="../embeddings/oleObject145.bin"/><Relationship Id="rId8" Type="http://schemas.openxmlformats.org/officeDocument/2006/relationships/image" Target="../media/image144.wmf"/><Relationship Id="rId9" Type="http://schemas.openxmlformats.org/officeDocument/2006/relationships/oleObject" Target="../embeddings/oleObject146.bin"/><Relationship Id="rId10" Type="http://schemas.openxmlformats.org/officeDocument/2006/relationships/image" Target="../media/image145.wmf"/><Relationship Id="rId11" Type="http://schemas.openxmlformats.org/officeDocument/2006/relationships/oleObject" Target="../embeddings/oleObject147.bin"/><Relationship Id="rId12" Type="http://schemas.openxmlformats.org/officeDocument/2006/relationships/image" Target="../media/image146.wmf"/><Relationship Id="rId1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148.bin"/><Relationship Id="rId2" Type="http://schemas.openxmlformats.org/officeDocument/2006/relationships/image" Target="../media/image147.wmf"/><Relationship Id="rId3" Type="http://schemas.openxmlformats.org/officeDocument/2006/relationships/oleObject" Target="../embeddings/oleObject149.bin"/><Relationship Id="rId4" Type="http://schemas.openxmlformats.org/officeDocument/2006/relationships/image" Target="../media/image148.wmf"/><Relationship Id="rId5" Type="http://schemas.openxmlformats.org/officeDocument/2006/relationships/oleObject" Target="../embeddings/oleObject150.bin"/><Relationship Id="rId6" Type="http://schemas.openxmlformats.org/officeDocument/2006/relationships/image" Target="../media/image149.wmf"/><Relationship Id="rId7" Type="http://schemas.openxmlformats.org/officeDocument/2006/relationships/oleObject" Target="../embeddings/oleObject151.bin"/><Relationship Id="rId8" Type="http://schemas.openxmlformats.org/officeDocument/2006/relationships/image" Target="../media/image150.wmf"/><Relationship Id="rId9" Type="http://schemas.openxmlformats.org/officeDocument/2006/relationships/oleObject" Target="../embeddings/oleObject152.bin"/><Relationship Id="rId10" Type="http://schemas.openxmlformats.org/officeDocument/2006/relationships/image" Target="../media/image151.wmf"/><Relationship Id="rId11" Type="http://schemas.openxmlformats.org/officeDocument/2006/relationships/oleObject" Target="../embeddings/oleObject153.bin"/><Relationship Id="rId12" Type="http://schemas.openxmlformats.org/officeDocument/2006/relationships/image" Target="../media/image152.wmf"/><Relationship Id="rId13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63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2.bin"/><Relationship Id="rId3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6.wmf"/><Relationship Id="rId8" Type="http://schemas.openxmlformats.org/officeDocument/2006/relationships/oleObject" Target="../embeddings/oleObject5.bin"/><Relationship Id="rId9" Type="http://schemas.openxmlformats.org/officeDocument/2006/relationships/image" Target="../media/image7.wmf"/><Relationship Id="rId10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12" Type="http://schemas.openxmlformats.org/officeDocument/2006/relationships/oleObject" Target="../embeddings/oleObject7.bin"/><Relationship Id="rId13" Type="http://schemas.openxmlformats.org/officeDocument/2006/relationships/image" Target="../media/image9.wmf"/><Relationship Id="rId14" Type="http://schemas.openxmlformats.org/officeDocument/2006/relationships/oleObject" Target="../embeddings/oleObject8.bin"/><Relationship Id="rId15" Type="http://schemas.openxmlformats.org/officeDocument/2006/relationships/image" Target="../media/image10.wmf"/><Relationship Id="rId16" Type="http://schemas.openxmlformats.org/officeDocument/2006/relationships/oleObject" Target="../embeddings/oleObject9.bin"/><Relationship Id="rId17" Type="http://schemas.openxmlformats.org/officeDocument/2006/relationships/image" Target="../media/image11.wmf"/><Relationship Id="rId18" Type="http://schemas.openxmlformats.org/officeDocument/2006/relationships/oleObject" Target="../embeddings/oleObject10.bin"/><Relationship Id="rId19" Type="http://schemas.openxmlformats.org/officeDocument/2006/relationships/image" Target="../media/image12.wmf"/><Relationship Id="rId20" Type="http://schemas.openxmlformats.org/officeDocument/2006/relationships/oleObject" Target="../embeddings/oleObject11.bin"/><Relationship Id="rId21" Type="http://schemas.openxmlformats.org/officeDocument/2006/relationships/image" Target="../media/image13.wmf"/><Relationship Id="rId22" Type="http://schemas.openxmlformats.org/officeDocument/2006/relationships/oleObject" Target="../embeddings/oleObject12.bin"/><Relationship Id="rId23" Type="http://schemas.openxmlformats.org/officeDocument/2006/relationships/image" Target="../media/image14.wmf"/><Relationship Id="rId24" Type="http://schemas.openxmlformats.org/officeDocument/2006/relationships/oleObject" Target="../embeddings/oleObject13.bin"/><Relationship Id="rId25" Type="http://schemas.openxmlformats.org/officeDocument/2006/relationships/image" Target="../media/image15.wmf"/><Relationship Id="rId26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53.png"/><Relationship Id="rId2" Type="http://schemas.openxmlformats.org/officeDocument/2006/relationships/slideLayout" Target="../slideLayouts/slideLayout5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54.png"/><Relationship Id="rId2" Type="http://schemas.openxmlformats.org/officeDocument/2006/relationships/slideLayout" Target="../slideLayouts/slideLayout6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55.png"/><Relationship Id="rId2" Type="http://schemas.openxmlformats.org/officeDocument/2006/relationships/slideLayout" Target="../slideLayouts/slideLayout7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156.png"/><Relationship Id="rId2" Type="http://schemas.openxmlformats.org/officeDocument/2006/relationships/slideLayout" Target="../slideLayouts/slideLayout8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157.png"/><Relationship Id="rId2" Type="http://schemas.openxmlformats.org/officeDocument/2006/relationships/slideLayout" Target="../slideLayouts/slideLayout9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158.png"/><Relationship Id="rId2" Type="http://schemas.openxmlformats.org/officeDocument/2006/relationships/slideLayout" Target="../slideLayouts/slideLayout10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159.png"/><Relationship Id="rId2" Type="http://schemas.openxmlformats.org/officeDocument/2006/relationships/slideLayout" Target="../slideLayouts/slideLayout1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160.png"/><Relationship Id="rId2" Type="http://schemas.openxmlformats.org/officeDocument/2006/relationships/slideLayout" Target="../slideLayouts/slideLayout1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161.png"/><Relationship Id="rId2" Type="http://schemas.openxmlformats.org/officeDocument/2006/relationships/slideLayout" Target="../slideLayouts/slideLayout1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162.png"/><Relationship Id="rId2" Type="http://schemas.openxmlformats.org/officeDocument/2006/relationships/slideLayout" Target="../slideLayouts/slideLayout1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4.bin"/><Relationship Id="rId3" Type="http://schemas.openxmlformats.org/officeDocument/2006/relationships/image" Target="../media/image16.wmf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7.w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18.wmf"/><Relationship Id="rId8" Type="http://schemas.openxmlformats.org/officeDocument/2006/relationships/oleObject" Target="../embeddings/oleObject17.bin"/><Relationship Id="rId9" Type="http://schemas.openxmlformats.org/officeDocument/2006/relationships/image" Target="../media/image7.wmf"/><Relationship Id="rId10" Type="http://schemas.openxmlformats.org/officeDocument/2006/relationships/oleObject" Target="../embeddings/oleObject18.bin"/><Relationship Id="rId11" Type="http://schemas.openxmlformats.org/officeDocument/2006/relationships/image" Target="../media/image19.wmf"/><Relationship Id="rId12" Type="http://schemas.openxmlformats.org/officeDocument/2006/relationships/oleObject" Target="../embeddings/oleObject19.bin"/><Relationship Id="rId13" Type="http://schemas.openxmlformats.org/officeDocument/2006/relationships/image" Target="../media/image20.wmf"/><Relationship Id="rId14" Type="http://schemas.openxmlformats.org/officeDocument/2006/relationships/oleObject" Target="../embeddings/oleObject20.bin"/><Relationship Id="rId15" Type="http://schemas.openxmlformats.org/officeDocument/2006/relationships/image" Target="../media/image10.wmf"/><Relationship Id="rId16" Type="http://schemas.openxmlformats.org/officeDocument/2006/relationships/oleObject" Target="../embeddings/oleObject21.bin"/><Relationship Id="rId17" Type="http://schemas.openxmlformats.org/officeDocument/2006/relationships/image" Target="../media/image21.wmf"/><Relationship Id="rId18" Type="http://schemas.openxmlformats.org/officeDocument/2006/relationships/oleObject" Target="../embeddings/oleObject22.bin"/><Relationship Id="rId19" Type="http://schemas.openxmlformats.org/officeDocument/2006/relationships/image" Target="../media/image22.wmf"/><Relationship Id="rId20" Type="http://schemas.openxmlformats.org/officeDocument/2006/relationships/oleObject" Target="../embeddings/oleObject23.bin"/><Relationship Id="rId21" Type="http://schemas.openxmlformats.org/officeDocument/2006/relationships/image" Target="../media/image13.wmf"/><Relationship Id="rId22" Type="http://schemas.openxmlformats.org/officeDocument/2006/relationships/oleObject" Target="../embeddings/oleObject24.bin"/><Relationship Id="rId23" Type="http://schemas.openxmlformats.org/officeDocument/2006/relationships/image" Target="../media/image23.wmf"/><Relationship Id="rId24" Type="http://schemas.openxmlformats.org/officeDocument/2006/relationships/oleObject" Target="../embeddings/oleObject25.bin"/><Relationship Id="rId25" Type="http://schemas.openxmlformats.org/officeDocument/2006/relationships/image" Target="../media/image24.wmf"/><Relationship Id="rId26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163.png"/><Relationship Id="rId2" Type="http://schemas.openxmlformats.org/officeDocument/2006/relationships/slideLayout" Target="../slideLayouts/slideLayout1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image" Target="../media/image164.png"/><Relationship Id="rId2" Type="http://schemas.openxmlformats.org/officeDocument/2006/relationships/slideLayout" Target="../slideLayouts/slideLayout1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165.png"/><Relationship Id="rId2" Type="http://schemas.openxmlformats.org/officeDocument/2006/relationships/slideLayout" Target="../slideLayouts/slideLayout1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image" Target="../media/image166.png"/><Relationship Id="rId2" Type="http://schemas.openxmlformats.org/officeDocument/2006/relationships/slideLayout" Target="../slideLayouts/slideLayout1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167.png"/><Relationship Id="rId2" Type="http://schemas.openxmlformats.org/officeDocument/2006/relationships/slideLayout" Target="../slideLayouts/slideLayout1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image" Target="../media/image168.png"/><Relationship Id="rId2" Type="http://schemas.openxmlformats.org/officeDocument/2006/relationships/slideLayout" Target="../slideLayouts/slideLayout1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169.png"/><Relationship Id="rId2" Type="http://schemas.openxmlformats.org/officeDocument/2006/relationships/slideLayout" Target="../slideLayouts/slideLayout1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image" Target="../media/image170.png"/><Relationship Id="rId2" Type="http://schemas.openxmlformats.org/officeDocument/2006/relationships/slideLayout" Target="../slideLayouts/slideLayout1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171.png"/><Relationship Id="rId2" Type="http://schemas.openxmlformats.org/officeDocument/2006/relationships/slideLayout" Target="../slideLayouts/slideLayout1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26.bin"/><Relationship Id="rId3" Type="http://schemas.openxmlformats.org/officeDocument/2006/relationships/image" Target="../media/image25.wmf"/><Relationship Id="rId4" Type="http://schemas.openxmlformats.org/officeDocument/2006/relationships/oleObject" Target="../embeddings/oleObject27.bin"/><Relationship Id="rId5" Type="http://schemas.openxmlformats.org/officeDocument/2006/relationships/image" Target="../media/image26.wmf"/><Relationship Id="rId6" Type="http://schemas.openxmlformats.org/officeDocument/2006/relationships/oleObject" Target="../embeddings/oleObject28.bin"/><Relationship Id="rId7" Type="http://schemas.openxmlformats.org/officeDocument/2006/relationships/image" Target="../media/image27.wmf"/><Relationship Id="rId8" Type="http://schemas.openxmlformats.org/officeDocument/2006/relationships/oleObject" Target="../embeddings/oleObject29.bin"/><Relationship Id="rId9" Type="http://schemas.openxmlformats.org/officeDocument/2006/relationships/image" Target="../media/image28.wmf"/><Relationship Id="rId10" Type="http://schemas.openxmlformats.org/officeDocument/2006/relationships/oleObject" Target="../embeddings/oleObject30.bin"/><Relationship Id="rId11" Type="http://schemas.openxmlformats.org/officeDocument/2006/relationships/image" Target="../media/image29.wmf"/><Relationship Id="rId12" Type="http://schemas.openxmlformats.org/officeDocument/2006/relationships/oleObject" Target="../embeddings/oleObject31.bin"/><Relationship Id="rId13" Type="http://schemas.openxmlformats.org/officeDocument/2006/relationships/image" Target="../media/image30.wmf"/><Relationship Id="rId1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32.bin"/><Relationship Id="rId3" Type="http://schemas.openxmlformats.org/officeDocument/2006/relationships/image" Target="../media/image31.wmf"/><Relationship Id="rId4" Type="http://schemas.openxmlformats.org/officeDocument/2006/relationships/oleObject" Target="../embeddings/oleObject33.bin"/><Relationship Id="rId5" Type="http://schemas.openxmlformats.org/officeDocument/2006/relationships/image" Target="../media/image32.wmf"/><Relationship Id="rId6" Type="http://schemas.openxmlformats.org/officeDocument/2006/relationships/oleObject" Target="../embeddings/oleObject34.bin"/><Relationship Id="rId7" Type="http://schemas.openxmlformats.org/officeDocument/2006/relationships/image" Target="../media/image33.wmf"/><Relationship Id="rId8" Type="http://schemas.openxmlformats.org/officeDocument/2006/relationships/oleObject" Target="../embeddings/oleObject35.bin"/><Relationship Id="rId9" Type="http://schemas.openxmlformats.org/officeDocument/2006/relationships/image" Target="../media/image34.wmf"/><Relationship Id="rId10" Type="http://schemas.openxmlformats.org/officeDocument/2006/relationships/oleObject" Target="../embeddings/oleObject36.bin"/><Relationship Id="rId11" Type="http://schemas.openxmlformats.org/officeDocument/2006/relationships/image" Target="../media/image35.wmf"/><Relationship Id="rId12" Type="http://schemas.openxmlformats.org/officeDocument/2006/relationships/oleObject" Target="../embeddings/oleObject37.bin"/><Relationship Id="rId13" Type="http://schemas.openxmlformats.org/officeDocument/2006/relationships/image" Target="../media/image36.wmf"/><Relationship Id="rId14" Type="http://schemas.openxmlformats.org/officeDocument/2006/relationships/oleObject" Target="../embeddings/oleObject38.bin"/><Relationship Id="rId15" Type="http://schemas.openxmlformats.org/officeDocument/2006/relationships/image" Target="../media/image37.wmf"/><Relationship Id="rId16" Type="http://schemas.openxmlformats.org/officeDocument/2006/relationships/oleObject" Target="../embeddings/oleObject39.bin"/><Relationship Id="rId17" Type="http://schemas.openxmlformats.org/officeDocument/2006/relationships/image" Target="../media/image38.wmf"/><Relationship Id="rId18" Type="http://schemas.openxmlformats.org/officeDocument/2006/relationships/oleObject" Target="../embeddings/oleObject40.bin"/><Relationship Id="rId19" Type="http://schemas.openxmlformats.org/officeDocument/2006/relationships/image" Target="../media/image39.wmf"/><Relationship Id="rId20" Type="http://schemas.openxmlformats.org/officeDocument/2006/relationships/oleObject" Target="../embeddings/oleObject41.bin"/><Relationship Id="rId21" Type="http://schemas.openxmlformats.org/officeDocument/2006/relationships/image" Target="../media/image40.wmf"/><Relationship Id="rId22" Type="http://schemas.openxmlformats.org/officeDocument/2006/relationships/oleObject" Target="../embeddings/oleObject42.bin"/><Relationship Id="rId23" Type="http://schemas.openxmlformats.org/officeDocument/2006/relationships/image" Target="../media/image41.wmf"/><Relationship Id="rId24" Type="http://schemas.openxmlformats.org/officeDocument/2006/relationships/oleObject" Target="../embeddings/oleObject43.bin"/><Relationship Id="rId25" Type="http://schemas.openxmlformats.org/officeDocument/2006/relationships/image" Target="../media/image42.wmf"/><Relationship Id="rId26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44.bin"/><Relationship Id="rId3" Type="http://schemas.openxmlformats.org/officeDocument/2006/relationships/image" Target="../media/image43.wmf"/><Relationship Id="rId4" Type="http://schemas.openxmlformats.org/officeDocument/2006/relationships/oleObject" Target="../embeddings/oleObject45.bin"/><Relationship Id="rId5" Type="http://schemas.openxmlformats.org/officeDocument/2006/relationships/image" Target="../media/image44.wmf"/><Relationship Id="rId6" Type="http://schemas.openxmlformats.org/officeDocument/2006/relationships/oleObject" Target="../embeddings/oleObject46.bin"/><Relationship Id="rId7" Type="http://schemas.openxmlformats.org/officeDocument/2006/relationships/image" Target="../media/image45.wmf"/><Relationship Id="rId8" Type="http://schemas.openxmlformats.org/officeDocument/2006/relationships/oleObject" Target="../embeddings/oleObject47.bin"/><Relationship Id="rId9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11" Type="http://schemas.openxmlformats.org/officeDocument/2006/relationships/image" Target="../media/image47.wmf"/><Relationship Id="rId1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49.bin"/><Relationship Id="rId3" Type="http://schemas.openxmlformats.org/officeDocument/2006/relationships/image" Target="../media/image48.wmf"/><Relationship Id="rId4" Type="http://schemas.openxmlformats.org/officeDocument/2006/relationships/oleObject" Target="../embeddings/oleObject50.bin"/><Relationship Id="rId5" Type="http://schemas.openxmlformats.org/officeDocument/2006/relationships/image" Target="../media/image49.wmf"/><Relationship Id="rId6" Type="http://schemas.openxmlformats.org/officeDocument/2006/relationships/oleObject" Target="../embeddings/oleObject51.bin"/><Relationship Id="rId7" Type="http://schemas.openxmlformats.org/officeDocument/2006/relationships/image" Target="../media/image50.wmf"/><Relationship Id="rId8" Type="http://schemas.openxmlformats.org/officeDocument/2006/relationships/oleObject" Target="../embeddings/oleObject52.bin"/><Relationship Id="rId9" Type="http://schemas.openxmlformats.org/officeDocument/2006/relationships/image" Target="../media/image51.wmf"/><Relationship Id="rId10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2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Text Box 5"/>
          <p:cNvSpPr/>
          <p:nvPr/>
        </p:nvSpPr>
        <p:spPr>
          <a:xfrm>
            <a:off x="2698920" y="2333520"/>
            <a:ext cx="564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Equivalent and Simplifying Fractions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AutoShape 7">
            <a:hlinkClick r:id="rId3" action="ppaction://hlinksldjump"/>
          </p:cNvPr>
          <p:cNvSpPr/>
          <p:nvPr/>
        </p:nvSpPr>
        <p:spPr>
          <a:xfrm>
            <a:off x="1722600" y="2340000"/>
            <a:ext cx="487080" cy="447480"/>
          </a:xfrm>
          <a:custGeom>
            <a:avLst/>
            <a:gdLst>
              <a:gd name="textAreaLeft" fmla="*/ 28800 w 487080"/>
              <a:gd name="textAreaRight" fmla="*/ 458280 w 487080"/>
              <a:gd name="textAreaTop" fmla="*/ 28800 h 447480"/>
              <a:gd name="textAreaBottom" fmla="*/ 418680 h 447480"/>
            </a:gdLst>
            <a:ahLst/>
            <a:cxnLst/>
            <a:rect l="textAreaLeft" t="textAreaTop" r="textAreaRight" b="textAreaBottom"/>
            <a:pathLst>
              <a:path w="23510" h="21600">
                <a:moveTo>
                  <a:pt x="0" y="0"/>
                </a:moveTo>
                <a:lnTo>
                  <a:pt x="23510" y="0"/>
                </a:lnTo>
                <a:lnTo>
                  <a:pt x="23510" y="21600"/>
                </a:lnTo>
                <a:lnTo>
                  <a:pt x="0" y="21600"/>
                </a:lnTo>
                <a:close/>
              </a:path>
              <a:path fill="lightenLess" w="23510" h="21600">
                <a:moveTo>
                  <a:pt x="0" y="0"/>
                </a:moveTo>
                <a:lnTo>
                  <a:pt x="23510" y="0"/>
                </a:lnTo>
                <a:lnTo>
                  <a:pt x="22110" y="1400"/>
                </a:lnTo>
                <a:lnTo>
                  <a:pt x="1400" y="1400"/>
                </a:lnTo>
                <a:close/>
              </a:path>
              <a:path fill="darken" w="23510" h="21600">
                <a:moveTo>
                  <a:pt x="23510" y="0"/>
                </a:moveTo>
                <a:lnTo>
                  <a:pt x="23510" y="21600"/>
                </a:lnTo>
                <a:lnTo>
                  <a:pt x="22110" y="20200"/>
                </a:lnTo>
                <a:lnTo>
                  <a:pt x="22110" y="1400"/>
                </a:lnTo>
                <a:close/>
              </a:path>
              <a:path fill="darkenLess" w="23510" h="21600">
                <a:moveTo>
                  <a:pt x="2351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2110" y="20200"/>
                </a:lnTo>
                <a:close/>
              </a:path>
              <a:path fill="lighten" w="2351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3510" h="21600">
                <a:moveTo>
                  <a:pt x="4749" y="3794"/>
                </a:moveTo>
                <a:lnTo>
                  <a:pt x="18761" y="10800"/>
                </a:lnTo>
                <a:lnTo>
                  <a:pt x="4749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7" name="AutoShape 8">
            <a:hlinkClick r:id="rId4" action="ppaction://hlinksldjump"/>
          </p:cNvPr>
          <p:cNvSpPr/>
          <p:nvPr/>
        </p:nvSpPr>
        <p:spPr>
          <a:xfrm>
            <a:off x="1722600" y="3475080"/>
            <a:ext cx="487080" cy="446040"/>
          </a:xfrm>
          <a:custGeom>
            <a:avLst/>
            <a:gdLst>
              <a:gd name="textAreaLeft" fmla="*/ 28800 w 487080"/>
              <a:gd name="textAreaRight" fmla="*/ 458280 w 487080"/>
              <a:gd name="textAreaTop" fmla="*/ 28800 h 446040"/>
              <a:gd name="textAreaBottom" fmla="*/ 417240 h 446040"/>
            </a:gdLst>
            <a:ahLst/>
            <a:cxnLst/>
            <a:rect l="textAreaLeft" t="textAreaTop" r="textAreaRight" b="textAreaBottom"/>
            <a:pathLst>
              <a:path w="23586" h="21600">
                <a:moveTo>
                  <a:pt x="0" y="0"/>
                </a:moveTo>
                <a:lnTo>
                  <a:pt x="23586" y="0"/>
                </a:lnTo>
                <a:lnTo>
                  <a:pt x="23586" y="21600"/>
                </a:lnTo>
                <a:lnTo>
                  <a:pt x="0" y="21600"/>
                </a:lnTo>
                <a:close/>
              </a:path>
              <a:path fill="lightenLess" w="23586" h="21600">
                <a:moveTo>
                  <a:pt x="0" y="0"/>
                </a:moveTo>
                <a:lnTo>
                  <a:pt x="23586" y="0"/>
                </a:lnTo>
                <a:lnTo>
                  <a:pt x="22186" y="1400"/>
                </a:lnTo>
                <a:lnTo>
                  <a:pt x="1400" y="1400"/>
                </a:lnTo>
                <a:close/>
              </a:path>
              <a:path fill="darken" w="23586" h="21600">
                <a:moveTo>
                  <a:pt x="23586" y="0"/>
                </a:moveTo>
                <a:lnTo>
                  <a:pt x="23586" y="21600"/>
                </a:lnTo>
                <a:lnTo>
                  <a:pt x="22186" y="20200"/>
                </a:lnTo>
                <a:lnTo>
                  <a:pt x="22186" y="1400"/>
                </a:lnTo>
                <a:close/>
              </a:path>
              <a:path fill="darkenLess" w="23586" h="21600">
                <a:moveTo>
                  <a:pt x="2358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2186" y="20200"/>
                </a:lnTo>
                <a:close/>
              </a:path>
              <a:path fill="lighten" w="2358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3586" h="21600">
                <a:moveTo>
                  <a:pt x="4786" y="3794"/>
                </a:moveTo>
                <a:lnTo>
                  <a:pt x="18799" y="10800"/>
                </a:lnTo>
                <a:lnTo>
                  <a:pt x="4786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8" name="Text Box 10"/>
          <p:cNvSpPr/>
          <p:nvPr/>
        </p:nvSpPr>
        <p:spPr>
          <a:xfrm>
            <a:off x="2698920" y="3467160"/>
            <a:ext cx="503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Adding  &amp; Subtracting Fractions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29" name="AutoShape 11">
            <a:hlinkClick r:id="rId5" action="ppaction://hlinksldjump"/>
          </p:cNvPr>
          <p:cNvSpPr/>
          <p:nvPr/>
        </p:nvSpPr>
        <p:spPr>
          <a:xfrm>
            <a:off x="1722600" y="4051440"/>
            <a:ext cx="487080" cy="446040"/>
          </a:xfrm>
          <a:custGeom>
            <a:avLst/>
            <a:gdLst>
              <a:gd name="textAreaLeft" fmla="*/ 28800 w 487080"/>
              <a:gd name="textAreaRight" fmla="*/ 458280 w 487080"/>
              <a:gd name="textAreaTop" fmla="*/ 28800 h 446040"/>
              <a:gd name="textAreaBottom" fmla="*/ 417240 h 446040"/>
            </a:gdLst>
            <a:ahLst/>
            <a:cxnLst/>
            <a:rect l="textAreaLeft" t="textAreaTop" r="textAreaRight" b="textAreaBottom"/>
            <a:pathLst>
              <a:path w="23586" h="21600">
                <a:moveTo>
                  <a:pt x="0" y="0"/>
                </a:moveTo>
                <a:lnTo>
                  <a:pt x="23586" y="0"/>
                </a:lnTo>
                <a:lnTo>
                  <a:pt x="23586" y="21600"/>
                </a:lnTo>
                <a:lnTo>
                  <a:pt x="0" y="21600"/>
                </a:lnTo>
                <a:close/>
              </a:path>
              <a:path fill="lightenLess" w="23586" h="21600">
                <a:moveTo>
                  <a:pt x="0" y="0"/>
                </a:moveTo>
                <a:lnTo>
                  <a:pt x="23586" y="0"/>
                </a:lnTo>
                <a:lnTo>
                  <a:pt x="22186" y="1400"/>
                </a:lnTo>
                <a:lnTo>
                  <a:pt x="1400" y="1400"/>
                </a:lnTo>
                <a:close/>
              </a:path>
              <a:path fill="darken" w="23586" h="21600">
                <a:moveTo>
                  <a:pt x="23586" y="0"/>
                </a:moveTo>
                <a:lnTo>
                  <a:pt x="23586" y="21600"/>
                </a:lnTo>
                <a:lnTo>
                  <a:pt x="22186" y="20200"/>
                </a:lnTo>
                <a:lnTo>
                  <a:pt x="22186" y="1400"/>
                </a:lnTo>
                <a:close/>
              </a:path>
              <a:path fill="darkenLess" w="23586" h="21600">
                <a:moveTo>
                  <a:pt x="2358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2186" y="20200"/>
                </a:lnTo>
                <a:close/>
              </a:path>
              <a:path fill="lighten" w="2358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3586" h="21600">
                <a:moveTo>
                  <a:pt x="4786" y="3794"/>
                </a:moveTo>
                <a:lnTo>
                  <a:pt x="18799" y="10800"/>
                </a:lnTo>
                <a:lnTo>
                  <a:pt x="4786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0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1" name="Text Box 10"/>
          <p:cNvSpPr/>
          <p:nvPr/>
        </p:nvSpPr>
        <p:spPr>
          <a:xfrm>
            <a:off x="2698920" y="4043520"/>
            <a:ext cx="567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Multiplication &amp; Division of  Fractions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2" name="AutoShape 8">
            <a:hlinkClick r:id="rId6" action="ppaction://hlinksldjump"/>
          </p:cNvPr>
          <p:cNvSpPr/>
          <p:nvPr/>
        </p:nvSpPr>
        <p:spPr>
          <a:xfrm>
            <a:off x="1722600" y="2906640"/>
            <a:ext cx="487080" cy="446040"/>
          </a:xfrm>
          <a:custGeom>
            <a:avLst/>
            <a:gdLst>
              <a:gd name="textAreaLeft" fmla="*/ 28800 w 487080"/>
              <a:gd name="textAreaRight" fmla="*/ 458280 w 487080"/>
              <a:gd name="textAreaTop" fmla="*/ 28800 h 446040"/>
              <a:gd name="textAreaBottom" fmla="*/ 417240 h 446040"/>
            </a:gdLst>
            <a:ahLst/>
            <a:cxnLst/>
            <a:rect l="textAreaLeft" t="textAreaTop" r="textAreaRight" b="textAreaBottom"/>
            <a:pathLst>
              <a:path w="23586" h="21600">
                <a:moveTo>
                  <a:pt x="0" y="0"/>
                </a:moveTo>
                <a:lnTo>
                  <a:pt x="23586" y="0"/>
                </a:lnTo>
                <a:lnTo>
                  <a:pt x="23586" y="21600"/>
                </a:lnTo>
                <a:lnTo>
                  <a:pt x="0" y="21600"/>
                </a:lnTo>
                <a:close/>
              </a:path>
              <a:path fill="lightenLess" w="23586" h="21600">
                <a:moveTo>
                  <a:pt x="0" y="0"/>
                </a:moveTo>
                <a:lnTo>
                  <a:pt x="23586" y="0"/>
                </a:lnTo>
                <a:lnTo>
                  <a:pt x="22186" y="1400"/>
                </a:lnTo>
                <a:lnTo>
                  <a:pt x="1400" y="1400"/>
                </a:lnTo>
                <a:close/>
              </a:path>
              <a:path fill="darken" w="23586" h="21600">
                <a:moveTo>
                  <a:pt x="23586" y="0"/>
                </a:moveTo>
                <a:lnTo>
                  <a:pt x="23586" y="21600"/>
                </a:lnTo>
                <a:lnTo>
                  <a:pt x="22186" y="20200"/>
                </a:lnTo>
                <a:lnTo>
                  <a:pt x="22186" y="1400"/>
                </a:lnTo>
                <a:close/>
              </a:path>
              <a:path fill="darkenLess" w="23586" h="21600">
                <a:moveTo>
                  <a:pt x="2358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2186" y="20200"/>
                </a:lnTo>
                <a:close/>
              </a:path>
              <a:path fill="lighten" w="2358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3586" h="21600">
                <a:moveTo>
                  <a:pt x="4786" y="3794"/>
                </a:moveTo>
                <a:lnTo>
                  <a:pt x="18799" y="10800"/>
                </a:lnTo>
                <a:lnTo>
                  <a:pt x="4786" y="17806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3" name="Text Box 10"/>
          <p:cNvSpPr/>
          <p:nvPr/>
        </p:nvSpPr>
        <p:spPr>
          <a:xfrm>
            <a:off x="2698920" y="2898720"/>
            <a:ext cx="5538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Factorising and Simplifying Fractions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4" name="Text Box 6"/>
          <p:cNvSpPr/>
          <p:nvPr/>
        </p:nvSpPr>
        <p:spPr>
          <a:xfrm>
            <a:off x="2701800" y="5375160"/>
            <a:ext cx="450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Exam Type Questions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5" name="AutoShape 8">
            <a:hlinkClick r:id="rId7" action="ppaction://hlinksldjump"/>
          </p:cNvPr>
          <p:cNvSpPr/>
          <p:nvPr/>
        </p:nvSpPr>
        <p:spPr>
          <a:xfrm>
            <a:off x="1727280" y="5383080"/>
            <a:ext cx="487440" cy="446400"/>
          </a:xfrm>
          <a:custGeom>
            <a:avLst/>
            <a:gdLst>
              <a:gd name="textAreaLeft" fmla="*/ 28800 w 487440"/>
              <a:gd name="textAreaRight" fmla="*/ 458640 w 487440"/>
              <a:gd name="textAreaTop" fmla="*/ 28800 h 446400"/>
              <a:gd name="textAreaBottom" fmla="*/ 417600 h 446400"/>
            </a:gdLst>
            <a:ahLst/>
            <a:cxnLst/>
            <a:rect l="textAreaLeft" t="textAreaTop" r="textAreaRight" b="textAreaBottom"/>
            <a:pathLst>
              <a:path w="23584" h="21600">
                <a:moveTo>
                  <a:pt x="0" y="0"/>
                </a:moveTo>
                <a:lnTo>
                  <a:pt x="23584" y="0"/>
                </a:lnTo>
                <a:lnTo>
                  <a:pt x="23584" y="21600"/>
                </a:lnTo>
                <a:lnTo>
                  <a:pt x="0" y="21600"/>
                </a:lnTo>
                <a:close/>
              </a:path>
              <a:path fill="lightenLess" w="23584" h="21600">
                <a:moveTo>
                  <a:pt x="0" y="0"/>
                </a:moveTo>
                <a:lnTo>
                  <a:pt x="23584" y="0"/>
                </a:lnTo>
                <a:lnTo>
                  <a:pt x="22184" y="1400"/>
                </a:lnTo>
                <a:lnTo>
                  <a:pt x="1400" y="1400"/>
                </a:lnTo>
                <a:close/>
              </a:path>
              <a:path fill="darken" w="23584" h="21600">
                <a:moveTo>
                  <a:pt x="23584" y="0"/>
                </a:moveTo>
                <a:lnTo>
                  <a:pt x="23584" y="21600"/>
                </a:lnTo>
                <a:lnTo>
                  <a:pt x="22184" y="20200"/>
                </a:lnTo>
                <a:lnTo>
                  <a:pt x="22184" y="1400"/>
                </a:lnTo>
                <a:close/>
              </a:path>
              <a:path fill="darkenLess" w="23584" h="21600">
                <a:moveTo>
                  <a:pt x="2358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2184" y="20200"/>
                </a:lnTo>
                <a:close/>
              </a:path>
              <a:path fill="lighten" w="2358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3584" h="21600">
                <a:moveTo>
                  <a:pt x="4786" y="3794"/>
                </a:moveTo>
                <a:lnTo>
                  <a:pt x="18799" y="10800"/>
                </a:lnTo>
                <a:lnTo>
                  <a:pt x="4786" y="17806"/>
                </a:lnTo>
                <a:close/>
              </a:path>
            </a:pathLst>
          </a:custGeom>
          <a:solidFill>
            <a:srgbClr val="777777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6" name="AutoShape 8">
            <a:hlinkClick r:id="rId8" action="ppaction://hlinksldjump"/>
          </p:cNvPr>
          <p:cNvSpPr/>
          <p:nvPr/>
        </p:nvSpPr>
        <p:spPr>
          <a:xfrm>
            <a:off x="2298600" y="3576600"/>
            <a:ext cx="325440" cy="284040"/>
          </a:xfrm>
          <a:custGeom>
            <a:avLst/>
            <a:gdLst>
              <a:gd name="textAreaLeft" fmla="*/ 18360 w 325440"/>
              <a:gd name="textAreaRight" fmla="*/ 307080 w 325440"/>
              <a:gd name="textAreaTop" fmla="*/ 18360 h 284040"/>
              <a:gd name="textAreaBottom" fmla="*/ 265680 h 284040"/>
            </a:gdLst>
            <a:ahLst/>
            <a:cxnLst/>
            <a:rect l="textAreaLeft" t="textAreaTop" r="textAreaRight" b="textAreaBottom"/>
            <a:pathLst>
              <a:path w="24744" h="21600">
                <a:moveTo>
                  <a:pt x="0" y="0"/>
                </a:moveTo>
                <a:lnTo>
                  <a:pt x="24744" y="0"/>
                </a:lnTo>
                <a:lnTo>
                  <a:pt x="24744" y="21600"/>
                </a:lnTo>
                <a:lnTo>
                  <a:pt x="0" y="21600"/>
                </a:lnTo>
                <a:close/>
              </a:path>
              <a:path fill="lightenLess" w="24744" h="21600">
                <a:moveTo>
                  <a:pt x="0" y="0"/>
                </a:moveTo>
                <a:lnTo>
                  <a:pt x="24744" y="0"/>
                </a:lnTo>
                <a:lnTo>
                  <a:pt x="23344" y="1400"/>
                </a:lnTo>
                <a:lnTo>
                  <a:pt x="1400" y="1400"/>
                </a:lnTo>
                <a:close/>
              </a:path>
              <a:path fill="darken" w="24744" h="21600">
                <a:moveTo>
                  <a:pt x="24744" y="0"/>
                </a:moveTo>
                <a:lnTo>
                  <a:pt x="24744" y="21600"/>
                </a:lnTo>
                <a:lnTo>
                  <a:pt x="23344" y="20200"/>
                </a:lnTo>
                <a:lnTo>
                  <a:pt x="23344" y="1400"/>
                </a:lnTo>
                <a:close/>
              </a:path>
              <a:path fill="darkenLess" w="24744" h="21600">
                <a:moveTo>
                  <a:pt x="2474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344" y="20200"/>
                </a:lnTo>
                <a:close/>
              </a:path>
              <a:path fill="lighten" w="2474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744" h="21600">
                <a:moveTo>
                  <a:pt x="5366" y="3794"/>
                </a:moveTo>
                <a:lnTo>
                  <a:pt x="19379" y="10800"/>
                </a:lnTo>
                <a:lnTo>
                  <a:pt x="5366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1066680" y="603360"/>
            <a:ext cx="6384960" cy="95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370" name="Rectangle 11"/>
          <p:cNvSpPr/>
          <p:nvPr/>
        </p:nvSpPr>
        <p:spPr>
          <a:xfrm>
            <a:off x="1371600" y="3033720"/>
            <a:ext cx="1676520" cy="9288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1" name="Rectangle 12"/>
          <p:cNvSpPr/>
          <p:nvPr/>
        </p:nvSpPr>
        <p:spPr>
          <a:xfrm>
            <a:off x="3809880" y="3033720"/>
            <a:ext cx="167652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72" name="Rectangle 13"/>
          <p:cNvSpPr/>
          <p:nvPr/>
        </p:nvSpPr>
        <p:spPr>
          <a:xfrm>
            <a:off x="5907240" y="3033720"/>
            <a:ext cx="1676160" cy="10717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73" name="Object 2"/>
          <p:cNvGraphicFramePr/>
          <p:nvPr/>
        </p:nvGraphicFramePr>
        <p:xfrm>
          <a:off x="1827360" y="2033640"/>
          <a:ext cx="742680" cy="907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4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7360" y="2033640"/>
                    <a:ext cx="742680" cy="907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5" name="Object 3"/>
          <p:cNvGraphicFramePr/>
          <p:nvPr/>
        </p:nvGraphicFramePr>
        <p:xfrm>
          <a:off x="4245120" y="2006640"/>
          <a:ext cx="907920" cy="961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6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245120" y="2006640"/>
                    <a:ext cx="907920" cy="961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7" name="Object 4"/>
          <p:cNvGraphicFramePr/>
          <p:nvPr/>
        </p:nvGraphicFramePr>
        <p:xfrm>
          <a:off x="6026040" y="2000160"/>
          <a:ext cx="1430280" cy="962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78" name="Object 4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026040" y="2000160"/>
                    <a:ext cx="1430280" cy="9622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9" name="Object 5"/>
          <p:cNvGraphicFramePr/>
          <p:nvPr/>
        </p:nvGraphicFramePr>
        <p:xfrm>
          <a:off x="1962000" y="3306600"/>
          <a:ext cx="473400" cy="3477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80" name="Object 5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962000" y="3306600"/>
                    <a:ext cx="473400" cy="347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1" name="Object 6"/>
          <p:cNvGraphicFramePr/>
          <p:nvPr/>
        </p:nvGraphicFramePr>
        <p:xfrm>
          <a:off x="4341960" y="3117960"/>
          <a:ext cx="714240" cy="9349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382" name="Object 6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341960" y="3117960"/>
                    <a:ext cx="714240" cy="934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3" name="Object 7"/>
          <p:cNvGraphicFramePr/>
          <p:nvPr/>
        </p:nvGraphicFramePr>
        <p:xfrm>
          <a:off x="6026040" y="3132000"/>
          <a:ext cx="1430280" cy="9064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384" name="Object 7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026040" y="3132000"/>
                    <a:ext cx="1430280" cy="906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5" name="Rectangle 11"/>
          <p:cNvSpPr/>
          <p:nvPr/>
        </p:nvSpPr>
        <p:spPr>
          <a:xfrm>
            <a:off x="1339920" y="5572080"/>
            <a:ext cx="167616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6" name="Rectangle 12"/>
          <p:cNvSpPr/>
          <p:nvPr/>
        </p:nvSpPr>
        <p:spPr>
          <a:xfrm>
            <a:off x="3778200" y="5572080"/>
            <a:ext cx="167652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87" name="Rectangle 13"/>
          <p:cNvSpPr/>
          <p:nvPr/>
        </p:nvSpPr>
        <p:spPr>
          <a:xfrm>
            <a:off x="5943600" y="5572080"/>
            <a:ext cx="1676520" cy="11541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88" name="Object 8"/>
          <p:cNvGraphicFramePr/>
          <p:nvPr/>
        </p:nvGraphicFramePr>
        <p:xfrm>
          <a:off x="1327320" y="4557600"/>
          <a:ext cx="1679400" cy="93672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389" name="Object 8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1327320" y="4557600"/>
                    <a:ext cx="1679400" cy="9367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0" name="Object 9"/>
          <p:cNvGraphicFramePr/>
          <p:nvPr/>
        </p:nvGraphicFramePr>
        <p:xfrm>
          <a:off x="4130640" y="4557600"/>
          <a:ext cx="1073160" cy="93528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391" name="Object 9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4130640" y="4557600"/>
                    <a:ext cx="1073160" cy="9352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2" name="Object 10"/>
          <p:cNvGraphicFramePr/>
          <p:nvPr/>
        </p:nvGraphicFramePr>
        <p:xfrm>
          <a:off x="6280200" y="4525920"/>
          <a:ext cx="1100160" cy="98892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393" name="Object 10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6280200" y="4525920"/>
                    <a:ext cx="1100160" cy="988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4" name="Object 11"/>
          <p:cNvGraphicFramePr/>
          <p:nvPr/>
        </p:nvGraphicFramePr>
        <p:xfrm>
          <a:off x="4254480" y="5656320"/>
          <a:ext cx="825480" cy="934920"/>
        </p:xfrm>
        <a:graphic>
          <a:graphicData uri="http://schemas.openxmlformats.org/presentationml/2006/ole">
            <p:oleObj r:id="rId19" spid="">
              <p:embed/>
              <p:pic>
                <p:nvPicPr>
                  <p:cNvPr id="395" name="Object 11"/>
                  <p:cNvPicPr/>
                  <p:nvPr/>
                </p:nvPicPr>
                <p:blipFill>
                  <a:blip r:embed="rId20"/>
                  <a:stretch/>
                </p:blipFill>
                <p:spPr>
                  <a:xfrm>
                    <a:off x="4254480" y="5656320"/>
                    <a:ext cx="825480" cy="934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6" name="Object 12"/>
          <p:cNvGraphicFramePr/>
          <p:nvPr/>
        </p:nvGraphicFramePr>
        <p:xfrm>
          <a:off x="6432480" y="5931000"/>
          <a:ext cx="797040" cy="385560"/>
        </p:xfrm>
        <a:graphic>
          <a:graphicData uri="http://schemas.openxmlformats.org/presentationml/2006/ole">
            <p:oleObj r:id="rId21" spid="">
              <p:embed/>
              <p:pic>
                <p:nvPicPr>
                  <p:cNvPr id="397" name="Object 12"/>
                  <p:cNvPicPr/>
                  <p:nvPr/>
                </p:nvPicPr>
                <p:blipFill>
                  <a:blip r:embed="rId22"/>
                  <a:stretch/>
                </p:blipFill>
                <p:spPr>
                  <a:xfrm>
                    <a:off x="6432480" y="5931000"/>
                    <a:ext cx="797040" cy="3855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98" name="Object 13"/>
          <p:cNvGraphicFramePr/>
          <p:nvPr/>
        </p:nvGraphicFramePr>
        <p:xfrm>
          <a:off x="1390680" y="5715000"/>
          <a:ext cx="1550880" cy="865080"/>
        </p:xfrm>
        <a:graphic>
          <a:graphicData uri="http://schemas.openxmlformats.org/presentationml/2006/ole">
            <p:oleObj r:id="rId23" spid="">
              <p:embed/>
              <p:pic>
                <p:nvPicPr>
                  <p:cNvPr id="399" name="Object 13"/>
                  <p:cNvPicPr/>
                  <p:nvPr/>
                </p:nvPicPr>
                <p:blipFill>
                  <a:blip r:embed="rId24"/>
                  <a:stretch/>
                </p:blipFill>
                <p:spPr>
                  <a:xfrm>
                    <a:off x="1390680" y="5715000"/>
                    <a:ext cx="1550880" cy="8650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0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1" name="Cloud 22"/>
          <p:cNvSpPr/>
          <p:nvPr/>
        </p:nvSpPr>
        <p:spPr>
          <a:xfrm>
            <a:off x="7315200" y="4114800"/>
            <a:ext cx="1828800" cy="985680"/>
          </a:xfrm>
          <a:custGeom>
            <a:avLst/>
            <a:gdLst>
              <a:gd name="textAreaLeft" fmla="*/ 252000 w 1828800"/>
              <a:gd name="textAreaRight" fmla="*/ 1446840 w 1828800"/>
              <a:gd name="textAreaTop" fmla="*/ 148680 h 985680"/>
              <a:gd name="textAreaBottom" fmla="*/ 791280 h 985680"/>
              <a:gd name="GluePoint1X" fmla="*/ 1827276 w 43200"/>
              <a:gd name="GluePoint1Y" fmla="*/ 492125 h 43200"/>
              <a:gd name="GluePoint2X" fmla="*/ 914400 w 43200"/>
              <a:gd name="GluePoint2Y" fmla="*/ 983202 h 43200"/>
              <a:gd name="GluePoint3X" fmla="*/ 5673 w 43200"/>
              <a:gd name="GluePoint3Y" fmla="*/ 492125 h 43200"/>
              <a:gd name="GluePoint4X" fmla="*/ 914400 w 43200"/>
              <a:gd name="GluePoint4Y" fmla="*/ 5627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Factorise first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1" dur="indefinite" restart="never" nodeType="tmRoot">
          <p:childTnLst>
            <p:seq>
              <p:cTn id="752" dur="indefinite" nodeType="mainSeq">
                <p:childTnLst>
                  <p:par>
                    <p:cTn id="753" fill="hold">
                      <p:stCondLst>
                        <p:cond delay="indefinite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7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>
                      <p:stCondLst>
                        <p:cond delay="indefinite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62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3" fill="hold">
                      <p:stCondLst>
                        <p:cond delay="indefinite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67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8" fill="hold">
                      <p:stCondLst>
                        <p:cond delay="indefinite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72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77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8" fill="hold">
                      <p:stCondLst>
                        <p:cond delay="indefinite"/>
                      </p:stCondLst>
                      <p:childTnLst>
                        <p:par>
                          <p:cTn id="779" fill="hold">
                            <p:stCondLst>
                              <p:cond delay="0"/>
                            </p:stCondLst>
                            <p:childTnLst>
                              <p:par>
                                <p:cTn id="7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82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3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9.1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Ch9 (page 90)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0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5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6" name="TextBox 11"/>
          <p:cNvSpPr/>
          <p:nvPr/>
        </p:nvSpPr>
        <p:spPr>
          <a:xfrm>
            <a:off x="1177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7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465ED18-EBDA-4BD7-ACBA-01120998745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0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518472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41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2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3" name="TextBox 8"/>
          <p:cNvSpPr/>
          <p:nvPr/>
        </p:nvSpPr>
        <p:spPr>
          <a:xfrm>
            <a:off x="1312560" y="2192400"/>
            <a:ext cx="7107480" cy="18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pairs,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the three types of factorising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show an example of each.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1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1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8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19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0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1" name="Rectangle 8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simplify algebraic fractions by first factorising.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2" name="Text Box 10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the three types of factorisations.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3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24" name="Text Box 15"/>
          <p:cNvSpPr/>
          <p:nvPr/>
        </p:nvSpPr>
        <p:spPr>
          <a:xfrm>
            <a:off x="5076720" y="393372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Simplify algebraic fractions by first factorising.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83" dur="indefinite" restart="never" nodeType="tmRoot">
          <p:childTnLst>
            <p:seq>
              <p:cTn id="784" dur="indefinite" nodeType="mainSeq">
                <p:childTnLst>
                  <p:par>
                    <p:cTn id="785" fill="hold">
                      <p:stCondLst>
                        <p:cond delay="indefinite"/>
                      </p:stCondLst>
                      <p:childTnLst>
                        <p:par>
                          <p:cTn id="786" fill="hold">
                            <p:stCondLst>
                              <p:cond delay="0"/>
                            </p:stCondLst>
                            <p:childTnLst>
                              <p:par>
                                <p:cTn id="78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89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0" fill="hold">
                      <p:stCondLst>
                        <p:cond delay="indefinite"/>
                      </p:stCondLst>
                      <p:childTnLst>
                        <p:par>
                          <p:cTn id="791" fill="hold">
                            <p:stCondLst>
                              <p:cond delay="0"/>
                            </p:stCondLst>
                            <p:childTnLst>
                              <p:par>
                                <p:cTn id="79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94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5" fill="hold">
                      <p:stCondLst>
                        <p:cond delay="indefinite"/>
                      </p:stCondLst>
                      <p:childTnLst>
                        <p:par>
                          <p:cTn id="796" fill="hold">
                            <p:stCondLst>
                              <p:cond delay="0"/>
                            </p:stCondLst>
                            <p:childTnLst>
                              <p:par>
                                <p:cTn id="79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99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26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7" name="Text Box 4"/>
          <p:cNvSpPr/>
          <p:nvPr/>
        </p:nvSpPr>
        <p:spPr>
          <a:xfrm>
            <a:off x="1317600" y="1989000"/>
            <a:ext cx="110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Type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28" name="Object 10"/>
          <p:cNvGraphicFramePr/>
          <p:nvPr/>
        </p:nvGraphicFramePr>
        <p:xfrm>
          <a:off x="1392120" y="2743200"/>
          <a:ext cx="1000080" cy="934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29" name="Object 10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392120" y="2743200"/>
                    <a:ext cx="100008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0" name="Object 11"/>
          <p:cNvGraphicFramePr/>
          <p:nvPr/>
        </p:nvGraphicFramePr>
        <p:xfrm>
          <a:off x="2868480" y="2741760"/>
          <a:ext cx="1594080" cy="9363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431" name="Object 11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868480" y="2741760"/>
                    <a:ext cx="1594080" cy="93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2" name="Object 14"/>
          <p:cNvGraphicFramePr/>
          <p:nvPr/>
        </p:nvGraphicFramePr>
        <p:xfrm>
          <a:off x="4549680" y="2722680"/>
          <a:ext cx="1408320" cy="9334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433" name="Object 14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4549680" y="2722680"/>
                    <a:ext cx="1408320" cy="93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4" name="Line 21"/>
          <p:cNvSpPr/>
          <p:nvPr/>
        </p:nvSpPr>
        <p:spPr>
          <a:xfrm>
            <a:off x="3106800" y="2836800"/>
            <a:ext cx="361800" cy="3510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5" name="Line 22"/>
          <p:cNvSpPr/>
          <p:nvPr/>
        </p:nvSpPr>
        <p:spPr>
          <a:xfrm>
            <a:off x="3652920" y="3379680"/>
            <a:ext cx="326880" cy="2779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6" name="Text Box 25"/>
          <p:cNvSpPr/>
          <p:nvPr/>
        </p:nvSpPr>
        <p:spPr>
          <a:xfrm>
            <a:off x="3929040" y="33973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7" name="Text Box 26"/>
          <p:cNvSpPr/>
          <p:nvPr/>
        </p:nvSpPr>
        <p:spPr>
          <a:xfrm>
            <a:off x="3097080" y="24573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38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39" name="Object 10"/>
          <p:cNvGraphicFramePr/>
          <p:nvPr/>
        </p:nvGraphicFramePr>
        <p:xfrm>
          <a:off x="1325520" y="4440240"/>
          <a:ext cx="1197000" cy="101772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440" name="Object 10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325520" y="4440240"/>
                    <a:ext cx="1197000" cy="101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41" name="Object 11"/>
          <p:cNvGraphicFramePr/>
          <p:nvPr/>
        </p:nvGraphicFramePr>
        <p:xfrm>
          <a:off x="2817720" y="4438800"/>
          <a:ext cx="1758960" cy="101916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442" name="Object 11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2817720" y="4438800"/>
                    <a:ext cx="1758960" cy="10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43" name="Object 14"/>
          <p:cNvGraphicFramePr/>
          <p:nvPr/>
        </p:nvGraphicFramePr>
        <p:xfrm>
          <a:off x="4998960" y="4460760"/>
          <a:ext cx="573120" cy="9334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444" name="Object 14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4998960" y="4460760"/>
                    <a:ext cx="573120" cy="93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5" name="Line 21"/>
          <p:cNvSpPr/>
          <p:nvPr/>
        </p:nvSpPr>
        <p:spPr>
          <a:xfrm>
            <a:off x="3500280" y="4565520"/>
            <a:ext cx="1008360" cy="2527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6" name="Line 22"/>
          <p:cNvSpPr/>
          <p:nvPr/>
        </p:nvSpPr>
        <p:spPr>
          <a:xfrm>
            <a:off x="3468600" y="5105520"/>
            <a:ext cx="1103400" cy="2458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7" name="Text Box 25"/>
          <p:cNvSpPr/>
          <p:nvPr/>
        </p:nvSpPr>
        <p:spPr>
          <a:xfrm>
            <a:off x="3823920" y="53514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48" name="Text Box 26"/>
          <p:cNvSpPr/>
          <p:nvPr/>
        </p:nvSpPr>
        <p:spPr>
          <a:xfrm>
            <a:off x="3787560" y="41688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0" dur="indefinite" restart="never" nodeType="tmRoot">
          <p:childTnLst>
            <p:seq>
              <p:cTn id="801" dur="indefinite" nodeType="mainSeq">
                <p:childTnLst>
                  <p:par>
                    <p:cTn id="802" fill="hold">
                      <p:stCondLst>
                        <p:cond delay="indefinite"/>
                      </p:stCondLst>
                      <p:childTnLst>
                        <p:par>
                          <p:cTn id="803" fill="hold">
                            <p:stCondLst>
                              <p:cond delay="0"/>
                            </p:stCondLst>
                            <p:childTnLst>
                              <p:par>
                                <p:cTn id="80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06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7" fill="hold">
                      <p:stCondLst>
                        <p:cond delay="indefinite"/>
                      </p:stCondLst>
                      <p:childTnLst>
                        <p:par>
                          <p:cTn id="808" fill="hold">
                            <p:stCondLst>
                              <p:cond delay="0"/>
                            </p:stCondLst>
                            <p:childTnLst>
                              <p:par>
                                <p:cTn id="8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11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2" fill="hold">
                      <p:stCondLst>
                        <p:cond delay="indefinite"/>
                      </p:stCondLst>
                      <p:childTnLst>
                        <p:par>
                          <p:cTn id="813" fill="hold">
                            <p:stCondLst>
                              <p:cond delay="0"/>
                            </p:stCondLst>
                            <p:childTnLst>
                              <p:par>
                                <p:cTn id="8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16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7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8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9" fill="hold">
                      <p:stCondLst>
                        <p:cond delay="indefinite"/>
                      </p:stCondLst>
                      <p:childTnLst>
                        <p:par>
                          <p:cTn id="820" fill="hold">
                            <p:stCondLst>
                              <p:cond delay="0"/>
                            </p:stCondLst>
                            <p:childTnLst>
                              <p:par>
                                <p:cTn id="82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23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4" fill="hold">
                      <p:stCondLst>
                        <p:cond delay="indefinite"/>
                      </p:stCondLst>
                      <p:childTnLst>
                        <p:par>
                          <p:cTn id="825" fill="hold">
                            <p:stCondLst>
                              <p:cond delay="0"/>
                            </p:stCondLst>
                            <p:childTnLst>
                              <p:par>
                                <p:cTn id="8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8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9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0" dur="8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1" fill="hold">
                      <p:stCondLst>
                        <p:cond delay="indefinite"/>
                      </p:stCondLst>
                      <p:childTnLst>
                        <p:par>
                          <p:cTn id="832" fill="hold">
                            <p:stCondLst>
                              <p:cond delay="0"/>
                            </p:stCondLst>
                            <p:childTnLst>
                              <p:par>
                                <p:cTn id="83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35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6" fill="hold">
                      <p:stCondLst>
                        <p:cond delay="indefinite"/>
                      </p:stCondLst>
                      <p:childTnLst>
                        <p:par>
                          <p:cTn id="837" fill="hold">
                            <p:stCondLst>
                              <p:cond delay="0"/>
                            </p:stCondLst>
                            <p:childTnLst>
                              <p:par>
                                <p:cTn id="8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40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45" dur="5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6" fill="hold">
                      <p:stCondLst>
                        <p:cond delay="indefinite"/>
                      </p:stCondLst>
                      <p:childTnLst>
                        <p:par>
                          <p:cTn id="847" fill="hold">
                            <p:stCondLst>
                              <p:cond delay="0"/>
                            </p:stCondLst>
                            <p:childTnLst>
                              <p:par>
                                <p:cTn id="8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0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1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2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57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2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63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4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>
                      <p:stCondLst>
                        <p:cond delay="indefinite"/>
                      </p:stCondLst>
                      <p:childTnLst>
                        <p:par>
                          <p:cTn id="866" fill="hold">
                            <p:stCondLst>
                              <p:cond delay="0"/>
                            </p:stCondLst>
                            <p:childTnLst>
                              <p:par>
                                <p:cTn id="8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69"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50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1" name="Text Box 4"/>
          <p:cNvSpPr/>
          <p:nvPr/>
        </p:nvSpPr>
        <p:spPr>
          <a:xfrm>
            <a:off x="1293120" y="1989000"/>
            <a:ext cx="115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Type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52" name="Object 10"/>
          <p:cNvGraphicFramePr/>
          <p:nvPr/>
        </p:nvGraphicFramePr>
        <p:xfrm>
          <a:off x="1262160" y="2678040"/>
          <a:ext cx="1261800" cy="10652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53" name="Object 10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62160" y="2678040"/>
                    <a:ext cx="1261800" cy="106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54" name="Object 11"/>
          <p:cNvGraphicFramePr/>
          <p:nvPr/>
        </p:nvGraphicFramePr>
        <p:xfrm>
          <a:off x="2844720" y="2700360"/>
          <a:ext cx="1643040" cy="10191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455" name="Object 11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844720" y="2700360"/>
                    <a:ext cx="1643040" cy="10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56" name="Object 14"/>
          <p:cNvGraphicFramePr/>
          <p:nvPr/>
        </p:nvGraphicFramePr>
        <p:xfrm>
          <a:off x="4838760" y="2641680"/>
          <a:ext cx="687240" cy="109044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457" name="Object 14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4838760" y="2641680"/>
                    <a:ext cx="687240" cy="109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8" name="Line 21"/>
          <p:cNvSpPr/>
          <p:nvPr/>
        </p:nvSpPr>
        <p:spPr>
          <a:xfrm>
            <a:off x="3522600" y="2782800"/>
            <a:ext cx="955800" cy="3510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59" name="Line 22"/>
          <p:cNvSpPr/>
          <p:nvPr/>
        </p:nvSpPr>
        <p:spPr>
          <a:xfrm>
            <a:off x="3652920" y="3379680"/>
            <a:ext cx="879480" cy="265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0" name="Text Box 25"/>
          <p:cNvSpPr/>
          <p:nvPr/>
        </p:nvSpPr>
        <p:spPr>
          <a:xfrm>
            <a:off x="3899520" y="36529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1" name="Text Box 26"/>
          <p:cNvSpPr/>
          <p:nvPr/>
        </p:nvSpPr>
        <p:spPr>
          <a:xfrm>
            <a:off x="3795480" y="24433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62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63" name="Object 10"/>
          <p:cNvGraphicFramePr/>
          <p:nvPr/>
        </p:nvGraphicFramePr>
        <p:xfrm>
          <a:off x="1390680" y="4416480"/>
          <a:ext cx="1066680" cy="10666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464" name="Object 10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390680" y="4416480"/>
                    <a:ext cx="106668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65" name="Object 11"/>
          <p:cNvGraphicFramePr/>
          <p:nvPr/>
        </p:nvGraphicFramePr>
        <p:xfrm>
          <a:off x="2530440" y="4438800"/>
          <a:ext cx="2333520" cy="101916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466" name="Object 11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2530440" y="4438800"/>
                    <a:ext cx="2333520" cy="10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67" name="Object 14"/>
          <p:cNvGraphicFramePr/>
          <p:nvPr/>
        </p:nvGraphicFramePr>
        <p:xfrm>
          <a:off x="5076720" y="4460760"/>
          <a:ext cx="1359000" cy="9334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468" name="Object 14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5076720" y="4460760"/>
                    <a:ext cx="1359000" cy="93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9" name="Line 21"/>
          <p:cNvSpPr/>
          <p:nvPr/>
        </p:nvSpPr>
        <p:spPr>
          <a:xfrm>
            <a:off x="3889440" y="4592520"/>
            <a:ext cx="1008000" cy="252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0" name="Line 22"/>
          <p:cNvSpPr/>
          <p:nvPr/>
        </p:nvSpPr>
        <p:spPr>
          <a:xfrm>
            <a:off x="3414600" y="5159520"/>
            <a:ext cx="1103400" cy="2458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1" name="Text Box 25"/>
          <p:cNvSpPr/>
          <p:nvPr/>
        </p:nvSpPr>
        <p:spPr>
          <a:xfrm>
            <a:off x="3823920" y="53514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72" name="Text Box 26"/>
          <p:cNvSpPr/>
          <p:nvPr/>
        </p:nvSpPr>
        <p:spPr>
          <a:xfrm>
            <a:off x="4176360" y="41562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70" dur="indefinite" restart="never" nodeType="tmRoot">
          <p:childTnLst>
            <p:seq>
              <p:cTn id="871" dur="indefinite" nodeType="mainSeq">
                <p:childTnLst>
                  <p:par>
                    <p:cTn id="872" fill="hold">
                      <p:stCondLst>
                        <p:cond delay="indefinite"/>
                      </p:stCondLst>
                      <p:childTnLst>
                        <p:par>
                          <p:cTn id="873" fill="hold">
                            <p:stCondLst>
                              <p:cond delay="0"/>
                            </p:stCondLst>
                            <p:childTnLst>
                              <p:par>
                                <p:cTn id="8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76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7" fill="hold">
                      <p:stCondLst>
                        <p:cond delay="indefinite"/>
                      </p:stCondLst>
                      <p:childTnLst>
                        <p:par>
                          <p:cTn id="878" fill="hold">
                            <p:stCondLst>
                              <p:cond delay="0"/>
                            </p:stCondLst>
                            <p:childTnLst>
                              <p:par>
                                <p:cTn id="8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81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2" fill="hold">
                      <p:stCondLst>
                        <p:cond delay="indefinite"/>
                      </p:stCondLst>
                      <p:childTnLst>
                        <p:par>
                          <p:cTn id="883" fill="hold">
                            <p:stCondLst>
                              <p:cond delay="0"/>
                            </p:stCondLst>
                            <p:childTnLst>
                              <p:par>
                                <p:cTn id="8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86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87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8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9" fill="hold">
                      <p:stCondLst>
                        <p:cond delay="indefinite"/>
                      </p:stCondLst>
                      <p:childTnLst>
                        <p:par>
                          <p:cTn id="890" fill="hold">
                            <p:stCondLst>
                              <p:cond delay="0"/>
                            </p:stCondLst>
                            <p:childTnLst>
                              <p:par>
                                <p:cTn id="89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93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4" fill="hold">
                      <p:stCondLst>
                        <p:cond delay="indefinite"/>
                      </p:stCondLst>
                      <p:childTnLst>
                        <p:par>
                          <p:cTn id="895" fill="hold">
                            <p:stCondLst>
                              <p:cond delay="0"/>
                            </p:stCondLst>
                            <p:childTnLst>
                              <p:par>
                                <p:cTn id="89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8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9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0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1" fill="hold">
                      <p:stCondLst>
                        <p:cond delay="indefinite"/>
                      </p:stCondLst>
                      <p:childTnLst>
                        <p:par>
                          <p:cTn id="902" fill="hold">
                            <p:stCondLst>
                              <p:cond delay="0"/>
                            </p:stCondLst>
                            <p:childTnLst>
                              <p:par>
                                <p:cTn id="9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05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6" fill="hold">
                      <p:stCondLst>
                        <p:cond delay="indefinite"/>
                      </p:stCondLst>
                      <p:childTnLst>
                        <p:par>
                          <p:cTn id="907" fill="hold">
                            <p:stCondLst>
                              <p:cond delay="0"/>
                            </p:stCondLst>
                            <p:childTnLst>
                              <p:par>
                                <p:cTn id="9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10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1" fill="hold">
                      <p:stCondLst>
                        <p:cond delay="indefinite"/>
                      </p:stCondLst>
                      <p:childTnLst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15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6" fill="hold">
                      <p:stCondLst>
                        <p:cond delay="indefinite"/>
                      </p:stCondLst>
                      <p:childTnLst>
                        <p:par>
                          <p:cTn id="917" fill="hold">
                            <p:stCondLst>
                              <p:cond delay="0"/>
                            </p:stCondLst>
                            <p:childTnLst>
                              <p:par>
                                <p:cTn id="9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0" dur="8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1" dur="8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2" dur="8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3" fill="hold">
                      <p:stCondLst>
                        <p:cond delay="indefinite"/>
                      </p:stCondLst>
                      <p:childTnLst>
                        <p:par>
                          <p:cTn id="924" fill="hold">
                            <p:stCondLst>
                              <p:cond delay="0"/>
                            </p:stCondLst>
                            <p:childTnLst>
                              <p:par>
                                <p:cTn id="9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27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8" fill="hold">
                      <p:stCondLst>
                        <p:cond delay="indefinite"/>
                      </p:stCondLst>
                      <p:childTnLst>
                        <p:par>
                          <p:cTn id="929" fill="hold">
                            <p:stCondLst>
                              <p:cond delay="0"/>
                            </p:stCondLst>
                            <p:childTnLst>
                              <p:par>
                                <p:cTn id="93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2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3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4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9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74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5" name="Text Box 4"/>
          <p:cNvSpPr/>
          <p:nvPr/>
        </p:nvSpPr>
        <p:spPr>
          <a:xfrm>
            <a:off x="1293120" y="1989000"/>
            <a:ext cx="115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Type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76" name="Object 10"/>
          <p:cNvGraphicFramePr/>
          <p:nvPr/>
        </p:nvGraphicFramePr>
        <p:xfrm>
          <a:off x="1033560" y="2811600"/>
          <a:ext cx="1720800" cy="9842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77" name="Object 10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33560" y="2811600"/>
                    <a:ext cx="1720800" cy="98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78" name="Object 11"/>
          <p:cNvGraphicFramePr/>
          <p:nvPr/>
        </p:nvGraphicFramePr>
        <p:xfrm>
          <a:off x="2836800" y="2862360"/>
          <a:ext cx="2332080" cy="10191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479" name="Object 11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836800" y="2862360"/>
                    <a:ext cx="2332080" cy="10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0" name="Object 14"/>
          <p:cNvGraphicFramePr/>
          <p:nvPr/>
        </p:nvGraphicFramePr>
        <p:xfrm>
          <a:off x="5340240" y="2809800"/>
          <a:ext cx="1622520" cy="118584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481" name="Object 14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5340240" y="2809800"/>
                    <a:ext cx="1622520" cy="118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2" name="Line 21"/>
          <p:cNvSpPr/>
          <p:nvPr/>
        </p:nvSpPr>
        <p:spPr>
          <a:xfrm>
            <a:off x="3173400" y="2944800"/>
            <a:ext cx="954000" cy="349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3" name="Line 22"/>
          <p:cNvSpPr/>
          <p:nvPr/>
        </p:nvSpPr>
        <p:spPr>
          <a:xfrm>
            <a:off x="3247920" y="3568680"/>
            <a:ext cx="879480" cy="2635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4" name="Text Box 25"/>
          <p:cNvSpPr/>
          <p:nvPr/>
        </p:nvSpPr>
        <p:spPr>
          <a:xfrm>
            <a:off x="3308040" y="37479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5" name="Text Box 26"/>
          <p:cNvSpPr/>
          <p:nvPr/>
        </p:nvSpPr>
        <p:spPr>
          <a:xfrm>
            <a:off x="3608280" y="26049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86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487" name="Object 10"/>
          <p:cNvGraphicFramePr/>
          <p:nvPr/>
        </p:nvGraphicFramePr>
        <p:xfrm>
          <a:off x="1069920" y="4726080"/>
          <a:ext cx="1738440" cy="98424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488" name="Object 10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069920" y="4726080"/>
                    <a:ext cx="1738440" cy="98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9" name="Object 11"/>
          <p:cNvGraphicFramePr/>
          <p:nvPr/>
        </p:nvGraphicFramePr>
        <p:xfrm>
          <a:off x="2944800" y="4762440"/>
          <a:ext cx="2446200" cy="101916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490" name="Object 11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2944800" y="4762440"/>
                    <a:ext cx="2446200" cy="10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1" name="Object 14"/>
          <p:cNvGraphicFramePr/>
          <p:nvPr/>
        </p:nvGraphicFramePr>
        <p:xfrm>
          <a:off x="5564160" y="4656240"/>
          <a:ext cx="1641600" cy="118584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492" name="Object 14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5564160" y="4656240"/>
                    <a:ext cx="1641600" cy="118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3" name="Line 21"/>
          <p:cNvSpPr/>
          <p:nvPr/>
        </p:nvSpPr>
        <p:spPr>
          <a:xfrm>
            <a:off x="4334040" y="4844880"/>
            <a:ext cx="955440" cy="3495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94" name="Line 22"/>
          <p:cNvSpPr/>
          <p:nvPr/>
        </p:nvSpPr>
        <p:spPr>
          <a:xfrm>
            <a:off x="4516560" y="5468760"/>
            <a:ext cx="880920" cy="2638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95" name="Text Box 25"/>
          <p:cNvSpPr/>
          <p:nvPr/>
        </p:nvSpPr>
        <p:spPr>
          <a:xfrm>
            <a:off x="4912200" y="57150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96" name="Text Box 26"/>
          <p:cNvSpPr/>
          <p:nvPr/>
        </p:nvSpPr>
        <p:spPr>
          <a:xfrm>
            <a:off x="4768560" y="45054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40" dur="indefinite" restart="never" nodeType="tmRoot">
          <p:childTnLst>
            <p:seq>
              <p:cTn id="941" dur="indefinite" nodeType="mainSeq">
                <p:childTnLst>
                  <p:par>
                    <p:cTn id="942" fill="hold">
                      <p:stCondLst>
                        <p:cond delay="indefinite"/>
                      </p:stCondLst>
                      <p:childTnLst>
                        <p:par>
                          <p:cTn id="943" fill="hold">
                            <p:stCondLst>
                              <p:cond delay="0"/>
                            </p:stCondLst>
                            <p:childTnLst>
                              <p:par>
                                <p:cTn id="9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46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7" fill="hold">
                      <p:stCondLst>
                        <p:cond delay="indefinite"/>
                      </p:stCondLst>
                      <p:childTnLst>
                        <p:par>
                          <p:cTn id="948" fill="hold">
                            <p:stCondLst>
                              <p:cond delay="0"/>
                            </p:stCondLst>
                            <p:childTnLst>
                              <p:par>
                                <p:cTn id="9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51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2" fill="hold">
                      <p:stCondLst>
                        <p:cond delay="indefinite"/>
                      </p:stCondLst>
                      <p:childTnLst>
                        <p:par>
                          <p:cTn id="953" fill="hold">
                            <p:stCondLst>
                              <p:cond delay="0"/>
                            </p:stCondLst>
                            <p:childTnLst>
                              <p:par>
                                <p:cTn id="9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56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57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8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9" fill="hold">
                      <p:stCondLst>
                        <p:cond delay="indefinite"/>
                      </p:stCondLst>
                      <p:childTnLst>
                        <p:par>
                          <p:cTn id="960" fill="hold">
                            <p:stCondLst>
                              <p:cond delay="0"/>
                            </p:stCondLst>
                            <p:childTnLst>
                              <p:par>
                                <p:cTn id="9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63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4" fill="hold">
                      <p:stCondLst>
                        <p:cond delay="indefinite"/>
                      </p:stCondLst>
                      <p:childTnLst>
                        <p:par>
                          <p:cTn id="965" fill="hold">
                            <p:stCondLst>
                              <p:cond delay="0"/>
                            </p:stCondLst>
                            <p:childTnLst>
                              <p:par>
                                <p:cTn id="9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68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69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0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1" fill="hold">
                      <p:stCondLst>
                        <p:cond delay="indefinite"/>
                      </p:stCondLst>
                      <p:childTnLst>
                        <p:par>
                          <p:cTn id="972" fill="hold">
                            <p:stCondLst>
                              <p:cond delay="0"/>
                            </p:stCondLst>
                            <p:childTnLst>
                              <p:par>
                                <p:cTn id="9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75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6" fill="hold">
                      <p:stCondLst>
                        <p:cond delay="indefinite"/>
                      </p:stCondLst>
                      <p:childTnLst>
                        <p:par>
                          <p:cTn id="977" fill="hold">
                            <p:stCondLst>
                              <p:cond delay="0"/>
                            </p:stCondLst>
                            <p:childTnLst>
                              <p:par>
                                <p:cTn id="97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80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1" fill="hold">
                      <p:stCondLst>
                        <p:cond delay="indefinite"/>
                      </p:stCondLst>
                      <p:childTnLst>
                        <p:par>
                          <p:cTn id="982" fill="hold">
                            <p:stCondLst>
                              <p:cond delay="0"/>
                            </p:stCondLst>
                            <p:childTnLst>
                              <p:par>
                                <p:cTn id="98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85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6" fill="hold">
                      <p:stCondLst>
                        <p:cond delay="indefinite"/>
                      </p:stCondLst>
                      <p:childTnLst>
                        <p:par>
                          <p:cTn id="987" fill="hold">
                            <p:stCondLst>
                              <p:cond delay="0"/>
                            </p:stCondLst>
                            <p:childTnLst>
                              <p:par>
                                <p:cTn id="9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90" dur="8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91" dur="8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2" dur="8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>
                      <p:stCondLst>
                        <p:cond delay="indefinite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97" dur="5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8" fill="hold">
                      <p:stCondLst>
                        <p:cond delay="indefinite"/>
                      </p:stCondLst>
                      <p:childTnLst>
                        <p:par>
                          <p:cTn id="999" fill="hold">
                            <p:stCondLst>
                              <p:cond delay="0"/>
                            </p:stCondLst>
                            <p:childTnLst>
                              <p:par>
                                <p:cTn id="10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2" dur="8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03" dur="8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4" dur="8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5" fill="hold">
                      <p:stCondLst>
                        <p:cond delay="indefinite"/>
                      </p:stCondLst>
                      <p:childTnLst>
                        <p:par>
                          <p:cTn id="1006" fill="hold">
                            <p:stCondLst>
                              <p:cond delay="0"/>
                            </p:stCondLst>
                            <p:childTnLst>
                              <p:par>
                                <p:cTn id="10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09"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498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9.2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Ch9 (page 92)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49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1" name="TextBox 11"/>
          <p:cNvSpPr/>
          <p:nvPr/>
        </p:nvSpPr>
        <p:spPr>
          <a:xfrm>
            <a:off x="1177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2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Date Placeholder 2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E6A4FD8-18B8-4D58-9662-ECBFAF8B591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4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505" name="Object 5"/>
          <p:cNvGraphicFramePr/>
          <p:nvPr/>
        </p:nvGraphicFramePr>
        <p:xfrm>
          <a:off x="3603600" y="3147840"/>
          <a:ext cx="4915080" cy="425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6" name="Object 5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03600" y="3147840"/>
                    <a:ext cx="4915080" cy="42552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969696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507" name="Rectangle 2"/>
          <p:cNvSpPr/>
          <p:nvPr/>
        </p:nvSpPr>
        <p:spPr>
          <a:xfrm>
            <a:off x="1036800" y="274680"/>
            <a:ext cx="6318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spcBef>
                <a:spcPts val="2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8" name="Text Box 3"/>
          <p:cNvSpPr/>
          <p:nvPr/>
        </p:nvSpPr>
        <p:spPr>
          <a:xfrm>
            <a:off x="1084320" y="2367000"/>
            <a:ext cx="6581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Explain why 4 + 6 x 5 = 34 and not 50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09" name="Text Box 4"/>
          <p:cNvSpPr/>
          <p:nvPr/>
        </p:nvSpPr>
        <p:spPr>
          <a:xfrm>
            <a:off x="1064160" y="3166920"/>
            <a:ext cx="238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0" name="Text Box 6"/>
          <p:cNvSpPr/>
          <p:nvPr/>
        </p:nvSpPr>
        <p:spPr>
          <a:xfrm>
            <a:off x="1050840" y="4043520"/>
            <a:ext cx="794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Q3.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Does x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121 factorise to (x – 11) (x - 11)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1" name="Text Box 7"/>
          <p:cNvSpPr/>
          <p:nvPr/>
        </p:nvSpPr>
        <p:spPr>
          <a:xfrm>
            <a:off x="1050840" y="4886280"/>
            <a:ext cx="794880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Q4.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cost of an iPod is £80 including VAT.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is the iPod BEFORE VAT.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2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1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51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7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8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19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20" name="Rectangle 8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add &amp; subtract algebraic fractions.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21" name="Text Box 9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how to add and subtract algebraic fractions using equivalent fractions.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22" name="Rectangle 10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23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Addition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10" dur="indefinite" restart="never" nodeType="tmRoot">
          <p:childTnLst>
            <p:seq>
              <p:cTn id="1011" dur="indefinite" nodeType="mainSeq">
                <p:childTnLst>
                  <p:par>
                    <p:cTn id="1012" fill="hold">
                      <p:stCondLst>
                        <p:cond delay="indefinite"/>
                      </p:stCondLst>
                      <p:childTnLst>
                        <p:par>
                          <p:cTn id="1013" fill="hold">
                            <p:stCondLst>
                              <p:cond delay="0"/>
                            </p:stCondLst>
                            <p:childTnLst>
                              <p:par>
                                <p:cTn id="101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16"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7" fill="hold">
                      <p:stCondLst>
                        <p:cond delay="indefinite"/>
                      </p:stCondLst>
                      <p:childTnLst>
                        <p:par>
                          <p:cTn id="1018" fill="hold">
                            <p:stCondLst>
                              <p:cond delay="0"/>
                            </p:stCondLst>
                            <p:childTnLst>
                              <p:par>
                                <p:cTn id="101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21"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E2B5E9-FF3E-4017-A899-9D0D5D83579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S3 Starter Questions</a:t>
            </a:r>
            <a:endParaRPr lang="en-US" sz="32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4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" name="Text Box 4"/>
          <p:cNvSpPr/>
          <p:nvPr/>
        </p:nvSpPr>
        <p:spPr>
          <a:xfrm rot="16200000">
            <a:off x="-1001160" y="4190400"/>
            <a:ext cx="2874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Arial Narrow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42" name="Object 5"/>
          <p:cNvGraphicFramePr/>
          <p:nvPr/>
        </p:nvGraphicFramePr>
        <p:xfrm>
          <a:off x="1054080" y="2108160"/>
          <a:ext cx="6249960" cy="3821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3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54080" y="2108160"/>
                    <a:ext cx="6249960" cy="3821040"/>
                  </a:xfrm>
                  <a:prstGeom prst="rect">
                    <a:avLst/>
                  </a:prstGeom>
                  <a:solidFill>
                    <a:srgbClr val="000000"/>
                  </a:solidFill>
                  <a:ln w="6336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pic>
        <p:nvPicPr>
          <p:cNvPr id="144" name="Picture 6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4" name="Object 11"/>
          <p:cNvGraphicFramePr/>
          <p:nvPr/>
        </p:nvGraphicFramePr>
        <p:xfrm>
          <a:off x="6591240" y="2617920"/>
          <a:ext cx="889200" cy="736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5" name="Object 11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91240" y="2617920"/>
                    <a:ext cx="88920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6" name="Object 16"/>
          <p:cNvGraphicFramePr/>
          <p:nvPr/>
        </p:nvGraphicFramePr>
        <p:xfrm>
          <a:off x="1865160" y="2446200"/>
          <a:ext cx="787680" cy="736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27" name="Object 1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865160" y="2446200"/>
                    <a:ext cx="78768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29" name="Text Box 9"/>
          <p:cNvSpPr/>
          <p:nvPr/>
        </p:nvSpPr>
        <p:spPr>
          <a:xfrm>
            <a:off x="1279440" y="186372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30" name="Line 10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31" name="Text Box 15"/>
          <p:cNvSpPr/>
          <p:nvPr/>
        </p:nvSpPr>
        <p:spPr>
          <a:xfrm>
            <a:off x="6164280" y="198900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32" name="TextBox 18"/>
          <p:cNvSpPr/>
          <p:nvPr/>
        </p:nvSpPr>
        <p:spPr>
          <a:xfrm>
            <a:off x="2463480" y="34243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33" name="TextBox 19"/>
          <p:cNvSpPr/>
          <p:nvPr/>
        </p:nvSpPr>
        <p:spPr>
          <a:xfrm>
            <a:off x="2071800" y="3478320"/>
            <a:ext cx="376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34" name="Group 36"/>
          <p:cNvGrpSpPr/>
          <p:nvPr/>
        </p:nvGrpSpPr>
        <p:grpSpPr>
          <a:xfrm>
            <a:off x="1670040" y="3879720"/>
            <a:ext cx="379440" cy="459720"/>
            <a:chOff x="1670040" y="3879720"/>
            <a:chExt cx="379440" cy="459720"/>
          </a:xfrm>
        </p:grpSpPr>
        <p:sp>
          <p:nvSpPr>
            <p:cNvPr id="535" name="TextBox 22"/>
            <p:cNvSpPr/>
            <p:nvPr/>
          </p:nvSpPr>
          <p:spPr>
            <a:xfrm>
              <a:off x="1677600" y="387972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36" name="Straight Connector 25"/>
            <p:cNvSpPr/>
            <p:nvPr/>
          </p:nvSpPr>
          <p:spPr>
            <a:xfrm flipH="1">
              <a:off x="1670040" y="3879720"/>
              <a:ext cx="37944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37" name="TextBox 26"/>
          <p:cNvSpPr/>
          <p:nvPr/>
        </p:nvSpPr>
        <p:spPr>
          <a:xfrm>
            <a:off x="1658880" y="34369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538" name="Object 25"/>
          <p:cNvGraphicFramePr/>
          <p:nvPr/>
        </p:nvGraphicFramePr>
        <p:xfrm>
          <a:off x="1882800" y="4721400"/>
          <a:ext cx="533520" cy="736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539" name="Object 25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882800" y="4721400"/>
                    <a:ext cx="533520" cy="736560"/>
                  </a:xfrm>
                  <a:prstGeom prst="rect">
                    <a:avLst/>
                  </a:prstGeom>
                  <a:solidFill>
                    <a:srgbClr val="1C1C1C"/>
                  </a:solidFill>
                  <a:ln w="381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540" name="Object 19"/>
          <p:cNvGraphicFramePr/>
          <p:nvPr/>
        </p:nvGraphicFramePr>
        <p:xfrm>
          <a:off x="6819840" y="4761000"/>
          <a:ext cx="571680" cy="7952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541" name="Object 1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819840" y="4761000"/>
                    <a:ext cx="571680" cy="795240"/>
                  </a:xfrm>
                  <a:prstGeom prst="rect">
                    <a:avLst/>
                  </a:prstGeom>
                  <a:solidFill>
                    <a:srgbClr val="1C1C1C"/>
                  </a:solidFill>
                  <a:ln w="381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542" name="TextBox 31"/>
          <p:cNvSpPr/>
          <p:nvPr/>
        </p:nvSpPr>
        <p:spPr>
          <a:xfrm>
            <a:off x="7183080" y="35002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43" name="TextBox 32"/>
          <p:cNvSpPr/>
          <p:nvPr/>
        </p:nvSpPr>
        <p:spPr>
          <a:xfrm>
            <a:off x="6929280" y="3527280"/>
            <a:ext cx="376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44" name="TextBox 33"/>
          <p:cNvSpPr/>
          <p:nvPr/>
        </p:nvSpPr>
        <p:spPr>
          <a:xfrm>
            <a:off x="6594120" y="35002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45" name="Group 55"/>
          <p:cNvGrpSpPr/>
          <p:nvPr/>
        </p:nvGrpSpPr>
        <p:grpSpPr>
          <a:xfrm>
            <a:off x="6604920" y="3929040"/>
            <a:ext cx="359640" cy="459720"/>
            <a:chOff x="6604920" y="3929040"/>
            <a:chExt cx="359640" cy="459720"/>
          </a:xfrm>
        </p:grpSpPr>
        <p:sp>
          <p:nvSpPr>
            <p:cNvPr id="546" name="TextBox 22"/>
            <p:cNvSpPr/>
            <p:nvPr/>
          </p:nvSpPr>
          <p:spPr>
            <a:xfrm>
              <a:off x="6604920" y="3929040"/>
              <a:ext cx="3596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47" name="Straight Connector 35"/>
            <p:cNvSpPr/>
            <p:nvPr/>
          </p:nvSpPr>
          <p:spPr>
            <a:xfrm flipH="1">
              <a:off x="6629040" y="3929040"/>
              <a:ext cx="2826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48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49" name="Rectangle 12"/>
          <p:cNvSpPr/>
          <p:nvPr/>
        </p:nvSpPr>
        <p:spPr>
          <a:xfrm>
            <a:off x="24289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Addition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0" name="Rectangle 10"/>
          <p:cNvSpPr/>
          <p:nvPr/>
        </p:nvSpPr>
        <p:spPr>
          <a:xfrm>
            <a:off x="979560" y="285840"/>
            <a:ext cx="75438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51" name="Cloud 46"/>
          <p:cNvSpPr/>
          <p:nvPr/>
        </p:nvSpPr>
        <p:spPr>
          <a:xfrm>
            <a:off x="0" y="1666800"/>
            <a:ext cx="2057400" cy="704880"/>
          </a:xfrm>
          <a:custGeom>
            <a:avLst/>
            <a:gdLst>
              <a:gd name="textAreaLeft" fmla="*/ 283320 w 2057400"/>
              <a:gd name="textAreaRight" fmla="*/ 1627560 w 2057400"/>
              <a:gd name="textAreaTop" fmla="*/ 106200 h 704880"/>
              <a:gd name="textAreaBottom" fmla="*/ 565920 h 704880"/>
              <a:gd name="GluePoint1X" fmla="*/ 2055686 w 43200"/>
              <a:gd name="GluePoint1Y" fmla="*/ 351383 h 43200"/>
              <a:gd name="GluePoint2X" fmla="*/ 1028700 w 43200"/>
              <a:gd name="GluePoint2Y" fmla="*/ 702018 h 43200"/>
              <a:gd name="GluePoint3X" fmla="*/ 6382 w 43200"/>
              <a:gd name="GluePoint3Y" fmla="*/ 351383 h 43200"/>
              <a:gd name="GluePoint4X" fmla="*/ 1028700 w 43200"/>
              <a:gd name="GluePoint4Y" fmla="*/ 4018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52" name="Group 36"/>
          <p:cNvGrpSpPr/>
          <p:nvPr/>
        </p:nvGrpSpPr>
        <p:grpSpPr>
          <a:xfrm>
            <a:off x="2426760" y="3884760"/>
            <a:ext cx="381240" cy="459720"/>
            <a:chOff x="2426760" y="3884760"/>
            <a:chExt cx="381240" cy="459720"/>
          </a:xfrm>
        </p:grpSpPr>
        <p:sp>
          <p:nvSpPr>
            <p:cNvPr id="553" name="TextBox 22"/>
            <p:cNvSpPr/>
            <p:nvPr/>
          </p:nvSpPr>
          <p:spPr>
            <a:xfrm>
              <a:off x="2435760" y="38847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54" name="Straight Connector 50"/>
            <p:cNvSpPr/>
            <p:nvPr/>
          </p:nvSpPr>
          <p:spPr>
            <a:xfrm flipH="1">
              <a:off x="2426760" y="3884760"/>
              <a:ext cx="38124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55" name="Cloud 51"/>
          <p:cNvSpPr/>
          <p:nvPr/>
        </p:nvSpPr>
        <p:spPr>
          <a:xfrm>
            <a:off x="7086600" y="1671480"/>
            <a:ext cx="2057400" cy="704880"/>
          </a:xfrm>
          <a:custGeom>
            <a:avLst/>
            <a:gdLst>
              <a:gd name="textAreaLeft" fmla="*/ 283320 w 2057400"/>
              <a:gd name="textAreaRight" fmla="*/ 1627560 w 2057400"/>
              <a:gd name="textAreaTop" fmla="*/ 106200 h 704880"/>
              <a:gd name="textAreaBottom" fmla="*/ 565920 h 704880"/>
              <a:gd name="GluePoint1X" fmla="*/ 2055686 w 43200"/>
              <a:gd name="GluePoint1Y" fmla="*/ 351631 h 43200"/>
              <a:gd name="GluePoint2X" fmla="*/ 1028700 w 43200"/>
              <a:gd name="GluePoint2Y" fmla="*/ 702513 h 43200"/>
              <a:gd name="GluePoint3X" fmla="*/ 6382 w 43200"/>
              <a:gd name="GluePoint3Y" fmla="*/ 351631 h 43200"/>
              <a:gd name="GluePoint4X" fmla="*/ 1028700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56" name="Group 57"/>
          <p:cNvGrpSpPr/>
          <p:nvPr/>
        </p:nvGrpSpPr>
        <p:grpSpPr>
          <a:xfrm>
            <a:off x="7174080" y="3946680"/>
            <a:ext cx="359640" cy="459720"/>
            <a:chOff x="7174080" y="3946680"/>
            <a:chExt cx="359640" cy="459720"/>
          </a:xfrm>
        </p:grpSpPr>
        <p:sp>
          <p:nvSpPr>
            <p:cNvPr id="557" name="TextBox 22"/>
            <p:cNvSpPr/>
            <p:nvPr/>
          </p:nvSpPr>
          <p:spPr>
            <a:xfrm>
              <a:off x="7174080" y="3946680"/>
              <a:ext cx="3596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58" name="Straight Connector 59"/>
            <p:cNvSpPr/>
            <p:nvPr/>
          </p:nvSpPr>
          <p:spPr>
            <a:xfrm flipH="1">
              <a:off x="7197120" y="3946680"/>
              <a:ext cx="28404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p:timing>
    <p:tnLst>
      <p:par>
        <p:cTn id="1022" dur="indefinite" restart="never" nodeType="tmRoot">
          <p:childTnLst>
            <p:seq>
              <p:cTn id="1023" dur="indefinite" nodeType="mainSeq">
                <p:childTnLst>
                  <p:par>
                    <p:cTn id="1024" fill="hold">
                      <p:stCondLst>
                        <p:cond delay="indefinite"/>
                      </p:stCondLst>
                      <p:childTnLst>
                        <p:par>
                          <p:cTn id="1025" fill="hold">
                            <p:stCondLst>
                              <p:cond delay="0"/>
                            </p:stCondLst>
                            <p:childTnLst>
                              <p:par>
                                <p:cTn id="10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8" dur="8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9" dur="8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0" dur="8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1" fill="hold">
                      <p:stCondLst>
                        <p:cond delay="indefinite"/>
                      </p:stCondLst>
                      <p:childTnLst>
                        <p:par>
                          <p:cTn id="1032" fill="hold">
                            <p:stCondLst>
                              <p:cond delay="0"/>
                            </p:stCondLst>
                            <p:childTnLst>
                              <p:par>
                                <p:cTn id="103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35"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6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38"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41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2" fill="hold">
                      <p:stCondLst>
                        <p:cond delay="indefinite"/>
                      </p:stCondLst>
                      <p:childTnLst>
                        <p:par>
                          <p:cTn id="1043" fill="hold">
                            <p:stCondLst>
                              <p:cond delay="0"/>
                            </p:stCondLst>
                            <p:childTnLst>
                              <p:par>
                                <p:cTn id="10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46" dur="5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7" fill="hold">
                      <p:stCondLst>
                        <p:cond delay="indefinite"/>
                      </p:stCondLst>
                      <p:childTnLst>
                        <p:par>
                          <p:cTn id="1048" fill="hold">
                            <p:stCondLst>
                              <p:cond delay="0"/>
                            </p:stCondLst>
                            <p:childTnLst>
                              <p:par>
                                <p:cTn id="10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51"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2" fill="hold">
                      <p:stCondLst>
                        <p:cond delay="indefinite"/>
                      </p:stCondLst>
                      <p:childTnLst>
                        <p:par>
                          <p:cTn id="1053" fill="hold">
                            <p:stCondLst>
                              <p:cond delay="0"/>
                            </p:stCondLst>
                            <p:childTnLst>
                              <p:par>
                                <p:cTn id="10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56"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7" fill="hold">
                      <p:stCondLst>
                        <p:cond delay="indefinite"/>
                      </p:stCondLst>
                      <p:childTnLst>
                        <p:par>
                          <p:cTn id="1058" fill="hold">
                            <p:stCondLst>
                              <p:cond delay="0"/>
                            </p:stCondLst>
                            <p:childTnLst>
                              <p:par>
                                <p:cTn id="10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1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2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3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4" fill="hold">
                      <p:stCondLst>
                        <p:cond delay="indefinite"/>
                      </p:stCondLst>
                      <p:childTnLst>
                        <p:par>
                          <p:cTn id="1065" fill="hold">
                            <p:stCondLst>
                              <p:cond delay="0"/>
                            </p:stCondLst>
                            <p:childTnLst>
                              <p:par>
                                <p:cTn id="106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68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71"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74"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5" fill="hold">
                      <p:stCondLst>
                        <p:cond delay="indefinite"/>
                      </p:stCondLst>
                      <p:childTnLst>
                        <p:par>
                          <p:cTn id="1076" fill="hold">
                            <p:stCondLst>
                              <p:cond delay="0"/>
                            </p:stCondLst>
                            <p:childTnLst>
                              <p:par>
                                <p:cTn id="10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79"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0" fill="hold">
                      <p:stCondLst>
                        <p:cond delay="indefinite"/>
                      </p:stCondLst>
                      <p:childTnLst>
                        <p:par>
                          <p:cTn id="1081" fill="hold">
                            <p:stCondLst>
                              <p:cond delay="0"/>
                            </p:stCondLst>
                            <p:childTnLst>
                              <p:par>
                                <p:cTn id="10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4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5" fill="hold">
                      <p:stCondLst>
                        <p:cond delay="indefinite"/>
                      </p:stCondLst>
                      <p:childTnLst>
                        <p:par>
                          <p:cTn id="1086" fill="hold">
                            <p:stCondLst>
                              <p:cond delay="0"/>
                            </p:stCondLst>
                            <p:childTnLst>
                              <p:par>
                                <p:cTn id="108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9"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9" name="Object 11"/>
          <p:cNvGraphicFramePr/>
          <p:nvPr/>
        </p:nvGraphicFramePr>
        <p:xfrm>
          <a:off x="6597720" y="2560680"/>
          <a:ext cx="876240" cy="850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60" name="Object 11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97720" y="2560680"/>
                    <a:ext cx="876240" cy="85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1" name="Object 16"/>
          <p:cNvGraphicFramePr/>
          <p:nvPr/>
        </p:nvGraphicFramePr>
        <p:xfrm>
          <a:off x="1865160" y="2427120"/>
          <a:ext cx="787680" cy="774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62" name="Object 1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865160" y="2427120"/>
                    <a:ext cx="787680" cy="77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4" name="Text Box 9"/>
          <p:cNvSpPr/>
          <p:nvPr/>
        </p:nvSpPr>
        <p:spPr>
          <a:xfrm>
            <a:off x="1279440" y="186372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5" name="Line 10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6" name="Text Box 15"/>
          <p:cNvSpPr/>
          <p:nvPr/>
        </p:nvSpPr>
        <p:spPr>
          <a:xfrm>
            <a:off x="6164280" y="198900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7" name="TextBox 18"/>
          <p:cNvSpPr/>
          <p:nvPr/>
        </p:nvSpPr>
        <p:spPr>
          <a:xfrm>
            <a:off x="2438280" y="34243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68" name="TextBox 19"/>
          <p:cNvSpPr/>
          <p:nvPr/>
        </p:nvSpPr>
        <p:spPr>
          <a:xfrm>
            <a:off x="2057400" y="3544920"/>
            <a:ext cx="350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69" name="Group 36"/>
          <p:cNvGrpSpPr/>
          <p:nvPr/>
        </p:nvGrpSpPr>
        <p:grpSpPr>
          <a:xfrm>
            <a:off x="1585440" y="3879720"/>
            <a:ext cx="552960" cy="459720"/>
            <a:chOff x="1585440" y="3879720"/>
            <a:chExt cx="552960" cy="459720"/>
          </a:xfrm>
        </p:grpSpPr>
        <p:sp>
          <p:nvSpPr>
            <p:cNvPr id="570" name="TextBox 22"/>
            <p:cNvSpPr/>
            <p:nvPr/>
          </p:nvSpPr>
          <p:spPr>
            <a:xfrm>
              <a:off x="1585440" y="3879720"/>
              <a:ext cx="552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71" name="Straight Connector 25"/>
            <p:cNvSpPr/>
            <p:nvPr/>
          </p:nvSpPr>
          <p:spPr>
            <a:xfrm flipH="1">
              <a:off x="1669320" y="3879720"/>
              <a:ext cx="3798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72" name="TextBox 26"/>
          <p:cNvSpPr/>
          <p:nvPr/>
        </p:nvSpPr>
        <p:spPr>
          <a:xfrm>
            <a:off x="1590120" y="343692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573" name="Object 25"/>
          <p:cNvGraphicFramePr/>
          <p:nvPr/>
        </p:nvGraphicFramePr>
        <p:xfrm>
          <a:off x="1827360" y="4540320"/>
          <a:ext cx="698400" cy="774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574" name="Object 25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827360" y="4540320"/>
                    <a:ext cx="698400" cy="774720"/>
                  </a:xfrm>
                  <a:prstGeom prst="rect">
                    <a:avLst/>
                  </a:prstGeom>
                  <a:solidFill>
                    <a:srgbClr val="1C1C1C"/>
                  </a:solidFill>
                  <a:ln w="381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575" name="Object 19"/>
          <p:cNvGraphicFramePr/>
          <p:nvPr/>
        </p:nvGraphicFramePr>
        <p:xfrm>
          <a:off x="6483240" y="4692600"/>
          <a:ext cx="1244880" cy="9320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576" name="Object 1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483240" y="4692600"/>
                    <a:ext cx="1244880" cy="932040"/>
                  </a:xfrm>
                  <a:prstGeom prst="rect">
                    <a:avLst/>
                  </a:prstGeom>
                  <a:solidFill>
                    <a:srgbClr val="1C1C1C"/>
                  </a:solidFill>
                  <a:ln w="381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577" name="TextBox 31"/>
          <p:cNvSpPr/>
          <p:nvPr/>
        </p:nvSpPr>
        <p:spPr>
          <a:xfrm>
            <a:off x="7398720" y="3500280"/>
            <a:ext cx="343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78" name="TextBox 32"/>
          <p:cNvSpPr/>
          <p:nvPr/>
        </p:nvSpPr>
        <p:spPr>
          <a:xfrm>
            <a:off x="6942240" y="3635280"/>
            <a:ext cx="350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79" name="TextBox 33"/>
          <p:cNvSpPr/>
          <p:nvPr/>
        </p:nvSpPr>
        <p:spPr>
          <a:xfrm>
            <a:off x="6314040" y="3500280"/>
            <a:ext cx="60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80" name="Group 55"/>
          <p:cNvGrpSpPr/>
          <p:nvPr/>
        </p:nvGrpSpPr>
        <p:grpSpPr>
          <a:xfrm>
            <a:off x="6333840" y="3929040"/>
            <a:ext cx="580320" cy="459720"/>
            <a:chOff x="6333840" y="3929040"/>
            <a:chExt cx="580320" cy="459720"/>
          </a:xfrm>
        </p:grpSpPr>
        <p:sp>
          <p:nvSpPr>
            <p:cNvPr id="581" name="TextBox 22"/>
            <p:cNvSpPr/>
            <p:nvPr/>
          </p:nvSpPr>
          <p:spPr>
            <a:xfrm>
              <a:off x="6333840" y="3929040"/>
              <a:ext cx="5803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pm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2" name="Straight Connector 35"/>
            <p:cNvSpPr/>
            <p:nvPr/>
          </p:nvSpPr>
          <p:spPr>
            <a:xfrm flipH="1">
              <a:off x="6388200" y="3995640"/>
              <a:ext cx="5112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83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84" name="Rectangle 12"/>
          <p:cNvSpPr/>
          <p:nvPr/>
        </p:nvSpPr>
        <p:spPr>
          <a:xfrm>
            <a:off x="24289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Subtraction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85" name="Rectangle 10"/>
          <p:cNvSpPr/>
          <p:nvPr/>
        </p:nvSpPr>
        <p:spPr>
          <a:xfrm>
            <a:off x="979560" y="285840"/>
            <a:ext cx="75438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86" name="Cloud 46"/>
          <p:cNvSpPr/>
          <p:nvPr/>
        </p:nvSpPr>
        <p:spPr>
          <a:xfrm>
            <a:off x="0" y="1666800"/>
            <a:ext cx="2514600" cy="704880"/>
          </a:xfrm>
          <a:custGeom>
            <a:avLst/>
            <a:gdLst>
              <a:gd name="textAreaLeft" fmla="*/ 346320 w 2514600"/>
              <a:gd name="textAreaRight" fmla="*/ 1989360 w 2514600"/>
              <a:gd name="textAreaTop" fmla="*/ 106200 h 704880"/>
              <a:gd name="textAreaBottom" fmla="*/ 565920 h 704880"/>
              <a:gd name="GluePoint1X" fmla="*/ 2512505 w 43200"/>
              <a:gd name="GluePoint1Y" fmla="*/ 351632 h 43200"/>
              <a:gd name="GluePoint2X" fmla="*/ 1257300 w 43200"/>
              <a:gd name="GluePoint2Y" fmla="*/ 702514 h 43200"/>
              <a:gd name="GluePoint3X" fmla="*/ 7800 w 43200"/>
              <a:gd name="GluePoint3Y" fmla="*/ 351632 h 43200"/>
              <a:gd name="GluePoint4X" fmla="*/ 1257300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20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87" name="Group 36"/>
          <p:cNvGrpSpPr/>
          <p:nvPr/>
        </p:nvGrpSpPr>
        <p:grpSpPr>
          <a:xfrm>
            <a:off x="2342880" y="3884760"/>
            <a:ext cx="552960" cy="459720"/>
            <a:chOff x="2342880" y="3884760"/>
            <a:chExt cx="552960" cy="459720"/>
          </a:xfrm>
        </p:grpSpPr>
        <p:sp>
          <p:nvSpPr>
            <p:cNvPr id="588" name="TextBox 22"/>
            <p:cNvSpPr/>
            <p:nvPr/>
          </p:nvSpPr>
          <p:spPr>
            <a:xfrm>
              <a:off x="2342880" y="3884760"/>
              <a:ext cx="552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9" name="Straight Connector 50"/>
            <p:cNvSpPr/>
            <p:nvPr/>
          </p:nvSpPr>
          <p:spPr>
            <a:xfrm flipH="1">
              <a:off x="2427120" y="3884760"/>
              <a:ext cx="37944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590" name="Cloud 51"/>
          <p:cNvSpPr/>
          <p:nvPr/>
        </p:nvSpPr>
        <p:spPr>
          <a:xfrm>
            <a:off x="6508800" y="1671480"/>
            <a:ext cx="2635200" cy="704880"/>
          </a:xfrm>
          <a:custGeom>
            <a:avLst/>
            <a:gdLst>
              <a:gd name="textAreaLeft" fmla="*/ 363240 w 2635200"/>
              <a:gd name="textAreaRight" fmla="*/ 2084760 w 2635200"/>
              <a:gd name="textAreaTop" fmla="*/ 106200 h 704880"/>
              <a:gd name="textAreaBottom" fmla="*/ 565920 h 704880"/>
              <a:gd name="GluePoint1X" fmla="*/ 2633054 w 43200"/>
              <a:gd name="GluePoint1Y" fmla="*/ 351631 h 43200"/>
              <a:gd name="GluePoint2X" fmla="*/ 1317625 w 43200"/>
              <a:gd name="GluePoint2Y" fmla="*/ 702513 h 43200"/>
              <a:gd name="GluePoint3X" fmla="*/ 8174 w 43200"/>
              <a:gd name="GluePoint3Y" fmla="*/ 351631 h 43200"/>
              <a:gd name="GluePoint4X" fmla="*/ 1317625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pm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591" name="Group 57"/>
          <p:cNvGrpSpPr/>
          <p:nvPr/>
        </p:nvGrpSpPr>
        <p:grpSpPr>
          <a:xfrm>
            <a:off x="7292520" y="3946680"/>
            <a:ext cx="580320" cy="459720"/>
            <a:chOff x="7292520" y="3946680"/>
            <a:chExt cx="580320" cy="459720"/>
          </a:xfrm>
        </p:grpSpPr>
        <p:sp>
          <p:nvSpPr>
            <p:cNvPr id="592" name="TextBox 22"/>
            <p:cNvSpPr/>
            <p:nvPr/>
          </p:nvSpPr>
          <p:spPr>
            <a:xfrm>
              <a:off x="7292520" y="3946680"/>
              <a:ext cx="5803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pm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93" name="Straight Connector 59"/>
            <p:cNvSpPr/>
            <p:nvPr/>
          </p:nvSpPr>
          <p:spPr>
            <a:xfrm flipH="1">
              <a:off x="7381800" y="3986280"/>
              <a:ext cx="4176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p:timing>
    <p:tnLst>
      <p:par>
        <p:cTn id="1090" dur="indefinite" restart="never" nodeType="tmRoot">
          <p:childTnLst>
            <p:seq>
              <p:cTn id="1091" dur="indefinite" nodeType="mainSeq">
                <p:childTnLst>
                  <p:par>
                    <p:cTn id="1092" fill="hold">
                      <p:stCondLst>
                        <p:cond delay="indefinite"/>
                      </p:stCondLst>
                      <p:childTnLst>
                        <p:par>
                          <p:cTn id="1093" fill="hold">
                            <p:stCondLst>
                              <p:cond delay="0"/>
                            </p:stCondLst>
                            <p:childTnLst>
                              <p:par>
                                <p:cTn id="10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6" dur="8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7" dur="8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8" dur="8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9" fill="hold">
                      <p:stCondLst>
                        <p:cond delay="indefinite"/>
                      </p:stCondLst>
                      <p:childTnLst>
                        <p:par>
                          <p:cTn id="1100" fill="hold">
                            <p:stCondLst>
                              <p:cond delay="0"/>
                            </p:stCondLst>
                            <p:childTnLst>
                              <p:par>
                                <p:cTn id="110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03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4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06"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7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09"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0" fill="hold">
                      <p:stCondLst>
                        <p:cond delay="indefinite"/>
                      </p:stCondLst>
                      <p:childTnLst>
                        <p:par>
                          <p:cTn id="1111" fill="hold">
                            <p:stCondLst>
                              <p:cond delay="0"/>
                            </p:stCondLst>
                            <p:childTnLst>
                              <p:par>
                                <p:cTn id="111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14"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5" fill="hold">
                      <p:stCondLst>
                        <p:cond delay="indefinite"/>
                      </p:stCondLst>
                      <p:childTnLst>
                        <p:par>
                          <p:cTn id="1116" fill="hold">
                            <p:stCondLst>
                              <p:cond delay="0"/>
                            </p:stCondLst>
                            <p:childTnLst>
                              <p:par>
                                <p:cTn id="111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19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0" fill="hold">
                      <p:stCondLst>
                        <p:cond delay="indefinite"/>
                      </p:stCondLst>
                      <p:childTnLst>
                        <p:par>
                          <p:cTn id="1121" fill="hold">
                            <p:stCondLst>
                              <p:cond delay="0"/>
                            </p:stCondLst>
                            <p:childTnLst>
                              <p:par>
                                <p:cTn id="112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24"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5" fill="hold">
                      <p:stCondLst>
                        <p:cond delay="indefinite"/>
                      </p:stCondLst>
                      <p:childTnLst>
                        <p:par>
                          <p:cTn id="1126" fill="hold">
                            <p:stCondLst>
                              <p:cond delay="0"/>
                            </p:stCondLst>
                            <p:childTnLst>
                              <p:par>
                                <p:cTn id="11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9" dur="80"/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30" dur="80"/>
                                        <p:tgtEl>
                                          <p:spTgt spid="5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1" dur="80"/>
                                        <p:tgtEl>
                                          <p:spTgt spid="5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2" fill="hold">
                      <p:stCondLst>
                        <p:cond delay="indefinite"/>
                      </p:stCondLst>
                      <p:childTnLst>
                        <p:par>
                          <p:cTn id="1133" fill="hold">
                            <p:stCondLst>
                              <p:cond delay="0"/>
                            </p:stCondLst>
                            <p:childTnLst>
                              <p:par>
                                <p:cTn id="113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36" dur="5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7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39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0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42"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3" fill="hold">
                      <p:stCondLst>
                        <p:cond delay="indefinite"/>
                      </p:stCondLst>
                      <p:childTnLst>
                        <p:par>
                          <p:cTn id="1144" fill="hold">
                            <p:stCondLst>
                              <p:cond delay="0"/>
                            </p:stCondLst>
                            <p:childTnLst>
                              <p:par>
                                <p:cTn id="114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47"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8" fill="hold">
                      <p:stCondLst>
                        <p:cond delay="indefinite"/>
                      </p:stCondLst>
                      <p:childTnLst>
                        <p:par>
                          <p:cTn id="1149" fill="hold">
                            <p:stCondLst>
                              <p:cond delay="0"/>
                            </p:stCondLst>
                            <p:childTnLst>
                              <p:par>
                                <p:cTn id="115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52"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3" fill="hold">
                      <p:stCondLst>
                        <p:cond delay="indefinite"/>
                      </p:stCondLst>
                      <p:childTnLst>
                        <p:par>
                          <p:cTn id="1154" fill="hold">
                            <p:stCondLst>
                              <p:cond delay="0"/>
                            </p:stCondLst>
                            <p:childTnLst>
                              <p:par>
                                <p:cTn id="11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57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" name="Object 11"/>
          <p:cNvGraphicFramePr/>
          <p:nvPr/>
        </p:nvGraphicFramePr>
        <p:xfrm>
          <a:off x="6229440" y="2617920"/>
          <a:ext cx="1612800" cy="736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5" name="Object 11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9440" y="2617920"/>
                    <a:ext cx="161280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96" name="Object 16"/>
          <p:cNvGraphicFramePr/>
          <p:nvPr/>
        </p:nvGraphicFramePr>
        <p:xfrm>
          <a:off x="1890720" y="2446200"/>
          <a:ext cx="736560" cy="736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97" name="Object 1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890720" y="244620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599" name="Text Box 9"/>
          <p:cNvSpPr/>
          <p:nvPr/>
        </p:nvSpPr>
        <p:spPr>
          <a:xfrm>
            <a:off x="1279440" y="186372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0" name="Line 10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1" name="Text Box 15"/>
          <p:cNvSpPr/>
          <p:nvPr/>
        </p:nvSpPr>
        <p:spPr>
          <a:xfrm>
            <a:off x="6164280" y="198900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2" name="TextBox 18"/>
          <p:cNvSpPr/>
          <p:nvPr/>
        </p:nvSpPr>
        <p:spPr>
          <a:xfrm>
            <a:off x="2458800" y="3436920"/>
            <a:ext cx="46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3" name="TextBox 19"/>
          <p:cNvSpPr/>
          <p:nvPr/>
        </p:nvSpPr>
        <p:spPr>
          <a:xfrm>
            <a:off x="2098800" y="3490920"/>
            <a:ext cx="376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04" name="Group 36"/>
          <p:cNvGrpSpPr/>
          <p:nvPr/>
        </p:nvGrpSpPr>
        <p:grpSpPr>
          <a:xfrm>
            <a:off x="1572120" y="3894120"/>
            <a:ext cx="546840" cy="459720"/>
            <a:chOff x="1572120" y="3894120"/>
            <a:chExt cx="546840" cy="459720"/>
          </a:xfrm>
        </p:grpSpPr>
        <p:sp>
          <p:nvSpPr>
            <p:cNvPr id="605" name="TextBox 22"/>
            <p:cNvSpPr/>
            <p:nvPr/>
          </p:nvSpPr>
          <p:spPr>
            <a:xfrm>
              <a:off x="1572120" y="3894120"/>
              <a:ext cx="54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4x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06" name="Straight Connector 25"/>
            <p:cNvSpPr/>
            <p:nvPr/>
          </p:nvSpPr>
          <p:spPr>
            <a:xfrm flipH="1">
              <a:off x="1667880" y="3900240"/>
              <a:ext cx="3366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07" name="TextBox 26"/>
          <p:cNvSpPr/>
          <p:nvPr/>
        </p:nvSpPr>
        <p:spPr>
          <a:xfrm>
            <a:off x="1596600" y="343692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8" name="TextBox 31"/>
          <p:cNvSpPr/>
          <p:nvPr/>
        </p:nvSpPr>
        <p:spPr>
          <a:xfrm>
            <a:off x="7702920" y="3583080"/>
            <a:ext cx="1210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x(x - 1)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09" name="TextBox 32"/>
          <p:cNvSpPr/>
          <p:nvPr/>
        </p:nvSpPr>
        <p:spPr>
          <a:xfrm>
            <a:off x="6942960" y="3703680"/>
            <a:ext cx="376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10" name="TextBox 33"/>
          <p:cNvSpPr/>
          <p:nvPr/>
        </p:nvSpPr>
        <p:spPr>
          <a:xfrm>
            <a:off x="5231160" y="3570120"/>
            <a:ext cx="123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3(x + 1)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11" name="Group 60"/>
          <p:cNvGrpSpPr/>
          <p:nvPr/>
        </p:nvGrpSpPr>
        <p:grpSpPr>
          <a:xfrm>
            <a:off x="4916880" y="4038480"/>
            <a:ext cx="1899360" cy="459720"/>
            <a:chOff x="4916880" y="4038480"/>
            <a:chExt cx="1899360" cy="459720"/>
          </a:xfrm>
        </p:grpSpPr>
        <p:sp>
          <p:nvSpPr>
            <p:cNvPr id="612" name="TextBox 22"/>
            <p:cNvSpPr/>
            <p:nvPr/>
          </p:nvSpPr>
          <p:spPr>
            <a:xfrm>
              <a:off x="4916880" y="4038480"/>
              <a:ext cx="1899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(x - 1)(x + 1)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13" name="Straight Connector 35"/>
            <p:cNvSpPr/>
            <p:nvPr/>
          </p:nvSpPr>
          <p:spPr>
            <a:xfrm flipH="1">
              <a:off x="5098320" y="4038480"/>
              <a:ext cx="169092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14" name="TextBox 38"/>
          <p:cNvSpPr/>
          <p:nvPr/>
        </p:nvSpPr>
        <p:spPr>
          <a:xfrm>
            <a:off x="6084720" y="4610160"/>
            <a:ext cx="2174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3x + 3 + x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15" name="Group 64"/>
          <p:cNvGrpSpPr/>
          <p:nvPr/>
        </p:nvGrpSpPr>
        <p:grpSpPr>
          <a:xfrm>
            <a:off x="6181200" y="5038560"/>
            <a:ext cx="1979640" cy="459720"/>
            <a:chOff x="6181200" y="5038560"/>
            <a:chExt cx="1979640" cy="459720"/>
          </a:xfrm>
        </p:grpSpPr>
        <p:sp>
          <p:nvSpPr>
            <p:cNvPr id="616" name="TextBox 22"/>
            <p:cNvSpPr/>
            <p:nvPr/>
          </p:nvSpPr>
          <p:spPr>
            <a:xfrm>
              <a:off x="6221520" y="5038560"/>
              <a:ext cx="1899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(x - 1)(x + 1)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17" name="Straight Connector 40"/>
            <p:cNvSpPr/>
            <p:nvPr/>
          </p:nvSpPr>
          <p:spPr>
            <a:xfrm flipH="1">
              <a:off x="6181200" y="5038560"/>
              <a:ext cx="197964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18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19" name="Rectangle 12"/>
          <p:cNvSpPr/>
          <p:nvPr/>
        </p:nvSpPr>
        <p:spPr>
          <a:xfrm>
            <a:off x="24289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Addition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20" name="Rectangle 10"/>
          <p:cNvSpPr/>
          <p:nvPr/>
        </p:nvSpPr>
        <p:spPr>
          <a:xfrm>
            <a:off x="979560" y="285840"/>
            <a:ext cx="75438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21" name="TextBox 52"/>
          <p:cNvSpPr/>
          <p:nvPr/>
        </p:nvSpPr>
        <p:spPr>
          <a:xfrm>
            <a:off x="6315120" y="5681520"/>
            <a:ext cx="1677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+ 2x + 3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22" name="Group 65"/>
          <p:cNvGrpSpPr/>
          <p:nvPr/>
        </p:nvGrpSpPr>
        <p:grpSpPr>
          <a:xfrm>
            <a:off x="6163920" y="6110280"/>
            <a:ext cx="1979640" cy="459720"/>
            <a:chOff x="6163920" y="6110280"/>
            <a:chExt cx="1979640" cy="459720"/>
          </a:xfrm>
        </p:grpSpPr>
        <p:sp>
          <p:nvSpPr>
            <p:cNvPr id="623" name="TextBox 22"/>
            <p:cNvSpPr/>
            <p:nvPr/>
          </p:nvSpPr>
          <p:spPr>
            <a:xfrm>
              <a:off x="6204240" y="6110280"/>
              <a:ext cx="1899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(x - 1)(x + 1)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24" name="Straight Connector 54"/>
            <p:cNvSpPr/>
            <p:nvPr/>
          </p:nvSpPr>
          <p:spPr>
            <a:xfrm flipH="1">
              <a:off x="6163920" y="6110280"/>
              <a:ext cx="197964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625" name="Group 36"/>
          <p:cNvGrpSpPr/>
          <p:nvPr/>
        </p:nvGrpSpPr>
        <p:grpSpPr>
          <a:xfrm>
            <a:off x="2383200" y="3898800"/>
            <a:ext cx="546840" cy="459720"/>
            <a:chOff x="2383200" y="3898800"/>
            <a:chExt cx="546840" cy="459720"/>
          </a:xfrm>
        </p:grpSpPr>
        <p:sp>
          <p:nvSpPr>
            <p:cNvPr id="626" name="TextBox 22"/>
            <p:cNvSpPr/>
            <p:nvPr/>
          </p:nvSpPr>
          <p:spPr>
            <a:xfrm>
              <a:off x="2383200" y="3898800"/>
              <a:ext cx="54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4x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27" name="Straight Connector 47"/>
            <p:cNvSpPr/>
            <p:nvPr/>
          </p:nvSpPr>
          <p:spPr>
            <a:xfrm flipH="1">
              <a:off x="2478960" y="3904920"/>
              <a:ext cx="3366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628" name="Group 57"/>
          <p:cNvGrpSpPr/>
          <p:nvPr/>
        </p:nvGrpSpPr>
        <p:grpSpPr>
          <a:xfrm>
            <a:off x="1571400" y="4638600"/>
            <a:ext cx="1120680" cy="920160"/>
            <a:chOff x="1571400" y="4638600"/>
            <a:chExt cx="1120680" cy="920160"/>
          </a:xfrm>
        </p:grpSpPr>
        <p:sp>
          <p:nvSpPr>
            <p:cNvPr id="629" name="TextBox 48"/>
            <p:cNvSpPr/>
            <p:nvPr/>
          </p:nvSpPr>
          <p:spPr>
            <a:xfrm>
              <a:off x="1571400" y="4638600"/>
              <a:ext cx="11206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12 + x</a:t>
              </a:r>
              <a:r>
                <a:rPr lang="en-GB" sz="2400" b="0" u="none" strike="noStrike" baseline="3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630" name="Group 36"/>
            <p:cNvGrpSpPr/>
            <p:nvPr/>
          </p:nvGrpSpPr>
          <p:grpSpPr>
            <a:xfrm>
              <a:off x="1581120" y="5099040"/>
              <a:ext cx="1066680" cy="459720"/>
              <a:chOff x="1581120" y="5099040"/>
              <a:chExt cx="1066680" cy="459720"/>
            </a:xfrm>
          </p:grpSpPr>
          <p:sp>
            <p:nvSpPr>
              <p:cNvPr id="631" name="TextBox 22"/>
              <p:cNvSpPr/>
              <p:nvPr/>
            </p:nvSpPr>
            <p:spPr>
              <a:xfrm>
                <a:off x="1821600" y="5099040"/>
                <a:ext cx="5468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4x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632" name="Straight Connector 51"/>
              <p:cNvSpPr/>
              <p:nvPr/>
            </p:nvSpPr>
            <p:spPr>
              <a:xfrm flipH="1">
                <a:off x="1581120" y="5105160"/>
                <a:ext cx="1066680" cy="0"/>
              </a:xfrm>
              <a:prstGeom prst="line">
                <a:avLst/>
              </a:prstGeom>
              <a:ln w="38160">
                <a:solidFill>
                  <a:srgbClr val="FFFF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grpSp>
        <p:nvGrpSpPr>
          <p:cNvPr id="633" name="Group 61"/>
          <p:cNvGrpSpPr/>
          <p:nvPr/>
        </p:nvGrpSpPr>
        <p:grpSpPr>
          <a:xfrm>
            <a:off x="7237800" y="4043520"/>
            <a:ext cx="1899360" cy="459720"/>
            <a:chOff x="7237800" y="4043520"/>
            <a:chExt cx="1899360" cy="459720"/>
          </a:xfrm>
        </p:grpSpPr>
        <p:sp>
          <p:nvSpPr>
            <p:cNvPr id="634" name="TextBox 22"/>
            <p:cNvSpPr/>
            <p:nvPr/>
          </p:nvSpPr>
          <p:spPr>
            <a:xfrm>
              <a:off x="7237800" y="4043520"/>
              <a:ext cx="1899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(x - 1)(x + 1)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35" name="Straight Connector 63"/>
            <p:cNvSpPr/>
            <p:nvPr/>
          </p:nvSpPr>
          <p:spPr>
            <a:xfrm flipH="1">
              <a:off x="7419240" y="4043520"/>
              <a:ext cx="169092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36" name="Cloud 66"/>
          <p:cNvSpPr/>
          <p:nvPr/>
        </p:nvSpPr>
        <p:spPr>
          <a:xfrm>
            <a:off x="0" y="1666800"/>
            <a:ext cx="2352600" cy="704880"/>
          </a:xfrm>
          <a:custGeom>
            <a:avLst/>
            <a:gdLst>
              <a:gd name="textAreaLeft" fmla="*/ 324000 w 2352600"/>
              <a:gd name="textAreaRight" fmla="*/ 1861200 w 2352600"/>
              <a:gd name="textAreaTop" fmla="*/ 106200 h 704880"/>
              <a:gd name="textAreaBottom" fmla="*/ 565920 h 704880"/>
              <a:gd name="GluePoint1X" fmla="*/ 2350714 w 43200"/>
              <a:gd name="GluePoint1Y" fmla="*/ 351632 h 43200"/>
              <a:gd name="GluePoint2X" fmla="*/ 1176338 w 43200"/>
              <a:gd name="GluePoint2Y" fmla="*/ 702514 h 43200"/>
              <a:gd name="GluePoint3X" fmla="*/ 7298 w 43200"/>
              <a:gd name="GluePoint3Y" fmla="*/ 351632 h 43200"/>
              <a:gd name="GluePoint4X" fmla="*/ 1176338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4x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37" name="Cloud 67"/>
          <p:cNvSpPr/>
          <p:nvPr/>
        </p:nvSpPr>
        <p:spPr>
          <a:xfrm>
            <a:off x="5324400" y="1255680"/>
            <a:ext cx="3819600" cy="704880"/>
          </a:xfrm>
          <a:custGeom>
            <a:avLst/>
            <a:gdLst>
              <a:gd name="textAreaLeft" fmla="*/ 526320 w 3819600"/>
              <a:gd name="textAreaRight" fmla="*/ 3021480 w 3819600"/>
              <a:gd name="textAreaTop" fmla="*/ 106200 h 704880"/>
              <a:gd name="textAreaBottom" fmla="*/ 565920 h 704880"/>
              <a:gd name="GluePoint1X" fmla="*/ 3816342 w 43200"/>
              <a:gd name="GluePoint1Y" fmla="*/ 350838 h 43200"/>
              <a:gd name="GluePoint2X" fmla="*/ 1909763 w 43200"/>
              <a:gd name="GluePoint2Y" fmla="*/ 700928 h 43200"/>
              <a:gd name="GluePoint3X" fmla="*/ 11848 w 43200"/>
              <a:gd name="GluePoint3Y" fmla="*/ 350838 h 43200"/>
              <a:gd name="GluePoint4X" fmla="*/ 1909763 w 43200"/>
              <a:gd name="GluePoint4Y" fmla="*/ 401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(x-1)(x+1)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158" dur="indefinite" restart="never" nodeType="tmRoot">
          <p:childTnLst>
            <p:seq>
              <p:cTn id="1159" dur="indefinite" nodeType="mainSeq">
                <p:childTnLst>
                  <p:par>
                    <p:cTn id="1160" fill="hold">
                      <p:stCondLst>
                        <p:cond delay="indefinite"/>
                      </p:stCondLst>
                      <p:childTnLst>
                        <p:par>
                          <p:cTn id="1161" fill="hold">
                            <p:stCondLst>
                              <p:cond delay="0"/>
                            </p:stCondLst>
                            <p:childTnLst>
                              <p:par>
                                <p:cTn id="11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4" dur="8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5" dur="8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6" dur="8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7" fill="hold">
                      <p:stCondLst>
                        <p:cond delay="indefinite"/>
                      </p:stCondLst>
                      <p:childTnLst>
                        <p:par>
                          <p:cTn id="1168" fill="hold">
                            <p:stCondLst>
                              <p:cond delay="0"/>
                            </p:stCondLst>
                            <p:childTnLst>
                              <p:par>
                                <p:cTn id="116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71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2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74"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5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77"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8" fill="hold">
                      <p:stCondLst>
                        <p:cond delay="indefinite"/>
                      </p:stCondLst>
                      <p:childTnLst>
                        <p:par>
                          <p:cTn id="1179" fill="hold">
                            <p:stCondLst>
                              <p:cond delay="0"/>
                            </p:stCondLst>
                            <p:childTnLst>
                              <p:par>
                                <p:cTn id="11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82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3" fill="hold">
                      <p:stCondLst>
                        <p:cond delay="indefinite"/>
                      </p:stCondLst>
                      <p:childTnLst>
                        <p:par>
                          <p:cTn id="1184" fill="hold">
                            <p:stCondLst>
                              <p:cond delay="0"/>
                            </p:stCondLst>
                            <p:childTnLst>
                              <p:par>
                                <p:cTn id="11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87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8" fill="hold">
                      <p:stCondLst>
                        <p:cond delay="indefinite"/>
                      </p:stCondLst>
                      <p:childTnLst>
                        <p:par>
                          <p:cTn id="1189" fill="hold">
                            <p:stCondLst>
                              <p:cond delay="0"/>
                            </p:stCondLst>
                            <p:childTnLst>
                              <p:par>
                                <p:cTn id="119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92"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3" fill="hold">
                      <p:stCondLst>
                        <p:cond delay="indefinite"/>
                      </p:stCondLst>
                      <p:childTnLst>
                        <p:par>
                          <p:cTn id="1194" fill="hold">
                            <p:stCondLst>
                              <p:cond delay="0"/>
                            </p:stCondLst>
                            <p:childTnLst>
                              <p:par>
                                <p:cTn id="11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97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98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9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0" fill="hold">
                      <p:stCondLst>
                        <p:cond delay="indefinite"/>
                      </p:stCondLst>
                      <p:childTnLst>
                        <p:par>
                          <p:cTn id="1201" fill="hold">
                            <p:stCondLst>
                              <p:cond delay="0"/>
                            </p:stCondLst>
                            <p:childTnLst>
                              <p:par>
                                <p:cTn id="120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04" dur="5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07"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8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0"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1" fill="hold">
                      <p:stCondLst>
                        <p:cond delay="indefinite"/>
                      </p:stCondLst>
                      <p:childTnLst>
                        <p:par>
                          <p:cTn id="1212" fill="hold">
                            <p:stCondLst>
                              <p:cond delay="0"/>
                            </p:stCondLst>
                            <p:childTnLst>
                              <p:par>
                                <p:cTn id="12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5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6" fill="hold">
                      <p:stCondLst>
                        <p:cond delay="indefinite"/>
                      </p:stCondLst>
                      <p:childTnLst>
                        <p:par>
                          <p:cTn id="1217" fill="hold">
                            <p:stCondLst>
                              <p:cond delay="0"/>
                            </p:stCondLst>
                            <p:childTnLst>
                              <p:par>
                                <p:cTn id="12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20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1" fill="hold">
                      <p:stCondLst>
                        <p:cond delay="indefinite"/>
                      </p:stCondLst>
                      <p:childTnLst>
                        <p:par>
                          <p:cTn id="1222" fill="hold">
                            <p:stCondLst>
                              <p:cond delay="0"/>
                            </p:stCondLst>
                            <p:childTnLst>
                              <p:par>
                                <p:cTn id="122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25"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6" fill="hold">
                      <p:stCondLst>
                        <p:cond delay="indefinite"/>
                      </p:stCondLst>
                      <p:childTnLst>
                        <p:par>
                          <p:cTn id="1227" fill="hold">
                            <p:stCondLst>
                              <p:cond delay="0"/>
                            </p:stCondLst>
                            <p:childTnLst>
                              <p:par>
                                <p:cTn id="122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30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1" fill="hold">
                      <p:stCondLst>
                        <p:cond delay="indefinite"/>
                      </p:stCondLst>
                      <p:childTnLst>
                        <p:par>
                          <p:cTn id="1232" fill="hold">
                            <p:stCondLst>
                              <p:cond delay="0"/>
                            </p:stCondLst>
                            <p:childTnLst>
                              <p:par>
                                <p:cTn id="123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35"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6" fill="hold">
                      <p:stCondLst>
                        <p:cond delay="indefinite"/>
                      </p:stCondLst>
                      <p:childTnLst>
                        <p:par>
                          <p:cTn id="1237" fill="hold">
                            <p:stCondLst>
                              <p:cond delay="0"/>
                            </p:stCondLst>
                            <p:childTnLst>
                              <p:par>
                                <p:cTn id="12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0"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8" name="Object 2"/>
          <p:cNvGraphicFramePr/>
          <p:nvPr/>
        </p:nvGraphicFramePr>
        <p:xfrm>
          <a:off x="6378480" y="2573280"/>
          <a:ext cx="1816200" cy="82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9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78480" y="2573280"/>
                    <a:ext cx="181620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0" name="Object 16"/>
          <p:cNvGraphicFramePr/>
          <p:nvPr/>
        </p:nvGraphicFramePr>
        <p:xfrm>
          <a:off x="1731960" y="2389320"/>
          <a:ext cx="1054080" cy="850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41" name="Object 1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31960" y="2389320"/>
                    <a:ext cx="1054080" cy="85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3" name="Text Box 9"/>
          <p:cNvSpPr/>
          <p:nvPr/>
        </p:nvSpPr>
        <p:spPr>
          <a:xfrm>
            <a:off x="1279440" y="186372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4" name="Line 10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5" name="Text Box 15"/>
          <p:cNvSpPr/>
          <p:nvPr/>
        </p:nvSpPr>
        <p:spPr>
          <a:xfrm>
            <a:off x="6164280" y="1989000"/>
            <a:ext cx="13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6" name="TextBox 18"/>
          <p:cNvSpPr/>
          <p:nvPr/>
        </p:nvSpPr>
        <p:spPr>
          <a:xfrm>
            <a:off x="2413440" y="3598920"/>
            <a:ext cx="497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47" name="TextBox 19"/>
          <p:cNvSpPr/>
          <p:nvPr/>
        </p:nvSpPr>
        <p:spPr>
          <a:xfrm>
            <a:off x="2063520" y="3760920"/>
            <a:ext cx="328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48" name="Group 36"/>
          <p:cNvGrpSpPr/>
          <p:nvPr/>
        </p:nvGrpSpPr>
        <p:grpSpPr>
          <a:xfrm>
            <a:off x="1530360" y="4135320"/>
            <a:ext cx="528480" cy="459720"/>
            <a:chOff x="1530360" y="4135320"/>
            <a:chExt cx="528480" cy="459720"/>
          </a:xfrm>
        </p:grpSpPr>
        <p:sp>
          <p:nvSpPr>
            <p:cNvPr id="649" name="TextBox 22"/>
            <p:cNvSpPr/>
            <p:nvPr/>
          </p:nvSpPr>
          <p:spPr>
            <a:xfrm>
              <a:off x="1530360" y="4135320"/>
              <a:ext cx="528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5g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50" name="Straight Connector 25"/>
            <p:cNvSpPr/>
            <p:nvPr/>
          </p:nvSpPr>
          <p:spPr>
            <a:xfrm flipH="1">
              <a:off x="1612440" y="4135320"/>
              <a:ext cx="3366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51" name="TextBox 26"/>
          <p:cNvSpPr/>
          <p:nvPr/>
        </p:nvSpPr>
        <p:spPr>
          <a:xfrm>
            <a:off x="1542600" y="359892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2" name="TextBox 31"/>
          <p:cNvSpPr/>
          <p:nvPr/>
        </p:nvSpPr>
        <p:spPr>
          <a:xfrm>
            <a:off x="7939800" y="357336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3" name="TextBox 32"/>
          <p:cNvSpPr/>
          <p:nvPr/>
        </p:nvSpPr>
        <p:spPr>
          <a:xfrm>
            <a:off x="7077960" y="3735360"/>
            <a:ext cx="350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4" name="TextBox 33"/>
          <p:cNvSpPr/>
          <p:nvPr/>
        </p:nvSpPr>
        <p:spPr>
          <a:xfrm>
            <a:off x="5645880" y="3573360"/>
            <a:ext cx="128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3(x + 5)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55" name="Group 62"/>
          <p:cNvGrpSpPr/>
          <p:nvPr/>
        </p:nvGrpSpPr>
        <p:grpSpPr>
          <a:xfrm>
            <a:off x="5702760" y="4043520"/>
            <a:ext cx="1278360" cy="459720"/>
            <a:chOff x="5702760" y="4043520"/>
            <a:chExt cx="1278360" cy="459720"/>
          </a:xfrm>
        </p:grpSpPr>
        <p:sp>
          <p:nvSpPr>
            <p:cNvPr id="656" name="TextBox 22"/>
            <p:cNvSpPr/>
            <p:nvPr/>
          </p:nvSpPr>
          <p:spPr>
            <a:xfrm>
              <a:off x="5702760" y="4043520"/>
              <a:ext cx="1278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x(x + 5)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57" name="Straight Connector 35"/>
            <p:cNvSpPr/>
            <p:nvPr/>
          </p:nvSpPr>
          <p:spPr>
            <a:xfrm flipH="1">
              <a:off x="5808240" y="4054320"/>
              <a:ext cx="10224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58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59" name="Rectangle 12"/>
          <p:cNvSpPr/>
          <p:nvPr/>
        </p:nvSpPr>
        <p:spPr>
          <a:xfrm>
            <a:off x="2428920" y="14256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Subtraction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0" name="Rectangle 10"/>
          <p:cNvSpPr/>
          <p:nvPr/>
        </p:nvSpPr>
        <p:spPr>
          <a:xfrm>
            <a:off x="979560" y="214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1" name="TextBox 46"/>
          <p:cNvSpPr/>
          <p:nvPr/>
        </p:nvSpPr>
        <p:spPr>
          <a:xfrm>
            <a:off x="7887240" y="4694400"/>
            <a:ext cx="36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2" name="TextBox 47"/>
          <p:cNvSpPr/>
          <p:nvPr/>
        </p:nvSpPr>
        <p:spPr>
          <a:xfrm>
            <a:off x="7638120" y="4694400"/>
            <a:ext cx="30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63" name="TextBox 48"/>
          <p:cNvSpPr/>
          <p:nvPr/>
        </p:nvSpPr>
        <p:spPr>
          <a:xfrm>
            <a:off x="6386400" y="4694400"/>
            <a:ext cx="119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3x + 15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64" name="Group 68"/>
          <p:cNvGrpSpPr/>
          <p:nvPr/>
        </p:nvGrpSpPr>
        <p:grpSpPr>
          <a:xfrm>
            <a:off x="6294240" y="5164200"/>
            <a:ext cx="1966680" cy="459720"/>
            <a:chOff x="6294240" y="5164200"/>
            <a:chExt cx="1966680" cy="459720"/>
          </a:xfrm>
        </p:grpSpPr>
        <p:sp>
          <p:nvSpPr>
            <p:cNvPr id="665" name="TextBox 22"/>
            <p:cNvSpPr/>
            <p:nvPr/>
          </p:nvSpPr>
          <p:spPr>
            <a:xfrm>
              <a:off x="6739200" y="5164200"/>
              <a:ext cx="1278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x(x + 5)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66" name="Straight Connector 50"/>
            <p:cNvSpPr/>
            <p:nvPr/>
          </p:nvSpPr>
          <p:spPr>
            <a:xfrm flipH="1">
              <a:off x="6294240" y="5169600"/>
              <a:ext cx="1966680" cy="612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0680" rIns="90000" bIns="-4068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67" name="TextBox 53"/>
          <p:cNvSpPr/>
          <p:nvPr/>
        </p:nvSpPr>
        <p:spPr>
          <a:xfrm>
            <a:off x="6811920" y="5751360"/>
            <a:ext cx="119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 + 15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68" name="Group 69"/>
          <p:cNvGrpSpPr/>
          <p:nvPr/>
        </p:nvGrpSpPr>
        <p:grpSpPr>
          <a:xfrm>
            <a:off x="6823440" y="6219720"/>
            <a:ext cx="1278360" cy="459720"/>
            <a:chOff x="6823440" y="6219720"/>
            <a:chExt cx="1278360" cy="459720"/>
          </a:xfrm>
        </p:grpSpPr>
        <p:sp>
          <p:nvSpPr>
            <p:cNvPr id="669" name="TextBox 22"/>
            <p:cNvSpPr/>
            <p:nvPr/>
          </p:nvSpPr>
          <p:spPr>
            <a:xfrm>
              <a:off x="6823440" y="6219720"/>
              <a:ext cx="1278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x(x + 5)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70" name="Straight Connector 55"/>
            <p:cNvSpPr/>
            <p:nvPr/>
          </p:nvSpPr>
          <p:spPr>
            <a:xfrm flipH="1">
              <a:off x="6864120" y="6224400"/>
              <a:ext cx="109224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671" name="Cloud 36"/>
          <p:cNvSpPr/>
          <p:nvPr/>
        </p:nvSpPr>
        <p:spPr>
          <a:xfrm>
            <a:off x="0" y="1666800"/>
            <a:ext cx="2352600" cy="704880"/>
          </a:xfrm>
          <a:custGeom>
            <a:avLst/>
            <a:gdLst>
              <a:gd name="textAreaLeft" fmla="*/ 324000 w 2352600"/>
              <a:gd name="textAreaRight" fmla="*/ 1861200 w 2352600"/>
              <a:gd name="textAreaTop" fmla="*/ 106200 h 704880"/>
              <a:gd name="textAreaBottom" fmla="*/ 565920 h 704880"/>
              <a:gd name="GluePoint1X" fmla="*/ 2350714 w 43200"/>
              <a:gd name="GluePoint1Y" fmla="*/ 351632 h 43200"/>
              <a:gd name="GluePoint2X" fmla="*/ 1176338 w 43200"/>
              <a:gd name="GluePoint2Y" fmla="*/ 702514 h 43200"/>
              <a:gd name="GluePoint3X" fmla="*/ 7298 w 43200"/>
              <a:gd name="GluePoint3Y" fmla="*/ 351632 h 43200"/>
              <a:gd name="GluePoint4X" fmla="*/ 1176338 w 43200"/>
              <a:gd name="GluePoint4Y" fmla="*/ 4021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5g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72" name="Cloud 38"/>
          <p:cNvSpPr/>
          <p:nvPr/>
        </p:nvSpPr>
        <p:spPr>
          <a:xfrm>
            <a:off x="5889600" y="1282680"/>
            <a:ext cx="3254400" cy="704880"/>
          </a:xfrm>
          <a:custGeom>
            <a:avLst/>
            <a:gdLst>
              <a:gd name="textAreaLeft" fmla="*/ 448560 w 3254400"/>
              <a:gd name="textAreaRight" fmla="*/ 2574720 w 3254400"/>
              <a:gd name="textAreaTop" fmla="*/ 106200 h 704880"/>
              <a:gd name="textAreaBottom" fmla="*/ 565920 h 704880"/>
              <a:gd name="GluePoint1X" fmla="*/ 3251663 w 43200"/>
              <a:gd name="GluePoint1Y" fmla="*/ 350838 h 43200"/>
              <a:gd name="GluePoint2X" fmla="*/ 1627188 w 43200"/>
              <a:gd name="GluePoint2Y" fmla="*/ 700928 h 43200"/>
              <a:gd name="GluePoint3X" fmla="*/ 10095 w 43200"/>
              <a:gd name="GluePoint3Y" fmla="*/ 350838 h 43200"/>
              <a:gd name="GluePoint4X" fmla="*/ 1627188 w 43200"/>
              <a:gd name="GluePoint4Y" fmla="*/ 401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LCM = x(x+5)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673" name="Group 36"/>
          <p:cNvGrpSpPr/>
          <p:nvPr/>
        </p:nvGrpSpPr>
        <p:grpSpPr>
          <a:xfrm>
            <a:off x="2422440" y="4140360"/>
            <a:ext cx="528480" cy="459720"/>
            <a:chOff x="2422440" y="4140360"/>
            <a:chExt cx="528480" cy="459720"/>
          </a:xfrm>
        </p:grpSpPr>
        <p:sp>
          <p:nvSpPr>
            <p:cNvPr id="674" name="TextBox 22"/>
            <p:cNvSpPr/>
            <p:nvPr/>
          </p:nvSpPr>
          <p:spPr>
            <a:xfrm>
              <a:off x="2422440" y="4140360"/>
              <a:ext cx="528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5g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75" name="Straight Connector 51"/>
            <p:cNvSpPr/>
            <p:nvPr/>
          </p:nvSpPr>
          <p:spPr>
            <a:xfrm flipH="1">
              <a:off x="2504520" y="4140360"/>
              <a:ext cx="3366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676" name="Group 59"/>
          <p:cNvGrpSpPr/>
          <p:nvPr/>
        </p:nvGrpSpPr>
        <p:grpSpPr>
          <a:xfrm>
            <a:off x="1644120" y="4840200"/>
            <a:ext cx="1129680" cy="961200"/>
            <a:chOff x="1644120" y="4840200"/>
            <a:chExt cx="1129680" cy="961200"/>
          </a:xfrm>
        </p:grpSpPr>
        <p:sp>
          <p:nvSpPr>
            <p:cNvPr id="677" name="TextBox 52"/>
            <p:cNvSpPr/>
            <p:nvPr/>
          </p:nvSpPr>
          <p:spPr>
            <a:xfrm>
              <a:off x="1644120" y="4840200"/>
              <a:ext cx="11296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15 - fg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678" name="Group 36"/>
            <p:cNvGrpSpPr/>
            <p:nvPr/>
          </p:nvGrpSpPr>
          <p:grpSpPr>
            <a:xfrm>
              <a:off x="1653480" y="5341680"/>
              <a:ext cx="1035000" cy="459720"/>
              <a:chOff x="1653480" y="5341680"/>
              <a:chExt cx="1035000" cy="459720"/>
            </a:xfrm>
          </p:grpSpPr>
          <p:sp>
            <p:nvSpPr>
              <p:cNvPr id="679" name="TextBox 22"/>
              <p:cNvSpPr/>
              <p:nvPr/>
            </p:nvSpPr>
            <p:spPr>
              <a:xfrm>
                <a:off x="1969560" y="5341680"/>
                <a:ext cx="52848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5g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680" name="Straight Connector 58"/>
              <p:cNvSpPr/>
              <p:nvPr/>
            </p:nvSpPr>
            <p:spPr>
              <a:xfrm flipH="1">
                <a:off x="1653480" y="5341680"/>
                <a:ext cx="1035000" cy="0"/>
              </a:xfrm>
              <a:prstGeom prst="line">
                <a:avLst/>
              </a:prstGeom>
              <a:ln w="38160">
                <a:solidFill>
                  <a:srgbClr val="FFFFCC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grpSp>
        <p:nvGrpSpPr>
          <p:cNvPr id="681" name="Group 65"/>
          <p:cNvGrpSpPr/>
          <p:nvPr/>
        </p:nvGrpSpPr>
        <p:grpSpPr>
          <a:xfrm>
            <a:off x="7563240" y="4021200"/>
            <a:ext cx="1278360" cy="459720"/>
            <a:chOff x="7563240" y="4021200"/>
            <a:chExt cx="1278360" cy="459720"/>
          </a:xfrm>
        </p:grpSpPr>
        <p:sp>
          <p:nvSpPr>
            <p:cNvPr id="682" name="TextBox 22"/>
            <p:cNvSpPr/>
            <p:nvPr/>
          </p:nvSpPr>
          <p:spPr>
            <a:xfrm>
              <a:off x="7563240" y="4021200"/>
              <a:ext cx="1278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x(x + 5)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83" name="Straight Connector 67"/>
            <p:cNvSpPr/>
            <p:nvPr/>
          </p:nvSpPr>
          <p:spPr>
            <a:xfrm flipH="1">
              <a:off x="7669080" y="4032000"/>
              <a:ext cx="1022400" cy="0"/>
            </a:xfrm>
            <a:prstGeom prst="line">
              <a:avLst/>
            </a:prstGeom>
            <a:ln w="3816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</p:spTree>
  </p:cSld>
  <p:timing>
    <p:tnLst>
      <p:par>
        <p:cTn id="1241" dur="indefinite" restart="never" nodeType="tmRoot">
          <p:childTnLst>
            <p:seq>
              <p:cTn id="1242" dur="indefinite" nodeType="mainSeq">
                <p:childTnLst>
                  <p:par>
                    <p:cTn id="1243" fill="hold">
                      <p:stCondLst>
                        <p:cond delay="indefinite"/>
                      </p:stCondLst>
                      <p:childTnLst>
                        <p:par>
                          <p:cTn id="1244" fill="hold">
                            <p:stCondLst>
                              <p:cond delay="0"/>
                            </p:stCondLst>
                            <p:childTnLst>
                              <p:par>
                                <p:cTn id="12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47" dur="8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48" dur="8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9" dur="8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0" fill="hold">
                      <p:stCondLst>
                        <p:cond delay="indefinite"/>
                      </p:stCondLst>
                      <p:childTnLst>
                        <p:par>
                          <p:cTn id="1251" fill="hold">
                            <p:stCondLst>
                              <p:cond delay="0"/>
                            </p:stCondLst>
                            <p:childTnLst>
                              <p:par>
                                <p:cTn id="125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54"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57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8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60"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1" fill="hold">
                      <p:stCondLst>
                        <p:cond delay="indefinite"/>
                      </p:stCondLst>
                      <p:childTnLst>
                        <p:par>
                          <p:cTn id="1262" fill="hold">
                            <p:stCondLst>
                              <p:cond delay="0"/>
                            </p:stCondLst>
                            <p:childTnLst>
                              <p:par>
                                <p:cTn id="12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65" dur="5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6" fill="hold">
                      <p:stCondLst>
                        <p:cond delay="indefinite"/>
                      </p:stCondLst>
                      <p:childTnLst>
                        <p:par>
                          <p:cTn id="1267" fill="hold">
                            <p:stCondLst>
                              <p:cond delay="0"/>
                            </p:stCondLst>
                            <p:childTnLst>
                              <p:par>
                                <p:cTn id="12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70"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75"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6" fill="hold">
                      <p:stCondLst>
                        <p:cond delay="indefinite"/>
                      </p:stCondLst>
                      <p:childTnLst>
                        <p:par>
                          <p:cTn id="1277" fill="hold">
                            <p:stCondLst>
                              <p:cond delay="0"/>
                            </p:stCondLst>
                            <p:childTnLst>
                              <p:par>
                                <p:cTn id="12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80" dur="80"/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81" dur="80"/>
                                        <p:tgtEl>
                                          <p:spTgt spid="6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2" dur="80"/>
                                        <p:tgtEl>
                                          <p:spTgt spid="6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3" fill="hold">
                      <p:stCondLst>
                        <p:cond delay="indefinite"/>
                      </p:stCondLst>
                      <p:childTnLst>
                        <p:par>
                          <p:cTn id="1284" fill="hold">
                            <p:stCondLst>
                              <p:cond delay="0"/>
                            </p:stCondLst>
                            <p:childTnLst>
                              <p:par>
                                <p:cTn id="128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87"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8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90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1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93" dur="5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4" fill="hold">
                      <p:stCondLst>
                        <p:cond delay="indefinite"/>
                      </p:stCondLst>
                      <p:childTnLst>
                        <p:par>
                          <p:cTn id="1295" fill="hold">
                            <p:stCondLst>
                              <p:cond delay="0"/>
                            </p:stCondLst>
                            <p:childTnLst>
                              <p:par>
                                <p:cTn id="129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98" dur="5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9" fill="hold">
                      <p:stCondLst>
                        <p:cond delay="indefinite"/>
                      </p:stCondLst>
                      <p:childTnLst>
                        <p:par>
                          <p:cTn id="1300" fill="hold">
                            <p:stCondLst>
                              <p:cond delay="0"/>
                            </p:stCondLst>
                            <p:childTnLst>
                              <p:par>
                                <p:cTn id="13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03" dur="5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4" fill="hold">
                      <p:stCondLst>
                        <p:cond delay="indefinite"/>
                      </p:stCondLst>
                      <p:childTnLst>
                        <p:par>
                          <p:cTn id="1305" fill="hold">
                            <p:stCondLst>
                              <p:cond delay="0"/>
                            </p:stCondLst>
                            <p:childTnLst>
                              <p:par>
                                <p:cTn id="130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08"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9" fill="hold">
                      <p:stCondLst>
                        <p:cond delay="indefinite"/>
                      </p:stCondLst>
                      <p:childTnLst>
                        <p:par>
                          <p:cTn id="1310" fill="hold">
                            <p:stCondLst>
                              <p:cond delay="0"/>
                            </p:stCondLst>
                            <p:childTnLst>
                              <p:par>
                                <p:cTn id="13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3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4" fill="hold">
                      <p:stCondLst>
                        <p:cond delay="indefinite"/>
                      </p:stCondLst>
                      <p:childTnLst>
                        <p:par>
                          <p:cTn id="1315" fill="hold">
                            <p:stCondLst>
                              <p:cond delay="0"/>
                            </p:stCondLst>
                            <p:childTnLst>
                              <p:par>
                                <p:cTn id="13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8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9" fill="hold">
                      <p:stCondLst>
                        <p:cond delay="indefinite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23"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4" fill="hold">
                      <p:stCondLst>
                        <p:cond delay="indefinite"/>
                      </p:stCondLst>
                      <p:childTnLst>
                        <p:par>
                          <p:cTn id="1325" fill="hold">
                            <p:stCondLst>
                              <p:cond delay="0"/>
                            </p:stCondLst>
                            <p:childTnLst>
                              <p:par>
                                <p:cTn id="132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28"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9" fill="hold">
                      <p:stCondLst>
                        <p:cond delay="indefinite"/>
                      </p:stCondLst>
                      <p:childTnLst>
                        <p:par>
                          <p:cTn id="1330" fill="hold">
                            <p:stCondLst>
                              <p:cond delay="0"/>
                            </p:stCondLst>
                            <p:childTnLst>
                              <p:par>
                                <p:cTn id="13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33" dur="5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85" name="PlaceHolder 1"/>
          <p:cNvSpPr>
            <a:spLocks noGrp="1"/>
          </p:cNvSpPr>
          <p:nvPr>
            <p:ph type="title"/>
          </p:nvPr>
        </p:nvSpPr>
        <p:spPr>
          <a:xfrm>
            <a:off x="1066680" y="603360"/>
            <a:ext cx="6384960" cy="95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686" name="Rectangle 11"/>
          <p:cNvSpPr/>
          <p:nvPr/>
        </p:nvSpPr>
        <p:spPr>
          <a:xfrm>
            <a:off x="1427040" y="3857760"/>
            <a:ext cx="167652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687" name="Object 2"/>
          <p:cNvGraphicFramePr/>
          <p:nvPr/>
        </p:nvGraphicFramePr>
        <p:xfrm>
          <a:off x="1797120" y="2727360"/>
          <a:ext cx="9367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8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97120" y="2727360"/>
                    <a:ext cx="93672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89" name="Object 5"/>
          <p:cNvGraphicFramePr/>
          <p:nvPr/>
        </p:nvGraphicFramePr>
        <p:xfrm>
          <a:off x="2052720" y="4008600"/>
          <a:ext cx="423720" cy="76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90" name="Object 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052720" y="4008600"/>
                    <a:ext cx="423720" cy="7696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1" name="Rectangle 11"/>
          <p:cNvSpPr/>
          <p:nvPr/>
        </p:nvSpPr>
        <p:spPr>
          <a:xfrm>
            <a:off x="4098960" y="3857760"/>
            <a:ext cx="167652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692" name="Rectangle 13"/>
          <p:cNvSpPr/>
          <p:nvPr/>
        </p:nvSpPr>
        <p:spPr>
          <a:xfrm>
            <a:off x="6772320" y="3846600"/>
            <a:ext cx="1676520" cy="11541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693" name="Object 12"/>
          <p:cNvGraphicFramePr/>
          <p:nvPr/>
        </p:nvGraphicFramePr>
        <p:xfrm>
          <a:off x="6978600" y="3929040"/>
          <a:ext cx="1265400" cy="9921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94" name="Object 12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978600" y="3929040"/>
                    <a:ext cx="1265400" cy="9921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5" name="Object 13"/>
          <p:cNvGraphicFramePr/>
          <p:nvPr/>
        </p:nvGraphicFramePr>
        <p:xfrm>
          <a:off x="4772160" y="4008600"/>
          <a:ext cx="330120" cy="7887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696" name="Object 13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772160" y="4008600"/>
                    <a:ext cx="330120" cy="7887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7" name="Object 16"/>
          <p:cNvGraphicFramePr/>
          <p:nvPr/>
        </p:nvGraphicFramePr>
        <p:xfrm>
          <a:off x="4456080" y="2727360"/>
          <a:ext cx="963720" cy="8539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698" name="Object 16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456080" y="2727360"/>
                    <a:ext cx="96372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9" name="Object 18"/>
          <p:cNvGraphicFramePr/>
          <p:nvPr/>
        </p:nvGraphicFramePr>
        <p:xfrm>
          <a:off x="7086600" y="2643120"/>
          <a:ext cx="1047600" cy="93816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700" name="Object 18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7086600" y="2643120"/>
                    <a:ext cx="1047600" cy="9381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1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34" dur="indefinite" restart="never" nodeType="tmRoot">
          <p:childTnLst>
            <p:seq>
              <p:cTn id="1335" dur="indefinite" nodeType="mainSeq">
                <p:childTnLst>
                  <p:par>
                    <p:cTn id="1336" fill="hold">
                      <p:stCondLst>
                        <p:cond delay="indefinite"/>
                      </p:stCondLst>
                      <p:childTnLst>
                        <p:par>
                          <p:cTn id="1337" fill="hold">
                            <p:stCondLst>
                              <p:cond delay="0"/>
                            </p:stCondLst>
                            <p:childTnLst>
                              <p:par>
                                <p:cTn id="13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0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1" fill="hold">
                      <p:stCondLst>
                        <p:cond delay="indefinite"/>
                      </p:stCondLst>
                      <p:childTnLst>
                        <p:par>
                          <p:cTn id="1342" fill="hold">
                            <p:stCondLst>
                              <p:cond delay="0"/>
                            </p:stCondLst>
                            <p:childTnLst>
                              <p:par>
                                <p:cTn id="13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5"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6" fill="hold">
                      <p:stCondLst>
                        <p:cond delay="indefinite"/>
                      </p:stCondLst>
                      <p:childTnLst>
                        <p:par>
                          <p:cTn id="1347" fill="hold">
                            <p:stCondLst>
                              <p:cond delay="0"/>
                            </p:stCondLst>
                            <p:childTnLst>
                              <p:par>
                                <p:cTn id="13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0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3" name="PlaceHolder 1"/>
          <p:cNvSpPr>
            <a:spLocks noGrp="1"/>
          </p:cNvSpPr>
          <p:nvPr>
            <p:ph type="title"/>
          </p:nvPr>
        </p:nvSpPr>
        <p:spPr>
          <a:xfrm>
            <a:off x="1066680" y="546120"/>
            <a:ext cx="6384960" cy="95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704" name="Rectangle 12"/>
          <p:cNvSpPr/>
          <p:nvPr/>
        </p:nvSpPr>
        <p:spPr>
          <a:xfrm>
            <a:off x="1103400" y="3718080"/>
            <a:ext cx="167616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05" name="Rectangle 13"/>
          <p:cNvSpPr/>
          <p:nvPr/>
        </p:nvSpPr>
        <p:spPr>
          <a:xfrm>
            <a:off x="3821040" y="3789360"/>
            <a:ext cx="1676520" cy="107172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706" name="Object 6"/>
          <p:cNvGraphicFramePr/>
          <p:nvPr/>
        </p:nvGraphicFramePr>
        <p:xfrm>
          <a:off x="1665360" y="3873600"/>
          <a:ext cx="550800" cy="852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7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65360" y="3873600"/>
                    <a:ext cx="550800" cy="852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08" name="Object 7"/>
          <p:cNvGraphicFramePr/>
          <p:nvPr/>
        </p:nvGraphicFramePr>
        <p:xfrm>
          <a:off x="4040280" y="3873600"/>
          <a:ext cx="1238040" cy="852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09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040280" y="3873600"/>
                    <a:ext cx="1238040" cy="852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0" name="Rectangle 12"/>
          <p:cNvSpPr/>
          <p:nvPr/>
        </p:nvSpPr>
        <p:spPr>
          <a:xfrm>
            <a:off x="6539040" y="3718080"/>
            <a:ext cx="167616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711" name="Object 11"/>
          <p:cNvGraphicFramePr/>
          <p:nvPr/>
        </p:nvGraphicFramePr>
        <p:xfrm>
          <a:off x="6716880" y="3844800"/>
          <a:ext cx="1320480" cy="881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12" name="Object 11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716880" y="3844800"/>
                    <a:ext cx="1320480" cy="8812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13" name="Object 14"/>
          <p:cNvGraphicFramePr/>
          <p:nvPr/>
        </p:nvGraphicFramePr>
        <p:xfrm>
          <a:off x="1473120" y="2571840"/>
          <a:ext cx="936720" cy="853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14" name="Object 1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473120" y="2571840"/>
                    <a:ext cx="93672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15" name="Object 15"/>
          <p:cNvGraphicFramePr/>
          <p:nvPr/>
        </p:nvGraphicFramePr>
        <p:xfrm>
          <a:off x="4191120" y="2571840"/>
          <a:ext cx="936360" cy="8539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716" name="Object 15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191120" y="2571840"/>
                    <a:ext cx="93636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17" name="Object 17"/>
          <p:cNvGraphicFramePr/>
          <p:nvPr/>
        </p:nvGraphicFramePr>
        <p:xfrm>
          <a:off x="6881760" y="2600280"/>
          <a:ext cx="992160" cy="8254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718" name="Object 17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881760" y="2600280"/>
                    <a:ext cx="992160" cy="825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9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51" dur="indefinite" restart="never" nodeType="tmRoot">
          <p:childTnLst>
            <p:seq>
              <p:cTn id="1352" dur="indefinite" nodeType="mainSeq">
                <p:childTnLst>
                  <p:par>
                    <p:cTn id="1353" fill="hold">
                      <p:stCondLst>
                        <p:cond delay="indefinite"/>
                      </p:stCondLst>
                      <p:childTnLst>
                        <p:par>
                          <p:cTn id="1354" fill="hold">
                            <p:stCondLst>
                              <p:cond delay="0"/>
                            </p:stCondLst>
                            <p:childTnLst>
                              <p:par>
                                <p:cTn id="13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7"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8" fill="hold">
                      <p:stCondLst>
                        <p:cond delay="indefinite"/>
                      </p:stCondLst>
                      <p:childTnLst>
                        <p:par>
                          <p:cTn id="1359" fill="hold">
                            <p:stCondLst>
                              <p:cond delay="0"/>
                            </p:stCondLst>
                            <p:childTnLst>
                              <p:par>
                                <p:cTn id="13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62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3" fill="hold">
                      <p:stCondLst>
                        <p:cond delay="indefinite"/>
                      </p:stCondLst>
                      <p:childTnLst>
                        <p:par>
                          <p:cTn id="1364" fill="hold">
                            <p:stCondLst>
                              <p:cond delay="0"/>
                            </p:stCondLst>
                            <p:childTnLst>
                              <p:par>
                                <p:cTn id="13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67" dur="5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21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9.3 Q1 ...Q9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Ch6 (page 93)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22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4" name="TextBox 11"/>
          <p:cNvSpPr/>
          <p:nvPr/>
        </p:nvSpPr>
        <p:spPr>
          <a:xfrm>
            <a:off x="1177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25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Addition &amp; Subtraction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26" name="Rectangle 16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9BD2718-F639-462D-AD7F-521C8525A32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 Narrow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2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 Narrow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2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31" name="Text Box 7"/>
          <p:cNvSpPr/>
          <p:nvPr/>
        </p:nvSpPr>
        <p:spPr>
          <a:xfrm>
            <a:off x="7615080" y="164160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32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3" name="Rectangle 17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Fraction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34" name="TextBox 19"/>
          <p:cNvSpPr/>
          <p:nvPr/>
        </p:nvSpPr>
        <p:spPr>
          <a:xfrm>
            <a:off x="12600" y="1425600"/>
            <a:ext cx="10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735" name="Group 20"/>
          <p:cNvGrpSpPr/>
          <p:nvPr/>
        </p:nvGrpSpPr>
        <p:grpSpPr>
          <a:xfrm>
            <a:off x="6483240" y="2349360"/>
            <a:ext cx="2473200" cy="1085040"/>
            <a:chOff x="6483240" y="2349360"/>
            <a:chExt cx="2473200" cy="1085040"/>
          </a:xfrm>
        </p:grpSpPr>
        <p:sp>
          <p:nvSpPr>
            <p:cNvPr id="736" name="TextBox 21"/>
            <p:cNvSpPr/>
            <p:nvPr/>
          </p:nvSpPr>
          <p:spPr>
            <a:xfrm>
              <a:off x="7511040" y="2568960"/>
              <a:ext cx="14454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+ 5 = 8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grpSp>
          <p:nvGrpSpPr>
            <p:cNvPr id="737" name="Group 27"/>
            <p:cNvGrpSpPr/>
            <p:nvPr/>
          </p:nvGrpSpPr>
          <p:grpSpPr>
            <a:xfrm>
              <a:off x="6483240" y="2349360"/>
              <a:ext cx="1108080" cy="1085040"/>
              <a:chOff x="6483240" y="2349360"/>
              <a:chExt cx="1108080" cy="1085040"/>
            </a:xfrm>
          </p:grpSpPr>
          <p:sp>
            <p:nvSpPr>
              <p:cNvPr id="738" name="TextBox 23"/>
              <p:cNvSpPr/>
              <p:nvPr/>
            </p:nvSpPr>
            <p:spPr>
              <a:xfrm>
                <a:off x="6483240" y="2349360"/>
                <a:ext cx="110808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  <a:ea typeface="Arial"/>
                  </a:rPr>
                  <a:t>x + 2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39" name="TextBox 24"/>
              <p:cNvSpPr/>
              <p:nvPr/>
            </p:nvSpPr>
            <p:spPr>
              <a:xfrm>
                <a:off x="6839640" y="2852640"/>
                <a:ext cx="42912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  <a:ea typeface="Arial"/>
                  </a:rPr>
                  <a:t>4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40" name="Straight Connector 25"/>
              <p:cNvSpPr/>
              <p:nvPr/>
            </p:nvSpPr>
            <p:spPr>
              <a:xfrm flipH="1">
                <a:off x="6504120" y="2870280"/>
                <a:ext cx="936720" cy="0"/>
              </a:xfrm>
              <a:prstGeom prst="line">
                <a:avLst/>
              </a:prstGeom>
              <a:ln w="2844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pPr algn="ctr">
                  <a:spcBef>
                    <a:spcPts val="15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</p:grpSp>
      <p:sp>
        <p:nvSpPr>
          <p:cNvPr id="741" name="TextBox 26"/>
          <p:cNvSpPr/>
          <p:nvPr/>
        </p:nvSpPr>
        <p:spPr>
          <a:xfrm>
            <a:off x="5512320" y="3182760"/>
            <a:ext cx="86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(x 4)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42" name="TextBox 27"/>
          <p:cNvSpPr/>
          <p:nvPr/>
        </p:nvSpPr>
        <p:spPr>
          <a:xfrm>
            <a:off x="6226920" y="3573360"/>
            <a:ext cx="2990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x + 2 + 20 = 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43" name="TextBox 28"/>
          <p:cNvSpPr/>
          <p:nvPr/>
        </p:nvSpPr>
        <p:spPr>
          <a:xfrm>
            <a:off x="6916320" y="4365720"/>
            <a:ext cx="2304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x + 22 = 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44" name="TextBox 29"/>
          <p:cNvSpPr/>
          <p:nvPr/>
        </p:nvSpPr>
        <p:spPr>
          <a:xfrm>
            <a:off x="7455960" y="4911840"/>
            <a:ext cx="770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- 22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45" name="TextBox 30"/>
          <p:cNvSpPr/>
          <p:nvPr/>
        </p:nvSpPr>
        <p:spPr>
          <a:xfrm>
            <a:off x="8392680" y="4911840"/>
            <a:ext cx="770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- 22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46" name="TextBox 36"/>
          <p:cNvSpPr/>
          <p:nvPr/>
        </p:nvSpPr>
        <p:spPr>
          <a:xfrm>
            <a:off x="7806600" y="5653080"/>
            <a:ext cx="130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x =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747" name="Group 37"/>
          <p:cNvGrpSpPr/>
          <p:nvPr/>
        </p:nvGrpSpPr>
        <p:grpSpPr>
          <a:xfrm>
            <a:off x="982800" y="1952640"/>
            <a:ext cx="4421160" cy="1650960"/>
            <a:chOff x="982800" y="1952640"/>
            <a:chExt cx="4421160" cy="1650960"/>
          </a:xfrm>
        </p:grpSpPr>
        <p:sp>
          <p:nvSpPr>
            <p:cNvPr id="748" name="Rectangle 29"/>
            <p:cNvSpPr/>
            <p:nvPr/>
          </p:nvSpPr>
          <p:spPr>
            <a:xfrm>
              <a:off x="982800" y="1952640"/>
              <a:ext cx="4421160" cy="1650960"/>
            </a:xfrm>
            <a:prstGeom prst="rect">
              <a:avLst/>
            </a:prstGeom>
            <a:solidFill>
              <a:srgbClr val="4D4D4D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49" name="Text Box 6"/>
            <p:cNvSpPr/>
            <p:nvPr/>
          </p:nvSpPr>
          <p:spPr>
            <a:xfrm>
              <a:off x="1009800" y="2006640"/>
              <a:ext cx="4394160" cy="1557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Multiply </a:t>
              </a: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Arial"/>
                </a:rPr>
                <a:t>EVERY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 term to get rid of fractional term.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and then apply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 ‘Balancing Method’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750" name="Text Box 16"/>
          <p:cNvSpPr/>
          <p:nvPr/>
        </p:nvSpPr>
        <p:spPr>
          <a:xfrm>
            <a:off x="5449320" y="192564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1" name="Cloud 47"/>
          <p:cNvSpPr/>
          <p:nvPr/>
        </p:nvSpPr>
        <p:spPr>
          <a:xfrm>
            <a:off x="4427640" y="3789360"/>
            <a:ext cx="1638360" cy="914400"/>
          </a:xfrm>
          <a:custGeom>
            <a:avLst/>
            <a:gdLst>
              <a:gd name="textAreaLeft" fmla="*/ 225720 w 1638360"/>
              <a:gd name="textAreaRight" fmla="*/ 1296000 w 1638360"/>
              <a:gd name="textAreaTop" fmla="*/ 137880 h 914400"/>
              <a:gd name="textAreaBottom" fmla="*/ 734040 h 914400"/>
              <a:gd name="GluePoint1X" fmla="*/ 1636935 w 43200"/>
              <a:gd name="GluePoint1Y" fmla="*/ 457200 h 43200"/>
              <a:gd name="GluePoint2X" fmla="*/ 819150 w 43200"/>
              <a:gd name="GluePoint2Y" fmla="*/ 913426 h 43200"/>
              <a:gd name="GluePoint3X" fmla="*/ 5082 w 43200"/>
              <a:gd name="GluePoint3Y" fmla="*/ 457200 h 43200"/>
              <a:gd name="GluePoint4X" fmla="*/ 81915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368" dur="indefinite" restart="never" nodeType="tmRoot">
          <p:childTnLst>
            <p:seq>
              <p:cTn id="1369" dur="indefinite" nodeType="mainSeq">
                <p:childTnLst>
                  <p:par>
                    <p:cTn id="1370" fill="hold">
                      <p:stCondLst>
                        <p:cond delay="indefinite"/>
                      </p:stCondLst>
                      <p:childTnLst>
                        <p:par>
                          <p:cTn id="1371" fill="hold">
                            <p:stCondLst>
                              <p:cond delay="0"/>
                            </p:stCondLst>
                            <p:childTnLst>
                              <p:par>
                                <p:cTn id="137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74" dur="5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5" fill="hold">
                      <p:stCondLst>
                        <p:cond delay="indefinite"/>
                      </p:stCondLst>
                      <p:childTnLst>
                        <p:par>
                          <p:cTn id="1376" fill="hold">
                            <p:stCondLst>
                              <p:cond delay="0"/>
                            </p:stCondLst>
                            <p:childTnLst>
                              <p:par>
                                <p:cTn id="13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79"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0" fill="hold">
                      <p:stCondLst>
                        <p:cond delay="indefinite"/>
                      </p:stCondLst>
                      <p:childTnLst>
                        <p:par>
                          <p:cTn id="1381" fill="hold">
                            <p:stCondLst>
                              <p:cond delay="0"/>
                            </p:stCondLst>
                            <p:childTnLst>
                              <p:par>
                                <p:cTn id="13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84" dur="80"/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5" dur="80"/>
                                        <p:tgtEl>
                                          <p:spTgt spid="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6" dur="80"/>
                                        <p:tgtEl>
                                          <p:spTgt spid="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7" fill="hold">
                      <p:stCondLst>
                        <p:cond delay="indefinite"/>
                      </p:stCondLst>
                      <p:childTnLst>
                        <p:par>
                          <p:cTn id="1388" fill="hold">
                            <p:stCondLst>
                              <p:cond delay="0"/>
                            </p:stCondLst>
                            <p:childTnLst>
                              <p:par>
                                <p:cTn id="13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91"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2" fill="hold">
                      <p:stCondLst>
                        <p:cond delay="indefinite"/>
                      </p:stCondLst>
                      <p:childTnLst>
                        <p:par>
                          <p:cTn id="1393" fill="hold">
                            <p:stCondLst>
                              <p:cond delay="0"/>
                            </p:stCondLst>
                            <p:childTnLst>
                              <p:par>
                                <p:cTn id="139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96"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7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99"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0" fill="hold">
                      <p:stCondLst>
                        <p:cond delay="indefinite"/>
                      </p:stCondLst>
                      <p:childTnLst>
                        <p:par>
                          <p:cTn id="1401" fill="hold">
                            <p:stCondLst>
                              <p:cond delay="0"/>
                            </p:stCondLst>
                            <p:childTnLst>
                              <p:par>
                                <p:cTn id="140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04"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1F4F96E-A282-4CE6-B907-57ADAA5F6CA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 Narrow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624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 Narrow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5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6" name="Text Box 7"/>
          <p:cNvSpPr/>
          <p:nvPr/>
        </p:nvSpPr>
        <p:spPr>
          <a:xfrm>
            <a:off x="7615080" y="164160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57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8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59" name="TextBox 26"/>
          <p:cNvSpPr/>
          <p:nvPr/>
        </p:nvSpPr>
        <p:spPr>
          <a:xfrm>
            <a:off x="682200" y="3357720"/>
            <a:ext cx="86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(x 6)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0" name="TextBox 27"/>
          <p:cNvSpPr/>
          <p:nvPr/>
        </p:nvSpPr>
        <p:spPr>
          <a:xfrm>
            <a:off x="1996920" y="4537080"/>
            <a:ext cx="852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18x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1" name="TextBox 28"/>
          <p:cNvSpPr/>
          <p:nvPr/>
        </p:nvSpPr>
        <p:spPr>
          <a:xfrm>
            <a:off x="2857680" y="5364000"/>
            <a:ext cx="277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22x - 36 = 96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2" name="TextBox 29"/>
          <p:cNvSpPr/>
          <p:nvPr/>
        </p:nvSpPr>
        <p:spPr>
          <a:xfrm>
            <a:off x="6243120" y="3141720"/>
            <a:ext cx="101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(÷ 22)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63" name="TextBox 36"/>
          <p:cNvSpPr/>
          <p:nvPr/>
        </p:nvSpPr>
        <p:spPr>
          <a:xfrm>
            <a:off x="7572600" y="3429000"/>
            <a:ext cx="1119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x =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764" name="Group 35"/>
          <p:cNvGrpSpPr/>
          <p:nvPr/>
        </p:nvGrpSpPr>
        <p:grpSpPr>
          <a:xfrm>
            <a:off x="1549080" y="2552760"/>
            <a:ext cx="3995640" cy="1085040"/>
            <a:chOff x="1549080" y="2552760"/>
            <a:chExt cx="3995640" cy="1085040"/>
          </a:xfrm>
        </p:grpSpPr>
        <p:grpSp>
          <p:nvGrpSpPr>
            <p:cNvPr id="765" name="Group 20"/>
            <p:cNvGrpSpPr/>
            <p:nvPr/>
          </p:nvGrpSpPr>
          <p:grpSpPr>
            <a:xfrm>
              <a:off x="1549080" y="2568960"/>
              <a:ext cx="3995640" cy="1051560"/>
              <a:chOff x="1549080" y="2568960"/>
              <a:chExt cx="3995640" cy="1051560"/>
            </a:xfrm>
          </p:grpSpPr>
          <p:sp>
            <p:nvSpPr>
              <p:cNvPr id="766" name="TextBox 21"/>
              <p:cNvSpPr/>
              <p:nvPr/>
            </p:nvSpPr>
            <p:spPr>
              <a:xfrm>
                <a:off x="1858680" y="2568960"/>
                <a:ext cx="368604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  <a:ea typeface="Arial"/>
                  </a:rPr>
                  <a:t>(2x – 4) +     x = 16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grpSp>
            <p:nvGrpSpPr>
              <p:cNvPr id="767" name="Group 27"/>
              <p:cNvGrpSpPr/>
              <p:nvPr/>
            </p:nvGrpSpPr>
            <p:grpSpPr>
              <a:xfrm>
                <a:off x="1549080" y="2586240"/>
                <a:ext cx="1870920" cy="1034280"/>
                <a:chOff x="1549080" y="2586240"/>
                <a:chExt cx="1870920" cy="1034280"/>
              </a:xfrm>
            </p:grpSpPr>
            <p:sp>
              <p:nvSpPr>
                <p:cNvPr id="768" name="TextBox 23"/>
                <p:cNvSpPr/>
                <p:nvPr/>
              </p:nvSpPr>
              <p:spPr>
                <a:xfrm>
                  <a:off x="1549080" y="2586240"/>
                  <a:ext cx="429120" cy="581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3200" b="0" u="none" strike="noStrike">
                      <a:solidFill>
                        <a:srgbClr val="FFFF00"/>
                      </a:solidFill>
                      <a:effectLst/>
                      <a:uFillTx/>
                      <a:latin typeface="Comic Sans MS"/>
                      <a:ea typeface="Arial"/>
                    </a:rPr>
                    <a:t>3</a:t>
                  </a:r>
                  <a:endParaRPr lang="en-US" sz="3200" b="0" u="none" strike="noStrike">
                    <a:solidFill>
                      <a:srgbClr val="FFFFFF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769" name="TextBox 24"/>
                <p:cNvSpPr/>
                <p:nvPr/>
              </p:nvSpPr>
              <p:spPr>
                <a:xfrm>
                  <a:off x="2461320" y="3038760"/>
                  <a:ext cx="429120" cy="581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3200" b="0" u="none" strike="noStrike">
                      <a:solidFill>
                        <a:srgbClr val="FFFF00"/>
                      </a:solidFill>
                      <a:effectLst/>
                      <a:uFillTx/>
                      <a:latin typeface="Comic Sans MS"/>
                      <a:ea typeface="Arial"/>
                    </a:rPr>
                    <a:t>2</a:t>
                  </a:r>
                  <a:endParaRPr lang="en-US" sz="3200" b="0" u="none" strike="noStrike">
                    <a:solidFill>
                      <a:srgbClr val="FFFFFF"/>
                    </a:solidFill>
                    <a:effectLst/>
                    <a:uFillTx/>
                    <a:latin typeface="Arial Narrow"/>
                  </a:endParaRPr>
                </a:p>
              </p:txBody>
            </p:sp>
            <p:sp>
              <p:nvSpPr>
                <p:cNvPr id="770" name="Straight Connector 25"/>
                <p:cNvSpPr/>
                <p:nvPr/>
              </p:nvSpPr>
              <p:spPr>
                <a:xfrm flipH="1">
                  <a:off x="2014560" y="3106440"/>
                  <a:ext cx="1405440" cy="0"/>
                </a:xfrm>
                <a:prstGeom prst="line">
                  <a:avLst/>
                </a:prstGeom>
                <a:ln w="284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-46800" rIns="90000" bIns="-46800" anchor="t">
                  <a:noAutofit/>
                </a:bodyPr>
                <a:p>
                  <a:pPr algn="ctr">
                    <a:spcBef>
                      <a:spcPts val="1500"/>
                    </a:spcBef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Arial Narrow"/>
                  </a:endParaRPr>
                </a:p>
              </p:txBody>
            </p:sp>
          </p:grpSp>
        </p:grpSp>
        <p:sp>
          <p:nvSpPr>
            <p:cNvPr id="771" name="TextBox 32"/>
            <p:cNvSpPr/>
            <p:nvPr/>
          </p:nvSpPr>
          <p:spPr>
            <a:xfrm>
              <a:off x="3900960" y="25527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72" name="TextBox 33"/>
            <p:cNvSpPr/>
            <p:nvPr/>
          </p:nvSpPr>
          <p:spPr>
            <a:xfrm>
              <a:off x="4067640" y="305604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73" name="Straight Connector 34"/>
            <p:cNvSpPr/>
            <p:nvPr/>
          </p:nvSpPr>
          <p:spPr>
            <a:xfrm flipH="1">
              <a:off x="3925440" y="3073320"/>
              <a:ext cx="663480" cy="0"/>
            </a:xfrm>
            <a:prstGeom prst="line">
              <a:avLst/>
            </a:prstGeom>
            <a:ln w="284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pPr algn="ctr"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774" name="Group 37"/>
          <p:cNvGrpSpPr/>
          <p:nvPr/>
        </p:nvGrpSpPr>
        <p:grpSpPr>
          <a:xfrm>
            <a:off x="1674000" y="3681360"/>
            <a:ext cx="3952440" cy="609840"/>
            <a:chOff x="1674000" y="3681360"/>
            <a:chExt cx="3952440" cy="609840"/>
          </a:xfrm>
        </p:grpSpPr>
        <p:grpSp>
          <p:nvGrpSpPr>
            <p:cNvPr id="775" name="Group 20"/>
            <p:cNvGrpSpPr/>
            <p:nvPr/>
          </p:nvGrpSpPr>
          <p:grpSpPr>
            <a:xfrm>
              <a:off x="1674000" y="3681360"/>
              <a:ext cx="3952440" cy="609840"/>
              <a:chOff x="1674000" y="3681360"/>
              <a:chExt cx="3952440" cy="609840"/>
            </a:xfrm>
          </p:grpSpPr>
          <p:sp>
            <p:nvSpPr>
              <p:cNvPr id="776" name="TextBox 44"/>
              <p:cNvSpPr/>
              <p:nvPr/>
            </p:nvSpPr>
            <p:spPr>
              <a:xfrm>
                <a:off x="1996560" y="3681360"/>
                <a:ext cx="362988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  <a:ea typeface="Arial"/>
                  </a:rPr>
                  <a:t>(2x – 4) +    x = 96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  <p:sp>
            <p:nvSpPr>
              <p:cNvPr id="777" name="TextBox 46"/>
              <p:cNvSpPr/>
              <p:nvPr/>
            </p:nvSpPr>
            <p:spPr>
              <a:xfrm>
                <a:off x="1674000" y="3709440"/>
                <a:ext cx="42912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  <a:ea typeface="Arial"/>
                  </a:rPr>
                  <a:t>9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Arial Narrow"/>
                </a:endParaRPr>
              </a:p>
            </p:txBody>
          </p:sp>
        </p:grpSp>
        <p:sp>
          <p:nvSpPr>
            <p:cNvPr id="778" name="TextBox 41"/>
            <p:cNvSpPr/>
            <p:nvPr/>
          </p:nvSpPr>
          <p:spPr>
            <a:xfrm>
              <a:off x="3990240" y="368604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Arial"/>
                </a:rPr>
                <a:t>4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779" name="Arc 49"/>
          <p:cNvSpPr/>
          <p:nvPr/>
        </p:nvSpPr>
        <p:spPr>
          <a:xfrm rot="18975600">
            <a:off x="1824120" y="3596760"/>
            <a:ext cx="716040" cy="698760"/>
          </a:xfrm>
          <a:custGeom>
            <a:avLst/>
            <a:gdLst>
              <a:gd name="textAreaLeft" fmla="*/ 358200 w 716040"/>
              <a:gd name="textAreaRight" fmla="*/ 716400 w 716040"/>
              <a:gd name="textAreaTop" fmla="*/ 0 h 698760"/>
              <a:gd name="textAreaBottom" fmla="*/ 349560 h 698760"/>
              <a:gd name="GluePoint1X" fmla="*/ 357981 w 715962"/>
              <a:gd name="GluePoint1Y" fmla="*/ 0 h 698500"/>
              <a:gd name="GluePoint2X" fmla="*/ 357981 w 715962"/>
              <a:gd name="GluePoint2Y" fmla="*/ 349250 h 698500"/>
              <a:gd name="GluePoint3X" fmla="*/ 715962 w 715962"/>
              <a:gd name="GluePoint3Y" fmla="*/ 349250 h 6985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15962" h="698500">
                <a:moveTo>
                  <a:pt x="357981" y="0"/>
                </a:moveTo>
                <a:lnTo>
                  <a:pt x="357981" y="0"/>
                </a:lnTo>
                <a:arcTo wR="357981" hR="349250" stAng="-5400000" swAng="5400010"/>
                <a:lnTo>
                  <a:pt x="357981" y="349250"/>
                </a:lnTo>
                <a:close/>
              </a:path>
              <a:path fill="none" w="715962" h="698500">
                <a:moveTo>
                  <a:pt x="357981" y="0"/>
                </a:moveTo>
                <a:lnTo>
                  <a:pt x="357981" y="0"/>
                </a:lnTo>
                <a:arcTo wR="357981" hR="349250" stAng="-5400000" swAng="5400010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0" name="Arc 50"/>
          <p:cNvSpPr/>
          <p:nvPr/>
        </p:nvSpPr>
        <p:spPr>
          <a:xfrm rot="18975600">
            <a:off x="2154240" y="3257280"/>
            <a:ext cx="1211400" cy="2066760"/>
          </a:xfrm>
          <a:custGeom>
            <a:avLst/>
            <a:gdLst>
              <a:gd name="textAreaLeft" fmla="*/ 353880 w 1211400"/>
              <a:gd name="textAreaRight" fmla="*/ 1207800 w 1211400"/>
              <a:gd name="textAreaTop" fmla="*/ 0 h 2066760"/>
              <a:gd name="textAreaBottom" fmla="*/ 920160 h 2066760"/>
              <a:gd name="GluePoint1X" fmla="*/ 354006 w 1211262"/>
              <a:gd name="GluePoint1Y" fmla="*/ 93420 h 2066925"/>
              <a:gd name="GluePoint2X" fmla="*/ 605631 w 1211262"/>
              <a:gd name="GluePoint2Y" fmla="*/ 1033463 h 2066925"/>
              <a:gd name="GluePoint3X" fmla="*/ 1207615 w 1211262"/>
              <a:gd name="GluePoint3Y" fmla="*/ 920220 h 2066925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211262" h="2066925">
                <a:moveTo>
                  <a:pt x="354006" y="93420"/>
                </a:moveTo>
                <a:lnTo>
                  <a:pt x="354006" y="93421"/>
                </a:lnTo>
                <a:arcTo wR="605631" hR="1033463" stAng="-6299117" swAng="5659891"/>
                <a:lnTo>
                  <a:pt x="605631" y="1033463"/>
                </a:lnTo>
                <a:close/>
              </a:path>
              <a:path fill="none" w="1211262" h="2066925">
                <a:moveTo>
                  <a:pt x="354006" y="93420"/>
                </a:moveTo>
                <a:lnTo>
                  <a:pt x="354006" y="93421"/>
                </a:lnTo>
                <a:arcTo wR="605631" hR="1033463" stAng="-6299117" swAng="5659891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1" name="TextBox 51"/>
          <p:cNvSpPr/>
          <p:nvPr/>
        </p:nvSpPr>
        <p:spPr>
          <a:xfrm>
            <a:off x="7050600" y="2565360"/>
            <a:ext cx="2048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22x = 132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2" name="Straight Connector 53"/>
          <p:cNvSpPr/>
          <p:nvPr/>
        </p:nvSpPr>
        <p:spPr>
          <a:xfrm>
            <a:off x="6012000" y="2492280"/>
            <a:ext cx="0" cy="3529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3" name="TextBox 54"/>
          <p:cNvSpPr/>
          <p:nvPr/>
        </p:nvSpPr>
        <p:spPr>
          <a:xfrm>
            <a:off x="2788200" y="4537080"/>
            <a:ext cx="968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- 36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4" name="TextBox 55"/>
          <p:cNvSpPr/>
          <p:nvPr/>
        </p:nvSpPr>
        <p:spPr>
          <a:xfrm>
            <a:off x="3585600" y="4537080"/>
            <a:ext cx="2055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 + 4x = 96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5" name="Text Box 16"/>
          <p:cNvSpPr/>
          <p:nvPr/>
        </p:nvSpPr>
        <p:spPr>
          <a:xfrm>
            <a:off x="905760" y="187632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6" name="Cloud 57"/>
          <p:cNvSpPr/>
          <p:nvPr/>
        </p:nvSpPr>
        <p:spPr>
          <a:xfrm>
            <a:off x="324000" y="4508640"/>
            <a:ext cx="1636560" cy="914400"/>
          </a:xfrm>
          <a:custGeom>
            <a:avLst/>
            <a:gdLst>
              <a:gd name="textAreaLeft" fmla="*/ 225360 w 1636560"/>
              <a:gd name="textAreaRight" fmla="*/ 1294560 w 1636560"/>
              <a:gd name="textAreaTop" fmla="*/ 137880 h 914400"/>
              <a:gd name="textAreaBottom" fmla="*/ 734040 h 914400"/>
              <a:gd name="GluePoint1X" fmla="*/ 1635349 w 43200"/>
              <a:gd name="GluePoint1Y" fmla="*/ 457200 h 43200"/>
              <a:gd name="GluePoint2X" fmla="*/ 818357 w 43200"/>
              <a:gd name="GluePoint2Y" fmla="*/ 913426 h 43200"/>
              <a:gd name="GluePoint3X" fmla="*/ 5077 w 43200"/>
              <a:gd name="GluePoint3Y" fmla="*/ 457200 h 43200"/>
              <a:gd name="GluePoint4X" fmla="*/ 818357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7" name="TextBox 58"/>
          <p:cNvSpPr/>
          <p:nvPr/>
        </p:nvSpPr>
        <p:spPr>
          <a:xfrm>
            <a:off x="3855240" y="5775480"/>
            <a:ext cx="79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+ 36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8" name="TextBox 59"/>
          <p:cNvSpPr/>
          <p:nvPr/>
        </p:nvSpPr>
        <p:spPr>
          <a:xfrm>
            <a:off x="4844160" y="5775480"/>
            <a:ext cx="79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+ 36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89" name="Rectangle 17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Fraction Equations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405" dur="indefinite" restart="never" nodeType="tmRoot">
          <p:childTnLst>
            <p:seq>
              <p:cTn id="1406" dur="indefinite" nodeType="mainSeq">
                <p:childTnLst>
                  <p:par>
                    <p:cTn id="1407" fill="hold">
                      <p:stCondLst>
                        <p:cond delay="indefinite"/>
                      </p:stCondLst>
                      <p:childTnLst>
                        <p:par>
                          <p:cTn id="1408" fill="hold">
                            <p:stCondLst>
                              <p:cond delay="0"/>
                            </p:stCondLst>
                            <p:childTnLst>
                              <p:par>
                                <p:cTn id="14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11"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2" fill="hold">
                      <p:stCondLst>
                        <p:cond delay="indefinite"/>
                      </p:stCondLst>
                      <p:childTnLst>
                        <p:par>
                          <p:cTn id="1413" fill="hold">
                            <p:stCondLst>
                              <p:cond delay="0"/>
                            </p:stCondLst>
                            <p:childTnLst>
                              <p:par>
                                <p:cTn id="14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16"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7" fill="hold">
                      <p:stCondLst>
                        <p:cond delay="indefinite"/>
                      </p:stCondLst>
                      <p:childTnLst>
                        <p:par>
                          <p:cTn id="1418" fill="hold">
                            <p:stCondLst>
                              <p:cond delay="0"/>
                            </p:stCondLst>
                            <p:childTnLst>
                              <p:par>
                                <p:cTn id="14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21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2" fill="hold">
                      <p:stCondLst>
                        <p:cond delay="indefinite"/>
                      </p:stCondLst>
                      <p:childTnLst>
                        <p:par>
                          <p:cTn id="1423" fill="hold">
                            <p:stCondLst>
                              <p:cond delay="0"/>
                            </p:stCondLst>
                            <p:childTnLst>
                              <p:par>
                                <p:cTn id="14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26"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7" fill="hold">
                      <p:stCondLst>
                        <p:cond delay="indefinite"/>
                      </p:stCondLst>
                      <p:childTnLst>
                        <p:par>
                          <p:cTn id="1428" fill="hold">
                            <p:stCondLst>
                              <p:cond delay="0"/>
                            </p:stCondLst>
                            <p:childTnLst>
                              <p:par>
                                <p:cTn id="14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31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2" fill="hold">
                      <p:stCondLst>
                        <p:cond delay="indefinite"/>
                      </p:stCondLst>
                      <p:childTnLst>
                        <p:par>
                          <p:cTn id="1433" fill="hold">
                            <p:stCondLst>
                              <p:cond delay="0"/>
                            </p:stCondLst>
                            <p:childTnLst>
                              <p:par>
                                <p:cTn id="143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36"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7" fill="hold">
                      <p:stCondLst>
                        <p:cond delay="indefinite"/>
                      </p:stCondLst>
                      <p:childTnLst>
                        <p:par>
                          <p:cTn id="1438" fill="hold">
                            <p:stCondLst>
                              <p:cond delay="0"/>
                            </p:stCondLst>
                            <p:childTnLst>
                              <p:par>
                                <p:cTn id="14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41"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2" fill="hold">
                      <p:stCondLst>
                        <p:cond delay="indefinite"/>
                      </p:stCondLst>
                      <p:childTnLst>
                        <p:par>
                          <p:cTn id="1443" fill="hold">
                            <p:stCondLst>
                              <p:cond delay="0"/>
                            </p:stCondLst>
                            <p:childTnLst>
                              <p:par>
                                <p:cTn id="14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46" dur="80"/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47" dur="80"/>
                                        <p:tgtEl>
                                          <p:spTgt spid="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8" dur="80"/>
                                        <p:tgtEl>
                                          <p:spTgt spid="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9" fill="hold">
                      <p:stCondLst>
                        <p:cond delay="indefinite"/>
                      </p:stCondLst>
                      <p:childTnLst>
                        <p:par>
                          <p:cTn id="1450" fill="hold">
                            <p:stCondLst>
                              <p:cond delay="0"/>
                            </p:stCondLst>
                            <p:childTnLst>
                              <p:par>
                                <p:cTn id="14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53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4" fill="hold">
                      <p:stCondLst>
                        <p:cond delay="indefinite"/>
                      </p:stCondLst>
                      <p:childTnLst>
                        <p:par>
                          <p:cTn id="1455" fill="hold">
                            <p:stCondLst>
                              <p:cond delay="0"/>
                            </p:stCondLst>
                            <p:childTnLst>
                              <p:par>
                                <p:cTn id="145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58"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61"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2" fill="hold">
                      <p:stCondLst>
                        <p:cond delay="indefinite"/>
                      </p:stCondLst>
                      <p:childTnLst>
                        <p:par>
                          <p:cTn id="1463" fill="hold">
                            <p:stCondLst>
                              <p:cond delay="0"/>
                            </p:stCondLst>
                            <p:childTnLst>
                              <p:par>
                                <p:cTn id="146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66"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7" fill="hold">
                      <p:stCondLst>
                        <p:cond delay="indefinite"/>
                      </p:stCondLst>
                      <p:childTnLst>
                        <p:par>
                          <p:cTn id="1468" fill="hold">
                            <p:stCondLst>
                              <p:cond delay="0"/>
                            </p:stCondLst>
                            <p:childTnLst>
                              <p:par>
                                <p:cTn id="146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71"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2" fill="hold">
                      <p:stCondLst>
                        <p:cond delay="indefinite"/>
                      </p:stCondLst>
                      <p:childTnLst>
                        <p:par>
                          <p:cTn id="1473" fill="hold">
                            <p:stCondLst>
                              <p:cond delay="0"/>
                            </p:stCondLst>
                            <p:childTnLst>
                              <p:par>
                                <p:cTn id="14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76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7" fill="hold">
                      <p:stCondLst>
                        <p:cond delay="indefinite"/>
                      </p:stCondLst>
                      <p:childTnLst>
                        <p:par>
                          <p:cTn id="1478" fill="hold">
                            <p:stCondLst>
                              <p:cond delay="0"/>
                            </p:stCondLst>
                            <p:childTnLst>
                              <p:par>
                                <p:cTn id="14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81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1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9.3 Q10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Ch6 (page 94)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792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4" name="TextBox 11"/>
          <p:cNvSpPr/>
          <p:nvPr/>
        </p:nvSpPr>
        <p:spPr>
          <a:xfrm>
            <a:off x="1177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5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Addition &amp; Subtraction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6" name="Rectangle 16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4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48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0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2" name="Rectangle 8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simplify algebraic fractions.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Text Box 10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term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Highest Common Factor.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4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Text Box 15"/>
          <p:cNvSpPr/>
          <p:nvPr/>
        </p:nvSpPr>
        <p:spPr>
          <a:xfrm>
            <a:off x="5076720" y="393372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Simplify algebraic fractions by identifying HCF.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1BAB1A8-D561-4BB8-98ED-82B952B63DA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9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54338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80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801" name="Object 8"/>
          <p:cNvGraphicFramePr/>
          <p:nvPr/>
        </p:nvGraphicFramePr>
        <p:xfrm>
          <a:off x="988920" y="1722600"/>
          <a:ext cx="6618240" cy="44938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02" name="Object 8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988920" y="1722600"/>
                    <a:ext cx="6618240" cy="4493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03" name="Picture 17" descr="Office Objects 0572"/>
          <p:cNvPicPr/>
          <p:nvPr/>
        </p:nvPicPr>
        <p:blipFill>
          <a:blip r:embed="rId4"/>
          <a:stretch/>
        </p:blipFill>
        <p:spPr>
          <a:xfrm>
            <a:off x="753912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80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80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8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09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0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1" name="Rectangle 8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multiply  and divide algebraic fractions.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2" name="Text Box 9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Know rules for multiplying and dividing  fractions.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3" name="Text Box 11"/>
          <p:cNvSpPr/>
          <p:nvPr/>
        </p:nvSpPr>
        <p:spPr>
          <a:xfrm>
            <a:off x="5076720" y="409716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knowledge to algebraic fractions.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4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15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82" dur="indefinite" restart="never" nodeType="tmRoot">
          <p:childTnLst>
            <p:seq>
              <p:cTn id="1483" dur="indefinite" nodeType="mainSeq">
                <p:childTnLst>
                  <p:par>
                    <p:cTn id="1484" fill="hold">
                      <p:stCondLst>
                        <p:cond delay="indefinite"/>
                      </p:stCondLst>
                      <p:childTnLst>
                        <p:par>
                          <p:cTn id="1485" fill="hold">
                            <p:stCondLst>
                              <p:cond delay="0"/>
                            </p:stCondLst>
                            <p:childTnLst>
                              <p:par>
                                <p:cTn id="148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88"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9" fill="hold">
                      <p:stCondLst>
                        <p:cond delay="indefinite"/>
                      </p:stCondLst>
                      <p:childTnLst>
                        <p:par>
                          <p:cTn id="1490" fill="hold">
                            <p:stCondLst>
                              <p:cond delay="0"/>
                            </p:stCondLst>
                            <p:childTnLst>
                              <p:par>
                                <p:cTn id="149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93"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4" fill="hold">
                      <p:stCondLst>
                        <p:cond delay="indefinite"/>
                      </p:stCondLst>
                      <p:childTnLst>
                        <p:par>
                          <p:cTn id="1495" fill="hold">
                            <p:stCondLst>
                              <p:cond delay="0"/>
                            </p:stCondLst>
                            <p:childTnLst>
                              <p:par>
                                <p:cTn id="149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98"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17" name="Object 3"/>
          <p:cNvGraphicFramePr/>
          <p:nvPr/>
        </p:nvGraphicFramePr>
        <p:xfrm>
          <a:off x="1770120" y="2668680"/>
          <a:ext cx="944640" cy="736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8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0120" y="2668680"/>
                    <a:ext cx="94464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9" name="Object 5"/>
          <p:cNvGraphicFramePr/>
          <p:nvPr/>
        </p:nvGraphicFramePr>
        <p:xfrm>
          <a:off x="1789200" y="5621400"/>
          <a:ext cx="647640" cy="736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20" name="Object 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89200" y="5621400"/>
                    <a:ext cx="64764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1" name="Text Box 7"/>
          <p:cNvSpPr/>
          <p:nvPr/>
        </p:nvSpPr>
        <p:spPr>
          <a:xfrm>
            <a:off x="1287000" y="1919160"/>
            <a:ext cx="286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Numerical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2" name="Line 8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23" name="Object 9"/>
          <p:cNvGraphicFramePr/>
          <p:nvPr/>
        </p:nvGraphicFramePr>
        <p:xfrm>
          <a:off x="6496200" y="2689200"/>
          <a:ext cx="1079280" cy="736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24" name="Object 9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496200" y="2689200"/>
                    <a:ext cx="107928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25" name="Object 10"/>
          <p:cNvGraphicFramePr/>
          <p:nvPr/>
        </p:nvGraphicFramePr>
        <p:xfrm>
          <a:off x="6500880" y="5621400"/>
          <a:ext cx="685800" cy="7365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26" name="Object 10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500880" y="5621400"/>
                    <a:ext cx="68580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7" name="Text Box 12"/>
          <p:cNvSpPr/>
          <p:nvPr/>
        </p:nvSpPr>
        <p:spPr>
          <a:xfrm>
            <a:off x="5587560" y="1916280"/>
            <a:ext cx="282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Algebraic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28" name="Rectangle 16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29" name="Object 18"/>
          <p:cNvGraphicFramePr/>
          <p:nvPr/>
        </p:nvGraphicFramePr>
        <p:xfrm>
          <a:off x="1717560" y="3684600"/>
          <a:ext cx="711360" cy="7365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30" name="Object 18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717560" y="3684600"/>
                    <a:ext cx="7113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31" name="Object 23"/>
          <p:cNvGraphicFramePr/>
          <p:nvPr/>
        </p:nvGraphicFramePr>
        <p:xfrm>
          <a:off x="6305400" y="3700440"/>
          <a:ext cx="838440" cy="73656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832" name="Object 23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305400" y="3700440"/>
                    <a:ext cx="83844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3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34" name="Arc 27"/>
          <p:cNvSpPr/>
          <p:nvPr/>
        </p:nvSpPr>
        <p:spPr>
          <a:xfrm rot="19080600">
            <a:off x="1753920" y="246852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35" name="Arc 28"/>
          <p:cNvSpPr/>
          <p:nvPr/>
        </p:nvSpPr>
        <p:spPr>
          <a:xfrm flipV="1" rot="2519400">
            <a:off x="1753920" y="268848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36" name="Object 18"/>
          <p:cNvGraphicFramePr/>
          <p:nvPr/>
        </p:nvGraphicFramePr>
        <p:xfrm>
          <a:off x="1724040" y="4522680"/>
          <a:ext cx="711360" cy="73656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837" name="Object 18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1724040" y="4522680"/>
                    <a:ext cx="7113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8" name="Line 19"/>
          <p:cNvSpPr/>
          <p:nvPr/>
        </p:nvSpPr>
        <p:spPr>
          <a:xfrm>
            <a:off x="2071800" y="454032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39" name="Line 20"/>
          <p:cNvSpPr/>
          <p:nvPr/>
        </p:nvSpPr>
        <p:spPr>
          <a:xfrm>
            <a:off x="2068560" y="4971960"/>
            <a:ext cx="28872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0" name="Text Box 21"/>
          <p:cNvSpPr/>
          <p:nvPr/>
        </p:nvSpPr>
        <p:spPr>
          <a:xfrm>
            <a:off x="2418840" y="500076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1" name="Text Box 22"/>
          <p:cNvSpPr/>
          <p:nvPr/>
        </p:nvSpPr>
        <p:spPr>
          <a:xfrm>
            <a:off x="2556360" y="4395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42" name="Object 23"/>
          <p:cNvGraphicFramePr/>
          <p:nvPr/>
        </p:nvGraphicFramePr>
        <p:xfrm>
          <a:off x="6448320" y="4683240"/>
          <a:ext cx="838440" cy="73656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843" name="Object 23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6448320" y="4683240"/>
                    <a:ext cx="83844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4" name="Line 24"/>
          <p:cNvSpPr/>
          <p:nvPr/>
        </p:nvSpPr>
        <p:spPr>
          <a:xfrm>
            <a:off x="7072200" y="4799160"/>
            <a:ext cx="152640" cy="174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5" name="Line 25"/>
          <p:cNvSpPr/>
          <p:nvPr/>
        </p:nvSpPr>
        <p:spPr>
          <a:xfrm>
            <a:off x="6667560" y="5114880"/>
            <a:ext cx="28872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6" name="Text Box 26"/>
          <p:cNvSpPr/>
          <p:nvPr/>
        </p:nvSpPr>
        <p:spPr>
          <a:xfrm>
            <a:off x="6454800" y="51865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7" name="Text Box 27"/>
          <p:cNvSpPr/>
          <p:nvPr/>
        </p:nvSpPr>
        <p:spPr>
          <a:xfrm>
            <a:off x="7287840" y="446724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8" name="Text Box 28"/>
          <p:cNvSpPr/>
          <p:nvPr/>
        </p:nvSpPr>
        <p:spPr>
          <a:xfrm>
            <a:off x="6431400" y="446724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49" name="Text Box 29"/>
          <p:cNvSpPr/>
          <p:nvPr/>
        </p:nvSpPr>
        <p:spPr>
          <a:xfrm>
            <a:off x="7217280" y="5049720"/>
            <a:ext cx="261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50" name="Line 30"/>
          <p:cNvSpPr/>
          <p:nvPr/>
        </p:nvSpPr>
        <p:spPr>
          <a:xfrm>
            <a:off x="6783480" y="4713120"/>
            <a:ext cx="288720" cy="287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51" name="Line 31"/>
          <p:cNvSpPr/>
          <p:nvPr/>
        </p:nvSpPr>
        <p:spPr>
          <a:xfrm>
            <a:off x="7143840" y="5143680"/>
            <a:ext cx="112680" cy="98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52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53" name="Cloud 44"/>
          <p:cNvSpPr/>
          <p:nvPr/>
        </p:nvSpPr>
        <p:spPr>
          <a:xfrm>
            <a:off x="1574640" y="0"/>
            <a:ext cx="6062760" cy="2389320"/>
          </a:xfrm>
          <a:custGeom>
            <a:avLst/>
            <a:gdLst>
              <a:gd name="textAreaLeft" fmla="*/ 835560 w 6062760"/>
              <a:gd name="textAreaRight" fmla="*/ 4796280 w 6062760"/>
              <a:gd name="textAreaTop" fmla="*/ 360720 h 2389320"/>
              <a:gd name="textAreaBottom" fmla="*/ 1917720 h 2389320"/>
              <a:gd name="GluePoint1X" fmla="*/ 6057611 w 43200"/>
              <a:gd name="GluePoint1Y" fmla="*/ 1194594 h 43200"/>
              <a:gd name="GluePoint2X" fmla="*/ 3031332 w 43200"/>
              <a:gd name="GluePoint2Y" fmla="*/ 2386644 h 43200"/>
              <a:gd name="GluePoint3X" fmla="*/ 18805 w 43200"/>
              <a:gd name="GluePoint3Y" fmla="*/ 1194594 h 43200"/>
              <a:gd name="GluePoint4X" fmla="*/ 3031332 w 43200"/>
              <a:gd name="GluePoint4Y" fmla="*/ 1366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Remember you can simplify top and bottom and diagonally first to make things easier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499" dur="indefinite" restart="never" nodeType="tmRoot">
          <p:childTnLst>
            <p:seq>
              <p:cTn id="1500" dur="indefinite" nodeType="mainSeq">
                <p:childTnLst>
                  <p:par>
                    <p:cTn id="1501" fill="hold">
                      <p:stCondLst>
                        <p:cond delay="indefinite"/>
                      </p:stCondLst>
                      <p:childTnLst>
                        <p:par>
                          <p:cTn id="1502" fill="hold">
                            <p:stCondLst>
                              <p:cond delay="0"/>
                            </p:stCondLst>
                            <p:childTnLst>
                              <p:par>
                                <p:cTn id="15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05"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6" fill="hold">
                      <p:stCondLst>
                        <p:cond delay="indefinite"/>
                      </p:stCondLst>
                      <p:childTnLst>
                        <p:par>
                          <p:cTn id="1507" fill="hold">
                            <p:stCondLst>
                              <p:cond delay="0"/>
                            </p:stCondLst>
                            <p:childTnLst>
                              <p:par>
                                <p:cTn id="15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10"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1" fill="hold">
                      <p:stCondLst>
                        <p:cond delay="indefinite"/>
                      </p:stCondLst>
                      <p:childTnLst>
                        <p:par>
                          <p:cTn id="1512" fill="hold">
                            <p:stCondLst>
                              <p:cond delay="0"/>
                            </p:stCondLst>
                            <p:childTnLst>
                              <p:par>
                                <p:cTn id="15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15" dur="500"/>
                                        <p:tgtEl>
                                          <p:spTgt spid="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6" fill="hold">
                      <p:stCondLst>
                        <p:cond delay="indefinite"/>
                      </p:stCondLst>
                      <p:childTnLst>
                        <p:par>
                          <p:cTn id="1517" fill="hold">
                            <p:stCondLst>
                              <p:cond delay="0"/>
                            </p:stCondLst>
                            <p:childTnLst>
                              <p:par>
                                <p:cTn id="15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20"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1" fill="hold">
                      <p:stCondLst>
                        <p:cond delay="indefinite"/>
                      </p:stCondLst>
                      <p:childTnLst>
                        <p:par>
                          <p:cTn id="1522" fill="hold">
                            <p:stCondLst>
                              <p:cond delay="0"/>
                            </p:stCondLst>
                            <p:childTnLst>
                              <p:par>
                                <p:cTn id="15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25" dur="50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6" fill="hold">
                      <p:stCondLst>
                        <p:cond delay="indefinite"/>
                      </p:stCondLst>
                      <p:childTnLst>
                        <p:par>
                          <p:cTn id="1527" fill="hold">
                            <p:stCondLst>
                              <p:cond delay="0"/>
                            </p:stCondLst>
                            <p:childTnLst>
                              <p:par>
                                <p:cTn id="15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30" dur="8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1" dur="8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2" dur="8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3" fill="hold">
                      <p:stCondLst>
                        <p:cond delay="indefinite"/>
                      </p:stCondLst>
                      <p:childTnLst>
                        <p:par>
                          <p:cTn id="1534" fill="hold">
                            <p:stCondLst>
                              <p:cond delay="0"/>
                            </p:stCondLst>
                            <p:childTnLst>
                              <p:par>
                                <p:cTn id="153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37" dur="5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8" fill="hold">
                      <p:stCondLst>
                        <p:cond delay="indefinite"/>
                      </p:stCondLst>
                      <p:childTnLst>
                        <p:par>
                          <p:cTn id="1539" fill="hold">
                            <p:stCondLst>
                              <p:cond delay="0"/>
                            </p:stCondLst>
                            <p:childTnLst>
                              <p:par>
                                <p:cTn id="15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42" dur="8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43" dur="8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4" dur="8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5" fill="hold">
                      <p:stCondLst>
                        <p:cond delay="indefinite"/>
                      </p:stCondLst>
                      <p:childTnLst>
                        <p:par>
                          <p:cTn id="1546" fill="hold">
                            <p:stCondLst>
                              <p:cond delay="0"/>
                            </p:stCondLst>
                            <p:childTnLst>
                              <p:par>
                                <p:cTn id="154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9" fill="hold">
                      <p:stCondLst>
                        <p:cond delay="indefinite"/>
                      </p:stCondLst>
                      <p:childTnLst>
                        <p:par>
                          <p:cTn id="1550" fill="hold">
                            <p:stCondLst>
                              <p:cond delay="0"/>
                            </p:stCondLst>
                            <p:childTnLst>
                              <p:par>
                                <p:cTn id="15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53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4" fill="hold">
                      <p:stCondLst>
                        <p:cond delay="indefinite"/>
                      </p:stCondLst>
                      <p:childTnLst>
                        <p:par>
                          <p:cTn id="1555" fill="hold">
                            <p:stCondLst>
                              <p:cond delay="0"/>
                            </p:stCondLst>
                            <p:childTnLst>
                              <p:par>
                                <p:cTn id="15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58" dur="5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9" fill="hold">
                      <p:stCondLst>
                        <p:cond delay="indefinite"/>
                      </p:stCondLst>
                      <p:childTnLst>
                        <p:par>
                          <p:cTn id="1560" fill="hold">
                            <p:stCondLst>
                              <p:cond delay="0"/>
                            </p:stCondLst>
                            <p:childTnLst>
                              <p:par>
                                <p:cTn id="15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63" dur="5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4" fill="hold">
                      <p:stCondLst>
                        <p:cond delay="indefinite"/>
                      </p:stCondLst>
                      <p:childTnLst>
                        <p:par>
                          <p:cTn id="1565" fill="hold">
                            <p:stCondLst>
                              <p:cond delay="0"/>
                            </p:stCondLst>
                            <p:childTnLst>
                              <p:par>
                                <p:cTn id="15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8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69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0" dur="8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1" fill="hold">
                      <p:stCondLst>
                        <p:cond delay="indefinite"/>
                      </p:stCondLst>
                      <p:childTnLst>
                        <p:par>
                          <p:cTn id="1572" fill="hold">
                            <p:stCondLst>
                              <p:cond delay="0"/>
                            </p:stCondLst>
                            <p:childTnLst>
                              <p:par>
                                <p:cTn id="15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75" dur="50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6" fill="hold">
                      <p:stCondLst>
                        <p:cond delay="indefinite"/>
                      </p:stCondLst>
                      <p:childTnLst>
                        <p:par>
                          <p:cTn id="1577" fill="hold">
                            <p:stCondLst>
                              <p:cond delay="0"/>
                            </p:stCondLst>
                            <p:childTnLst>
                              <p:par>
                                <p:cTn id="15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0" dur="80"/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81" dur="80"/>
                                        <p:tgtEl>
                                          <p:spTgt spid="8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2" dur="80"/>
                                        <p:tgtEl>
                                          <p:spTgt spid="8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3" fill="hold">
                      <p:stCondLst>
                        <p:cond delay="indefinite"/>
                      </p:stCondLst>
                      <p:childTnLst>
                        <p:par>
                          <p:cTn id="1584" fill="hold">
                            <p:stCondLst>
                              <p:cond delay="0"/>
                            </p:stCondLst>
                            <p:childTnLst>
                              <p:par>
                                <p:cTn id="15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87" dur="50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8" fill="hold">
                      <p:stCondLst>
                        <p:cond delay="indefinite"/>
                      </p:stCondLst>
                      <p:childTnLst>
                        <p:par>
                          <p:cTn id="1589" fill="hold">
                            <p:stCondLst>
                              <p:cond delay="0"/>
                            </p:stCondLst>
                            <p:childTnLst>
                              <p:par>
                                <p:cTn id="15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2" dur="80"/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3" dur="80"/>
                                        <p:tgtEl>
                                          <p:spTgt spid="8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4" dur="80"/>
                                        <p:tgtEl>
                                          <p:spTgt spid="8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5" fill="hold">
                      <p:stCondLst>
                        <p:cond delay="indefinite"/>
                      </p:stCondLst>
                      <p:childTnLst>
                        <p:par>
                          <p:cTn id="1596" fill="hold">
                            <p:stCondLst>
                              <p:cond delay="0"/>
                            </p:stCondLst>
                            <p:childTnLst>
                              <p:par>
                                <p:cTn id="15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99" dur="50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0" fill="hold">
                      <p:stCondLst>
                        <p:cond delay="indefinite"/>
                      </p:stCondLst>
                      <p:childTnLst>
                        <p:par>
                          <p:cTn id="1601" fill="hold">
                            <p:stCondLst>
                              <p:cond delay="0"/>
                            </p:stCondLst>
                            <p:childTnLst>
                              <p:par>
                                <p:cTn id="16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4" dur="80"/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5" dur="80"/>
                                        <p:tgtEl>
                                          <p:spTgt spid="8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6" dur="80"/>
                                        <p:tgtEl>
                                          <p:spTgt spid="8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7" fill="hold">
                      <p:stCondLst>
                        <p:cond delay="indefinite"/>
                      </p:stCondLst>
                      <p:childTnLst>
                        <p:par>
                          <p:cTn id="1608" fill="hold">
                            <p:stCondLst>
                              <p:cond delay="0"/>
                            </p:stCondLst>
                            <p:childTnLst>
                              <p:par>
                                <p:cTn id="160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1" fill="hold">
                      <p:stCondLst>
                        <p:cond delay="indefinite"/>
                      </p:stCondLst>
                      <p:childTnLst>
                        <p:par>
                          <p:cTn id="1612" fill="hold">
                            <p:stCondLst>
                              <p:cond delay="0"/>
                            </p:stCondLst>
                            <p:childTnLst>
                              <p:par>
                                <p:cTn id="1613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5" dur="500" fill="hold"/>
                                        <p:tgtEl>
                                          <p:spTgt spid="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6" dur="500" fill="hold"/>
                                        <p:tgtEl>
                                          <p:spTgt spid="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55" name="Object 2"/>
          <p:cNvGraphicFramePr/>
          <p:nvPr/>
        </p:nvGraphicFramePr>
        <p:xfrm>
          <a:off x="1757520" y="2668680"/>
          <a:ext cx="787320" cy="736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56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7520" y="2668680"/>
                    <a:ext cx="78732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57" name="Object 3"/>
          <p:cNvGraphicFramePr/>
          <p:nvPr/>
        </p:nvGraphicFramePr>
        <p:xfrm>
          <a:off x="1795320" y="5621400"/>
          <a:ext cx="635040" cy="736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58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95320" y="5621400"/>
                    <a:ext cx="63504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9" name="Text Box 4"/>
          <p:cNvSpPr/>
          <p:nvPr/>
        </p:nvSpPr>
        <p:spPr>
          <a:xfrm>
            <a:off x="1287000" y="1919160"/>
            <a:ext cx="289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Numerical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60" name="Line 5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61" name="Object 6"/>
          <p:cNvGraphicFramePr/>
          <p:nvPr/>
        </p:nvGraphicFramePr>
        <p:xfrm>
          <a:off x="6343560" y="2651040"/>
          <a:ext cx="1384560" cy="812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62" name="Object 6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343560" y="2651040"/>
                    <a:ext cx="1384560" cy="81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63" name="Object 7"/>
          <p:cNvGraphicFramePr/>
          <p:nvPr/>
        </p:nvGraphicFramePr>
        <p:xfrm>
          <a:off x="6429240" y="5869080"/>
          <a:ext cx="851040" cy="7747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64" name="Object 7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429240" y="5869080"/>
                    <a:ext cx="851040" cy="77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5" name="Text Box 8"/>
          <p:cNvSpPr/>
          <p:nvPr/>
        </p:nvSpPr>
        <p:spPr>
          <a:xfrm>
            <a:off x="5516280" y="1916280"/>
            <a:ext cx="282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Algebraic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66" name="Rectangle 9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67" name="Object 11"/>
          <p:cNvGraphicFramePr/>
          <p:nvPr/>
        </p:nvGraphicFramePr>
        <p:xfrm>
          <a:off x="1468440" y="3684600"/>
          <a:ext cx="1015920" cy="7365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68" name="Object 11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468440" y="3684600"/>
                    <a:ext cx="101592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69" name="Object 16"/>
          <p:cNvGraphicFramePr/>
          <p:nvPr/>
        </p:nvGraphicFramePr>
        <p:xfrm>
          <a:off x="6357960" y="3700440"/>
          <a:ext cx="1612800" cy="73656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870" name="Object 16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357960" y="3700440"/>
                    <a:ext cx="161280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1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72" name="Object 16"/>
          <p:cNvGraphicFramePr/>
          <p:nvPr/>
        </p:nvGraphicFramePr>
        <p:xfrm>
          <a:off x="6388200" y="4902120"/>
          <a:ext cx="1028520" cy="77472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873" name="Object 16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6388200" y="4902120"/>
                    <a:ext cx="1028520" cy="77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4" name="Text Box 21"/>
          <p:cNvSpPr/>
          <p:nvPr/>
        </p:nvSpPr>
        <p:spPr>
          <a:xfrm>
            <a:off x="6824520" y="46339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75" name="Text Box 22"/>
          <p:cNvSpPr/>
          <p:nvPr/>
        </p:nvSpPr>
        <p:spPr>
          <a:xfrm>
            <a:off x="7217280" y="54673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76" name="Line 23"/>
          <p:cNvSpPr/>
          <p:nvPr/>
        </p:nvSpPr>
        <p:spPr>
          <a:xfrm>
            <a:off x="6807240" y="4937040"/>
            <a:ext cx="28872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77" name="Line 24"/>
          <p:cNvSpPr/>
          <p:nvPr/>
        </p:nvSpPr>
        <p:spPr>
          <a:xfrm>
            <a:off x="7072200" y="5429160"/>
            <a:ext cx="217440" cy="28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78" name="Object 11"/>
          <p:cNvGraphicFramePr/>
          <p:nvPr/>
        </p:nvGraphicFramePr>
        <p:xfrm>
          <a:off x="1773360" y="4594320"/>
          <a:ext cx="711000" cy="73656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879" name="Object 11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773360" y="4594320"/>
                    <a:ext cx="71100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0" name="Line 12"/>
          <p:cNvSpPr/>
          <p:nvPr/>
        </p:nvSpPr>
        <p:spPr>
          <a:xfrm>
            <a:off x="2071800" y="461160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1" name="Line 13"/>
          <p:cNvSpPr/>
          <p:nvPr/>
        </p:nvSpPr>
        <p:spPr>
          <a:xfrm>
            <a:off x="2068560" y="5043600"/>
            <a:ext cx="28872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2" name="Text Box 14"/>
          <p:cNvSpPr/>
          <p:nvPr/>
        </p:nvSpPr>
        <p:spPr>
          <a:xfrm>
            <a:off x="2350800" y="511488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3" name="Text Box 15"/>
          <p:cNvSpPr/>
          <p:nvPr/>
        </p:nvSpPr>
        <p:spPr>
          <a:xfrm>
            <a:off x="2359440" y="446724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4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85" name="Cloud 35"/>
          <p:cNvSpPr/>
          <p:nvPr/>
        </p:nvSpPr>
        <p:spPr>
          <a:xfrm>
            <a:off x="1574640" y="0"/>
            <a:ext cx="6062760" cy="2389320"/>
          </a:xfrm>
          <a:custGeom>
            <a:avLst/>
            <a:gdLst>
              <a:gd name="textAreaLeft" fmla="*/ 835560 w 6062760"/>
              <a:gd name="textAreaRight" fmla="*/ 4796280 w 6062760"/>
              <a:gd name="textAreaTop" fmla="*/ 360720 h 2389320"/>
              <a:gd name="textAreaBottom" fmla="*/ 1917720 h 2389320"/>
              <a:gd name="GluePoint1X" fmla="*/ 6057611 w 43200"/>
              <a:gd name="GluePoint1Y" fmla="*/ 1194594 h 43200"/>
              <a:gd name="GluePoint2X" fmla="*/ 3031332 w 43200"/>
              <a:gd name="GluePoint2Y" fmla="*/ 2386644 h 43200"/>
              <a:gd name="GluePoint3X" fmla="*/ 18805 w 43200"/>
              <a:gd name="GluePoint3Y" fmla="*/ 1194594 h 43200"/>
              <a:gd name="GluePoint4X" fmla="*/ 3031332 w 43200"/>
              <a:gd name="GluePoint4Y" fmla="*/ 1366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Be careful !!! </a:t>
            </a:r>
            <a:r>
              <a:rPr lang="en-GB" sz="2400" b="0" u="sng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ONLY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at the multiplication stage can you simplify to make things easier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617" dur="indefinite" restart="never" nodeType="tmRoot">
          <p:childTnLst>
            <p:seq>
              <p:cTn id="1618" dur="indefinite" nodeType="mainSeq">
                <p:childTnLst>
                  <p:par>
                    <p:cTn id="1619" fill="hold">
                      <p:stCondLst>
                        <p:cond delay="indefinite"/>
                      </p:stCondLst>
                      <p:childTnLst>
                        <p:par>
                          <p:cTn id="1620" fill="hold">
                            <p:stCondLst>
                              <p:cond delay="0"/>
                            </p:stCondLst>
                            <p:childTnLst>
                              <p:par>
                                <p:cTn id="1621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3" dur="500" fill="hold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4" dur="500" fill="hold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5" fill="hold">
                      <p:stCondLst>
                        <p:cond delay="indefinite"/>
                      </p:stCondLst>
                      <p:childTnLst>
                        <p:par>
                          <p:cTn id="1626" fill="hold">
                            <p:stCondLst>
                              <p:cond delay="0"/>
                            </p:stCondLst>
                            <p:childTnLst>
                              <p:par>
                                <p:cTn id="16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29" dur="500"/>
                                        <p:tgtEl>
                                          <p:spTgt spid="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0" fill="hold">
                      <p:stCondLst>
                        <p:cond delay="indefinite"/>
                      </p:stCondLst>
                      <p:childTnLst>
                        <p:par>
                          <p:cTn id="1631" fill="hold">
                            <p:stCondLst>
                              <p:cond delay="0"/>
                            </p:stCondLst>
                            <p:childTnLst>
                              <p:par>
                                <p:cTn id="163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34" dur="500"/>
                                        <p:tgtEl>
                                          <p:spTgt spid="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5" fill="hold">
                      <p:stCondLst>
                        <p:cond delay="indefinite"/>
                      </p:stCondLst>
                      <p:childTnLst>
                        <p:par>
                          <p:cTn id="1636" fill="hold">
                            <p:stCondLst>
                              <p:cond delay="0"/>
                            </p:stCondLst>
                            <p:childTnLst>
                              <p:par>
                                <p:cTn id="16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39" dur="500"/>
                                        <p:tgtEl>
                                          <p:spTgt spid="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0" fill="hold">
                      <p:stCondLst>
                        <p:cond delay="indefinite"/>
                      </p:stCondLst>
                      <p:childTnLst>
                        <p:par>
                          <p:cTn id="1641" fill="hold">
                            <p:stCondLst>
                              <p:cond delay="0"/>
                            </p:stCondLst>
                            <p:childTnLst>
                              <p:par>
                                <p:cTn id="16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44" dur="80"/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45" dur="80"/>
                                        <p:tgtEl>
                                          <p:spTgt spid="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6" dur="80"/>
                                        <p:tgtEl>
                                          <p:spTgt spid="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7" fill="hold">
                      <p:stCondLst>
                        <p:cond delay="indefinite"/>
                      </p:stCondLst>
                      <p:childTnLst>
                        <p:par>
                          <p:cTn id="1648" fill="hold">
                            <p:stCondLst>
                              <p:cond delay="0"/>
                            </p:stCondLst>
                            <p:childTnLst>
                              <p:par>
                                <p:cTn id="16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51"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2" fill="hold">
                      <p:stCondLst>
                        <p:cond delay="indefinite"/>
                      </p:stCondLst>
                      <p:childTnLst>
                        <p:par>
                          <p:cTn id="1653" fill="hold">
                            <p:stCondLst>
                              <p:cond delay="0"/>
                            </p:stCondLst>
                            <p:childTnLst>
                              <p:par>
                                <p:cTn id="16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56" dur="80"/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57" dur="80"/>
                                        <p:tgtEl>
                                          <p:spTgt spid="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8" dur="80"/>
                                        <p:tgtEl>
                                          <p:spTgt spid="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9" fill="hold">
                      <p:stCondLst>
                        <p:cond delay="indefinite"/>
                      </p:stCondLst>
                      <p:childTnLst>
                        <p:par>
                          <p:cTn id="1660" fill="hold">
                            <p:stCondLst>
                              <p:cond delay="0"/>
                            </p:stCondLst>
                            <p:childTnLst>
                              <p:par>
                                <p:cTn id="16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3" fill="hold">
                      <p:stCondLst>
                        <p:cond delay="indefinite"/>
                      </p:stCondLst>
                      <p:childTnLst>
                        <p:par>
                          <p:cTn id="1664" fill="hold">
                            <p:stCondLst>
                              <p:cond delay="0"/>
                            </p:stCondLst>
                            <p:childTnLst>
                              <p:par>
                                <p:cTn id="16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67" dur="500"/>
                                        <p:tgtEl>
                                          <p:spTgt spid="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8" fill="hold">
                      <p:stCondLst>
                        <p:cond delay="indefinite"/>
                      </p:stCondLst>
                      <p:childTnLst>
                        <p:par>
                          <p:cTn id="1669" fill="hold">
                            <p:stCondLst>
                              <p:cond delay="0"/>
                            </p:stCondLst>
                            <p:childTnLst>
                              <p:par>
                                <p:cTn id="167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72" dur="5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3" fill="hold">
                      <p:stCondLst>
                        <p:cond delay="indefinite"/>
                      </p:stCondLst>
                      <p:childTnLst>
                        <p:par>
                          <p:cTn id="1674" fill="hold">
                            <p:stCondLst>
                              <p:cond delay="0"/>
                            </p:stCondLst>
                            <p:childTnLst>
                              <p:par>
                                <p:cTn id="167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77" dur="500"/>
                                        <p:tgtEl>
                                          <p:spTgt spid="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8" fill="hold">
                      <p:stCondLst>
                        <p:cond delay="indefinite"/>
                      </p:stCondLst>
                      <p:childTnLst>
                        <p:par>
                          <p:cTn id="1679" fill="hold">
                            <p:stCondLst>
                              <p:cond delay="0"/>
                            </p:stCondLst>
                            <p:childTnLst>
                              <p:par>
                                <p:cTn id="168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82" dur="80"/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83" dur="80"/>
                                        <p:tgtEl>
                                          <p:spTgt spid="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4" dur="80"/>
                                        <p:tgtEl>
                                          <p:spTgt spid="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5" fill="hold">
                      <p:stCondLst>
                        <p:cond delay="indefinite"/>
                      </p:stCondLst>
                      <p:childTnLst>
                        <p:par>
                          <p:cTn id="1686" fill="hold">
                            <p:stCondLst>
                              <p:cond delay="0"/>
                            </p:stCondLst>
                            <p:childTnLst>
                              <p:par>
                                <p:cTn id="168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89" dur="500"/>
                                        <p:tgtEl>
                                          <p:spTgt spid="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0" fill="hold">
                      <p:stCondLst>
                        <p:cond delay="indefinite"/>
                      </p:stCondLst>
                      <p:childTnLst>
                        <p:par>
                          <p:cTn id="1691" fill="hold">
                            <p:stCondLst>
                              <p:cond delay="0"/>
                            </p:stCondLst>
                            <p:childTnLst>
                              <p:par>
                                <p:cTn id="16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94" dur="8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95" dur="8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6" dur="8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7" fill="hold">
                      <p:stCondLst>
                        <p:cond delay="indefinite"/>
                      </p:stCondLst>
                      <p:childTnLst>
                        <p:par>
                          <p:cTn id="1698" fill="hold">
                            <p:stCondLst>
                              <p:cond delay="0"/>
                            </p:stCondLst>
                            <p:childTnLst>
                              <p:par>
                                <p:cTn id="169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87" name="Object 3"/>
          <p:cNvGraphicFramePr/>
          <p:nvPr/>
        </p:nvGraphicFramePr>
        <p:xfrm>
          <a:off x="1571760" y="2739960"/>
          <a:ext cx="1150920" cy="903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8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71760" y="2739960"/>
                    <a:ext cx="1150920" cy="90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9" name="Object 5"/>
          <p:cNvGraphicFramePr/>
          <p:nvPr/>
        </p:nvGraphicFramePr>
        <p:xfrm>
          <a:off x="1677960" y="4286160"/>
          <a:ext cx="938160" cy="1006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90" name="Object 5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77960" y="4286160"/>
                    <a:ext cx="938160" cy="10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1" name="Text Box 7"/>
          <p:cNvSpPr/>
          <p:nvPr/>
        </p:nvSpPr>
        <p:spPr>
          <a:xfrm>
            <a:off x="1279800" y="1919160"/>
            <a:ext cx="163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92" name="Line 8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93" name="Object 9"/>
          <p:cNvGraphicFramePr/>
          <p:nvPr/>
        </p:nvGraphicFramePr>
        <p:xfrm>
          <a:off x="5337000" y="2657520"/>
          <a:ext cx="3067200" cy="9856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94" name="Object 9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337000" y="2657520"/>
                    <a:ext cx="3067200" cy="98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5" name="Object 10"/>
          <p:cNvGraphicFramePr/>
          <p:nvPr/>
        </p:nvGraphicFramePr>
        <p:xfrm>
          <a:off x="6027840" y="5572080"/>
          <a:ext cx="1042920" cy="1025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896" name="Object 10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027840" y="5572080"/>
                    <a:ext cx="1042920" cy="102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7" name="Text Box 12"/>
          <p:cNvSpPr/>
          <p:nvPr/>
        </p:nvSpPr>
        <p:spPr>
          <a:xfrm>
            <a:off x="6093000" y="1916280"/>
            <a:ext cx="163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898" name="Rectangle 16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899" name="Object 23"/>
          <p:cNvGraphicFramePr/>
          <p:nvPr/>
        </p:nvGraphicFramePr>
        <p:xfrm>
          <a:off x="6014880" y="4219560"/>
          <a:ext cx="2343240" cy="106200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900" name="Object 23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6014880" y="4219560"/>
                    <a:ext cx="2343240" cy="106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1" name="Line 24"/>
          <p:cNvSpPr/>
          <p:nvPr/>
        </p:nvSpPr>
        <p:spPr>
          <a:xfrm>
            <a:off x="7157880" y="4352760"/>
            <a:ext cx="1000440" cy="2858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2" name="Line 25"/>
          <p:cNvSpPr/>
          <p:nvPr/>
        </p:nvSpPr>
        <p:spPr>
          <a:xfrm>
            <a:off x="6943680" y="4780080"/>
            <a:ext cx="217440" cy="215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3" name="Text Box 26"/>
          <p:cNvSpPr/>
          <p:nvPr/>
        </p:nvSpPr>
        <p:spPr>
          <a:xfrm>
            <a:off x="6800040" y="4699080"/>
            <a:ext cx="283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4" name="Text Box 27"/>
          <p:cNvSpPr/>
          <p:nvPr/>
        </p:nvSpPr>
        <p:spPr>
          <a:xfrm>
            <a:off x="7681680" y="39243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5" name="Text Box 28"/>
          <p:cNvSpPr/>
          <p:nvPr/>
        </p:nvSpPr>
        <p:spPr>
          <a:xfrm>
            <a:off x="6889680" y="39243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6" name="Text Box 29"/>
          <p:cNvSpPr/>
          <p:nvPr/>
        </p:nvSpPr>
        <p:spPr>
          <a:xfrm>
            <a:off x="7703280" y="51102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7" name="Line 30"/>
          <p:cNvSpPr/>
          <p:nvPr/>
        </p:nvSpPr>
        <p:spPr>
          <a:xfrm>
            <a:off x="6800760" y="4322880"/>
            <a:ext cx="28908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8" name="Line 31"/>
          <p:cNvSpPr/>
          <p:nvPr/>
        </p:nvSpPr>
        <p:spPr>
          <a:xfrm>
            <a:off x="7157880" y="4924440"/>
            <a:ext cx="1143000" cy="2858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09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0" name="Arc 29"/>
          <p:cNvSpPr/>
          <p:nvPr/>
        </p:nvSpPr>
        <p:spPr>
          <a:xfrm rot="19080600">
            <a:off x="1617480" y="261144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1" name="Arc 30"/>
          <p:cNvSpPr/>
          <p:nvPr/>
        </p:nvSpPr>
        <p:spPr>
          <a:xfrm flipV="1" rot="2519400">
            <a:off x="1617480" y="289656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2" name="Arc 31"/>
          <p:cNvSpPr/>
          <p:nvPr/>
        </p:nvSpPr>
        <p:spPr>
          <a:xfrm rot="19080600">
            <a:off x="6403680" y="252900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3" name="Arc 32"/>
          <p:cNvSpPr/>
          <p:nvPr/>
        </p:nvSpPr>
        <p:spPr>
          <a:xfrm flipV="1" rot="2519400">
            <a:off x="6403680" y="281376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4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15" name="Cloud 28"/>
          <p:cNvSpPr/>
          <p:nvPr/>
        </p:nvSpPr>
        <p:spPr>
          <a:xfrm>
            <a:off x="1574640" y="0"/>
            <a:ext cx="6062760" cy="2389320"/>
          </a:xfrm>
          <a:custGeom>
            <a:avLst/>
            <a:gdLst>
              <a:gd name="textAreaLeft" fmla="*/ 835560 w 6062760"/>
              <a:gd name="textAreaRight" fmla="*/ 4796280 w 6062760"/>
              <a:gd name="textAreaTop" fmla="*/ 360720 h 2389320"/>
              <a:gd name="textAreaBottom" fmla="*/ 1917720 h 2389320"/>
              <a:gd name="GluePoint1X" fmla="*/ 6057611 w 43200"/>
              <a:gd name="GluePoint1Y" fmla="*/ 1194594 h 43200"/>
              <a:gd name="GluePoint2X" fmla="*/ 3031332 w 43200"/>
              <a:gd name="GluePoint2Y" fmla="*/ 2386644 h 43200"/>
              <a:gd name="GluePoint3X" fmla="*/ 18805 w 43200"/>
              <a:gd name="GluePoint3Y" fmla="*/ 1194594 h 43200"/>
              <a:gd name="GluePoint4X" fmla="*/ 3031332 w 43200"/>
              <a:gd name="GluePoint4Y" fmla="*/ 1366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Remember you can simplify top and bottom and diagonally first to make things easier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701" dur="indefinite" restart="never" nodeType="tmRoot">
          <p:childTnLst>
            <p:seq>
              <p:cTn id="1702" dur="indefinite" nodeType="mainSeq">
                <p:childTnLst>
                  <p:par>
                    <p:cTn id="1703" fill="hold">
                      <p:stCondLst>
                        <p:cond delay="indefinite"/>
                      </p:stCondLst>
                      <p:childTnLst>
                        <p:par>
                          <p:cTn id="1704" fill="hold">
                            <p:stCondLst>
                              <p:cond delay="0"/>
                            </p:stCondLst>
                            <p:childTnLst>
                              <p:par>
                                <p:cTn id="170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07" dur="500"/>
                                        <p:tgtEl>
                                          <p:spTgt spid="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8" fill="hold">
                      <p:stCondLst>
                        <p:cond delay="indefinite"/>
                      </p:stCondLst>
                      <p:childTnLst>
                        <p:par>
                          <p:cTn id="1709" fill="hold">
                            <p:stCondLst>
                              <p:cond delay="0"/>
                            </p:stCondLst>
                            <p:childTnLst>
                              <p:par>
                                <p:cTn id="17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12" dur="500"/>
                                        <p:tgtEl>
                                          <p:spTgt spid="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3" fill="hold">
                      <p:stCondLst>
                        <p:cond delay="indefinite"/>
                      </p:stCondLst>
                      <p:childTnLst>
                        <p:par>
                          <p:cTn id="1714" fill="hold">
                            <p:stCondLst>
                              <p:cond delay="0"/>
                            </p:stCondLst>
                            <p:childTnLst>
                              <p:par>
                                <p:cTn id="17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7" fill="hold">
                      <p:stCondLst>
                        <p:cond delay="indefinite"/>
                      </p:stCondLst>
                      <p:childTnLst>
                        <p:par>
                          <p:cTn id="1718" fill="hold">
                            <p:stCondLst>
                              <p:cond delay="0"/>
                            </p:stCondLst>
                            <p:childTnLst>
                              <p:par>
                                <p:cTn id="17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21" dur="500"/>
                                        <p:tgtEl>
                                          <p:spTgt spid="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2" fill="hold">
                      <p:stCondLst>
                        <p:cond delay="indefinite"/>
                      </p:stCondLst>
                      <p:childTnLst>
                        <p:par>
                          <p:cTn id="1723" fill="hold">
                            <p:stCondLst>
                              <p:cond delay="0"/>
                            </p:stCondLst>
                            <p:childTnLst>
                              <p:par>
                                <p:cTn id="17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26" dur="500"/>
                                        <p:tgtEl>
                                          <p:spTgt spid="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7" fill="hold">
                      <p:stCondLst>
                        <p:cond delay="indefinite"/>
                      </p:stCondLst>
                      <p:childTnLst>
                        <p:par>
                          <p:cTn id="1728" fill="hold">
                            <p:stCondLst>
                              <p:cond delay="0"/>
                            </p:stCondLst>
                            <p:childTnLst>
                              <p:par>
                                <p:cTn id="17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31" dur="500"/>
                                        <p:tgtEl>
                                          <p:spTgt spid="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2" fill="hold">
                      <p:stCondLst>
                        <p:cond delay="indefinite"/>
                      </p:stCondLst>
                      <p:childTnLst>
                        <p:par>
                          <p:cTn id="1733" fill="hold">
                            <p:stCondLst>
                              <p:cond delay="0"/>
                            </p:stCondLst>
                            <p:childTnLst>
                              <p:par>
                                <p:cTn id="173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36" dur="500"/>
                                        <p:tgtEl>
                                          <p:spTgt spid="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7" fill="hold">
                      <p:stCondLst>
                        <p:cond delay="indefinite"/>
                      </p:stCondLst>
                      <p:childTnLst>
                        <p:par>
                          <p:cTn id="1738" fill="hold">
                            <p:stCondLst>
                              <p:cond delay="0"/>
                            </p:stCondLst>
                            <p:childTnLst>
                              <p:par>
                                <p:cTn id="17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41" dur="80"/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42" dur="80"/>
                                        <p:tgtEl>
                                          <p:spTgt spid="9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3" dur="80"/>
                                        <p:tgtEl>
                                          <p:spTgt spid="9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4" fill="hold">
                      <p:stCondLst>
                        <p:cond delay="indefinite"/>
                      </p:stCondLst>
                      <p:childTnLst>
                        <p:par>
                          <p:cTn id="1745" fill="hold">
                            <p:stCondLst>
                              <p:cond delay="0"/>
                            </p:stCondLst>
                            <p:childTnLst>
                              <p:par>
                                <p:cTn id="17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48" dur="500"/>
                                        <p:tgtEl>
                                          <p:spTgt spid="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9" fill="hold">
                      <p:stCondLst>
                        <p:cond delay="indefinite"/>
                      </p:stCondLst>
                      <p:childTnLst>
                        <p:par>
                          <p:cTn id="1750" fill="hold">
                            <p:stCondLst>
                              <p:cond delay="0"/>
                            </p:stCondLst>
                            <p:childTnLst>
                              <p:par>
                                <p:cTn id="17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53" dur="8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54" dur="8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5" dur="8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6" fill="hold">
                      <p:stCondLst>
                        <p:cond delay="indefinite"/>
                      </p:stCondLst>
                      <p:childTnLst>
                        <p:par>
                          <p:cTn id="1757" fill="hold">
                            <p:stCondLst>
                              <p:cond delay="0"/>
                            </p:stCondLst>
                            <p:childTnLst>
                              <p:par>
                                <p:cTn id="17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60"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1" fill="hold">
                      <p:stCondLst>
                        <p:cond delay="indefinite"/>
                      </p:stCondLst>
                      <p:childTnLst>
                        <p:par>
                          <p:cTn id="1762" fill="hold">
                            <p:stCondLst>
                              <p:cond delay="0"/>
                            </p:stCondLst>
                            <p:childTnLst>
                              <p:par>
                                <p:cTn id="17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65" dur="8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66" dur="8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7" dur="80"/>
                                        <p:tgtEl>
                                          <p:spTgt spid="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8" fill="hold">
                      <p:stCondLst>
                        <p:cond delay="indefinite"/>
                      </p:stCondLst>
                      <p:childTnLst>
                        <p:par>
                          <p:cTn id="1769" fill="hold">
                            <p:stCondLst>
                              <p:cond delay="0"/>
                            </p:stCondLst>
                            <p:childTnLst>
                              <p:par>
                                <p:cTn id="177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72" dur="500"/>
                                        <p:tgtEl>
                                          <p:spTgt spid="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3" fill="hold">
                      <p:stCondLst>
                        <p:cond delay="indefinite"/>
                      </p:stCondLst>
                      <p:childTnLst>
                        <p:par>
                          <p:cTn id="1774" fill="hold">
                            <p:stCondLst>
                              <p:cond delay="0"/>
                            </p:stCondLst>
                            <p:childTnLst>
                              <p:par>
                                <p:cTn id="17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77" dur="80"/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78" dur="80"/>
                                        <p:tgtEl>
                                          <p:spTgt spid="9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9" dur="80"/>
                                        <p:tgtEl>
                                          <p:spTgt spid="9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0" fill="hold">
                      <p:stCondLst>
                        <p:cond delay="indefinite"/>
                      </p:stCondLst>
                      <p:childTnLst>
                        <p:par>
                          <p:cTn id="1781" fill="hold">
                            <p:stCondLst>
                              <p:cond delay="0"/>
                            </p:stCondLst>
                            <p:childTnLst>
                              <p:par>
                                <p:cTn id="178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4" fill="hold">
                      <p:stCondLst>
                        <p:cond delay="indefinite"/>
                      </p:stCondLst>
                      <p:childTnLst>
                        <p:par>
                          <p:cTn id="1785" fill="hold">
                            <p:stCondLst>
                              <p:cond delay="0"/>
                            </p:stCondLst>
                            <p:childTnLst>
                              <p:par>
                                <p:cTn id="1786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8" dur="500" fill="hold"/>
                                        <p:tgtEl>
                                          <p:spTgt spid="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9" dur="500" fill="hold"/>
                                        <p:tgtEl>
                                          <p:spTgt spid="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17" name="Object 2"/>
          <p:cNvGraphicFramePr/>
          <p:nvPr/>
        </p:nvGraphicFramePr>
        <p:xfrm>
          <a:off x="1751040" y="2630520"/>
          <a:ext cx="799920" cy="81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8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1040" y="2630520"/>
                    <a:ext cx="799920" cy="81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19" name="Object 3"/>
          <p:cNvGraphicFramePr/>
          <p:nvPr/>
        </p:nvGraphicFramePr>
        <p:xfrm>
          <a:off x="1714680" y="4714920"/>
          <a:ext cx="711000" cy="736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20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14680" y="4714920"/>
                    <a:ext cx="71100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1" name="Line 5"/>
          <p:cNvSpPr/>
          <p:nvPr/>
        </p:nvSpPr>
        <p:spPr>
          <a:xfrm>
            <a:off x="4572000" y="1844640"/>
            <a:ext cx="0" cy="43196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22" name="Object 6"/>
          <p:cNvGraphicFramePr/>
          <p:nvPr/>
        </p:nvGraphicFramePr>
        <p:xfrm>
          <a:off x="5943600" y="2689200"/>
          <a:ext cx="2184480" cy="736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23" name="Object 6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943600" y="2689200"/>
                    <a:ext cx="218448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24" name="Object 7"/>
          <p:cNvGraphicFramePr/>
          <p:nvPr/>
        </p:nvGraphicFramePr>
        <p:xfrm>
          <a:off x="5857920" y="5856120"/>
          <a:ext cx="1447920" cy="8002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925" name="Object 7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857920" y="5856120"/>
                    <a:ext cx="1447920" cy="8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6" name="Rectangle 9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27" name="Object 11"/>
          <p:cNvGraphicFramePr/>
          <p:nvPr/>
        </p:nvGraphicFramePr>
        <p:xfrm>
          <a:off x="1542960" y="3684600"/>
          <a:ext cx="1028880" cy="7365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928" name="Object 11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542960" y="3684600"/>
                    <a:ext cx="102888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29" name="Object 16"/>
          <p:cNvGraphicFramePr/>
          <p:nvPr/>
        </p:nvGraphicFramePr>
        <p:xfrm>
          <a:off x="5715000" y="3571920"/>
          <a:ext cx="2413080" cy="73656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930" name="Object 16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5715000" y="3571920"/>
                    <a:ext cx="241308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1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32" name="Object 16"/>
          <p:cNvGraphicFramePr/>
          <p:nvPr/>
        </p:nvGraphicFramePr>
        <p:xfrm>
          <a:off x="5786280" y="4708440"/>
          <a:ext cx="1613160" cy="80028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933" name="Object 16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5786280" y="4708440"/>
                    <a:ext cx="1613160" cy="8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4" name="Text Box 21"/>
          <p:cNvSpPr/>
          <p:nvPr/>
        </p:nvSpPr>
        <p:spPr>
          <a:xfrm>
            <a:off x="6050520" y="435780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5" name="Text Box 22"/>
          <p:cNvSpPr/>
          <p:nvPr/>
        </p:nvSpPr>
        <p:spPr>
          <a:xfrm>
            <a:off x="6050520" y="539100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6" name="Line 23"/>
          <p:cNvSpPr/>
          <p:nvPr/>
        </p:nvSpPr>
        <p:spPr>
          <a:xfrm>
            <a:off x="6119640" y="4756320"/>
            <a:ext cx="28908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7" name="Line 24"/>
          <p:cNvSpPr/>
          <p:nvPr/>
        </p:nvSpPr>
        <p:spPr>
          <a:xfrm>
            <a:off x="6191280" y="5176800"/>
            <a:ext cx="217440" cy="2840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8" name="Text Box 7"/>
          <p:cNvSpPr/>
          <p:nvPr/>
        </p:nvSpPr>
        <p:spPr>
          <a:xfrm>
            <a:off x="1279800" y="1919160"/>
            <a:ext cx="163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39" name="Text Box 12"/>
          <p:cNvSpPr/>
          <p:nvPr/>
        </p:nvSpPr>
        <p:spPr>
          <a:xfrm>
            <a:off x="6093000" y="1916280"/>
            <a:ext cx="163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0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1" name="Cloud 20"/>
          <p:cNvSpPr/>
          <p:nvPr/>
        </p:nvSpPr>
        <p:spPr>
          <a:xfrm>
            <a:off x="1574640" y="0"/>
            <a:ext cx="6062760" cy="2389320"/>
          </a:xfrm>
          <a:custGeom>
            <a:avLst/>
            <a:gdLst>
              <a:gd name="textAreaLeft" fmla="*/ 835560 w 6062760"/>
              <a:gd name="textAreaRight" fmla="*/ 4796280 w 6062760"/>
              <a:gd name="textAreaTop" fmla="*/ 360720 h 2389320"/>
              <a:gd name="textAreaBottom" fmla="*/ 1917720 h 2389320"/>
              <a:gd name="GluePoint1X" fmla="*/ 6057611 w 43200"/>
              <a:gd name="GluePoint1Y" fmla="*/ 1194594 h 43200"/>
              <a:gd name="GluePoint2X" fmla="*/ 3031332 w 43200"/>
              <a:gd name="GluePoint2Y" fmla="*/ 2386644 h 43200"/>
              <a:gd name="GluePoint3X" fmla="*/ 18805 w 43200"/>
              <a:gd name="GluePoint3Y" fmla="*/ 1194594 h 43200"/>
              <a:gd name="GluePoint4X" fmla="*/ 3031332 w 43200"/>
              <a:gd name="GluePoint4Y" fmla="*/ 1366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Be careful !!! </a:t>
            </a:r>
            <a:r>
              <a:rPr lang="en-GB" sz="2400" b="0" u="sng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ONLY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at the multiplication stage can you simplify to make things easier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790" dur="indefinite" restart="never" nodeType="tmRoot">
          <p:childTnLst>
            <p:seq>
              <p:cTn id="1791" dur="indefinite" nodeType="mainSeq">
                <p:childTnLst>
                  <p:par>
                    <p:cTn id="1792" fill="hold">
                      <p:stCondLst>
                        <p:cond delay="indefinite"/>
                      </p:stCondLst>
                      <p:childTnLst>
                        <p:par>
                          <p:cTn id="1793" fill="hold">
                            <p:stCondLst>
                              <p:cond delay="0"/>
                            </p:stCondLst>
                            <p:childTnLst>
                              <p:par>
                                <p:cTn id="1794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6" dur="500" fill="hold"/>
                                        <p:tgtEl>
                                          <p:spTgt spid="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7" dur="500" fill="hold"/>
                                        <p:tgtEl>
                                          <p:spTgt spid="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8" fill="hold">
                      <p:stCondLst>
                        <p:cond delay="indefinite"/>
                      </p:stCondLst>
                      <p:childTnLst>
                        <p:par>
                          <p:cTn id="1799" fill="hold">
                            <p:stCondLst>
                              <p:cond delay="0"/>
                            </p:stCondLst>
                            <p:childTnLst>
                              <p:par>
                                <p:cTn id="18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02"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3" fill="hold">
                      <p:stCondLst>
                        <p:cond delay="indefinite"/>
                      </p:stCondLst>
                      <p:childTnLst>
                        <p:par>
                          <p:cTn id="1804" fill="hold">
                            <p:stCondLst>
                              <p:cond delay="0"/>
                            </p:stCondLst>
                            <p:childTnLst>
                              <p:par>
                                <p:cTn id="180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7" fill="hold">
                      <p:stCondLst>
                        <p:cond delay="indefinite"/>
                      </p:stCondLst>
                      <p:childTnLst>
                        <p:par>
                          <p:cTn id="1808" fill="hold">
                            <p:stCondLst>
                              <p:cond delay="0"/>
                            </p:stCondLst>
                            <p:childTnLst>
                              <p:par>
                                <p:cTn id="18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11" dur="500"/>
                                        <p:tgtEl>
                                          <p:spTgt spid="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2" fill="hold">
                      <p:stCondLst>
                        <p:cond delay="indefinite"/>
                      </p:stCondLst>
                      <p:childTnLst>
                        <p:par>
                          <p:cTn id="1813" fill="hold">
                            <p:stCondLst>
                              <p:cond delay="0"/>
                            </p:stCondLst>
                            <p:childTnLst>
                              <p:par>
                                <p:cTn id="18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16" dur="500"/>
                                        <p:tgtEl>
                                          <p:spTgt spid="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7" fill="hold">
                      <p:stCondLst>
                        <p:cond delay="indefinite"/>
                      </p:stCondLst>
                      <p:childTnLst>
                        <p:par>
                          <p:cTn id="1818" fill="hold">
                            <p:stCondLst>
                              <p:cond delay="0"/>
                            </p:stCondLst>
                            <p:childTnLst>
                              <p:par>
                                <p:cTn id="18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21" dur="500"/>
                                        <p:tgtEl>
                                          <p:spTgt spid="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2" fill="hold">
                      <p:stCondLst>
                        <p:cond delay="indefinite"/>
                      </p:stCondLst>
                      <p:childTnLst>
                        <p:par>
                          <p:cTn id="1823" fill="hold">
                            <p:stCondLst>
                              <p:cond delay="0"/>
                            </p:stCondLst>
                            <p:childTnLst>
                              <p:par>
                                <p:cTn id="18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26" dur="80"/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27" dur="80"/>
                                        <p:tgtEl>
                                          <p:spTgt spid="9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8" dur="80"/>
                                        <p:tgtEl>
                                          <p:spTgt spid="9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9" fill="hold">
                      <p:stCondLst>
                        <p:cond delay="indefinite"/>
                      </p:stCondLst>
                      <p:childTnLst>
                        <p:par>
                          <p:cTn id="1830" fill="hold">
                            <p:stCondLst>
                              <p:cond delay="0"/>
                            </p:stCondLst>
                            <p:childTnLst>
                              <p:par>
                                <p:cTn id="18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33" dur="500"/>
                                        <p:tgtEl>
                                          <p:spTgt spid="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4" fill="hold">
                      <p:stCondLst>
                        <p:cond delay="indefinite"/>
                      </p:stCondLst>
                      <p:childTnLst>
                        <p:par>
                          <p:cTn id="1835" fill="hold">
                            <p:stCondLst>
                              <p:cond delay="0"/>
                            </p:stCondLst>
                            <p:childTnLst>
                              <p:par>
                                <p:cTn id="18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38" dur="80"/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39" dur="80"/>
                                        <p:tgtEl>
                                          <p:spTgt spid="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0" dur="80"/>
                                        <p:tgtEl>
                                          <p:spTgt spid="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1" fill="hold">
                      <p:stCondLst>
                        <p:cond delay="indefinite"/>
                      </p:stCondLst>
                      <p:childTnLst>
                        <p:par>
                          <p:cTn id="1842" fill="hold">
                            <p:stCondLst>
                              <p:cond delay="0"/>
                            </p:stCondLst>
                            <p:childTnLst>
                              <p:par>
                                <p:cTn id="18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" name="Object 6"/>
          <p:cNvGraphicFramePr/>
          <p:nvPr/>
        </p:nvGraphicFramePr>
        <p:xfrm>
          <a:off x="1785960" y="5572080"/>
          <a:ext cx="3975120" cy="800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43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85960" y="5572080"/>
                    <a:ext cx="3975120" cy="8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44" name="Object 6"/>
          <p:cNvGraphicFramePr/>
          <p:nvPr/>
        </p:nvGraphicFramePr>
        <p:xfrm>
          <a:off x="2863800" y="4297320"/>
          <a:ext cx="4280040" cy="80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45" name="Object 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863800" y="4297320"/>
                    <a:ext cx="4280040" cy="8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46" name="Object 6"/>
          <p:cNvGraphicFramePr/>
          <p:nvPr/>
        </p:nvGraphicFramePr>
        <p:xfrm>
          <a:off x="3129120" y="1940040"/>
          <a:ext cx="3657600" cy="7747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47" name="Object 6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129120" y="1940040"/>
                    <a:ext cx="3657600" cy="77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48" name="Rectangle 9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49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0" name="Text Box 21"/>
          <p:cNvSpPr/>
          <p:nvPr/>
        </p:nvSpPr>
        <p:spPr>
          <a:xfrm>
            <a:off x="3135960" y="528624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1" name="Text Box 22"/>
          <p:cNvSpPr/>
          <p:nvPr/>
        </p:nvSpPr>
        <p:spPr>
          <a:xfrm>
            <a:off x="3135960" y="62866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2" name="Line 23"/>
          <p:cNvSpPr/>
          <p:nvPr/>
        </p:nvSpPr>
        <p:spPr>
          <a:xfrm>
            <a:off x="2990880" y="5643720"/>
            <a:ext cx="857160" cy="2854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3" name="Line 24"/>
          <p:cNvSpPr/>
          <p:nvPr/>
        </p:nvSpPr>
        <p:spPr>
          <a:xfrm>
            <a:off x="2990880" y="6039000"/>
            <a:ext cx="857160" cy="2854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4" name="Text Box 7"/>
          <p:cNvSpPr/>
          <p:nvPr/>
        </p:nvSpPr>
        <p:spPr>
          <a:xfrm>
            <a:off x="1279800" y="1919160"/>
            <a:ext cx="163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Example 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55" name="Object 6"/>
          <p:cNvGraphicFramePr/>
          <p:nvPr/>
        </p:nvGraphicFramePr>
        <p:xfrm>
          <a:off x="2863800" y="3117960"/>
          <a:ext cx="3886200" cy="7747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956" name="Object 6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863800" y="3117960"/>
                    <a:ext cx="3886200" cy="774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7" name="Text Box 21"/>
          <p:cNvSpPr/>
          <p:nvPr/>
        </p:nvSpPr>
        <p:spPr>
          <a:xfrm>
            <a:off x="4064400" y="528624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8" name="Text Box 22"/>
          <p:cNvSpPr/>
          <p:nvPr/>
        </p:nvSpPr>
        <p:spPr>
          <a:xfrm>
            <a:off x="4064400" y="62866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59" name="Line 23"/>
          <p:cNvSpPr/>
          <p:nvPr/>
        </p:nvSpPr>
        <p:spPr>
          <a:xfrm>
            <a:off x="3919680" y="5643720"/>
            <a:ext cx="857160" cy="2854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0" name="Line 24"/>
          <p:cNvSpPr/>
          <p:nvPr/>
        </p:nvSpPr>
        <p:spPr>
          <a:xfrm>
            <a:off x="3919680" y="6039000"/>
            <a:ext cx="857160" cy="2854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1" name="Text Box 21"/>
          <p:cNvSpPr/>
          <p:nvPr/>
        </p:nvSpPr>
        <p:spPr>
          <a:xfrm>
            <a:off x="4993200" y="528624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2" name="Text Box 22"/>
          <p:cNvSpPr/>
          <p:nvPr/>
        </p:nvSpPr>
        <p:spPr>
          <a:xfrm>
            <a:off x="4993200" y="62866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3" name="Line 23"/>
          <p:cNvSpPr/>
          <p:nvPr/>
        </p:nvSpPr>
        <p:spPr>
          <a:xfrm>
            <a:off x="4848120" y="5643720"/>
            <a:ext cx="857520" cy="2854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4" name="Line 24"/>
          <p:cNvSpPr/>
          <p:nvPr/>
        </p:nvSpPr>
        <p:spPr>
          <a:xfrm>
            <a:off x="4848120" y="6039000"/>
            <a:ext cx="857520" cy="2854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65" name="Object 6"/>
          <p:cNvGraphicFramePr/>
          <p:nvPr/>
        </p:nvGraphicFramePr>
        <p:xfrm>
          <a:off x="5929200" y="5572080"/>
          <a:ext cx="1193760" cy="8002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966" name="Object 6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5929200" y="5572080"/>
                    <a:ext cx="1193760" cy="8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7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68" name="Cloud 36"/>
          <p:cNvSpPr/>
          <p:nvPr/>
        </p:nvSpPr>
        <p:spPr>
          <a:xfrm>
            <a:off x="1574640" y="0"/>
            <a:ext cx="6062760" cy="2389320"/>
          </a:xfrm>
          <a:custGeom>
            <a:avLst/>
            <a:gdLst>
              <a:gd name="textAreaLeft" fmla="*/ 835560 w 6062760"/>
              <a:gd name="textAreaRight" fmla="*/ 4796280 w 6062760"/>
              <a:gd name="textAreaTop" fmla="*/ 360720 h 2389320"/>
              <a:gd name="textAreaBottom" fmla="*/ 1917720 h 2389320"/>
              <a:gd name="GluePoint1X" fmla="*/ 6057611 w 43200"/>
              <a:gd name="GluePoint1Y" fmla="*/ 1194594 h 43200"/>
              <a:gd name="GluePoint2X" fmla="*/ 3031332 w 43200"/>
              <a:gd name="GluePoint2Y" fmla="*/ 2386644 h 43200"/>
              <a:gd name="GluePoint3X" fmla="*/ 18805 w 43200"/>
              <a:gd name="GluePoint3Y" fmla="*/ 1194594 h 43200"/>
              <a:gd name="GluePoint4X" fmla="*/ 3031332 w 43200"/>
              <a:gd name="GluePoint4Y" fmla="*/ 13660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Be careful !!! </a:t>
            </a:r>
            <a:r>
              <a:rPr lang="en-GB" sz="2400" b="0" u="sng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ONLY</a:t>
            </a: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 at the multiplication stage can you simplify to make things easier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p:timing>
    <p:tnLst>
      <p:par>
        <p:cTn id="1845" dur="indefinite" restart="never" nodeType="tmRoot">
          <p:childTnLst>
            <p:seq>
              <p:cTn id="1846" dur="indefinite" nodeType="mainSeq">
                <p:childTnLst>
                  <p:par>
                    <p:cTn id="1847" fill="hold">
                      <p:stCondLst>
                        <p:cond delay="indefinite"/>
                      </p:stCondLst>
                      <p:childTnLst>
                        <p:par>
                          <p:cTn id="1848" fill="hold">
                            <p:stCondLst>
                              <p:cond delay="0"/>
                            </p:stCondLst>
                            <p:childTnLst>
                              <p:par>
                                <p:cTn id="18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51"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2" fill="hold">
                      <p:stCondLst>
                        <p:cond delay="indefinite"/>
                      </p:stCondLst>
                      <p:childTnLst>
                        <p:par>
                          <p:cTn id="1853" fill="hold">
                            <p:stCondLst>
                              <p:cond delay="0"/>
                            </p:stCondLst>
                            <p:childTnLst>
                              <p:par>
                                <p:cTn id="18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56" dur="5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7" fill="hold">
                      <p:stCondLst>
                        <p:cond delay="indefinite"/>
                      </p:stCondLst>
                      <p:childTnLst>
                        <p:par>
                          <p:cTn id="1858" fill="hold">
                            <p:stCondLst>
                              <p:cond delay="0"/>
                            </p:stCondLst>
                            <p:childTnLst>
                              <p:par>
                                <p:cTn id="18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61" dur="500"/>
                                        <p:tgtEl>
                                          <p:spTgt spid="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2" fill="hold">
                      <p:stCondLst>
                        <p:cond delay="indefinite"/>
                      </p:stCondLst>
                      <p:childTnLst>
                        <p:par>
                          <p:cTn id="1863" fill="hold">
                            <p:stCondLst>
                              <p:cond delay="0"/>
                            </p:stCondLst>
                            <p:childTnLst>
                              <p:par>
                                <p:cTn id="18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66" dur="500"/>
                                        <p:tgtEl>
                                          <p:spTgt spid="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7" fill="hold">
                      <p:stCondLst>
                        <p:cond delay="indefinite"/>
                      </p:stCondLst>
                      <p:childTnLst>
                        <p:par>
                          <p:cTn id="1868" fill="hold">
                            <p:stCondLst>
                              <p:cond delay="0"/>
                            </p:stCondLst>
                            <p:childTnLst>
                              <p:par>
                                <p:cTn id="18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71" dur="80"/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72" dur="80"/>
                                        <p:tgtEl>
                                          <p:spTgt spid="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3" dur="80"/>
                                        <p:tgtEl>
                                          <p:spTgt spid="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4" fill="hold">
                      <p:stCondLst>
                        <p:cond delay="indefinite"/>
                      </p:stCondLst>
                      <p:childTnLst>
                        <p:par>
                          <p:cTn id="1875" fill="hold">
                            <p:stCondLst>
                              <p:cond delay="0"/>
                            </p:stCondLst>
                            <p:childTnLst>
                              <p:par>
                                <p:cTn id="187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78" dur="500"/>
                                        <p:tgtEl>
                                          <p:spTgt spid="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9" fill="hold">
                      <p:stCondLst>
                        <p:cond delay="indefinite"/>
                      </p:stCondLst>
                      <p:childTnLst>
                        <p:par>
                          <p:cTn id="1880" fill="hold">
                            <p:stCondLst>
                              <p:cond delay="0"/>
                            </p:stCondLst>
                            <p:childTnLst>
                              <p:par>
                                <p:cTn id="18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83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84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5" dur="80"/>
                                        <p:tgtEl>
                                          <p:spTgt spid="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6" fill="hold">
                      <p:stCondLst>
                        <p:cond delay="indefinite"/>
                      </p:stCondLst>
                      <p:childTnLst>
                        <p:par>
                          <p:cTn id="1887" fill="hold">
                            <p:stCondLst>
                              <p:cond delay="0"/>
                            </p:stCondLst>
                            <p:childTnLst>
                              <p:par>
                                <p:cTn id="188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90" dur="500"/>
                                        <p:tgtEl>
                                          <p:spTgt spid="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1" fill="hold">
                      <p:stCondLst>
                        <p:cond delay="indefinite"/>
                      </p:stCondLst>
                      <p:childTnLst>
                        <p:par>
                          <p:cTn id="1892" fill="hold">
                            <p:stCondLst>
                              <p:cond delay="0"/>
                            </p:stCondLst>
                            <p:childTnLst>
                              <p:par>
                                <p:cTn id="18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95" dur="80"/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96" dur="80"/>
                                        <p:tgtEl>
                                          <p:spTgt spid="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97" dur="80"/>
                                        <p:tgtEl>
                                          <p:spTgt spid="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8" fill="hold">
                      <p:stCondLst>
                        <p:cond delay="indefinite"/>
                      </p:stCondLst>
                      <p:childTnLst>
                        <p:par>
                          <p:cTn id="1899" fill="hold">
                            <p:stCondLst>
                              <p:cond delay="0"/>
                            </p:stCondLst>
                            <p:childTnLst>
                              <p:par>
                                <p:cTn id="19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02" dur="500"/>
                                        <p:tgtEl>
                                          <p:spTgt spid="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3" fill="hold">
                      <p:stCondLst>
                        <p:cond delay="indefinite"/>
                      </p:stCondLst>
                      <p:childTnLst>
                        <p:par>
                          <p:cTn id="1904" fill="hold">
                            <p:stCondLst>
                              <p:cond delay="0"/>
                            </p:stCondLst>
                            <p:childTnLst>
                              <p:par>
                                <p:cTn id="19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07" dur="80"/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08" dur="80"/>
                                        <p:tgtEl>
                                          <p:spTgt spid="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9" dur="80"/>
                                        <p:tgtEl>
                                          <p:spTgt spid="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0" fill="hold">
                      <p:stCondLst>
                        <p:cond delay="indefinite"/>
                      </p:stCondLst>
                      <p:childTnLst>
                        <p:par>
                          <p:cTn id="1911" fill="hold">
                            <p:stCondLst>
                              <p:cond delay="0"/>
                            </p:stCondLst>
                            <p:childTnLst>
                              <p:par>
                                <p:cTn id="191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14" dur="500"/>
                                        <p:tgtEl>
                                          <p:spTgt spid="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5" fill="hold">
                      <p:stCondLst>
                        <p:cond delay="indefinite"/>
                      </p:stCondLst>
                      <p:childTnLst>
                        <p:par>
                          <p:cTn id="1916" fill="hold">
                            <p:stCondLst>
                              <p:cond delay="0"/>
                            </p:stCondLst>
                            <p:childTnLst>
                              <p:par>
                                <p:cTn id="19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19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20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1" dur="80"/>
                                        <p:tgtEl>
                                          <p:spTgt spid="9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2" fill="hold">
                      <p:stCondLst>
                        <p:cond delay="indefinite"/>
                      </p:stCondLst>
                      <p:childTnLst>
                        <p:par>
                          <p:cTn id="1923" fill="hold">
                            <p:stCondLst>
                              <p:cond delay="0"/>
                            </p:stCondLst>
                            <p:childTnLst>
                              <p:par>
                                <p:cTn id="19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26" dur="500"/>
                                        <p:tgtEl>
                                          <p:spTgt spid="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7" fill="hold">
                      <p:stCondLst>
                        <p:cond delay="indefinite"/>
                      </p:stCondLst>
                      <p:childTnLst>
                        <p:par>
                          <p:cTn id="1928" fill="hold">
                            <p:stCondLst>
                              <p:cond delay="0"/>
                            </p:stCondLst>
                            <p:childTnLst>
                              <p:par>
                                <p:cTn id="19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31" dur="80"/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32" dur="80"/>
                                        <p:tgtEl>
                                          <p:spTgt spid="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3" dur="80"/>
                                        <p:tgtEl>
                                          <p:spTgt spid="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4" fill="hold">
                      <p:stCondLst>
                        <p:cond delay="indefinite"/>
                      </p:stCondLst>
                      <p:childTnLst>
                        <p:par>
                          <p:cTn id="1935" fill="hold">
                            <p:stCondLst>
                              <p:cond delay="0"/>
                            </p:stCondLst>
                            <p:childTnLst>
                              <p:par>
                                <p:cTn id="19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38" dur="500"/>
                                        <p:tgtEl>
                                          <p:spTgt spid="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9" fill="hold">
                      <p:stCondLst>
                        <p:cond delay="indefinite"/>
                      </p:stCondLst>
                      <p:childTnLst>
                        <p:par>
                          <p:cTn id="1940" fill="hold">
                            <p:stCondLst>
                              <p:cond delay="0"/>
                            </p:stCondLst>
                            <p:childTnLst>
                              <p:par>
                                <p:cTn id="1941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3" dur="500" fill="hold"/>
                                        <p:tgtEl>
                                          <p:spTgt spid="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4" dur="500" fill="hold"/>
                                        <p:tgtEl>
                                          <p:spTgt spid="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0" name="PlaceHolder 1"/>
          <p:cNvSpPr>
            <a:spLocks noGrp="1"/>
          </p:cNvSpPr>
          <p:nvPr>
            <p:ph type="title"/>
          </p:nvPr>
        </p:nvSpPr>
        <p:spPr>
          <a:xfrm>
            <a:off x="1066680" y="603360"/>
            <a:ext cx="6384960" cy="95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971" name="Rectangle 11"/>
          <p:cNvSpPr/>
          <p:nvPr/>
        </p:nvSpPr>
        <p:spPr>
          <a:xfrm>
            <a:off x="1214280" y="3857760"/>
            <a:ext cx="1473480" cy="1000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72" name="Rectangle 13"/>
          <p:cNvSpPr/>
          <p:nvPr/>
        </p:nvSpPr>
        <p:spPr>
          <a:xfrm>
            <a:off x="4121280" y="3857760"/>
            <a:ext cx="1431720" cy="1000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73" name="Object 2"/>
          <p:cNvGraphicFramePr/>
          <p:nvPr/>
        </p:nvGraphicFramePr>
        <p:xfrm>
          <a:off x="1509840" y="2746440"/>
          <a:ext cx="8809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4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09840" y="2746440"/>
                    <a:ext cx="88092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75" name="Object 3"/>
          <p:cNvGraphicFramePr/>
          <p:nvPr/>
        </p:nvGraphicFramePr>
        <p:xfrm>
          <a:off x="1771560" y="3929040"/>
          <a:ext cx="357120" cy="866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76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71560" y="3929040"/>
                    <a:ext cx="357120" cy="8668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77" name="Object 5"/>
          <p:cNvGraphicFramePr/>
          <p:nvPr/>
        </p:nvGraphicFramePr>
        <p:xfrm>
          <a:off x="4562640" y="3943440"/>
          <a:ext cx="550800" cy="852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78" name="Object 5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62640" y="3943440"/>
                    <a:ext cx="550800" cy="852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9" name="Rectangle 11"/>
          <p:cNvSpPr/>
          <p:nvPr/>
        </p:nvSpPr>
        <p:spPr>
          <a:xfrm>
            <a:off x="7143840" y="3857760"/>
            <a:ext cx="1428840" cy="100008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80" name="Object 8"/>
          <p:cNvGraphicFramePr/>
          <p:nvPr/>
        </p:nvGraphicFramePr>
        <p:xfrm>
          <a:off x="7596360" y="3936960"/>
          <a:ext cx="523800" cy="8589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981" name="Object 8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7596360" y="3936960"/>
                    <a:ext cx="523800" cy="8589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82" name="Object 10"/>
          <p:cNvGraphicFramePr/>
          <p:nvPr/>
        </p:nvGraphicFramePr>
        <p:xfrm>
          <a:off x="4383000" y="2746440"/>
          <a:ext cx="909720" cy="8539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983" name="Object 10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383000" y="2746440"/>
                    <a:ext cx="90972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84" name="Object 11"/>
          <p:cNvGraphicFramePr/>
          <p:nvPr/>
        </p:nvGraphicFramePr>
        <p:xfrm>
          <a:off x="7389720" y="2746440"/>
          <a:ext cx="936720" cy="8539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985" name="Object 11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7389720" y="2746440"/>
                    <a:ext cx="93672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6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87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45" dur="indefinite" restart="never" nodeType="tmRoot">
          <p:childTnLst>
            <p:seq>
              <p:cTn id="1946" dur="indefinite" nodeType="mainSeq">
                <p:childTnLst>
                  <p:par>
                    <p:cTn id="1947" fill="hold">
                      <p:stCondLst>
                        <p:cond delay="indefinite"/>
                      </p:stCondLst>
                      <p:childTnLst>
                        <p:par>
                          <p:cTn id="1948" fill="hold">
                            <p:stCondLst>
                              <p:cond delay="0"/>
                            </p:stCondLst>
                            <p:childTnLst>
                              <p:par>
                                <p:cTn id="19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51" dur="5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2" fill="hold">
                      <p:stCondLst>
                        <p:cond delay="indefinite"/>
                      </p:stCondLst>
                      <p:childTnLst>
                        <p:par>
                          <p:cTn id="1953" fill="hold">
                            <p:stCondLst>
                              <p:cond delay="0"/>
                            </p:stCondLst>
                            <p:childTnLst>
                              <p:par>
                                <p:cTn id="19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56" dur="500"/>
                                        <p:tgtEl>
                                          <p:spTgt spid="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7" fill="hold">
                      <p:stCondLst>
                        <p:cond delay="indefinite"/>
                      </p:stCondLst>
                      <p:childTnLst>
                        <p:par>
                          <p:cTn id="1958" fill="hold">
                            <p:stCondLst>
                              <p:cond delay="0"/>
                            </p:stCondLst>
                            <p:childTnLst>
                              <p:par>
                                <p:cTn id="19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61"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Footer Placeholder 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89" name="PlaceHolder 1"/>
          <p:cNvSpPr>
            <a:spLocks noGrp="1"/>
          </p:cNvSpPr>
          <p:nvPr>
            <p:ph type="title"/>
          </p:nvPr>
        </p:nvSpPr>
        <p:spPr>
          <a:xfrm>
            <a:off x="1066680" y="603360"/>
            <a:ext cx="6384960" cy="954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What Goes In The Box ?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sp>
        <p:nvSpPr>
          <p:cNvPr id="990" name="Rectangle 12"/>
          <p:cNvSpPr/>
          <p:nvPr/>
        </p:nvSpPr>
        <p:spPr>
          <a:xfrm>
            <a:off x="1228680" y="3995640"/>
            <a:ext cx="167652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91" name="Object 4"/>
          <p:cNvGraphicFramePr/>
          <p:nvPr/>
        </p:nvGraphicFramePr>
        <p:xfrm>
          <a:off x="1962000" y="4140360"/>
          <a:ext cx="330480" cy="852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2" name="Object 4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62000" y="4140360"/>
                    <a:ext cx="330480" cy="852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3" name="Rectangle 12"/>
          <p:cNvSpPr/>
          <p:nvPr/>
        </p:nvSpPr>
        <p:spPr>
          <a:xfrm>
            <a:off x="3946680" y="3995640"/>
            <a:ext cx="1676160" cy="114300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94" name="Rectangle 13"/>
          <p:cNvSpPr/>
          <p:nvPr/>
        </p:nvSpPr>
        <p:spPr>
          <a:xfrm>
            <a:off x="6461280" y="3989520"/>
            <a:ext cx="1676160" cy="1154160"/>
          </a:xfrm>
          <a:prstGeom prst="rect">
            <a:avLst/>
          </a:prstGeom>
          <a:solidFill>
            <a:srgbClr val="4D4D4D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95" name="Object 6"/>
          <p:cNvGraphicFramePr/>
          <p:nvPr/>
        </p:nvGraphicFramePr>
        <p:xfrm>
          <a:off x="4500720" y="4113360"/>
          <a:ext cx="550800" cy="907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96" name="Object 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00720" y="4113360"/>
                    <a:ext cx="550800" cy="907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7" name="Object 7"/>
          <p:cNvGraphicFramePr/>
          <p:nvPr/>
        </p:nvGraphicFramePr>
        <p:xfrm>
          <a:off x="7142040" y="4140360"/>
          <a:ext cx="358920" cy="8539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98" name="Object 7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142040" y="4140360"/>
                    <a:ext cx="35892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99" name="Object 9"/>
          <p:cNvGraphicFramePr/>
          <p:nvPr/>
        </p:nvGraphicFramePr>
        <p:xfrm>
          <a:off x="1571760" y="2757600"/>
          <a:ext cx="1046160" cy="853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000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571760" y="2757600"/>
                    <a:ext cx="1046160" cy="85392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01" name="Object 12"/>
          <p:cNvGraphicFramePr/>
          <p:nvPr/>
        </p:nvGraphicFramePr>
        <p:xfrm>
          <a:off x="4183200" y="2771640"/>
          <a:ext cx="965160" cy="82548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1002" name="Object 12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183200" y="2771640"/>
                    <a:ext cx="965160" cy="82548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03" name="Object 13"/>
          <p:cNvGraphicFramePr/>
          <p:nvPr/>
        </p:nvGraphicFramePr>
        <p:xfrm>
          <a:off x="6715080" y="2714760"/>
          <a:ext cx="1241640" cy="93960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1004" name="Object 13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715080" y="2714760"/>
                    <a:ext cx="1241640" cy="93960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5" name="Text Box 20"/>
          <p:cNvSpPr/>
          <p:nvPr/>
        </p:nvSpPr>
        <p:spPr>
          <a:xfrm>
            <a:off x="1213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06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62" dur="indefinite" restart="never" nodeType="tmRoot">
          <p:childTnLst>
            <p:seq>
              <p:cTn id="1963" dur="indefinite" nodeType="mainSeq">
                <p:childTnLst>
                  <p:par>
                    <p:cTn id="1964" fill="hold">
                      <p:stCondLst>
                        <p:cond delay="indefinite"/>
                      </p:stCondLst>
                      <p:childTnLst>
                        <p:par>
                          <p:cTn id="1965" fill="hold">
                            <p:stCondLst>
                              <p:cond delay="0"/>
                            </p:stCondLst>
                            <p:childTnLst>
                              <p:par>
                                <p:cTn id="19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68" dur="500"/>
                                        <p:tgtEl>
                                          <p:spTgt spid="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9" fill="hold">
                      <p:stCondLst>
                        <p:cond delay="indefinite"/>
                      </p:stCondLst>
                      <p:childTnLst>
                        <p:par>
                          <p:cTn id="1970" fill="hold">
                            <p:stCondLst>
                              <p:cond delay="0"/>
                            </p:stCondLst>
                            <p:childTnLst>
                              <p:par>
                                <p:cTn id="197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73" dur="500"/>
                                        <p:tgtEl>
                                          <p:spTgt spid="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4" fill="hold">
                      <p:stCondLst>
                        <p:cond delay="indefinite"/>
                      </p:stCondLst>
                      <p:childTnLst>
                        <p:par>
                          <p:cTn id="1975" fill="hold">
                            <p:stCondLst>
                              <p:cond delay="0"/>
                            </p:stCondLst>
                            <p:childTnLst>
                              <p:par>
                                <p:cTn id="197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78" dur="500"/>
                                        <p:tgtEl>
                                          <p:spTgt spid="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08" name="Text Box 3"/>
          <p:cNvSpPr/>
          <p:nvPr/>
        </p:nvSpPr>
        <p:spPr>
          <a:xfrm>
            <a:off x="2340000" y="2478240"/>
            <a:ext cx="5195880" cy="23115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9.4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Ch9 (page 95)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100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1" name="TextBox 11"/>
          <p:cNvSpPr/>
          <p:nvPr/>
        </p:nvSpPr>
        <p:spPr>
          <a:xfrm>
            <a:off x="117720" y="1549440"/>
            <a:ext cx="66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12" name="Rectangle 12"/>
          <p:cNvSpPr/>
          <p:nvPr/>
        </p:nvSpPr>
        <p:spPr>
          <a:xfrm>
            <a:off x="2751120" y="1413000"/>
            <a:ext cx="4321080" cy="4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Multiplication &amp; Division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013" name="Rectangle 16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2455560" y="264600"/>
            <a:ext cx="4421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Equivalent Fractions</a:t>
            </a:r>
            <a:endParaRPr lang="en-US" sz="32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58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9" name="Text Box 18"/>
          <p:cNvSpPr/>
          <p:nvPr/>
        </p:nvSpPr>
        <p:spPr>
          <a:xfrm>
            <a:off x="826920" y="1844640"/>
            <a:ext cx="8209080" cy="13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We already know how to create an 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equivalent fraction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numerical fractions.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exact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same process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 used for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algebraic fractions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0" name="Text Box 22"/>
          <p:cNvSpPr/>
          <p:nvPr/>
        </p:nvSpPr>
        <p:spPr>
          <a:xfrm>
            <a:off x="1087200" y="3324240"/>
            <a:ext cx="289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Numerical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61" name="Object 23"/>
          <p:cNvGraphicFramePr/>
          <p:nvPr/>
        </p:nvGraphicFramePr>
        <p:xfrm>
          <a:off x="1214280" y="4071960"/>
          <a:ext cx="279720" cy="934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62" name="Object 23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14280" y="4071960"/>
                    <a:ext cx="27972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3" name="Object 24"/>
          <p:cNvGraphicFramePr/>
          <p:nvPr/>
        </p:nvGraphicFramePr>
        <p:xfrm>
          <a:off x="1700280" y="4071960"/>
          <a:ext cx="590400" cy="9349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64" name="Object 24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700280" y="4071960"/>
                    <a:ext cx="59040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5" name="Object 27"/>
          <p:cNvGraphicFramePr/>
          <p:nvPr/>
        </p:nvGraphicFramePr>
        <p:xfrm>
          <a:off x="2496960" y="4071960"/>
          <a:ext cx="574920" cy="9349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66" name="Object 2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496960" y="4071960"/>
                    <a:ext cx="57492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7" name="Text Box 22"/>
          <p:cNvSpPr/>
          <p:nvPr/>
        </p:nvSpPr>
        <p:spPr>
          <a:xfrm>
            <a:off x="5486760" y="3357720"/>
            <a:ext cx="282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Algebraic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8" name="Straight Connector 21"/>
          <p:cNvSpPr/>
          <p:nvPr/>
        </p:nvSpPr>
        <p:spPr>
          <a:xfrm flipH="1">
            <a:off x="4857840" y="3502080"/>
            <a:ext cx="1440" cy="271440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69" name="AutoShape 36"/>
          <p:cNvSpPr/>
          <p:nvPr/>
        </p:nvSpPr>
        <p:spPr>
          <a:xfrm>
            <a:off x="142920" y="0"/>
            <a:ext cx="3214800" cy="2006640"/>
          </a:xfrm>
          <a:prstGeom prst="cloudCallout">
            <a:avLst>
              <a:gd name="adj1" fmla="val -8708"/>
              <a:gd name="adj2" fmla="val 153361"/>
            </a:avLst>
          </a:prstGeom>
          <a:solidFill>
            <a:srgbClr val="4D4D4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Multiply top and bottom by any number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70" name="Object 23"/>
          <p:cNvGraphicFramePr/>
          <p:nvPr/>
        </p:nvGraphicFramePr>
        <p:xfrm>
          <a:off x="1214280" y="5286240"/>
          <a:ext cx="279720" cy="9352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171" name="Object 23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214280" y="5286240"/>
                    <a:ext cx="27972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2" name="Object 24"/>
          <p:cNvGraphicFramePr/>
          <p:nvPr/>
        </p:nvGraphicFramePr>
        <p:xfrm>
          <a:off x="1741320" y="5286240"/>
          <a:ext cx="738360" cy="93528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173" name="Object 24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1741320" y="5286240"/>
                    <a:ext cx="73836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4" name="Object 27"/>
          <p:cNvGraphicFramePr/>
          <p:nvPr/>
        </p:nvGraphicFramePr>
        <p:xfrm>
          <a:off x="2727360" y="5286240"/>
          <a:ext cx="772920" cy="9352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175" name="Object 27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2727360" y="5286240"/>
                    <a:ext cx="77292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6" name="AutoShape 36"/>
          <p:cNvSpPr/>
          <p:nvPr/>
        </p:nvSpPr>
        <p:spPr>
          <a:xfrm>
            <a:off x="5357880" y="-71280"/>
            <a:ext cx="3643200" cy="2006280"/>
          </a:xfrm>
          <a:prstGeom prst="cloudCallout">
            <a:avLst>
              <a:gd name="adj1" fmla="val -37402"/>
              <a:gd name="adj2" fmla="val 152004"/>
            </a:avLst>
          </a:prstGeom>
          <a:solidFill>
            <a:srgbClr val="4D4D4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Multiply top and bottom by any number or letter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77" name="Object 23"/>
          <p:cNvGraphicFramePr/>
          <p:nvPr/>
        </p:nvGraphicFramePr>
        <p:xfrm>
          <a:off x="5646600" y="4071960"/>
          <a:ext cx="279360" cy="93492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178" name="Object 23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5646600" y="4071960"/>
                    <a:ext cx="27936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9" name="Object 24"/>
          <p:cNvGraphicFramePr/>
          <p:nvPr/>
        </p:nvGraphicFramePr>
        <p:xfrm>
          <a:off x="6026040" y="4071960"/>
          <a:ext cx="803520" cy="93492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180" name="Object 24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6026040" y="4071960"/>
                    <a:ext cx="80352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1" name="Object 27"/>
          <p:cNvGraphicFramePr/>
          <p:nvPr/>
        </p:nvGraphicFramePr>
        <p:xfrm>
          <a:off x="6831000" y="4030560"/>
          <a:ext cx="771480" cy="101772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182" name="Object 27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6831000" y="4030560"/>
                    <a:ext cx="771480" cy="101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3" name="Object 23"/>
          <p:cNvGraphicFramePr/>
          <p:nvPr/>
        </p:nvGraphicFramePr>
        <p:xfrm>
          <a:off x="5014800" y="5264280"/>
          <a:ext cx="914400" cy="89856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184" name="Object 23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5014800" y="5264280"/>
                    <a:ext cx="914400" cy="89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5" name="Object 24"/>
          <p:cNvGraphicFramePr/>
          <p:nvPr/>
        </p:nvGraphicFramePr>
        <p:xfrm>
          <a:off x="6016680" y="5251320"/>
          <a:ext cx="1398600" cy="924120"/>
        </p:xfrm>
        <a:graphic>
          <a:graphicData uri="http://schemas.openxmlformats.org/presentationml/2006/ole">
            <p:oleObj r:id="rId22" spid="">
              <p:embed/>
              <p:pic>
                <p:nvPicPr>
                  <p:cNvPr id="186" name="Object 24"/>
                  <p:cNvPicPr/>
                  <p:nvPr/>
                </p:nvPicPr>
                <p:blipFill>
                  <a:blip r:embed="rId23"/>
                  <a:stretch/>
                </p:blipFill>
                <p:spPr>
                  <a:xfrm>
                    <a:off x="6016680" y="5251320"/>
                    <a:ext cx="1398600" cy="92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7" name="Object 27"/>
          <p:cNvGraphicFramePr/>
          <p:nvPr/>
        </p:nvGraphicFramePr>
        <p:xfrm>
          <a:off x="7500960" y="5245200"/>
          <a:ext cx="1500120" cy="936360"/>
        </p:xfrm>
        <a:graphic>
          <a:graphicData uri="http://schemas.openxmlformats.org/presentationml/2006/ole">
            <p:oleObj r:id="rId24" spid="">
              <p:embed/>
              <p:pic>
                <p:nvPicPr>
                  <p:cNvPr id="188" name="Object 27"/>
                  <p:cNvPicPr/>
                  <p:nvPr/>
                </p:nvPicPr>
                <p:blipFill>
                  <a:blip r:embed="rId25"/>
                  <a:stretch/>
                </p:blipFill>
                <p:spPr>
                  <a:xfrm>
                    <a:off x="7500960" y="5245200"/>
                    <a:ext cx="1500120" cy="93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0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3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8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4" name="Picture 2"/>
          <p:cNvPicPr/>
          <p:nvPr/>
        </p:nvPicPr>
        <p:blipFill>
          <a:blip r:embed="rId1"/>
          <a:srcRect l="24074" t="31147" r="0" b="0"/>
          <a:stretch/>
        </p:blipFill>
        <p:spPr>
          <a:xfrm>
            <a:off x="-14400" y="0"/>
            <a:ext cx="9158400" cy="3436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5" name="Picture 2" descr="696D6C54"/>
          <p:cNvPicPr/>
          <p:nvPr/>
        </p:nvPicPr>
        <p:blipFill>
          <a:blip r:embed="rId1"/>
          <a:srcRect l="17109" t="9539" r="52474" b="80286"/>
          <a:stretch/>
        </p:blipFill>
        <p:spPr>
          <a:xfrm>
            <a:off x="0" y="0"/>
            <a:ext cx="8209080" cy="4097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6" name="Picture 2"/>
          <p:cNvPicPr/>
          <p:nvPr/>
        </p:nvPicPr>
        <p:blipFill>
          <a:blip r:embed="rId1"/>
          <a:srcRect l="11883" t="9002" r="5188" b="9939"/>
          <a:stretch/>
        </p:blipFill>
        <p:spPr>
          <a:xfrm>
            <a:off x="0" y="0"/>
            <a:ext cx="9124920" cy="2540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7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131400" cy="3403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8" name="Picture 2" descr="mso5E7EB"/>
          <p:cNvPicPr/>
          <p:nvPr/>
        </p:nvPicPr>
        <p:blipFill>
          <a:blip r:embed="rId1"/>
          <a:srcRect l="8186" t="31719" r="49525" b="59446"/>
          <a:stretch/>
        </p:blipFill>
        <p:spPr>
          <a:xfrm>
            <a:off x="0" y="0"/>
            <a:ext cx="9070920" cy="2928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9" name="Picture 2" descr="msoEE095"/>
          <p:cNvPicPr/>
          <p:nvPr/>
        </p:nvPicPr>
        <p:blipFill>
          <a:blip r:embed="rId1"/>
          <a:srcRect l="13334" t="73927" r="55544" b="16626"/>
          <a:stretch/>
        </p:blipFill>
        <p:spPr>
          <a:xfrm>
            <a:off x="0" y="0"/>
            <a:ext cx="9144000" cy="392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0" name="Picture 2" descr="mso863A2"/>
          <p:cNvPicPr/>
          <p:nvPr/>
        </p:nvPicPr>
        <p:blipFill>
          <a:blip r:embed="rId1"/>
          <a:srcRect l="12358" t="70752" r="39355" b="22100"/>
          <a:stretch/>
        </p:blipFill>
        <p:spPr>
          <a:xfrm>
            <a:off x="0" y="0"/>
            <a:ext cx="9145440" cy="1913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1" name="Picture 2" descr="msoFE5E8"/>
          <p:cNvPicPr/>
          <p:nvPr/>
        </p:nvPicPr>
        <p:blipFill>
          <a:blip r:embed="rId1"/>
          <a:srcRect l="12354" t="16444" r="38246" b="70479"/>
          <a:stretch/>
        </p:blipFill>
        <p:spPr>
          <a:xfrm>
            <a:off x="0" y="0"/>
            <a:ext cx="9150480" cy="3421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2" name="Picture 2" descr="mso1E30E"/>
          <p:cNvPicPr/>
          <p:nvPr/>
        </p:nvPicPr>
        <p:blipFill>
          <a:blip r:embed="rId1"/>
          <a:srcRect l="17327" t="19629" r="47554" b="72745"/>
          <a:stretch/>
        </p:blipFill>
        <p:spPr>
          <a:xfrm>
            <a:off x="0" y="0"/>
            <a:ext cx="8991720" cy="2760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3" name="Picture 2" descr="msoEDE38"/>
          <p:cNvPicPr/>
          <p:nvPr/>
        </p:nvPicPr>
        <p:blipFill>
          <a:blip r:embed="rId1"/>
          <a:srcRect l="17522" t="50591" r="51480" b="39450"/>
          <a:stretch/>
        </p:blipFill>
        <p:spPr>
          <a:xfrm>
            <a:off x="0" y="0"/>
            <a:ext cx="8170920" cy="3708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928880" y="264600"/>
            <a:ext cx="52862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Equivalent Fractions</a:t>
            </a:r>
            <a:endParaRPr lang="en-US" sz="3600" b="1" u="none" strike="noStrike">
              <a:solidFill>
                <a:srgbClr val="EEF82A"/>
              </a:solidFill>
              <a:effectLst/>
              <a:uFillTx/>
              <a:latin typeface="Comic Sans MS"/>
            </a:endParaRPr>
          </a:p>
        </p:txBody>
      </p:sp>
      <p:pic>
        <p:nvPicPr>
          <p:cNvPr id="191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" name="Text Box 22"/>
          <p:cNvSpPr/>
          <p:nvPr/>
        </p:nvSpPr>
        <p:spPr>
          <a:xfrm>
            <a:off x="1087200" y="2460600"/>
            <a:ext cx="289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Numerical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93" name="Object 23"/>
          <p:cNvGraphicFramePr/>
          <p:nvPr/>
        </p:nvGraphicFramePr>
        <p:xfrm>
          <a:off x="1214280" y="3208320"/>
          <a:ext cx="281160" cy="934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94" name="Object 23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14280" y="3208320"/>
                    <a:ext cx="28116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5" name="Object 24"/>
          <p:cNvGraphicFramePr/>
          <p:nvPr/>
        </p:nvGraphicFramePr>
        <p:xfrm>
          <a:off x="1871640" y="3208320"/>
          <a:ext cx="246240" cy="9349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96" name="Object 24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871640" y="3208320"/>
                    <a:ext cx="24624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Object 27"/>
          <p:cNvGraphicFramePr/>
          <p:nvPr/>
        </p:nvGraphicFramePr>
        <p:xfrm>
          <a:off x="2959200" y="3208320"/>
          <a:ext cx="279360" cy="9349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98" name="Object 2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959200" y="3208320"/>
                    <a:ext cx="27936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9" name="Text Box 22"/>
          <p:cNvSpPr/>
          <p:nvPr/>
        </p:nvSpPr>
        <p:spPr>
          <a:xfrm>
            <a:off x="5486760" y="2494080"/>
            <a:ext cx="282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Algebraic Fraction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00" name="Straight Connector 21"/>
          <p:cNvSpPr/>
          <p:nvPr/>
        </p:nvSpPr>
        <p:spPr>
          <a:xfrm flipH="1">
            <a:off x="4857840" y="2638440"/>
            <a:ext cx="1440" cy="2714760"/>
          </a:xfrm>
          <a:prstGeom prst="line">
            <a:avLst/>
          </a:prstGeom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01" name="Object 23"/>
          <p:cNvGraphicFramePr/>
          <p:nvPr/>
        </p:nvGraphicFramePr>
        <p:xfrm>
          <a:off x="1214280" y="4422600"/>
          <a:ext cx="279720" cy="9352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202" name="Object 23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214280" y="4422600"/>
                    <a:ext cx="27972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3" name="Object 24"/>
          <p:cNvGraphicFramePr/>
          <p:nvPr/>
        </p:nvGraphicFramePr>
        <p:xfrm>
          <a:off x="1969920" y="4422600"/>
          <a:ext cx="279720" cy="93528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204" name="Object 24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1969920" y="4422600"/>
                    <a:ext cx="27972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5" name="Object 27"/>
          <p:cNvGraphicFramePr/>
          <p:nvPr/>
        </p:nvGraphicFramePr>
        <p:xfrm>
          <a:off x="2898720" y="4422600"/>
          <a:ext cx="428760" cy="9352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206" name="Object 27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2898720" y="4422600"/>
                    <a:ext cx="42876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7" name="Object 23"/>
          <p:cNvGraphicFramePr/>
          <p:nvPr/>
        </p:nvGraphicFramePr>
        <p:xfrm>
          <a:off x="5646600" y="3208320"/>
          <a:ext cx="279360" cy="93492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208" name="Object 23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5646600" y="3208320"/>
                    <a:ext cx="27936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9" name="Object 24"/>
          <p:cNvGraphicFramePr/>
          <p:nvPr/>
        </p:nvGraphicFramePr>
        <p:xfrm>
          <a:off x="6272280" y="3166920"/>
          <a:ext cx="311040" cy="101772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210" name="Object 24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6272280" y="3166920"/>
                    <a:ext cx="311040" cy="101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1" name="Object 27"/>
          <p:cNvGraphicFramePr/>
          <p:nvPr/>
        </p:nvGraphicFramePr>
        <p:xfrm>
          <a:off x="8023320" y="3166920"/>
          <a:ext cx="460440" cy="101772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212" name="Object 27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8023320" y="3166920"/>
                    <a:ext cx="460440" cy="101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3" name="Object 23"/>
          <p:cNvGraphicFramePr/>
          <p:nvPr/>
        </p:nvGraphicFramePr>
        <p:xfrm>
          <a:off x="5014800" y="4400640"/>
          <a:ext cx="914400" cy="89856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214" name="Object 23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5014800" y="4400640"/>
                    <a:ext cx="914400" cy="89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5" name="Object 24"/>
          <p:cNvGraphicFramePr/>
          <p:nvPr/>
        </p:nvGraphicFramePr>
        <p:xfrm>
          <a:off x="6485040" y="4387680"/>
          <a:ext cx="460440" cy="924120"/>
        </p:xfrm>
        <a:graphic>
          <a:graphicData uri="http://schemas.openxmlformats.org/presentationml/2006/ole">
            <p:oleObj r:id="rId22" spid="">
              <p:embed/>
              <p:pic>
                <p:nvPicPr>
                  <p:cNvPr id="216" name="Object 24"/>
                  <p:cNvPicPr/>
                  <p:nvPr/>
                </p:nvPicPr>
                <p:blipFill>
                  <a:blip r:embed="rId23"/>
                  <a:stretch/>
                </p:blipFill>
                <p:spPr>
                  <a:xfrm>
                    <a:off x="6485040" y="4387680"/>
                    <a:ext cx="460440" cy="92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Object 27"/>
          <p:cNvGraphicFramePr/>
          <p:nvPr/>
        </p:nvGraphicFramePr>
        <p:xfrm>
          <a:off x="7577280" y="4381560"/>
          <a:ext cx="1347480" cy="936720"/>
        </p:xfrm>
        <a:graphic>
          <a:graphicData uri="http://schemas.openxmlformats.org/presentationml/2006/ole">
            <p:oleObj r:id="rId24" spid="">
              <p:embed/>
              <p:pic>
                <p:nvPicPr>
                  <p:cNvPr id="218" name="Object 27"/>
                  <p:cNvPicPr/>
                  <p:nvPr/>
                </p:nvPicPr>
                <p:blipFill>
                  <a:blip r:embed="rId25"/>
                  <a:stretch/>
                </p:blipFill>
                <p:spPr>
                  <a:xfrm>
                    <a:off x="7577280" y="4381560"/>
                    <a:ext cx="1347480" cy="93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TextBox 24"/>
          <p:cNvSpPr/>
          <p:nvPr/>
        </p:nvSpPr>
        <p:spPr>
          <a:xfrm>
            <a:off x="1468800" y="1785960"/>
            <a:ext cx="630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Common Denominator for 2 fractions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0" name="Arc 20"/>
          <p:cNvSpPr/>
          <p:nvPr/>
        </p:nvSpPr>
        <p:spPr>
          <a:xfrm rot="8268600">
            <a:off x="1214280" y="341100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1" name="Arc 22"/>
          <p:cNvSpPr/>
          <p:nvPr/>
        </p:nvSpPr>
        <p:spPr>
          <a:xfrm rot="8268600">
            <a:off x="5653080" y="341424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2" name="Arc 23"/>
          <p:cNvSpPr/>
          <p:nvPr/>
        </p:nvSpPr>
        <p:spPr>
          <a:xfrm rot="8268600">
            <a:off x="1244520" y="466992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3" name="Arc 25"/>
          <p:cNvSpPr/>
          <p:nvPr/>
        </p:nvSpPr>
        <p:spPr>
          <a:xfrm rot="8268600">
            <a:off x="5722920" y="4549320"/>
            <a:ext cx="914400" cy="914400"/>
          </a:xfrm>
          <a:custGeom>
            <a:avLst/>
            <a:gdLst>
              <a:gd name="textAreaLeft" fmla="*/ 457200 w 914400"/>
              <a:gd name="textAreaRight" fmla="*/ 914760 w 914400"/>
              <a:gd name="textAreaTop" fmla="*/ 0 h 914400"/>
              <a:gd name="textAreaBottom" fmla="*/ 457200 h 914400"/>
              <a:gd name="GluePoint1X" fmla="*/ 457201 w 914400"/>
              <a:gd name="GluePoint1Y" fmla="*/ 0 h 914400"/>
              <a:gd name="GluePoint2X" fmla="*/ 457200 w 914400"/>
              <a:gd name="GluePoint2Y" fmla="*/ 457200 h 914400"/>
              <a:gd name="GluePoint3X" fmla="*/ 914400 w 914400"/>
              <a:gd name="GluePoint3Y" fmla="*/ 457200 h 9144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  <a:lnTo>
                  <a:pt x="457200" y="457200"/>
                </a:lnTo>
                <a:close/>
              </a:path>
              <a:path fill="none" w="914400" h="914400">
                <a:moveTo>
                  <a:pt x="457201" y="0"/>
                </a:moveTo>
                <a:lnTo>
                  <a:pt x="457201" y="0"/>
                </a:lnTo>
                <a:arcTo wR="457200" hR="457200" stAng="-5399992" swAng="5400000"/>
              </a:path>
            </a:pathLst>
          </a:custGeom>
          <a:noFill/>
          <a:ln w="381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9" dur="indefinite" restart="never" nodeType="tmRoot">
          <p:childTnLst>
            <p:seq>
              <p:cTn id="110" dur="indefinite" nodeType="mainSeq">
                <p:childTnLst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0" dur="8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1" dur="8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7" dur="8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8" dur="8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4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4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9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4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9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9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9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9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" name="Picture 2" descr="msoA0C53"/>
          <p:cNvPicPr/>
          <p:nvPr/>
        </p:nvPicPr>
        <p:blipFill>
          <a:blip r:embed="rId1"/>
          <a:srcRect l="17174" t="51857" r="66275" b="43817"/>
          <a:stretch/>
        </p:blipFill>
        <p:spPr>
          <a:xfrm>
            <a:off x="0" y="0"/>
            <a:ext cx="7605720" cy="2811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2"/>
          <p:cNvPicPr/>
          <p:nvPr/>
        </p:nvPicPr>
        <p:blipFill>
          <a:blip r:embed="rId1"/>
          <a:stretch/>
        </p:blipFill>
        <p:spPr>
          <a:xfrm>
            <a:off x="0" y="0"/>
            <a:ext cx="7596360" cy="4183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023400" cy="3606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047160" cy="3335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083520" cy="3284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144000" cy="4541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144000" cy="4054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2"/>
          <p:cNvPicPr/>
          <p:nvPr/>
        </p:nvPicPr>
        <p:blipFill>
          <a:blip r:embed="rId1"/>
          <a:stretch/>
        </p:blipFill>
        <p:spPr>
          <a:xfrm>
            <a:off x="0" y="0"/>
            <a:ext cx="9144000" cy="4087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14" descr="msoD5A61"/>
          <p:cNvPicPr/>
          <p:nvPr/>
        </p:nvPicPr>
        <p:blipFill>
          <a:blip r:embed="rId1"/>
          <a:srcRect l="17108" t="61793" r="46655" b="30302"/>
          <a:stretch/>
        </p:blipFill>
        <p:spPr>
          <a:xfrm>
            <a:off x="0" y="0"/>
            <a:ext cx="9115560" cy="2811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25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6" name="Text Box 18"/>
          <p:cNvSpPr/>
          <p:nvPr/>
        </p:nvSpPr>
        <p:spPr>
          <a:xfrm>
            <a:off x="826920" y="1844640"/>
            <a:ext cx="8209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We can sometimes reduce fractions to a simpler form if the numerator and denominator have a number or letter in common.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27" name="Text Box 22"/>
          <p:cNvSpPr/>
          <p:nvPr/>
        </p:nvSpPr>
        <p:spPr>
          <a:xfrm>
            <a:off x="901440" y="285264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28" name="Object 23"/>
          <p:cNvGraphicFramePr/>
          <p:nvPr/>
        </p:nvGraphicFramePr>
        <p:xfrm>
          <a:off x="1116000" y="4940280"/>
          <a:ext cx="426960" cy="934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29" name="Object 23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16000" y="4940280"/>
                    <a:ext cx="42696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0" name="Object 24"/>
          <p:cNvGraphicFramePr/>
          <p:nvPr/>
        </p:nvGraphicFramePr>
        <p:xfrm>
          <a:off x="1730520" y="4940280"/>
          <a:ext cx="1068120" cy="9349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31" name="Object 24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730520" y="4940280"/>
                    <a:ext cx="106812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2" name="Line 25"/>
          <p:cNvSpPr/>
          <p:nvPr/>
        </p:nvSpPr>
        <p:spPr>
          <a:xfrm>
            <a:off x="1979640" y="5011560"/>
            <a:ext cx="360360" cy="3607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33" name="Line 26"/>
          <p:cNvSpPr/>
          <p:nvPr/>
        </p:nvSpPr>
        <p:spPr>
          <a:xfrm>
            <a:off x="1979640" y="551664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34" name="Object 27"/>
          <p:cNvGraphicFramePr/>
          <p:nvPr/>
        </p:nvGraphicFramePr>
        <p:xfrm>
          <a:off x="2835360" y="4940280"/>
          <a:ext cx="590400" cy="9349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235" name="Object 27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835360" y="4940280"/>
                    <a:ext cx="59040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" name="AutoShape 28"/>
          <p:cNvSpPr/>
          <p:nvPr/>
        </p:nvSpPr>
        <p:spPr>
          <a:xfrm>
            <a:off x="1979640" y="3427560"/>
            <a:ext cx="2087640" cy="863280"/>
          </a:xfrm>
          <a:prstGeom prst="cloudCallout">
            <a:avLst>
              <a:gd name="adj1" fmla="val -34180"/>
              <a:gd name="adj2" fmla="val 126837"/>
            </a:avLst>
          </a:prstGeom>
          <a:solidFill>
            <a:srgbClr val="4D4D4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HCF =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37" name="Object 31"/>
          <p:cNvGraphicFramePr/>
          <p:nvPr/>
        </p:nvGraphicFramePr>
        <p:xfrm>
          <a:off x="5268960" y="4730760"/>
          <a:ext cx="476280" cy="106668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238" name="Object 31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5268960" y="4730760"/>
                    <a:ext cx="47628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9" name="Object 32"/>
          <p:cNvGraphicFramePr/>
          <p:nvPr/>
        </p:nvGraphicFramePr>
        <p:xfrm>
          <a:off x="5865840" y="4754520"/>
          <a:ext cx="1150920" cy="101772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240" name="Object 32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5865840" y="4754520"/>
                    <a:ext cx="1150920" cy="101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1" name="Line 33"/>
          <p:cNvSpPr/>
          <p:nvPr/>
        </p:nvSpPr>
        <p:spPr>
          <a:xfrm>
            <a:off x="6156360" y="486720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2" name="Line 34"/>
          <p:cNvSpPr/>
          <p:nvPr/>
        </p:nvSpPr>
        <p:spPr>
          <a:xfrm>
            <a:off x="6372360" y="537228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43" name="Object 35"/>
          <p:cNvGraphicFramePr/>
          <p:nvPr/>
        </p:nvGraphicFramePr>
        <p:xfrm>
          <a:off x="7157880" y="4724280"/>
          <a:ext cx="1230480" cy="93528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244" name="Object 35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7157880" y="4724280"/>
                    <a:ext cx="123048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5" name="AutoShape 36"/>
          <p:cNvSpPr/>
          <p:nvPr/>
        </p:nvSpPr>
        <p:spPr>
          <a:xfrm>
            <a:off x="6012000" y="3355920"/>
            <a:ext cx="2087280" cy="863640"/>
          </a:xfrm>
          <a:prstGeom prst="cloudCallout">
            <a:avLst>
              <a:gd name="adj1" fmla="val -34180"/>
              <a:gd name="adj2" fmla="val 126837"/>
            </a:avLst>
          </a:prstGeom>
          <a:solidFill>
            <a:srgbClr val="4D4D4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HCF = Y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6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0" dur="indefinite" restart="never" nodeType="tmRoot">
          <p:childTnLst>
            <p:seq>
              <p:cTn id="211" dur="indefinite" nodeType="mainSeq">
                <p:childTnLst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6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1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26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31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36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1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6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1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6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1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248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9" name="Text Box 5"/>
          <p:cNvSpPr/>
          <p:nvPr/>
        </p:nvSpPr>
        <p:spPr>
          <a:xfrm>
            <a:off x="1117080" y="198900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50" name="Object 6"/>
          <p:cNvGraphicFramePr/>
          <p:nvPr/>
        </p:nvGraphicFramePr>
        <p:xfrm>
          <a:off x="1225440" y="2706840"/>
          <a:ext cx="639720" cy="934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51" name="Object 6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25440" y="2706840"/>
                    <a:ext cx="63972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2" name="Object 7"/>
          <p:cNvGraphicFramePr/>
          <p:nvPr/>
        </p:nvGraphicFramePr>
        <p:xfrm>
          <a:off x="1979640" y="2706840"/>
          <a:ext cx="1577880" cy="9349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53" name="Object 7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979640" y="2706840"/>
                    <a:ext cx="157788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4" name="Line 8"/>
          <p:cNvSpPr/>
          <p:nvPr/>
        </p:nvSpPr>
        <p:spPr>
          <a:xfrm>
            <a:off x="2482920" y="277812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5" name="Line 9"/>
          <p:cNvSpPr/>
          <p:nvPr/>
        </p:nvSpPr>
        <p:spPr>
          <a:xfrm>
            <a:off x="2195640" y="328284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56" name="Object 10"/>
          <p:cNvGraphicFramePr/>
          <p:nvPr/>
        </p:nvGraphicFramePr>
        <p:xfrm>
          <a:off x="3673440" y="2706840"/>
          <a:ext cx="754200" cy="9349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257" name="Object 10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3673440" y="2706840"/>
                    <a:ext cx="75420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8" name="Object 12"/>
          <p:cNvGraphicFramePr/>
          <p:nvPr/>
        </p:nvGraphicFramePr>
        <p:xfrm>
          <a:off x="1258920" y="4724280"/>
          <a:ext cx="458640" cy="98424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259" name="Object 12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258920" y="4724280"/>
                    <a:ext cx="458640" cy="98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0" name="Object 13"/>
          <p:cNvGraphicFramePr/>
          <p:nvPr/>
        </p:nvGraphicFramePr>
        <p:xfrm>
          <a:off x="1900080" y="4746600"/>
          <a:ext cx="1627200" cy="93672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261" name="Object 13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1900080" y="4746600"/>
                    <a:ext cx="1627200" cy="93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2" name="Line 14"/>
          <p:cNvSpPr/>
          <p:nvPr/>
        </p:nvSpPr>
        <p:spPr>
          <a:xfrm>
            <a:off x="2139840" y="481968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3" name="Line 15"/>
          <p:cNvSpPr/>
          <p:nvPr/>
        </p:nvSpPr>
        <p:spPr>
          <a:xfrm>
            <a:off x="2357280" y="532440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64" name="Object 16"/>
          <p:cNvGraphicFramePr/>
          <p:nvPr/>
        </p:nvGraphicFramePr>
        <p:xfrm>
          <a:off x="3735360" y="4726080"/>
          <a:ext cx="1197000" cy="93492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265" name="Object 16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3735360" y="4726080"/>
                    <a:ext cx="1197000" cy="93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6" name="Line 18"/>
          <p:cNvSpPr/>
          <p:nvPr/>
        </p:nvSpPr>
        <p:spPr>
          <a:xfrm>
            <a:off x="2698920" y="328284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7" name="Line 19"/>
          <p:cNvSpPr/>
          <p:nvPr/>
        </p:nvSpPr>
        <p:spPr>
          <a:xfrm>
            <a:off x="2987640" y="277956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8" name="Text Box 20"/>
          <p:cNvSpPr/>
          <p:nvPr/>
        </p:nvSpPr>
        <p:spPr>
          <a:xfrm>
            <a:off x="2197080" y="35002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69" name="Text Box 21"/>
          <p:cNvSpPr/>
          <p:nvPr/>
        </p:nvSpPr>
        <p:spPr>
          <a:xfrm>
            <a:off x="2339640" y="24922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0" name="Text Box 22"/>
          <p:cNvSpPr/>
          <p:nvPr/>
        </p:nvSpPr>
        <p:spPr>
          <a:xfrm>
            <a:off x="2773080" y="35002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1" name="Text Box 23"/>
          <p:cNvSpPr/>
          <p:nvPr/>
        </p:nvSpPr>
        <p:spPr>
          <a:xfrm>
            <a:off x="3132000" y="24922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2" name="Line 24"/>
          <p:cNvSpPr/>
          <p:nvPr/>
        </p:nvSpPr>
        <p:spPr>
          <a:xfrm>
            <a:off x="2716200" y="489420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3" name="Line 25"/>
          <p:cNvSpPr/>
          <p:nvPr/>
        </p:nvSpPr>
        <p:spPr>
          <a:xfrm>
            <a:off x="2933640" y="539892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4" name="Text Box 26"/>
          <p:cNvSpPr/>
          <p:nvPr/>
        </p:nvSpPr>
        <p:spPr>
          <a:xfrm>
            <a:off x="2371320" y="55879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5" name="Text Box 27"/>
          <p:cNvSpPr/>
          <p:nvPr/>
        </p:nvSpPr>
        <p:spPr>
          <a:xfrm>
            <a:off x="2141280" y="450864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6" name="Text Box 28"/>
          <p:cNvSpPr/>
          <p:nvPr/>
        </p:nvSpPr>
        <p:spPr>
          <a:xfrm>
            <a:off x="2973240" y="55879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77" name="Text Box 29"/>
          <p:cNvSpPr/>
          <p:nvPr/>
        </p:nvSpPr>
        <p:spPr>
          <a:xfrm>
            <a:off x="2646000" y="450864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78" name="Object 6"/>
          <p:cNvGraphicFramePr/>
          <p:nvPr/>
        </p:nvGraphicFramePr>
        <p:xfrm>
          <a:off x="5165640" y="2602080"/>
          <a:ext cx="738360" cy="1017360"/>
        </p:xfrm>
        <a:graphic>
          <a:graphicData uri="http://schemas.openxmlformats.org/presentationml/2006/ole">
            <p:oleObj r:id="rId14" spid="">
              <p:embed/>
              <p:pic>
                <p:nvPicPr>
                  <p:cNvPr id="279" name="Object 6"/>
                  <p:cNvPicPr/>
                  <p:nvPr/>
                </p:nvPicPr>
                <p:blipFill>
                  <a:blip r:embed="rId15"/>
                  <a:stretch/>
                </p:blipFill>
                <p:spPr>
                  <a:xfrm>
                    <a:off x="5165640" y="2602080"/>
                    <a:ext cx="738360" cy="101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0" name="Object 7"/>
          <p:cNvGraphicFramePr/>
          <p:nvPr/>
        </p:nvGraphicFramePr>
        <p:xfrm>
          <a:off x="6232680" y="2602080"/>
          <a:ext cx="1050840" cy="1017360"/>
        </p:xfrm>
        <a:graphic>
          <a:graphicData uri="http://schemas.openxmlformats.org/presentationml/2006/ole">
            <p:oleObj r:id="rId16" spid="">
              <p:embed/>
              <p:pic>
                <p:nvPicPr>
                  <p:cNvPr id="281" name="Object 7"/>
                  <p:cNvPicPr/>
                  <p:nvPr/>
                </p:nvPicPr>
                <p:blipFill>
                  <a:blip r:embed="rId17"/>
                  <a:stretch/>
                </p:blipFill>
                <p:spPr>
                  <a:xfrm>
                    <a:off x="6232680" y="2602080"/>
                    <a:ext cx="1050840" cy="101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2" name="Line 8"/>
          <p:cNvSpPr/>
          <p:nvPr/>
        </p:nvSpPr>
        <p:spPr>
          <a:xfrm>
            <a:off x="6572160" y="2571840"/>
            <a:ext cx="189000" cy="428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83" name="Line 9"/>
          <p:cNvSpPr/>
          <p:nvPr/>
        </p:nvSpPr>
        <p:spPr>
          <a:xfrm>
            <a:off x="6640560" y="321948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84" name="Object 10"/>
          <p:cNvGraphicFramePr/>
          <p:nvPr/>
        </p:nvGraphicFramePr>
        <p:xfrm>
          <a:off x="7719840" y="2643120"/>
          <a:ext cx="640080" cy="935280"/>
        </p:xfrm>
        <a:graphic>
          <a:graphicData uri="http://schemas.openxmlformats.org/presentationml/2006/ole">
            <p:oleObj r:id="rId18" spid="">
              <p:embed/>
              <p:pic>
                <p:nvPicPr>
                  <p:cNvPr id="285" name="Object 10"/>
                  <p:cNvPicPr/>
                  <p:nvPr/>
                </p:nvPicPr>
                <p:blipFill>
                  <a:blip r:embed="rId19"/>
                  <a:stretch/>
                </p:blipFill>
                <p:spPr>
                  <a:xfrm>
                    <a:off x="7719840" y="2643120"/>
                    <a:ext cx="640080" cy="9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6" name="Object 12"/>
          <p:cNvGraphicFramePr/>
          <p:nvPr/>
        </p:nvGraphicFramePr>
        <p:xfrm>
          <a:off x="5351400" y="4621320"/>
          <a:ext cx="1197000" cy="1065240"/>
        </p:xfrm>
        <a:graphic>
          <a:graphicData uri="http://schemas.openxmlformats.org/presentationml/2006/ole">
            <p:oleObj r:id="rId20" spid="">
              <p:embed/>
              <p:pic>
                <p:nvPicPr>
                  <p:cNvPr id="287" name="Object 12"/>
                  <p:cNvPicPr/>
                  <p:nvPr/>
                </p:nvPicPr>
                <p:blipFill>
                  <a:blip r:embed="rId21"/>
                  <a:stretch/>
                </p:blipFill>
                <p:spPr>
                  <a:xfrm>
                    <a:off x="5351400" y="4621320"/>
                    <a:ext cx="1197000" cy="106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8" name="Object 13"/>
          <p:cNvGraphicFramePr/>
          <p:nvPr/>
        </p:nvGraphicFramePr>
        <p:xfrm>
          <a:off x="6572160" y="4619520"/>
          <a:ext cx="1511280" cy="1067040"/>
        </p:xfrm>
        <a:graphic>
          <a:graphicData uri="http://schemas.openxmlformats.org/presentationml/2006/ole">
            <p:oleObj r:id="rId22" spid="">
              <p:embed/>
              <p:pic>
                <p:nvPicPr>
                  <p:cNvPr id="289" name="Object 13"/>
                  <p:cNvPicPr/>
                  <p:nvPr/>
                </p:nvPicPr>
                <p:blipFill>
                  <a:blip r:embed="rId23"/>
                  <a:stretch/>
                </p:blipFill>
                <p:spPr>
                  <a:xfrm>
                    <a:off x="6572160" y="4619520"/>
                    <a:ext cx="1511280" cy="106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0" name="Line 14"/>
          <p:cNvSpPr/>
          <p:nvPr/>
        </p:nvSpPr>
        <p:spPr>
          <a:xfrm>
            <a:off x="6908760" y="475632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1" name="Line 15"/>
          <p:cNvSpPr/>
          <p:nvPr/>
        </p:nvSpPr>
        <p:spPr>
          <a:xfrm>
            <a:off x="6997680" y="5261040"/>
            <a:ext cx="36036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292" name="Object 16"/>
          <p:cNvGraphicFramePr/>
          <p:nvPr/>
        </p:nvGraphicFramePr>
        <p:xfrm>
          <a:off x="8099280" y="4622760"/>
          <a:ext cx="754200" cy="1015920"/>
        </p:xfrm>
        <a:graphic>
          <a:graphicData uri="http://schemas.openxmlformats.org/presentationml/2006/ole">
            <p:oleObj r:id="rId24" spid="">
              <p:embed/>
              <p:pic>
                <p:nvPicPr>
                  <p:cNvPr id="293" name="Object 16"/>
                  <p:cNvPicPr/>
                  <p:nvPr/>
                </p:nvPicPr>
                <p:blipFill>
                  <a:blip r:embed="rId25"/>
                  <a:stretch/>
                </p:blipFill>
                <p:spPr>
                  <a:xfrm>
                    <a:off x="8099280" y="4622760"/>
                    <a:ext cx="754200" cy="101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4" name="Line 18"/>
          <p:cNvSpPr/>
          <p:nvPr/>
        </p:nvSpPr>
        <p:spPr>
          <a:xfrm>
            <a:off x="6997680" y="3219480"/>
            <a:ext cx="217440" cy="4237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5" name="Line 19"/>
          <p:cNvSpPr/>
          <p:nvPr/>
        </p:nvSpPr>
        <p:spPr>
          <a:xfrm>
            <a:off x="7072200" y="2643120"/>
            <a:ext cx="142920" cy="4287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6" name="Text Box 20"/>
          <p:cNvSpPr/>
          <p:nvPr/>
        </p:nvSpPr>
        <p:spPr>
          <a:xfrm>
            <a:off x="6418080" y="34369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7" name="Text Box 21"/>
          <p:cNvSpPr/>
          <p:nvPr/>
        </p:nvSpPr>
        <p:spPr>
          <a:xfrm>
            <a:off x="6329160" y="24289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8" name="Text Box 22"/>
          <p:cNvSpPr/>
          <p:nvPr/>
        </p:nvSpPr>
        <p:spPr>
          <a:xfrm>
            <a:off x="7110360" y="34369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99" name="Text Box 23"/>
          <p:cNvSpPr/>
          <p:nvPr/>
        </p:nvSpPr>
        <p:spPr>
          <a:xfrm>
            <a:off x="7252920" y="24289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0" name="Line 24"/>
          <p:cNvSpPr/>
          <p:nvPr/>
        </p:nvSpPr>
        <p:spPr>
          <a:xfrm>
            <a:off x="7483320" y="4714920"/>
            <a:ext cx="146160" cy="1429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1" name="Line 25"/>
          <p:cNvSpPr/>
          <p:nvPr/>
        </p:nvSpPr>
        <p:spPr>
          <a:xfrm>
            <a:off x="7269120" y="5335560"/>
            <a:ext cx="231840" cy="2365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2" name="Text Box 26"/>
          <p:cNvSpPr/>
          <p:nvPr/>
        </p:nvSpPr>
        <p:spPr>
          <a:xfrm>
            <a:off x="6906960" y="55720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3" name="Text Box 27"/>
          <p:cNvSpPr/>
          <p:nvPr/>
        </p:nvSpPr>
        <p:spPr>
          <a:xfrm>
            <a:off x="6756840" y="42861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4" name="Text Box 28"/>
          <p:cNvSpPr/>
          <p:nvPr/>
        </p:nvSpPr>
        <p:spPr>
          <a:xfrm>
            <a:off x="7768440" y="5143680"/>
            <a:ext cx="283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5" name="Text Box 29"/>
          <p:cNvSpPr/>
          <p:nvPr/>
        </p:nvSpPr>
        <p:spPr>
          <a:xfrm>
            <a:off x="7289640" y="4519440"/>
            <a:ext cx="27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6" name="Line 25"/>
          <p:cNvSpPr/>
          <p:nvPr/>
        </p:nvSpPr>
        <p:spPr>
          <a:xfrm flipV="1">
            <a:off x="7643880" y="4714920"/>
            <a:ext cx="357120" cy="2858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7" name="Line 25"/>
          <p:cNvSpPr/>
          <p:nvPr/>
        </p:nvSpPr>
        <p:spPr>
          <a:xfrm>
            <a:off x="7626240" y="5214960"/>
            <a:ext cx="214560" cy="214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8" name="Text Box 26"/>
          <p:cNvSpPr/>
          <p:nvPr/>
        </p:nvSpPr>
        <p:spPr>
          <a:xfrm>
            <a:off x="7264080" y="55720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09" name="Text Box 29"/>
          <p:cNvSpPr/>
          <p:nvPr/>
        </p:nvSpPr>
        <p:spPr>
          <a:xfrm>
            <a:off x="7788960" y="42861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10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11" name="Cloud 54"/>
          <p:cNvSpPr/>
          <p:nvPr/>
        </p:nvSpPr>
        <p:spPr>
          <a:xfrm>
            <a:off x="4087800" y="0"/>
            <a:ext cx="4827600" cy="1827720"/>
          </a:xfrm>
          <a:custGeom>
            <a:avLst/>
            <a:gdLst>
              <a:gd name="textAreaLeft" fmla="*/ 665280 w 4827600"/>
              <a:gd name="textAreaRight" fmla="*/ 3818880 w 4827600"/>
              <a:gd name="textAreaTop" fmla="*/ 275760 h 1827720"/>
              <a:gd name="textAreaBottom" fmla="*/ 1467000 h 1827720"/>
              <a:gd name="GluePoint1X" fmla="*/ 4823564 w 43200"/>
              <a:gd name="GluePoint1Y" fmla="*/ 913607 h 43200"/>
              <a:gd name="GluePoint2X" fmla="*/ 2413794 w 43200"/>
              <a:gd name="GluePoint2Y" fmla="*/ 1825267 h 43200"/>
              <a:gd name="GluePoint3X" fmla="*/ 14974 w 43200"/>
              <a:gd name="GluePoint3Y" fmla="*/ 913607 h 43200"/>
              <a:gd name="GluePoint4X" fmla="*/ 2413794 w 43200"/>
              <a:gd name="GluePoint4Y" fmla="*/ 10447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We can only simplify if fraction is a product of factors.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7" dur="indefinite" restart="never" nodeType="tmRoot">
          <p:childTnLst>
            <p:seq>
              <p:cTn id="268" dur="indefinite" nodeType="mainSeq">
                <p:childTnLst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9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4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89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0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1" dur="8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6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01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02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08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3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4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5" dur="8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20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5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6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7" dur="8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32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3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7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52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3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4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59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4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65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6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71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6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7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83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8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89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0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9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0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05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10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5" dur="8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6" dur="8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7" dur="8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2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7" dur="8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8" dur="8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9" dur="8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34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9" dur="8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40" dur="8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1" dur="8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46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1" dur="8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52" dur="8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3" dur="8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58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3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8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3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8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79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0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1" fill="hold">
                      <p:stCondLst>
                        <p:cond delay="indefinite"/>
                      </p:stCondLst>
                      <p:childTnLst>
                        <p:par>
                          <p:cTn id="482" fill="hold">
                            <p:stCondLst>
                              <p:cond delay="0"/>
                            </p:stCondLst>
                            <p:childTnLst>
                              <p:par>
                                <p:cTn id="48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85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0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1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2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97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2" dur="8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3" dur="8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4" dur="8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9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4" dur="8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5" dur="8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6" dur="8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1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6" dur="8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7" dur="8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8" dur="8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9" fill="hold">
                      <p:stCondLst>
                        <p:cond delay="indefinite"/>
                      </p:stCondLst>
                      <p:childTnLst>
                        <p:par>
                          <p:cTn id="530" fill="hold">
                            <p:stCondLst>
                              <p:cond delay="0"/>
                            </p:stCondLst>
                            <p:childTnLst>
                              <p:par>
                                <p:cTn id="5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3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38" dur="8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9" dur="8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0" dur="8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1" fill="hold">
                      <p:stCondLst>
                        <p:cond delay="indefinite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5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13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4" name="Text Box 4"/>
          <p:cNvSpPr/>
          <p:nvPr/>
        </p:nvSpPr>
        <p:spPr>
          <a:xfrm>
            <a:off x="1117080" y="198900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15" name="Object 10"/>
          <p:cNvGraphicFramePr/>
          <p:nvPr/>
        </p:nvGraphicFramePr>
        <p:xfrm>
          <a:off x="1243080" y="2747880"/>
          <a:ext cx="1212840" cy="1067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16" name="Object 10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43080" y="2747880"/>
                    <a:ext cx="1212840" cy="106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7" name="Object 11"/>
          <p:cNvGraphicFramePr/>
          <p:nvPr/>
        </p:nvGraphicFramePr>
        <p:xfrm>
          <a:off x="2646360" y="2770200"/>
          <a:ext cx="3303720" cy="10191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18" name="Object 11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646360" y="2770200"/>
                    <a:ext cx="3303720" cy="10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9" name="Line 12"/>
          <p:cNvSpPr/>
          <p:nvPr/>
        </p:nvSpPr>
        <p:spPr>
          <a:xfrm>
            <a:off x="3564000" y="2789280"/>
            <a:ext cx="792000" cy="431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0" name="Line 13"/>
          <p:cNvSpPr/>
          <p:nvPr/>
        </p:nvSpPr>
        <p:spPr>
          <a:xfrm>
            <a:off x="3203640" y="3436920"/>
            <a:ext cx="64764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21" name="Object 14"/>
          <p:cNvGraphicFramePr/>
          <p:nvPr/>
        </p:nvGraphicFramePr>
        <p:xfrm>
          <a:off x="6246720" y="2751120"/>
          <a:ext cx="1360440" cy="101592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322" name="Object 14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6246720" y="2751120"/>
                    <a:ext cx="1360440" cy="101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3" name="Line 21"/>
          <p:cNvSpPr/>
          <p:nvPr/>
        </p:nvSpPr>
        <p:spPr>
          <a:xfrm>
            <a:off x="4427640" y="2789280"/>
            <a:ext cx="1008000" cy="431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4" name="Line 22"/>
          <p:cNvSpPr/>
          <p:nvPr/>
        </p:nvSpPr>
        <p:spPr>
          <a:xfrm>
            <a:off x="4068720" y="3436920"/>
            <a:ext cx="64764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5" name="Text Box 23"/>
          <p:cNvSpPr/>
          <p:nvPr/>
        </p:nvSpPr>
        <p:spPr>
          <a:xfrm>
            <a:off x="3349440" y="37972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6" name="Text Box 24"/>
          <p:cNvSpPr/>
          <p:nvPr/>
        </p:nvSpPr>
        <p:spPr>
          <a:xfrm>
            <a:off x="3852720" y="25002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7" name="Text Box 25"/>
          <p:cNvSpPr/>
          <p:nvPr/>
        </p:nvSpPr>
        <p:spPr>
          <a:xfrm>
            <a:off x="4286160" y="37972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28" name="Text Box 26"/>
          <p:cNvSpPr/>
          <p:nvPr/>
        </p:nvSpPr>
        <p:spPr>
          <a:xfrm>
            <a:off x="4717800" y="25002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29" name="Object 10"/>
          <p:cNvGraphicFramePr/>
          <p:nvPr/>
        </p:nvGraphicFramePr>
        <p:xfrm>
          <a:off x="1219320" y="4732200"/>
          <a:ext cx="2262240" cy="101772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330" name="Object 10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1219320" y="4732200"/>
                    <a:ext cx="2262240" cy="101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1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32" name="Cloud 25"/>
          <p:cNvSpPr/>
          <p:nvPr/>
        </p:nvSpPr>
        <p:spPr>
          <a:xfrm>
            <a:off x="4087800" y="0"/>
            <a:ext cx="4827600" cy="1827720"/>
          </a:xfrm>
          <a:custGeom>
            <a:avLst/>
            <a:gdLst>
              <a:gd name="textAreaLeft" fmla="*/ 665280 w 4827600"/>
              <a:gd name="textAreaRight" fmla="*/ 3818880 w 4827600"/>
              <a:gd name="textAreaTop" fmla="*/ 275760 h 1827720"/>
              <a:gd name="textAreaBottom" fmla="*/ 1467000 h 1827720"/>
              <a:gd name="GluePoint1X" fmla="*/ 4823564 w 43200"/>
              <a:gd name="GluePoint1Y" fmla="*/ 913607 h 43200"/>
              <a:gd name="GluePoint2X" fmla="*/ 2413794 w 43200"/>
              <a:gd name="GluePoint2Y" fmla="*/ 1825267 h 43200"/>
              <a:gd name="GluePoint3X" fmla="*/ 14974 w 43200"/>
              <a:gd name="GluePoint3Y" fmla="*/ 913607 h 43200"/>
              <a:gd name="GluePoint4X" fmla="*/ 2413794 w 43200"/>
              <a:gd name="GluePoint4Y" fmla="*/ 10447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We can only simplify if fraction is a product of factors.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33" name="Line 13"/>
          <p:cNvSpPr/>
          <p:nvPr/>
        </p:nvSpPr>
        <p:spPr>
          <a:xfrm>
            <a:off x="2092320" y="5351400"/>
            <a:ext cx="647640" cy="3603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34" name="Line 22"/>
          <p:cNvSpPr/>
          <p:nvPr/>
        </p:nvSpPr>
        <p:spPr>
          <a:xfrm>
            <a:off x="2527200" y="4813200"/>
            <a:ext cx="647640" cy="287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35" name="Object 10"/>
          <p:cNvGraphicFramePr/>
          <p:nvPr/>
        </p:nvGraphicFramePr>
        <p:xfrm>
          <a:off x="3727440" y="4913280"/>
          <a:ext cx="1955880" cy="60012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336" name="Object 10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3727440" y="4913280"/>
                    <a:ext cx="1955880" cy="60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7" name="Text Box 25"/>
          <p:cNvSpPr/>
          <p:nvPr/>
        </p:nvSpPr>
        <p:spPr>
          <a:xfrm>
            <a:off x="3322440" y="444672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38" name="Text Box 25"/>
          <p:cNvSpPr/>
          <p:nvPr/>
        </p:nvSpPr>
        <p:spPr>
          <a:xfrm>
            <a:off x="2506320" y="57294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46" dur="indefinite" restart="never" nodeType="tmRoot">
          <p:childTnLst>
            <p:seq>
              <p:cTn id="547" dur="indefinite" nodeType="mainSeq">
                <p:childTnLst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2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3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58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63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8" dur="8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9" dur="8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0" dur="8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1" fill="hold">
                      <p:stCondLst>
                        <p:cond delay="indefinite"/>
                      </p:stCondLst>
                      <p:childTnLst>
                        <p:par>
                          <p:cTn id="572" fill="hold">
                            <p:stCondLst>
                              <p:cond delay="0"/>
                            </p:stCondLst>
                            <p:childTnLst>
                              <p:par>
                                <p:cTn id="5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75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0" dur="80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1" dur="80"/>
                                        <p:tgtEl>
                                          <p:spTgt spid="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80"/>
                                        <p:tgtEl>
                                          <p:spTgt spid="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87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2" dur="8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3" dur="8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4" dur="8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9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4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5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6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11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16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7" fill="hold">
                      <p:stCondLst>
                        <p:cond delay="indefinite"/>
                      </p:stCondLst>
                      <p:childTnLst>
                        <p:par>
                          <p:cTn id="618" fill="hold">
                            <p:stCondLst>
                              <p:cond delay="0"/>
                            </p:stCondLst>
                            <p:childTnLst>
                              <p:par>
                                <p:cTn id="6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1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2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3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>
                      <p:stCondLst>
                        <p:cond delay="indefinite"/>
                      </p:stCondLst>
                      <p:childTnLst>
                        <p:par>
                          <p:cTn id="625" fill="hold">
                            <p:stCondLst>
                              <p:cond delay="0"/>
                            </p:stCondLst>
                            <p:childTnLst>
                              <p:par>
                                <p:cTn id="62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28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3" dur="80"/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4" dur="80"/>
                                        <p:tgtEl>
                                          <p:spTgt spid="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5" dur="80"/>
                                        <p:tgtEl>
                                          <p:spTgt spid="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0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pic>
        <p:nvPicPr>
          <p:cNvPr id="340" name="Picture 3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1" name="Text Box 4"/>
          <p:cNvSpPr/>
          <p:nvPr/>
        </p:nvSpPr>
        <p:spPr>
          <a:xfrm>
            <a:off x="1117080" y="1989000"/>
            <a:ext cx="15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42" name="Object 10"/>
          <p:cNvGraphicFramePr/>
          <p:nvPr/>
        </p:nvGraphicFramePr>
        <p:xfrm>
          <a:off x="1111320" y="2868480"/>
          <a:ext cx="2770200" cy="1067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43" name="Object 10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11320" y="2868480"/>
                    <a:ext cx="2770200" cy="106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4" name="Object 10"/>
          <p:cNvGraphicFramePr/>
          <p:nvPr/>
        </p:nvGraphicFramePr>
        <p:xfrm>
          <a:off x="4233960" y="2741760"/>
          <a:ext cx="1977840" cy="1292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45" name="Object 10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233960" y="2741760"/>
                    <a:ext cx="1977840" cy="129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6" name="Rectangle 14"/>
          <p:cNvSpPr/>
          <p:nvPr/>
        </p:nvSpPr>
        <p:spPr>
          <a:xfrm>
            <a:off x="826920" y="268200"/>
            <a:ext cx="7543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Algebraic Fractions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7" name="Cloud 25"/>
          <p:cNvSpPr/>
          <p:nvPr/>
        </p:nvSpPr>
        <p:spPr>
          <a:xfrm>
            <a:off x="4087800" y="0"/>
            <a:ext cx="4827600" cy="1827720"/>
          </a:xfrm>
          <a:custGeom>
            <a:avLst/>
            <a:gdLst>
              <a:gd name="textAreaLeft" fmla="*/ 665280 w 4827600"/>
              <a:gd name="textAreaRight" fmla="*/ 3818880 w 4827600"/>
              <a:gd name="textAreaTop" fmla="*/ 275760 h 1827720"/>
              <a:gd name="textAreaBottom" fmla="*/ 1467000 h 1827720"/>
              <a:gd name="GluePoint1X" fmla="*/ 4823564 w 43200"/>
              <a:gd name="GluePoint1Y" fmla="*/ 913607 h 43200"/>
              <a:gd name="GluePoint2X" fmla="*/ 2413794 w 43200"/>
              <a:gd name="GluePoint2Y" fmla="*/ 1825267 h 43200"/>
              <a:gd name="GluePoint3X" fmla="*/ 14974 w 43200"/>
              <a:gd name="GluePoint3Y" fmla="*/ 913607 h 43200"/>
              <a:gd name="GluePoint4X" fmla="*/ 2413794 w 43200"/>
              <a:gd name="GluePoint4Y" fmla="*/ 10447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00FFFF"/>
          </a:solidFill>
          <a:ln w="93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We can only simplify if fraction is a product of factors.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8" name="Line 13"/>
          <p:cNvSpPr/>
          <p:nvPr/>
        </p:nvSpPr>
        <p:spPr>
          <a:xfrm flipV="1">
            <a:off x="1190520" y="3536640"/>
            <a:ext cx="1270080" cy="307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49" name="Line 22"/>
          <p:cNvSpPr/>
          <p:nvPr/>
        </p:nvSpPr>
        <p:spPr>
          <a:xfrm>
            <a:off x="3402000" y="2878200"/>
            <a:ext cx="376200" cy="201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0" name="Text Box 25"/>
          <p:cNvSpPr/>
          <p:nvPr/>
        </p:nvSpPr>
        <p:spPr>
          <a:xfrm>
            <a:off x="3555720" y="247500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1" name="Line 22"/>
          <p:cNvSpPr/>
          <p:nvPr/>
        </p:nvSpPr>
        <p:spPr>
          <a:xfrm>
            <a:off x="3554280" y="3500280"/>
            <a:ext cx="376200" cy="201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2" name="Text Box 25"/>
          <p:cNvSpPr/>
          <p:nvPr/>
        </p:nvSpPr>
        <p:spPr>
          <a:xfrm>
            <a:off x="3762000" y="33004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3" name="Line 13"/>
          <p:cNvSpPr/>
          <p:nvPr/>
        </p:nvSpPr>
        <p:spPr>
          <a:xfrm>
            <a:off x="1289160" y="2975040"/>
            <a:ext cx="893520" cy="377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354" name="Object 10"/>
          <p:cNvGraphicFramePr/>
          <p:nvPr/>
        </p:nvGraphicFramePr>
        <p:xfrm>
          <a:off x="1266840" y="4567320"/>
          <a:ext cx="2492280" cy="10666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355" name="Object 10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1266840" y="4567320"/>
                    <a:ext cx="2492280" cy="106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56" name="Object 10"/>
          <p:cNvGraphicFramePr/>
          <p:nvPr/>
        </p:nvGraphicFramePr>
        <p:xfrm>
          <a:off x="4221000" y="4440240"/>
          <a:ext cx="2040120" cy="129240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357" name="Object 10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4221000" y="4440240"/>
                    <a:ext cx="2040120" cy="129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8" name="Line 13"/>
          <p:cNvSpPr/>
          <p:nvPr/>
        </p:nvSpPr>
        <p:spPr>
          <a:xfrm>
            <a:off x="1558800" y="4749840"/>
            <a:ext cx="892440" cy="37764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59" name="Line 22"/>
          <p:cNvSpPr/>
          <p:nvPr/>
        </p:nvSpPr>
        <p:spPr>
          <a:xfrm>
            <a:off x="2425680" y="5181480"/>
            <a:ext cx="376200" cy="201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0" name="Text Box 25"/>
          <p:cNvSpPr/>
          <p:nvPr/>
        </p:nvSpPr>
        <p:spPr>
          <a:xfrm>
            <a:off x="2417400" y="503388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1" name="Line 22"/>
          <p:cNvSpPr/>
          <p:nvPr/>
        </p:nvSpPr>
        <p:spPr>
          <a:xfrm>
            <a:off x="3451320" y="4621320"/>
            <a:ext cx="376200" cy="201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2" name="Text Box 25"/>
          <p:cNvSpPr/>
          <p:nvPr/>
        </p:nvSpPr>
        <p:spPr>
          <a:xfrm>
            <a:off x="3671640" y="44337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3" name="Line 13"/>
          <p:cNvSpPr/>
          <p:nvPr/>
        </p:nvSpPr>
        <p:spPr>
          <a:xfrm>
            <a:off x="2786040" y="5238720"/>
            <a:ext cx="893880" cy="3780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4" name="Line 22"/>
          <p:cNvSpPr/>
          <p:nvPr/>
        </p:nvSpPr>
        <p:spPr>
          <a:xfrm>
            <a:off x="1182600" y="4734000"/>
            <a:ext cx="378000" cy="201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5" name="Line 22"/>
          <p:cNvSpPr/>
          <p:nvPr/>
        </p:nvSpPr>
        <p:spPr>
          <a:xfrm>
            <a:off x="1147680" y="5275440"/>
            <a:ext cx="376200" cy="2016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6" name="Text Box 25"/>
          <p:cNvSpPr/>
          <p:nvPr/>
        </p:nvSpPr>
        <p:spPr>
          <a:xfrm>
            <a:off x="1069920" y="431784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67" name="Text Box 25"/>
          <p:cNvSpPr/>
          <p:nvPr/>
        </p:nvSpPr>
        <p:spPr>
          <a:xfrm>
            <a:off x="952920" y="50608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EF82A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1" dur="indefinite" restart="never" nodeType="tmRoot">
          <p:childTnLst>
            <p:seq>
              <p:cTn id="642" dur="indefinite" nodeType="mainSeq">
                <p:childTnLst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7" dur="50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8" dur="500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3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4" fill="hold">
                      <p:stCondLst>
                        <p:cond delay="indefinite"/>
                      </p:stCondLst>
                      <p:childTnLst>
                        <p:par>
                          <p:cTn id="655" fill="hold">
                            <p:stCondLst>
                              <p:cond delay="0"/>
                            </p:stCondLst>
                            <p:childTnLst>
                              <p:par>
                                <p:cTn id="6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8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3" dur="8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64" dur="8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5" dur="8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70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1" fill="hold">
                      <p:stCondLst>
                        <p:cond delay="indefinite"/>
                      </p:stCondLst>
                      <p:childTnLst>
                        <p:par>
                          <p:cTn id="672" fill="hold">
                            <p:stCondLst>
                              <p:cond delay="0"/>
                            </p:stCondLst>
                            <p:childTnLst>
                              <p:par>
                                <p:cTn id="6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75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80" dur="8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1" dur="8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2" dur="8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3" fill="hold">
                      <p:stCondLst>
                        <p:cond delay="indefinite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87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8" fill="hold">
                      <p:stCondLst>
                        <p:cond delay="indefinite"/>
                      </p:stCondLst>
                      <p:childTnLst>
                        <p:par>
                          <p:cTn id="689" fill="hold">
                            <p:stCondLst>
                              <p:cond delay="0"/>
                            </p:stCondLst>
                            <p:childTnLst>
                              <p:par>
                                <p:cTn id="69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92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3" fill="hold">
                      <p:stCondLst>
                        <p:cond delay="indefinite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7" dur="8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98" dur="8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9" dur="8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0" fill="hold">
                      <p:stCondLst>
                        <p:cond delay="indefinite"/>
                      </p:stCondLst>
                      <p:childTnLst>
                        <p:par>
                          <p:cTn id="701" fill="hold">
                            <p:stCondLst>
                              <p:cond delay="0"/>
                            </p:stCondLst>
                            <p:childTnLst>
                              <p:par>
                                <p:cTn id="70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04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5" fill="hold">
                      <p:stCondLst>
                        <p:cond delay="indefinite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9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0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1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2" fill="hold">
                      <p:stCondLst>
                        <p:cond delay="indefinite"/>
                      </p:stCondLst>
                      <p:childTnLst>
                        <p:par>
                          <p:cTn id="713" fill="hold">
                            <p:stCondLst>
                              <p:cond delay="0"/>
                            </p:stCondLst>
                            <p:childTnLst>
                              <p:par>
                                <p:cTn id="7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16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7" fill="hold">
                      <p:stCondLst>
                        <p:cond delay="indefinite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21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6" dur="8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7" dur="8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8" dur="8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9" fill="hold">
                      <p:stCondLst>
                        <p:cond delay="indefinite"/>
                      </p:stCondLst>
                      <p:childTnLst>
                        <p:par>
                          <p:cTn id="730" fill="hold">
                            <p:stCondLst>
                              <p:cond delay="0"/>
                            </p:stCondLst>
                            <p:childTnLst>
                              <p:par>
                                <p:cTn id="7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33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4" fill="hold">
                      <p:stCondLst>
                        <p:cond delay="indefinite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38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9" fill="hold">
                      <p:stCondLst>
                        <p:cond delay="indefinite"/>
                      </p:stCondLst>
                      <p:childTnLst>
                        <p:par>
                          <p:cTn id="740" fill="hold">
                            <p:stCondLst>
                              <p:cond delay="0"/>
                            </p:stCondLst>
                            <p:childTnLst>
                              <p:par>
                                <p:cTn id="7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3" dur="80"/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4" dur="80"/>
                                        <p:tgtEl>
                                          <p:spTgt spid="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5" dur="80"/>
                                        <p:tgtEl>
                                          <p:spTgt spid="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0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1328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2003-07-06T12:17:47Z</dcterms:created>
  <dc:creator>Alan Pithie</dc:creator>
  <dc:description/>
  <dc:language>en-US</dc:language>
  <cp:lastModifiedBy>Mr Lafferty</cp:lastModifiedBy>
  <dcterms:modified xsi:type="dcterms:W3CDTF">2015-02-18T20:29:37Z</dcterms:modified>
  <cp:revision>200</cp:revision>
  <dc:subject/>
  <dc:title>The Laws Of Surds.</dc:title>
</cp:coreProperties>
</file>