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theme/theme8.xml" ContentType="application/vnd.openxmlformats-officedocument.theme+xml"/>
  <Override PartName="/ppt/slideLayouts/slideLayout30.xml" ContentType="application/vnd.openxmlformats-officedocument.presentationml.slideLayout+xml"/>
  <Override PartName="/ppt/theme/theme9.xml" ContentType="application/vnd.openxmlformats-officedocument.theme+xml"/>
  <Override PartName="/ppt/slideLayouts/slideLayout31.xml" ContentType="application/vnd.openxmlformats-officedocument.presentationml.slideLayout+xml"/>
  <Override PartName="/ppt/theme/theme10.xml" ContentType="application/vnd.openxmlformats-officedocument.theme+xml"/>
  <Override PartName="/ppt/slideLayouts/slideLayout32.xml" ContentType="application/vnd.openxmlformats-officedocument.presentationml.slideLayout+xml"/>
  <Override PartName="/ppt/theme/theme11.xml" ContentType="application/vnd.openxmlformats-officedocument.theme+xml"/>
  <Override PartName="/ppt/slideLayouts/slideLayout33.xml" ContentType="application/vnd.openxmlformats-officedocument.presentationml.slideLayout+xml"/>
  <Override PartName="/ppt/theme/theme12.xml" ContentType="application/vnd.openxmlformats-officedocument.theme+xml"/>
  <Override PartName="/ppt/slideLayouts/slideLayout34.xml" ContentType="application/vnd.openxmlformats-officedocument.presentationml.slideLayout+xml"/>
  <Override PartName="/ppt/theme/theme13.xml" ContentType="application/vnd.openxmlformats-officedocument.theme+xml"/>
  <Override PartName="/ppt/slideLayouts/slideLayout35.xml" ContentType="application/vnd.openxmlformats-officedocument.presentationml.slideLayout+xml"/>
  <Override PartName="/ppt/theme/theme14.xml" ContentType="application/vnd.openxmlformats-officedocument.theme+xml"/>
  <Override PartName="/ppt/slideLayouts/slideLayout36.xml" ContentType="application/vnd.openxmlformats-officedocument.presentationml.slideLayout+xml"/>
  <Override PartName="/ppt/theme/theme15.xml" ContentType="application/vnd.openxmlformats-officedocument.theme+xml"/>
  <Override PartName="/ppt/slideLayouts/slideLayout37.xml" ContentType="application/vnd.openxmlformats-officedocument.presentationml.slideLayout+xml"/>
  <Override PartName="/ppt/theme/theme16.xml" ContentType="application/vnd.openxmlformats-officedocument.theme+xml"/>
  <Override PartName="/ppt/slideLayouts/slideLayout38.xml" ContentType="application/vnd.openxmlformats-officedocument.presentationml.slideLayout+xml"/>
  <Override PartName="/ppt/theme/theme1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66" r:id="rId2"/>
    <p:sldMasterId id="2147483898" r:id="rId3"/>
    <p:sldMasterId id="2147483900" r:id="rId4"/>
    <p:sldMasterId id="2147483902" r:id="rId5"/>
    <p:sldMasterId id="2147483904" r:id="rId6"/>
    <p:sldMasterId id="2147483906" r:id="rId7"/>
    <p:sldMasterId id="2147483908" r:id="rId8"/>
    <p:sldMasterId id="2147483910" r:id="rId9"/>
    <p:sldMasterId id="2147483912" r:id="rId10"/>
    <p:sldMasterId id="2147483914" r:id="rId11"/>
    <p:sldMasterId id="2147483916" r:id="rId12"/>
    <p:sldMasterId id="2147483918" r:id="rId13"/>
    <p:sldMasterId id="2147483920" r:id="rId14"/>
    <p:sldMasterId id="2147483922" r:id="rId15"/>
    <p:sldMasterId id="2147483924" r:id="rId16"/>
    <p:sldMasterId id="2147483926" r:id="rId17"/>
    <p:sldMasterId id="2147483928" r:id="rId18"/>
  </p:sldMasterIdLst>
  <p:notesMasterIdLst>
    <p:notesMasterId r:id="rId91"/>
  </p:notesMasterIdLst>
  <p:handoutMasterIdLst>
    <p:handoutMasterId r:id="rId92"/>
  </p:handoutMasterIdLst>
  <p:sldIdLst>
    <p:sldId id="265" r:id="rId19"/>
    <p:sldId id="372" r:id="rId20"/>
    <p:sldId id="373" r:id="rId21"/>
    <p:sldId id="375" r:id="rId22"/>
    <p:sldId id="339" r:id="rId23"/>
    <p:sldId id="338" r:id="rId24"/>
    <p:sldId id="370" r:id="rId25"/>
    <p:sldId id="371" r:id="rId26"/>
    <p:sldId id="278" r:id="rId27"/>
    <p:sldId id="304" r:id="rId28"/>
    <p:sldId id="337" r:id="rId29"/>
    <p:sldId id="374" r:id="rId30"/>
    <p:sldId id="369" r:id="rId31"/>
    <p:sldId id="340" r:id="rId32"/>
    <p:sldId id="336" r:id="rId33"/>
    <p:sldId id="266" r:id="rId34"/>
    <p:sldId id="267" r:id="rId35"/>
    <p:sldId id="257" r:id="rId36"/>
    <p:sldId id="259" r:id="rId37"/>
    <p:sldId id="264" r:id="rId38"/>
    <p:sldId id="268" r:id="rId39"/>
    <p:sldId id="269" r:id="rId40"/>
    <p:sldId id="270" r:id="rId41"/>
    <p:sldId id="271" r:id="rId42"/>
    <p:sldId id="272" r:id="rId43"/>
    <p:sldId id="273" r:id="rId44"/>
    <p:sldId id="366" r:id="rId45"/>
    <p:sldId id="281" r:id="rId46"/>
    <p:sldId id="282" r:id="rId47"/>
    <p:sldId id="283" r:id="rId48"/>
    <p:sldId id="284" r:id="rId49"/>
    <p:sldId id="285" r:id="rId50"/>
    <p:sldId id="286" r:id="rId51"/>
    <p:sldId id="293" r:id="rId52"/>
    <p:sldId id="294" r:id="rId53"/>
    <p:sldId id="367" r:id="rId54"/>
    <p:sldId id="324" r:id="rId55"/>
    <p:sldId id="310" r:id="rId56"/>
    <p:sldId id="311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68" r:id="rId65"/>
    <p:sldId id="341" r:id="rId66"/>
    <p:sldId id="342" r:id="rId67"/>
    <p:sldId id="343" r:id="rId68"/>
    <p:sldId id="344" r:id="rId69"/>
    <p:sldId id="345" r:id="rId70"/>
    <p:sldId id="346" r:id="rId71"/>
    <p:sldId id="347" r:id="rId72"/>
    <p:sldId id="348" r:id="rId73"/>
    <p:sldId id="349" r:id="rId74"/>
    <p:sldId id="350" r:id="rId75"/>
    <p:sldId id="351" r:id="rId76"/>
    <p:sldId id="352" r:id="rId77"/>
    <p:sldId id="353" r:id="rId78"/>
    <p:sldId id="354" r:id="rId79"/>
    <p:sldId id="355" r:id="rId80"/>
    <p:sldId id="356" r:id="rId81"/>
    <p:sldId id="357" r:id="rId82"/>
    <p:sldId id="358" r:id="rId83"/>
    <p:sldId id="359" r:id="rId84"/>
    <p:sldId id="360" r:id="rId85"/>
    <p:sldId id="361" r:id="rId86"/>
    <p:sldId id="362" r:id="rId87"/>
    <p:sldId id="363" r:id="rId88"/>
    <p:sldId id="364" r:id="rId89"/>
    <p:sldId id="365" r:id="rId9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000066"/>
    <a:srgbClr val="000000"/>
    <a:srgbClr val="CC00CC"/>
    <a:srgbClr val="00FF00"/>
    <a:srgbClr val="FF0000"/>
    <a:srgbClr val="FFFF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8" autoAdjust="0"/>
    <p:restoredTop sz="94683" autoAdjust="0"/>
  </p:normalViewPr>
  <p:slideViewPr>
    <p:cSldViewPr snapToGrid="0">
      <p:cViewPr varScale="1">
        <p:scale>
          <a:sx n="71" d="100"/>
          <a:sy n="71" d="100"/>
        </p:scale>
        <p:origin x="94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84" Type="http://schemas.openxmlformats.org/officeDocument/2006/relationships/slide" Target="slides/slide66.xml"/><Relationship Id="rId89" Type="http://schemas.openxmlformats.org/officeDocument/2006/relationships/slide" Target="slides/slide71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74" Type="http://schemas.openxmlformats.org/officeDocument/2006/relationships/slide" Target="slides/slide56.xml"/><Relationship Id="rId79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2.xml"/><Relationship Id="rId95" Type="http://schemas.openxmlformats.org/officeDocument/2006/relationships/theme" Target="theme/theme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64" Type="http://schemas.openxmlformats.org/officeDocument/2006/relationships/slide" Target="slides/slide46.xml"/><Relationship Id="rId69" Type="http://schemas.openxmlformats.org/officeDocument/2006/relationships/slide" Target="slides/slide5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slide" Target="slides/slide54.xml"/><Relationship Id="rId80" Type="http://schemas.openxmlformats.org/officeDocument/2006/relationships/slide" Target="slides/slide62.xml"/><Relationship Id="rId85" Type="http://schemas.openxmlformats.org/officeDocument/2006/relationships/slide" Target="slides/slide67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slide" Target="slides/slide52.xml"/><Relationship Id="rId75" Type="http://schemas.openxmlformats.org/officeDocument/2006/relationships/slide" Target="slides/slide57.xml"/><Relationship Id="rId83" Type="http://schemas.openxmlformats.org/officeDocument/2006/relationships/slide" Target="slides/slide65.xml"/><Relationship Id="rId88" Type="http://schemas.openxmlformats.org/officeDocument/2006/relationships/slide" Target="slides/slide70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slide" Target="slides/slide55.xml"/><Relationship Id="rId78" Type="http://schemas.openxmlformats.org/officeDocument/2006/relationships/slide" Target="slides/slide60.xml"/><Relationship Id="rId81" Type="http://schemas.openxmlformats.org/officeDocument/2006/relationships/slide" Target="slides/slide63.xml"/><Relationship Id="rId86" Type="http://schemas.openxmlformats.org/officeDocument/2006/relationships/slide" Target="slides/slide68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1.xml"/><Relationship Id="rId34" Type="http://schemas.openxmlformats.org/officeDocument/2006/relationships/slide" Target="slides/slide16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76" Type="http://schemas.openxmlformats.org/officeDocument/2006/relationships/slide" Target="slides/slide5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3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1.xml"/><Relationship Id="rId24" Type="http://schemas.openxmlformats.org/officeDocument/2006/relationships/slide" Target="slides/slide6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66" Type="http://schemas.openxmlformats.org/officeDocument/2006/relationships/slide" Target="slides/slide48.xml"/><Relationship Id="rId87" Type="http://schemas.openxmlformats.org/officeDocument/2006/relationships/slide" Target="slides/slide69.xml"/><Relationship Id="rId61" Type="http://schemas.openxmlformats.org/officeDocument/2006/relationships/slide" Target="slides/slide43.xml"/><Relationship Id="rId82" Type="http://schemas.openxmlformats.org/officeDocument/2006/relationships/slide" Target="slides/slide64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56" Type="http://schemas.openxmlformats.org/officeDocument/2006/relationships/slide" Target="slides/slide38.xml"/><Relationship Id="rId77" Type="http://schemas.openxmlformats.org/officeDocument/2006/relationships/slide" Target="slides/slide5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FB85CAC-88C5-42E2-B2D9-2BCF5C7265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1F9674A-72DA-4441-8432-2172645A512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8F5D4F1A-D410-484D-BDC3-116CE7FE09A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BC422BE5-B486-4D1D-A74F-8397144265E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00292AF-1F1A-478F-B1FA-94AAFAFBEAC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DD3B9BCA-2EB0-4AFA-9DAD-FC7C20B694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3749AF19-5D6A-4199-B835-7A35FE0FD80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ED603187-BF93-4A44-BCEA-817E2330E2C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7" name="Rectangle 5">
            <a:extLst>
              <a:ext uri="{FF2B5EF4-FFF2-40B4-BE49-F238E27FC236}">
                <a16:creationId xmlns:a16="http://schemas.microsoft.com/office/drawing/2014/main" id="{489CD223-0A8A-487C-973E-1D91EBBD053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7158" name="Rectangle 6">
            <a:extLst>
              <a:ext uri="{FF2B5EF4-FFF2-40B4-BE49-F238E27FC236}">
                <a16:creationId xmlns:a16="http://schemas.microsoft.com/office/drawing/2014/main" id="{B9618B6F-9FD9-4DAD-95F4-CD3B9A3916D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7159" name="Rectangle 7">
            <a:extLst>
              <a:ext uri="{FF2B5EF4-FFF2-40B4-BE49-F238E27FC236}">
                <a16:creationId xmlns:a16="http://schemas.microsoft.com/office/drawing/2014/main" id="{E6BFE5F5-D867-4978-93F0-1742565717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88A8C5A-4FC7-47C3-9557-C743CE9D9F3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A2A0B3A-8E48-4DD3-88A1-6899BF187DA3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F729C9EB-304D-4287-8CD6-B18669DEFF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EFD30ECF-E1DF-44EB-8022-3B4093996E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339FA950-EC8F-499C-AE62-F215B8FD4D3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2981418-621D-4591-B1C4-1064EFE448F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A68EC4-6493-4D11-8B68-7BDBF83C7E4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BFD0D1F-6344-4393-881F-4D089BAB81C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094F9D92-5998-4B46-A636-B56EEFFB7E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97A07DF0-44A3-4FE1-BCB8-60389E1D2BC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3E34F1F9-5DED-40B3-9B27-43769627964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7C2E3DA0-F16E-417A-9A02-6EB77C322F0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31DF3792-D630-44D0-8608-7207C678FC6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4DABB56C-E582-43E8-BDB6-6ADE8E40F41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071080AA-5738-458D-A4A6-27275D1BCA1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</p:grpSp>
      <p:sp>
        <p:nvSpPr>
          <p:cNvPr id="16400" name="Rectangle 16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066800" y="1997075"/>
            <a:ext cx="7086600" cy="1431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40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9FFF6072-AC48-482F-8950-8A63EFE5F02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DDD13-3F23-405B-B6C1-FB4A2CBA1DA0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DDCC5C80-CBAE-47A0-B05B-C78A8E6C31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D7109BEB-754E-414A-B445-969DA584BB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91750BAB-E035-4C59-9258-1BCCD1CA8C9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058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874CC062-A8D2-448F-95B8-F257641172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7B59A-8A6E-4355-AC26-23C9EDA8F007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04BE5764-AF44-4917-A474-F3A4209299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71D2DFE3-4C27-4C3C-9520-699C6991AF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17296-55C3-4EC6-B1B7-F1D74FD5FE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578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3FECA304-E438-4833-9182-908C8C8430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2D278-794F-46E2-88F2-BC9A615059B7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9FC84A48-4975-4427-94E0-E459C0EBAB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2D90AF10-D250-4B9D-AACD-7CA9C736F1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AF5DD-7091-4934-9A82-B4ECA949EE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71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1C1897C2-0700-4489-96D4-10DDD3C51B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66045-4595-48AB-B351-9C0541AEE44F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ED9B8A27-3B16-420B-93F6-01DBEBDD6B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571DFAC6-0B08-414D-AD4A-015EE5FB43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3B822-363A-4FF3-B5DC-C08CEFAE301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7277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B2535-E65A-4B12-9E80-6AC909DC0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47ABF-E13E-463D-B91F-8117DC3244EE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81871-A535-4BCD-AC41-A31C21A6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15472-37B0-4987-837B-887D85C14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67D4E-13B9-4B59-B8CF-DCE2E102F0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9952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D0C87-804E-4B48-8568-2DF901562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A0D84-FAD0-499C-B2CC-56B870B88F3E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BB861-D368-4084-9B61-93947A3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2DF-9218-432C-A62A-431BF29FE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3AD19-10DC-4A21-96DE-F78A40F82C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1241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5A2F5-7009-4923-84B3-A4FFFE2B5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E7B3E-EBC3-4706-AA41-6635A88B045E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25443-4431-4138-9310-FE37407C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454C8-E40C-4F32-9695-34DFC98E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F7787-0B27-4AD3-9309-047FAFEB5E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4550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B11159-B8D2-440F-A95D-3B10D01D8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B527-1671-4ABB-B70A-709FCA541FC6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67F56B-D3AB-4F4B-A130-0E097D0DF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A405EE-C046-4735-A5E1-FBA89B35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D209F-552B-4CBA-A402-2294351295D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3975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E6163B4-9B58-42AC-A65B-DF76D7EFB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F41B1-26C5-41AD-8115-74645DFFDC9F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570D38F-5454-449C-88E0-6D5746EC8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C02292-0C1A-4F56-B8C5-FA966FC5D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E071E-1A8A-4D56-983D-51E27EC3817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9111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CA7F780-6E3E-4E94-A768-87868C644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62851-3884-454A-A735-0E55E358A4E5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BB38AE1-6956-4D05-A362-2A7466444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CB2250-521B-4C52-94C9-CE837A86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93439-31FE-493C-AC09-75CE1B19C3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3238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BCEED17-4EEB-46BB-A992-F62E0C592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1C33F-40CF-443C-AA90-601E4D4F59E8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95E4B32-C0FA-458E-B01B-F14D5EB1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4CEF18-26F5-4B10-A806-DABB9831D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F5CCE-E172-4934-92B6-AC1945F990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115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F39EC9A1-4AEC-4A18-9B14-6B084011BE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B4D60-D60D-4418-8B3E-62248AFF3FA3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CBB7F5B2-4D0A-4A69-92D3-AACC5A25F3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A52816CE-4B2D-452A-8A0F-705B699E2D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99AAC4-0E92-43C3-AED1-9D333B97F4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3647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634BB2-4C1E-4C0E-B179-3A2747F29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1167-D2A2-43EA-A0B5-F15A89127504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9C60C8-DC97-48A6-A8F4-A0D9EC9C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8FEF5C-1F61-400F-A22A-ABEFFF5CF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4574F-5403-478D-8337-F1B42A5419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6348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91F71E-D17A-4B99-8F4E-CBAD02391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9EB61-1398-485B-92F7-27577524F029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6D6C0F-A6E4-4DC4-900D-B73459D03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95C73C-8BD7-4BF0-809D-E619A4898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BAFC0-4F86-47E7-A23E-6ABBB36870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2003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94F47-1D91-4040-9B3C-9F17B1204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1F2F0-68EF-4A3E-9EDD-2BEB82AFEA9F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A44B6-242D-4648-AB29-6B6FEC524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1FCB0-876A-48E5-B693-C9EA2F85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6BE17-7CB4-44B8-97D7-B89EDF36EE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0401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1FF39-1128-40C9-A210-771086862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CC553-955A-4A9F-BAFB-EB3457D6D692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52901-1D31-4608-95FF-8CAC173D5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23205-B594-42C9-84E3-777DF348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41681-EA62-45A7-8EFA-BD4B7CBDA2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5377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48C3104-F01C-446D-8CE8-AC90BF6C07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4BF23E0-D5D0-4365-B2CA-1C55129CE0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2F7CAA8-8FB3-4297-8369-FFEA9F3857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B6BAA-B18B-4492-869D-C05ED9E822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4048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9F2B2B-CC0E-493D-8E36-507D7CAD01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2CED9BD-BCCC-4C3F-A1AE-B2A944B491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A955CB-F154-44F9-B128-B392037E7E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4A166-F793-4BE8-94B0-92A9CB55230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2314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911D6F2-581F-487F-A3A1-322936C621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41D562-1EC3-40CB-86B0-D7053533C1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9D38927-AFE0-49B1-90B4-457346FE5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D15C0-2440-4325-89FD-D1E0BF2FEC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8177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0D6AD21-FCDB-436C-9A88-064A7FAC6E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6E877D-E5CE-44FA-B6D7-6BD19DA705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EC13EF-C200-4B44-A3EC-DC1FF26C6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C26DD-6F1E-4DB9-AF9E-5FC5DAC891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7915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945E5F5-6DCF-4A2F-8B96-6545BE9B60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C3054F3-D7C5-4398-A4D0-71B842B62C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A97EAA-F7B8-4DD9-9F5F-0AC7D6FBA8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2341C-BCE0-48DA-94FA-27B545846B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5303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5D87F79-5F06-42EA-9CF4-E8EECF8B12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190409-B935-4A4B-8AD1-AB6E0BF7C8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037FE29-C259-4A00-BD5F-D0C1E34A3B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5A004-B937-4772-A158-BA8BE24D0D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369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46735DD3-A3E0-4A43-9FF3-A599733E8D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F28DE-E7ED-446E-B45C-DBD87541D96F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2BE25B18-EFCD-45CF-A2F4-725A0995FE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6A2194A-4653-457A-88EF-FA3A5DB916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DF8D7-87E7-4180-8F8D-491A4C79B1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7789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604F22-515E-4668-95F6-52630D3D26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576109F-F6E3-4835-8498-A8E4140555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B62EC8-27C2-453A-B2CF-E451E8468D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AE579-F4A1-4696-B304-54165F0D85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4105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A52B09C-EAA2-4A42-A54F-35084583C1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A8C6B9-9142-4A47-94EE-6AD3C5258D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8310AF-037B-466D-9CC4-CC9C959C8B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9FD10-97E0-4559-AC67-8A189E6648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60559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F6B25A1-622A-447E-B4CA-372BF3958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C1E87DA-A519-4198-981E-10DBCB3243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ED516B-F26B-4E67-9F3E-3255F827A9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1A670-FCC7-4A5B-A395-D5E16C0E96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34342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CBC383C-A388-4F7B-94ED-2584242A96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F37F69-7EC0-4DF1-AE91-4DDF8282A1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7AAF697-D7EC-43EF-BE95-04AD1E513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35F1B-DD98-49C1-938D-9331604B31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3969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4F1225-AA70-458C-912C-03D6C8B629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3CC6D0-953B-4546-8101-B18791F00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DFEC0C-ECB2-4B89-A507-E32B7A5D87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75B81-1E81-4D2D-A945-F80128AD8D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1918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7D284B2-2F93-4F27-AAA9-861BF0B7A7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5D5CF9E-34C7-4F86-BD9A-557245A5D0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4DA252-932E-4ACF-AC54-79A49771D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70996-22BE-4DC4-86C7-8ED9468E32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35527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2C20C14-C46A-4E43-9DB0-2FFF4F4282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E12675-FE9D-4D72-8BC7-79A19D724F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4BA2E8C-5209-425F-BB32-0F6FCFCC44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A3A88-826C-4A5A-8EC1-C007AEB98A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9192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7B32710-B23C-4A4C-8C76-B459F8CA6D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72365BC-C232-4499-A04C-15C2296073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486BE99-8205-4953-A07B-37B65AF04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22967-703D-4D88-9AE2-3F9AE01BEC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50980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689124-BE66-4AB0-935F-2FC4851D92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65F20D-9DDD-48DA-B6F2-688FEFE720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7693A1-9294-4242-8DFB-9A42749241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BEDA1-1714-44E2-AE41-927423E3D5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10738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4C7E304-CA46-4ACD-BCB1-7DB6B7341F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F13D059-B030-46D3-B250-8EEB55C73C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995D541-358C-484D-88A5-682C971C6D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C4A6E-5074-4B1B-9420-D2C4FB55B2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089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581A6A69-D5FA-4347-8930-A52811826B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04DF7-BD29-431F-8309-02682AA5D571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4CBAB18D-9566-4824-B01F-BD6965505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24D15462-3411-4572-94AC-24F5D71C6E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7272AB-BDE1-406D-9422-7C95961EBF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93572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CF0553-4197-4073-88FA-1762E79C35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57DCBE-0BC8-45DD-8A85-801D7DE071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7FC61-945D-4124-88C6-7F1BBCE105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ED2638-1E9A-4F2D-B90D-4A3A5B1939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31278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96AA3B-C25F-4311-A102-7F6FCD7006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4DDE2A-C36E-4B7F-9C68-8A322D948A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9A207C-F14C-4074-B20F-D16491F389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4AB50AC-B625-4D03-BB4B-0436333CB3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601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3DE2304B-E54B-4A5A-9E73-BCB2C7CF99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3580A-D5B7-4962-B1BE-019AAE313335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6C6B548E-AEE4-4E0A-B408-65E9C7A96F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AABCCDBC-4784-4E5E-AFDC-C6A1C6BE29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35B21-46A7-4489-B8EB-7F57B8F3DD0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1613C1F1-2BF9-4D80-9119-EBC26108FA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83ACC-BD80-45B3-A6A8-B5E895DD338B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BEC20D54-8D91-4239-B49C-81AB3C9562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1600022D-C6BB-4DE4-93F9-7641C9975A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8D15D-C0DB-43D7-836A-2F318E763A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843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F5895927-9EE1-41CB-81C9-9657ABB46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251DE-283C-4A2A-A43C-D3F7C162370C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93569351-B79C-42D4-9A3F-B4587753D0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C427DD2E-B776-400F-A04F-62477E19AE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CAE36-7726-4F4F-BE9F-A9A967A43B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390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D709D7BB-01ED-4858-8147-B736832F47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67C56-BE62-4830-8D16-DAEAB95BA72B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5C54A4CF-2D2D-448A-8C59-CD7F35C8A7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153B8B8F-037A-4D0C-9CE4-4EFAF0DEDC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A3EC4-892C-4AF6-BB47-400C8B507AB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285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C470DFB1-803C-4E80-BD95-67B59F1349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631CE-652A-4D67-BEDE-4F4FA5E2F058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9BC10457-EF1B-4A14-B43B-C54DE01013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148635B5-208F-41A7-A460-F9BEE78E39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770236-E6FF-4D5F-8BFE-A432CD3BAD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094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6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7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3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theme" Target="../theme/theme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9FE145A7-5500-4221-A518-2B142F8DFB7C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5363" name="Freeform 3">
              <a:extLst>
                <a:ext uri="{FF2B5EF4-FFF2-40B4-BE49-F238E27FC236}">
                  <a16:creationId xmlns:a16="http://schemas.microsoft.com/office/drawing/2014/main" id="{B09AABF5-AEED-4517-88D0-DC164FC38B6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5364" name="Freeform 4">
              <a:extLst>
                <a:ext uri="{FF2B5EF4-FFF2-40B4-BE49-F238E27FC236}">
                  <a16:creationId xmlns:a16="http://schemas.microsoft.com/office/drawing/2014/main" id="{1E72BEFC-A0D4-4FEC-904F-B92A9288C68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5135" name="Group 5">
              <a:extLst>
                <a:ext uri="{FF2B5EF4-FFF2-40B4-BE49-F238E27FC236}">
                  <a16:creationId xmlns:a16="http://schemas.microsoft.com/office/drawing/2014/main" id="{1D0E327E-8F0B-40F6-90D4-1B30068F821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5366" name="Freeform 6">
                <a:extLst>
                  <a:ext uri="{FF2B5EF4-FFF2-40B4-BE49-F238E27FC236}">
                    <a16:creationId xmlns:a16="http://schemas.microsoft.com/office/drawing/2014/main" id="{7D0EA596-79C5-4174-AACF-9C0A9F43AF2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367" name="Freeform 7">
                <a:extLst>
                  <a:ext uri="{FF2B5EF4-FFF2-40B4-BE49-F238E27FC236}">
                    <a16:creationId xmlns:a16="http://schemas.microsoft.com/office/drawing/2014/main" id="{02B34EFD-9F22-4D2C-8855-CE890D44758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368" name="Freeform 8">
                <a:extLst>
                  <a:ext uri="{FF2B5EF4-FFF2-40B4-BE49-F238E27FC236}">
                    <a16:creationId xmlns:a16="http://schemas.microsoft.com/office/drawing/2014/main" id="{D04598FD-FA06-4E0D-A533-A30A95D9416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369" name="Freeform 9">
                <a:extLst>
                  <a:ext uri="{FF2B5EF4-FFF2-40B4-BE49-F238E27FC236}">
                    <a16:creationId xmlns:a16="http://schemas.microsoft.com/office/drawing/2014/main" id="{A39B073D-9185-476B-8EAF-38D690827A8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370" name="Freeform 10">
                <a:extLst>
                  <a:ext uri="{FF2B5EF4-FFF2-40B4-BE49-F238E27FC236}">
                    <a16:creationId xmlns:a16="http://schemas.microsoft.com/office/drawing/2014/main" id="{C130A020-2222-45A1-9A67-1B95F732A12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371" name="Freeform 11">
                <a:extLst>
                  <a:ext uri="{FF2B5EF4-FFF2-40B4-BE49-F238E27FC236}">
                    <a16:creationId xmlns:a16="http://schemas.microsoft.com/office/drawing/2014/main" id="{0AE94357-9650-450B-B4CA-8BF1F152BF1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372" name="Freeform 12">
                <a:extLst>
                  <a:ext uri="{FF2B5EF4-FFF2-40B4-BE49-F238E27FC236}">
                    <a16:creationId xmlns:a16="http://schemas.microsoft.com/office/drawing/2014/main" id="{E7F452D8-4E3D-49AF-846F-69A5F3C049B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373" name="Freeform 13">
                <a:extLst>
                  <a:ext uri="{FF2B5EF4-FFF2-40B4-BE49-F238E27FC236}">
                    <a16:creationId xmlns:a16="http://schemas.microsoft.com/office/drawing/2014/main" id="{9BB78BF3-8BCB-4C4A-AAF6-450B7233F54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374" name="Freeform 14">
                <a:extLst>
                  <a:ext uri="{FF2B5EF4-FFF2-40B4-BE49-F238E27FC236}">
                    <a16:creationId xmlns:a16="http://schemas.microsoft.com/office/drawing/2014/main" id="{F93C22C4-9EB7-4455-A903-7CC24346557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</p:grpSp>
      <p:sp>
        <p:nvSpPr>
          <p:cNvPr id="15376" name="Rectangle 16">
            <a:extLst>
              <a:ext uri="{FF2B5EF4-FFF2-40B4-BE49-F238E27FC236}">
                <a16:creationId xmlns:a16="http://schemas.microsoft.com/office/drawing/2014/main" id="{43C24A95-0F1E-47A9-B106-2D77A62872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77" name="Rectangle 17">
            <a:extLst>
              <a:ext uri="{FF2B5EF4-FFF2-40B4-BE49-F238E27FC236}">
                <a16:creationId xmlns:a16="http://schemas.microsoft.com/office/drawing/2014/main" id="{EC226573-96F1-486A-ADD6-726FA3287D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E65E0BA4-CEDE-496B-BBDC-41AB021BC49B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5378" name="Rectangle 18">
            <a:extLst>
              <a:ext uri="{FF2B5EF4-FFF2-40B4-BE49-F238E27FC236}">
                <a16:creationId xmlns:a16="http://schemas.microsoft.com/office/drawing/2014/main" id="{48414D30-E77D-4C59-AB81-43E7C88920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15379" name="Rectangle 19">
            <a:extLst>
              <a:ext uri="{FF2B5EF4-FFF2-40B4-BE49-F238E27FC236}">
                <a16:creationId xmlns:a16="http://schemas.microsoft.com/office/drawing/2014/main" id="{FC3693B0-20DB-4634-81A0-12D4004652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DCC0AD9-2323-4E7A-86F7-004EF0485A9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5127" name="Picture 20" descr="scottishflag">
            <a:extLst>
              <a:ext uri="{FF2B5EF4-FFF2-40B4-BE49-F238E27FC236}">
                <a16:creationId xmlns:a16="http://schemas.microsoft.com/office/drawing/2014/main" id="{E1486925-FEC6-434F-A71C-B77CD41E11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1" name="Text Box 21">
            <a:extLst>
              <a:ext uri="{FF2B5EF4-FFF2-40B4-BE49-F238E27FC236}">
                <a16:creationId xmlns:a16="http://schemas.microsoft.com/office/drawing/2014/main" id="{68C6180C-1358-42F9-A1A2-63B21CC0A4E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>
                <a:solidFill>
                  <a:srgbClr val="FFFF00"/>
                </a:solidFill>
                <a:cs typeface="Arial" charset="0"/>
              </a:rPr>
              <a:t>www.mathsrevision.com</a:t>
            </a:r>
          </a:p>
        </p:txBody>
      </p:sp>
      <p:pic>
        <p:nvPicPr>
          <p:cNvPr id="5129" name="Picture 22" descr="Office Objects 0572">
            <a:extLst>
              <a:ext uri="{FF2B5EF4-FFF2-40B4-BE49-F238E27FC236}">
                <a16:creationId xmlns:a16="http://schemas.microsoft.com/office/drawing/2014/main" id="{3122DD0D-CF95-4FD1-A68B-700F780FE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3" name="Text Box 23">
            <a:extLst>
              <a:ext uri="{FF2B5EF4-FFF2-40B4-BE49-F238E27FC236}">
                <a16:creationId xmlns:a16="http://schemas.microsoft.com/office/drawing/2014/main" id="{AEF59A33-381D-42B8-8BB3-E04050596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639763"/>
            <a:ext cx="5721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000">
                <a:solidFill>
                  <a:srgbClr val="FFFF00"/>
                </a:solidFill>
                <a:cs typeface="Arial" charset="0"/>
              </a:rPr>
              <a:t>Simultaneous Equations</a:t>
            </a:r>
          </a:p>
        </p:txBody>
      </p:sp>
      <p:sp>
        <p:nvSpPr>
          <p:cNvPr id="15384" name="Text Box 24">
            <a:extLst>
              <a:ext uri="{FF2B5EF4-FFF2-40B4-BE49-F238E27FC236}">
                <a16:creationId xmlns:a16="http://schemas.microsoft.com/office/drawing/2014/main" id="{8B07AC0F-470B-4C98-9FA4-E20E98DB7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268413"/>
            <a:ext cx="792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b="1" dirty="0">
                <a:solidFill>
                  <a:srgbClr val="FFFF00"/>
                </a:solidFill>
                <a:cs typeface="Arial" charset="0"/>
              </a:rPr>
              <a:t> Nat 5</a:t>
            </a:r>
          </a:p>
        </p:txBody>
      </p:sp>
      <p:sp>
        <p:nvSpPr>
          <p:cNvPr id="15385" name="Text Box 25">
            <a:extLst>
              <a:ext uri="{FF2B5EF4-FFF2-40B4-BE49-F238E27FC236}">
                <a16:creationId xmlns:a16="http://schemas.microsoft.com/office/drawing/2014/main" id="{61E0544D-F21E-41B0-B55B-889913942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425" y="1406525"/>
            <a:ext cx="171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>
                <a:cs typeface="Arial" charset="0"/>
              </a:rPr>
              <a:t>Straight Lines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3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CC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CC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CC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CC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CCCC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CCCC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CCCC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CCCC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7616650-CA6C-49B2-8436-7BA6564DF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2143D03-3500-4DBD-BCFF-058E3C159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EB18033-A4F8-40B8-AE26-8AE3BB26178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F2A9CD1-F28A-4558-A136-8E76178570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3B2669A-F3BB-47C3-9D75-0E111A12F7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8315EAF5-8141-4DC5-A2D4-0CF4435B185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E86CCC1-1183-4842-AB4F-FBB9336BD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E8EF4F6-8F63-4960-A882-093DB6762F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A2E4C4E-61BE-432E-A35B-E4D285BBC8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408DD7C-096E-4C4B-AF5A-6ABF75D13D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FE5226D-1055-48E8-B758-9CB4BF0BA2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5D17D081-ABBA-4147-823A-F8D7483F39F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DABAD3C-2358-463C-8BAC-BA2EE6F8F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39327CE-9BFE-4E87-94BD-CEFCA7670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95866F-E8C6-496A-B0A8-00731518CEF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D85B4F3-5349-4449-815A-038B531A5F0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06206AD-511E-42B9-B769-BD621037D7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AA0B5AE3-25CD-4327-8B46-B6F9E3BD7FF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0585F34-5DB9-407B-B7D8-490A657FDB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7BE355C-895D-40BC-9BA0-8651AB0F9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DE89388-F6D3-4F17-BBB7-F577A1302E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15F8D9A-3978-4273-ACA9-4D9678BED5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082FA35-4BB8-4BFD-945D-5C48D3992CD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BB52D6A6-B840-482D-BA23-0B99D994323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7D91384-818F-452C-9969-FCFCAC645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5211CAC-2CE4-417F-B8FD-AE61AF457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31332DB-F869-4004-B475-CD52C10B2E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A31E5C6-4313-46FA-8C4A-B119A99870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6A3871C-AD38-4EBE-AB3E-37CE1A9840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A941619F-F786-4FE5-B6AE-9612FC690E9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873953B-417D-49F4-9B1F-83E3D9FEBE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A66CAF3-E306-4E80-8B37-4C593C378B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A74277B-C298-4579-BF7C-93EF05EA83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3A79176-9949-4F8F-97A0-F59908798F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619468-2DF0-4903-8208-6D26ECA6DE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74DBA152-1E4A-48B3-8497-201E8012365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322CB41-258C-4289-ACBB-AEAEBB3F3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202804B-6C89-4E38-9A5C-AAB7BB2CF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FA8AA27-B1BF-4142-A463-F75E579002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D5DAC54-AFEF-415B-9625-922351FCCF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E539CF5-5240-4774-AA79-643E703E4B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36C7AD05-3BF7-4F84-8752-F2555EA635E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74DD6E6-9CD3-4D64-A3D8-7991E039C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D26B370-A59E-46AC-B162-C698C8452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D88A7C2-5207-430E-A540-81FC662527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760A0DD-DFDC-443C-8B70-7422F6C946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C43FAAD-5FEF-4D2F-9BE3-A1856A4000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D5987081-E4C0-443C-9299-FC85ECF45EF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D8BD401-EA17-4F7D-B064-70A750BDC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24F3DB3-A235-4EE2-BFEB-8F5CE36FC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8C1B1A6-845A-4972-979F-DA23D7C15C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282A911-8389-46BB-B745-7430D1E9E3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CA92353-AA34-40BB-95A3-65AC57C77C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8648970D-7352-4220-8870-4FBD499B9B0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B41ABB07-484F-4E62-82E0-FABC4FB7FB9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EFD8EFD7-D674-42E0-927D-DB38A73E66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89FC9-92E8-4F80-B2AA-51C920685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B0165DD8-CDD6-457D-8FAD-C90873E2000C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3BE99-57A9-44CE-9F0E-F2E4C12AE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99813-1153-42E7-B0F8-7CFA580B7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4FDF56E-F48A-43A5-BB96-B785B81FF52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151" name="Picture 20" descr="scottishflag">
            <a:extLst>
              <a:ext uri="{FF2B5EF4-FFF2-40B4-BE49-F238E27FC236}">
                <a16:creationId xmlns:a16="http://schemas.microsoft.com/office/drawing/2014/main" id="{B237D24D-CBC1-4B54-83C5-CBD4B61D1A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1">
            <a:extLst>
              <a:ext uri="{FF2B5EF4-FFF2-40B4-BE49-F238E27FC236}">
                <a16:creationId xmlns:a16="http://schemas.microsoft.com/office/drawing/2014/main" id="{80192D63-1E9E-4B08-A4FA-F72504F0A87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>
                <a:solidFill>
                  <a:srgbClr val="FFFF00"/>
                </a:solidFill>
                <a:cs typeface="Arial" charset="0"/>
              </a:rPr>
              <a:t>www.mathsrevision.com</a:t>
            </a:r>
          </a:p>
        </p:txBody>
      </p:sp>
      <p:pic>
        <p:nvPicPr>
          <p:cNvPr id="6153" name="Picture 22" descr="Office Objects 0572">
            <a:extLst>
              <a:ext uri="{FF2B5EF4-FFF2-40B4-BE49-F238E27FC236}">
                <a16:creationId xmlns:a16="http://schemas.microsoft.com/office/drawing/2014/main" id="{1A4FC8C5-41E8-45B8-A347-79FB090C5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3">
            <a:extLst>
              <a:ext uri="{FF2B5EF4-FFF2-40B4-BE49-F238E27FC236}">
                <a16:creationId xmlns:a16="http://schemas.microsoft.com/office/drawing/2014/main" id="{6D90FFF1-990C-4447-8BC8-701828CEA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639763"/>
            <a:ext cx="5721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4000">
                <a:solidFill>
                  <a:srgbClr val="FFFF00"/>
                </a:solidFill>
                <a:cs typeface="Arial" charset="0"/>
              </a:rPr>
              <a:t>Simultaneous Equations</a:t>
            </a:r>
          </a:p>
        </p:txBody>
      </p:sp>
      <p:sp>
        <p:nvSpPr>
          <p:cNvPr id="11" name="Text Box 24">
            <a:extLst>
              <a:ext uri="{FF2B5EF4-FFF2-40B4-BE49-F238E27FC236}">
                <a16:creationId xmlns:a16="http://schemas.microsoft.com/office/drawing/2014/main" id="{F8C44EB2-E6A6-479C-AB91-75EBDA5D9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268413"/>
            <a:ext cx="792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200" b="1" dirty="0">
                <a:solidFill>
                  <a:srgbClr val="FFFF00"/>
                </a:solidFill>
                <a:cs typeface="Arial" charset="0"/>
              </a:rPr>
              <a:t> Nat 5</a:t>
            </a:r>
          </a:p>
        </p:txBody>
      </p:sp>
      <p:sp>
        <p:nvSpPr>
          <p:cNvPr id="12" name="Text Box 25">
            <a:extLst>
              <a:ext uri="{FF2B5EF4-FFF2-40B4-BE49-F238E27FC236}">
                <a16:creationId xmlns:a16="http://schemas.microsoft.com/office/drawing/2014/main" id="{08D5B504-DD0A-4512-A490-11FBD926F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425" y="1406525"/>
            <a:ext cx="171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>
                <a:cs typeface="Arial" charset="0"/>
              </a:rPr>
              <a:t>Straight Lines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D6E391C-E35C-4D61-A7E7-46C162F1B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F75772F-EC5E-4E2B-A22A-89629B39EE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742C20B-FFA1-4C4A-80EE-07560D5ECC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351C194-C361-4471-9018-14F6B3D0075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2C0603E-88F2-401B-B163-8FB7312C2B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C9CACC6D-44C7-4DFB-A719-6A8811941DE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7A96486-05FF-4364-AD0E-A3EDEB497F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0FAF644-9395-47E9-9054-48535F2FC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B2C6FDA-1814-4BE6-9699-84A336B3FA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6FB1EB7-D459-4EDD-9582-AA76AC31FE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D158BAC-26F3-4A06-BFE9-74D6782868F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6D384886-4923-472D-B6FA-6A2102E274E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8006E50-DA01-4299-A70D-0E2538EFF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491A1AC-327C-4C3F-9300-123488CB6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1B48F7D-D430-45C2-B2A6-BF6BD55C03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9B541B5-9D29-48B5-BFF4-FB59C021BC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6C3C84-FE3D-469B-906B-501A3A88B4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DE515890-4B73-4BA5-9A36-67559108B12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ABFC49C-FC90-452C-B0AF-09D3D5774E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16C6A89-75F4-429F-A7DF-7E9E679EBE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D00E492-A114-4E74-80C8-E3BBCA9256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D3BE0FC-0964-4CD7-9420-19D5CFD070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DC87EFD-3345-4FB5-8798-B8E149F9CCE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C697DFCB-C23B-4582-B53E-E0822775A82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E7D1CD6-F13A-4594-BB25-9EAFB21BDE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B00ED66-18E1-4FAD-85A8-BC333CF2C7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C08C6ED-3279-48A8-9D16-6BC2A45C924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6D43FFF-7614-4306-8164-0FEAE8AFED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BF31921-985C-46B6-9C28-0C8927350F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F216CB7B-D6D2-4858-949D-E1A67EEFCFA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18E707B-A950-4803-B82D-352EAED87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87CA3ED-2196-44C7-8218-8986FD1095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0E3239-7F58-48A1-927D-9AF4225CD4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DBEDE01-65F0-4986-B234-592FAEA36E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352D358-51B8-492F-B7B2-327EF5807D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6E6DE580-18DD-4FE5-B830-9B833C9663F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6870709-AB0C-4A89-9760-2889E4D263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79071D1-F2FB-43ED-8FD0-A3843AC726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91C496-0481-478F-8689-9A94268C7C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9E9DDBF-490E-4085-A9D0-5B788BA7DB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8590F62-8B97-4A20-9F90-E56980B722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B96852B1-E0CD-4C30-B6B5-78C3CD58342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image" Target="../media/image2.png"/><Relationship Id="rId7" Type="http://schemas.openxmlformats.org/officeDocument/2006/relationships/slide" Target="slide37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slide" Target="slide28.xml"/><Relationship Id="rId4" Type="http://schemas.openxmlformats.org/officeDocument/2006/relationships/slide" Target="slide16.xml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8">
            <a:extLst>
              <a:ext uri="{FF2B5EF4-FFF2-40B4-BE49-F238E27FC236}">
                <a16:creationId xmlns:a16="http://schemas.microsoft.com/office/drawing/2014/main" id="{88C9279F-CF8B-4F94-A856-5E4D6C233F3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89DA8B6-50A4-4442-92B6-484D0F0DF610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37B6E4B4-A35E-4B21-A228-FB93A5C4D6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43012" name="Text Box 2">
            <a:extLst>
              <a:ext uri="{FF2B5EF4-FFF2-40B4-BE49-F238E27FC236}">
                <a16:creationId xmlns:a16="http://schemas.microsoft.com/office/drawing/2014/main" id="{30E9F91E-B4B4-4CFE-9ADD-E5E978A00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2973388"/>
            <a:ext cx="4395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F9F911"/>
                </a:solidFill>
              </a:rPr>
              <a:t>Solving Sim. Equations Graphically</a:t>
            </a:r>
          </a:p>
        </p:txBody>
      </p:sp>
      <p:sp>
        <p:nvSpPr>
          <p:cNvPr id="43013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EDB9BDF-9981-4429-8C84-F74972D5D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900" y="2967038"/>
            <a:ext cx="522288" cy="409575"/>
          </a:xfrm>
          <a:prstGeom prst="actionButtonForwardNex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086" name="Rectangle 6">
            <a:extLst>
              <a:ext uri="{FF2B5EF4-FFF2-40B4-BE49-F238E27FC236}">
                <a16:creationId xmlns:a16="http://schemas.microsoft.com/office/drawing/2014/main" id="{03834885-5404-4BCB-9676-7D44560D93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374650"/>
            <a:ext cx="5537200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3600">
                <a:solidFill>
                  <a:srgbClr val="FFFF00"/>
                </a:solidFill>
              </a:rPr>
              <a:t>Simultaneous Equations</a:t>
            </a:r>
          </a:p>
        </p:txBody>
      </p:sp>
      <p:sp>
        <p:nvSpPr>
          <p:cNvPr id="43015" name="Text Box 8">
            <a:extLst>
              <a:ext uri="{FF2B5EF4-FFF2-40B4-BE49-F238E27FC236}">
                <a16:creationId xmlns:a16="http://schemas.microsoft.com/office/drawing/2014/main" id="{F7564588-D2C8-4DB9-83C9-76E0F26D00E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43016" name="Picture 9" descr="Office Objects 0572">
            <a:extLst>
              <a:ext uri="{FF2B5EF4-FFF2-40B4-BE49-F238E27FC236}">
                <a16:creationId xmlns:a16="http://schemas.microsoft.com/office/drawing/2014/main" id="{210A3753-39A8-4B32-BA18-BC5E0BFB4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Text Box 10">
            <a:extLst>
              <a:ext uri="{FF2B5EF4-FFF2-40B4-BE49-F238E27FC236}">
                <a16:creationId xmlns:a16="http://schemas.microsoft.com/office/drawing/2014/main" id="{8A5D30E6-A48A-48E1-A74D-41DDE8872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3603625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F9F911"/>
                </a:solidFill>
              </a:rPr>
              <a:t>Solving Simple Sim. Equations by elimination</a:t>
            </a:r>
          </a:p>
        </p:txBody>
      </p:sp>
      <p:sp>
        <p:nvSpPr>
          <p:cNvPr id="43018" name="AutoShape 1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DBC99E0-5B84-4CB5-8AD4-8F199C368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900" y="3597275"/>
            <a:ext cx="522288" cy="409575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9" name="Text Box 12">
            <a:extLst>
              <a:ext uri="{FF2B5EF4-FFF2-40B4-BE49-F238E27FC236}">
                <a16:creationId xmlns:a16="http://schemas.microsoft.com/office/drawing/2014/main" id="{591BECE7-2C82-4E64-B25A-07E289C7D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4233863"/>
            <a:ext cx="4505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F9F911"/>
                </a:solidFill>
              </a:rPr>
              <a:t>Solving harder type Sim. equations</a:t>
            </a:r>
          </a:p>
        </p:txBody>
      </p:sp>
      <p:sp>
        <p:nvSpPr>
          <p:cNvPr id="43020" name="AutoShape 1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F78373A-6FCF-4221-84F9-29B7001FC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900" y="4214813"/>
            <a:ext cx="530225" cy="433387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3021" name="Picture 14" descr="scottishflag">
            <a:extLst>
              <a:ext uri="{FF2B5EF4-FFF2-40B4-BE49-F238E27FC236}">
                <a16:creationId xmlns:a16="http://schemas.microsoft.com/office/drawing/2014/main" id="{B0205B33-E544-44A6-A0C5-F27E4A6F44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2" name="Text Box 15">
            <a:extLst>
              <a:ext uri="{FF2B5EF4-FFF2-40B4-BE49-F238E27FC236}">
                <a16:creationId xmlns:a16="http://schemas.microsoft.com/office/drawing/2014/main" id="{40150124-9E22-444F-976F-E2BD3BC44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1357313"/>
            <a:ext cx="792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 b="1">
                <a:solidFill>
                  <a:srgbClr val="FFFF00"/>
                </a:solidFill>
              </a:rPr>
              <a:t> Nat 5</a:t>
            </a:r>
          </a:p>
        </p:txBody>
      </p:sp>
      <p:sp>
        <p:nvSpPr>
          <p:cNvPr id="43023" name="Text Box 12">
            <a:extLst>
              <a:ext uri="{FF2B5EF4-FFF2-40B4-BE49-F238E27FC236}">
                <a16:creationId xmlns:a16="http://schemas.microsoft.com/office/drawing/2014/main" id="{AF968D30-0C85-4DBB-9D9A-FA5019657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4873625"/>
            <a:ext cx="5048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F9F911"/>
                </a:solidFill>
              </a:rPr>
              <a:t>Using Sim. Equations to solve problems</a:t>
            </a:r>
          </a:p>
        </p:txBody>
      </p:sp>
      <p:sp>
        <p:nvSpPr>
          <p:cNvPr id="43024" name="AutoShape 13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D0DA4E00-BBDD-44E0-AEBB-2BC49EBDE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900" y="4856163"/>
            <a:ext cx="530225" cy="433387"/>
          </a:xfrm>
          <a:prstGeom prst="actionButtonForwardNex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5" name="Text Box 12">
            <a:extLst>
              <a:ext uri="{FF2B5EF4-FFF2-40B4-BE49-F238E27FC236}">
                <a16:creationId xmlns:a16="http://schemas.microsoft.com/office/drawing/2014/main" id="{E4237835-9227-4F73-A0D0-0F5B88627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5514975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F9F911"/>
                </a:solidFill>
              </a:rPr>
              <a:t>Exam Questions</a:t>
            </a:r>
          </a:p>
        </p:txBody>
      </p:sp>
      <p:sp>
        <p:nvSpPr>
          <p:cNvPr id="48154" name="AutoShape 1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BC2EDFF0-3916-473D-B00B-5A28E9BD3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900" y="5499100"/>
            <a:ext cx="530225" cy="433388"/>
          </a:xfrm>
          <a:prstGeom prst="actionButtonForwardNext">
            <a:avLst/>
          </a:prstGeom>
          <a:solidFill>
            <a:schemeClr val="tx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3027" name="Text Box 2">
            <a:extLst>
              <a:ext uri="{FF2B5EF4-FFF2-40B4-BE49-F238E27FC236}">
                <a16:creationId xmlns:a16="http://schemas.microsoft.com/office/drawing/2014/main" id="{F4A15A08-ED35-4AA8-99E8-27DCBC099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413" y="2338388"/>
            <a:ext cx="393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F9F911"/>
                </a:solidFill>
              </a:rPr>
              <a:t>Sketching straight line graphs</a:t>
            </a:r>
          </a:p>
        </p:txBody>
      </p:sp>
      <p:sp>
        <p:nvSpPr>
          <p:cNvPr id="43028" name="AutoShape 4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434A94A-44C9-4767-960D-9DA7C7128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900" y="2333625"/>
            <a:ext cx="522288" cy="409575"/>
          </a:xfrm>
          <a:prstGeom prst="actionButtonForwardNext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>
            <a:extLst>
              <a:ext uri="{FF2B5EF4-FFF2-40B4-BE49-F238E27FC236}">
                <a16:creationId xmlns:a16="http://schemas.microsoft.com/office/drawing/2014/main" id="{3823BCB5-D763-403F-9D0B-FE943D80CD6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DFACFA7-2F24-423E-8541-22CD5B6B3329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BC74C4F6-219C-4D80-91B1-9E93F092B5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51204" name="Text Box 2">
            <a:extLst>
              <a:ext uri="{FF2B5EF4-FFF2-40B4-BE49-F238E27FC236}">
                <a16:creationId xmlns:a16="http://schemas.microsoft.com/office/drawing/2014/main" id="{392426EB-A1EB-4E0F-8D5A-FCAA206EA0D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51205" name="Picture 3" descr="Office Objects 0572">
            <a:extLst>
              <a:ext uri="{FF2B5EF4-FFF2-40B4-BE49-F238E27FC236}">
                <a16:creationId xmlns:a16="http://schemas.microsoft.com/office/drawing/2014/main" id="{9D0733B8-2085-42A9-9976-0165C6201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4" name="Rectangle 4">
            <a:extLst>
              <a:ext uri="{FF2B5EF4-FFF2-40B4-BE49-F238E27FC236}">
                <a16:creationId xmlns:a16="http://schemas.microsoft.com/office/drawing/2014/main" id="{5F73968A-D5A7-4F74-A811-99D1F9659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225285" name="Rectangle 5">
            <a:extLst>
              <a:ext uri="{FF2B5EF4-FFF2-40B4-BE49-F238E27FC236}">
                <a16:creationId xmlns:a16="http://schemas.microsoft.com/office/drawing/2014/main" id="{3201313C-9242-47DF-BB87-66FE3F635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51208" name="Line 6">
            <a:extLst>
              <a:ext uri="{FF2B5EF4-FFF2-40B4-BE49-F238E27FC236}">
                <a16:creationId xmlns:a16="http://schemas.microsoft.com/office/drawing/2014/main" id="{862A6B4A-1F48-433E-9973-A885EC45D0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287" name="Rectangle 7">
            <a:extLst>
              <a:ext uri="{FF2B5EF4-FFF2-40B4-BE49-F238E27FC236}">
                <a16:creationId xmlns:a16="http://schemas.microsoft.com/office/drawing/2014/main" id="{8FCB92BF-79B3-4CF7-A6DC-0D3F0A511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05138"/>
            <a:ext cx="388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solidFill>
                  <a:srgbClr val="FFFF00"/>
                </a:solidFill>
                <a:cs typeface="Arial" charset="0"/>
              </a:rPr>
              <a:t>We are learning how to find the intersection point between two line equations using graphical methods.</a:t>
            </a:r>
            <a:endParaRPr lang="en-GB" sz="18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51210" name="Text Box 8">
            <a:extLst>
              <a:ext uri="{FF2B5EF4-FFF2-40B4-BE49-F238E27FC236}">
                <a16:creationId xmlns:a16="http://schemas.microsoft.com/office/drawing/2014/main" id="{8B65500A-2DA0-459A-920E-98E9DF5AD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742950"/>
            <a:ext cx="51673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FFFF00"/>
                </a:solidFill>
              </a:rPr>
              <a:t>Simultaneous Equations</a:t>
            </a:r>
          </a:p>
        </p:txBody>
      </p:sp>
      <p:sp>
        <p:nvSpPr>
          <p:cNvPr id="225289" name="Text Box 9">
            <a:extLst>
              <a:ext uri="{FF2B5EF4-FFF2-40B4-BE49-F238E27FC236}">
                <a16:creationId xmlns:a16="http://schemas.microsoft.com/office/drawing/2014/main" id="{FFCE2A08-D19C-4CD2-9BA3-991636514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3005138"/>
            <a:ext cx="38512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Draw line graphs using two points.</a:t>
            </a:r>
          </a:p>
          <a:p>
            <a:pPr marL="342900" indent="-342900">
              <a:defRPr/>
            </a:pPr>
            <a:endParaRPr lang="en-GB" sz="18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>
              <a:buFontTx/>
              <a:buAutoNum type="arabicPeriod" startAt="2"/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Find the coordinates where </a:t>
            </a:r>
          </a:p>
          <a:p>
            <a:pPr marL="342900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	two lines intersect ( meet)</a:t>
            </a:r>
          </a:p>
          <a:p>
            <a:pPr marL="342900" indent="-342900">
              <a:buFontTx/>
              <a:buAutoNum type="arabicPeriod" startAt="2"/>
              <a:defRPr/>
            </a:pPr>
            <a:endParaRPr lang="en-GB" sz="1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51212" name="Text Box 10">
            <a:extLst>
              <a:ext uri="{FF2B5EF4-FFF2-40B4-BE49-F238E27FC236}">
                <a16:creationId xmlns:a16="http://schemas.microsoft.com/office/drawing/2014/main" id="{2D6505CD-DD00-45AB-8AE8-9BF6CC430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457325"/>
            <a:ext cx="1887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Straight Lines</a:t>
            </a:r>
          </a:p>
        </p:txBody>
      </p:sp>
      <p:pic>
        <p:nvPicPr>
          <p:cNvPr id="51213" name="Picture 11" descr="scottishflag">
            <a:extLst>
              <a:ext uri="{FF2B5EF4-FFF2-40B4-BE49-F238E27FC236}">
                <a16:creationId xmlns:a16="http://schemas.microsoft.com/office/drawing/2014/main" id="{B49D7425-39C7-4540-BB10-24F1E437CF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4" name="Text Box 12">
            <a:extLst>
              <a:ext uri="{FF2B5EF4-FFF2-40B4-BE49-F238E27FC236}">
                <a16:creationId xmlns:a16="http://schemas.microsoft.com/office/drawing/2014/main" id="{7E4F0A1D-B9AF-474C-8F27-243BCF4AD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268413"/>
            <a:ext cx="792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 b="1">
                <a:solidFill>
                  <a:srgbClr val="FFFF00"/>
                </a:solidFill>
              </a:rPr>
              <a:t> Nat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7" grpId="0"/>
      <p:bldP spid="2252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7727E016-F472-4F3C-97CC-44F8F7E3F45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2B23340-3D35-4A70-AD83-1701EF1AADA8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D1C23AF-35EA-452F-992A-52B8B9DE6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52228" name="Text Box 5">
            <a:extLst>
              <a:ext uri="{FF2B5EF4-FFF2-40B4-BE49-F238E27FC236}">
                <a16:creationId xmlns:a16="http://schemas.microsoft.com/office/drawing/2014/main" id="{25435AC1-4135-4A65-92AB-B458587FD4D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52229" name="TextBox 7">
            <a:extLst>
              <a:ext uri="{FF2B5EF4-FFF2-40B4-BE49-F238E27FC236}">
                <a16:creationId xmlns:a16="http://schemas.microsoft.com/office/drawing/2014/main" id="{CA5C1FF9-CC15-4581-9DB5-AFD276A04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700" y="2222500"/>
            <a:ext cx="713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There is a quick way of sketching a straight line.</a:t>
            </a:r>
          </a:p>
        </p:txBody>
      </p:sp>
      <p:sp>
        <p:nvSpPr>
          <p:cNvPr id="52230" name="TextBox 8">
            <a:extLst>
              <a:ext uri="{FF2B5EF4-FFF2-40B4-BE49-F238E27FC236}">
                <a16:creationId xmlns:a16="http://schemas.microsoft.com/office/drawing/2014/main" id="{FD8CDE17-04B9-4C2A-9737-B29BB13B2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3014663"/>
            <a:ext cx="7900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FFFF00"/>
                </a:solidFill>
              </a:rPr>
              <a:t>We need only find two points and then draw a line through them.</a:t>
            </a:r>
          </a:p>
        </p:txBody>
      </p:sp>
      <p:sp>
        <p:nvSpPr>
          <p:cNvPr id="52231" name="TextBox 9">
            <a:extLst>
              <a:ext uri="{FF2B5EF4-FFF2-40B4-BE49-F238E27FC236}">
                <a16:creationId xmlns:a16="http://schemas.microsoft.com/office/drawing/2014/main" id="{6F9DBCC7-9E2B-4D23-BD6D-4CB098FF3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3746500"/>
            <a:ext cx="7812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Normally the easier points to find are</a:t>
            </a:r>
          </a:p>
          <a:p>
            <a:pPr eaLnBrk="1" hangingPunct="1"/>
            <a:endParaRPr lang="en-GB" altLang="en-US" sz="2000">
              <a:solidFill>
                <a:srgbClr val="FFFF00"/>
              </a:solidFill>
            </a:endParaRPr>
          </a:p>
          <a:p>
            <a:pPr algn="ctr" eaLnBrk="1" hangingPunct="1"/>
            <a:r>
              <a:rPr lang="en-GB" altLang="en-US" sz="2800"/>
              <a:t>x = 0	and	y = 0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919A79B6-DC8F-4C50-A8B6-3A74E6DF181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2B23340-3D35-4A70-AD83-1701EF1AADA8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205E31E-A1B0-45DB-A9D4-EE8A192E5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53252" name="Text Box 5">
            <a:extLst>
              <a:ext uri="{FF2B5EF4-FFF2-40B4-BE49-F238E27FC236}">
                <a16:creationId xmlns:a16="http://schemas.microsoft.com/office/drawing/2014/main" id="{269A9D61-352A-4640-B89F-232A382D276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53253" name="TextBox 7">
            <a:extLst>
              <a:ext uri="{FF2B5EF4-FFF2-40B4-BE49-F238E27FC236}">
                <a16:creationId xmlns:a16="http://schemas.microsoft.com/office/drawing/2014/main" id="{80B9E305-FF36-410B-BB0D-A9011535A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1955800"/>
            <a:ext cx="821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Example : Solve graphically </a:t>
            </a:r>
            <a:r>
              <a:rPr lang="en-GB" altLang="en-US"/>
              <a:t>x - 2y = 4	and	x + 2y = -2 </a:t>
            </a:r>
          </a:p>
        </p:txBody>
      </p:sp>
      <p:sp>
        <p:nvSpPr>
          <p:cNvPr id="22534" name="TextBox 9">
            <a:extLst>
              <a:ext uri="{FF2B5EF4-FFF2-40B4-BE49-F238E27FC236}">
                <a16:creationId xmlns:a16="http://schemas.microsoft.com/office/drawing/2014/main" id="{D318C6DE-EC23-46DD-A921-AA5361F62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2590800"/>
            <a:ext cx="78120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First find </a:t>
            </a:r>
            <a:r>
              <a:rPr lang="en-GB" altLang="en-US"/>
              <a:t>x = 0 and y = 0 </a:t>
            </a:r>
            <a:r>
              <a:rPr lang="en-GB" altLang="en-US">
                <a:solidFill>
                  <a:srgbClr val="FFFF00"/>
                </a:solidFill>
              </a:rPr>
              <a:t>for line </a:t>
            </a:r>
            <a:r>
              <a:rPr lang="en-GB" altLang="en-US"/>
              <a:t>x – 2y = 4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x = 0 		0 – 2y = 4		y = -2		</a:t>
            </a:r>
            <a:r>
              <a:rPr lang="en-GB" altLang="en-US">
                <a:solidFill>
                  <a:srgbClr val="FFFF00"/>
                </a:solidFill>
              </a:rPr>
              <a:t>(0,-2)</a:t>
            </a:r>
          </a:p>
          <a:p>
            <a:pPr eaLnBrk="1" hangingPunct="1"/>
            <a:r>
              <a:rPr lang="en-GB" altLang="en-US"/>
              <a:t>y = 0		x – 2 x 0 = 4		x = 4		</a:t>
            </a:r>
            <a:r>
              <a:rPr lang="en-GB" altLang="en-US">
                <a:solidFill>
                  <a:srgbClr val="FFFF00"/>
                </a:solidFill>
              </a:rPr>
              <a:t>(4,0)</a:t>
            </a:r>
          </a:p>
        </p:txBody>
      </p:sp>
      <p:sp>
        <p:nvSpPr>
          <p:cNvPr id="22535" name="TextBox 10">
            <a:extLst>
              <a:ext uri="{FF2B5EF4-FFF2-40B4-BE49-F238E27FC236}">
                <a16:creationId xmlns:a16="http://schemas.microsoft.com/office/drawing/2014/main" id="{AD5A7F30-878D-46E9-B374-AA3C9E61F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4610100"/>
            <a:ext cx="78120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Next find </a:t>
            </a:r>
            <a:r>
              <a:rPr lang="en-GB" altLang="en-US"/>
              <a:t>x = 0 and y = 0 </a:t>
            </a:r>
            <a:r>
              <a:rPr lang="en-GB" altLang="en-US">
                <a:solidFill>
                  <a:srgbClr val="FFFF00"/>
                </a:solidFill>
              </a:rPr>
              <a:t>for line </a:t>
            </a:r>
            <a:r>
              <a:rPr lang="en-GB" altLang="en-US"/>
              <a:t>x + 2y = -2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x = 0 		0 + 2y = -2		y = -1		(0,-1)</a:t>
            </a:r>
          </a:p>
          <a:p>
            <a:pPr eaLnBrk="1" hangingPunct="1"/>
            <a:r>
              <a:rPr lang="en-GB" altLang="en-US"/>
              <a:t>y = 0		x + 2 x 0 = -2	x = -2		(-2,0)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build="p"/>
      <p:bldP spid="225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60">
            <a:extLst>
              <a:ext uri="{FF2B5EF4-FFF2-40B4-BE49-F238E27FC236}">
                <a16:creationId xmlns:a16="http://schemas.microsoft.com/office/drawing/2014/main" id="{737EB455-6F08-4B62-8A12-3B263FDE1D85}"/>
              </a:ext>
            </a:extLst>
          </p:cNvPr>
          <p:cNvGrpSpPr>
            <a:grpSpLocks/>
          </p:cNvGrpSpPr>
          <p:nvPr/>
        </p:nvGrpSpPr>
        <p:grpSpPr bwMode="auto">
          <a:xfrm>
            <a:off x="673100" y="915988"/>
            <a:ext cx="6578600" cy="5664200"/>
            <a:chOff x="1098" y="557"/>
            <a:chExt cx="3530" cy="3288"/>
          </a:xfrm>
        </p:grpSpPr>
        <p:grpSp>
          <p:nvGrpSpPr>
            <p:cNvPr id="54297" name="Group 61">
              <a:extLst>
                <a:ext uri="{FF2B5EF4-FFF2-40B4-BE49-F238E27FC236}">
                  <a16:creationId xmlns:a16="http://schemas.microsoft.com/office/drawing/2014/main" id="{F865D584-53A9-4DE1-9C48-EDD744ABEC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4" y="616"/>
              <a:ext cx="3140" cy="3140"/>
              <a:chOff x="1244" y="616"/>
              <a:chExt cx="3140" cy="3140"/>
            </a:xfrm>
          </p:grpSpPr>
          <p:grpSp>
            <p:nvGrpSpPr>
              <p:cNvPr id="54341" name="Group 62">
                <a:extLst>
                  <a:ext uri="{FF2B5EF4-FFF2-40B4-BE49-F238E27FC236}">
                    <a16:creationId xmlns:a16="http://schemas.microsoft.com/office/drawing/2014/main" id="{95524A2E-A09A-410A-8BB9-22EE687C52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4" y="616"/>
                <a:ext cx="3140" cy="3140"/>
                <a:chOff x="773" y="1401"/>
                <a:chExt cx="3140" cy="3140"/>
              </a:xfrm>
            </p:grpSpPr>
            <p:sp>
              <p:nvSpPr>
                <p:cNvPr id="54344" name="Rectangle 63">
                  <a:extLst>
                    <a:ext uri="{FF2B5EF4-FFF2-40B4-BE49-F238E27FC236}">
                      <a16:creationId xmlns:a16="http://schemas.microsoft.com/office/drawing/2014/main" id="{842313F9-D398-4362-A258-4B9FA5FD34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45" name="Rectangle 64">
                  <a:extLst>
                    <a:ext uri="{FF2B5EF4-FFF2-40B4-BE49-F238E27FC236}">
                      <a16:creationId xmlns:a16="http://schemas.microsoft.com/office/drawing/2014/main" id="{5AD55699-8424-4EF8-98FD-AE03E850B4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46" name="Rectangle 65">
                  <a:extLst>
                    <a:ext uri="{FF2B5EF4-FFF2-40B4-BE49-F238E27FC236}">
                      <a16:creationId xmlns:a16="http://schemas.microsoft.com/office/drawing/2014/main" id="{B30120C9-2534-4394-9D0B-F567BB20D4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47" name="Rectangle 66">
                  <a:extLst>
                    <a:ext uri="{FF2B5EF4-FFF2-40B4-BE49-F238E27FC236}">
                      <a16:creationId xmlns:a16="http://schemas.microsoft.com/office/drawing/2014/main" id="{7A6E38E6-4A03-42CC-BC82-EBA70D2FD0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48" name="Rectangle 67">
                  <a:extLst>
                    <a:ext uri="{FF2B5EF4-FFF2-40B4-BE49-F238E27FC236}">
                      <a16:creationId xmlns:a16="http://schemas.microsoft.com/office/drawing/2014/main" id="{DDB25E5B-C932-431B-B282-ECCCF75E7B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49" name="Rectangle 68">
                  <a:extLst>
                    <a:ext uri="{FF2B5EF4-FFF2-40B4-BE49-F238E27FC236}">
                      <a16:creationId xmlns:a16="http://schemas.microsoft.com/office/drawing/2014/main" id="{D070AB2E-3C55-4182-8BE7-D7852F6192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50" name="Rectangle 69">
                  <a:extLst>
                    <a:ext uri="{FF2B5EF4-FFF2-40B4-BE49-F238E27FC236}">
                      <a16:creationId xmlns:a16="http://schemas.microsoft.com/office/drawing/2014/main" id="{79EDE8C8-28F9-4B55-8F92-4A4762A480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51" name="Rectangle 70">
                  <a:extLst>
                    <a:ext uri="{FF2B5EF4-FFF2-40B4-BE49-F238E27FC236}">
                      <a16:creationId xmlns:a16="http://schemas.microsoft.com/office/drawing/2014/main" id="{F51D738B-6553-48E1-A999-91E611E995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52" name="Rectangle 71">
                  <a:extLst>
                    <a:ext uri="{FF2B5EF4-FFF2-40B4-BE49-F238E27FC236}">
                      <a16:creationId xmlns:a16="http://schemas.microsoft.com/office/drawing/2014/main" id="{67090818-7F8B-4F63-AB58-66752B3CA3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53" name="Rectangle 72">
                  <a:extLst>
                    <a:ext uri="{FF2B5EF4-FFF2-40B4-BE49-F238E27FC236}">
                      <a16:creationId xmlns:a16="http://schemas.microsoft.com/office/drawing/2014/main" id="{BB41F69F-965D-4C26-9CF3-B8A84FAC45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54" name="Rectangle 73">
                  <a:extLst>
                    <a:ext uri="{FF2B5EF4-FFF2-40B4-BE49-F238E27FC236}">
                      <a16:creationId xmlns:a16="http://schemas.microsoft.com/office/drawing/2014/main" id="{C550C4BA-4844-4832-80F0-F60A3EE609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55" name="Rectangle 74">
                  <a:extLst>
                    <a:ext uri="{FF2B5EF4-FFF2-40B4-BE49-F238E27FC236}">
                      <a16:creationId xmlns:a16="http://schemas.microsoft.com/office/drawing/2014/main" id="{C7BEFAC2-E690-4E0B-96E7-FD9852F7A5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56" name="Rectangle 75">
                  <a:extLst>
                    <a:ext uri="{FF2B5EF4-FFF2-40B4-BE49-F238E27FC236}">
                      <a16:creationId xmlns:a16="http://schemas.microsoft.com/office/drawing/2014/main" id="{ECF14A41-8E2F-408A-9C7C-3E07D33F2C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57" name="Rectangle 76">
                  <a:extLst>
                    <a:ext uri="{FF2B5EF4-FFF2-40B4-BE49-F238E27FC236}">
                      <a16:creationId xmlns:a16="http://schemas.microsoft.com/office/drawing/2014/main" id="{090EE803-6DD2-4B86-86C2-021E7CF081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58" name="Rectangle 77">
                  <a:extLst>
                    <a:ext uri="{FF2B5EF4-FFF2-40B4-BE49-F238E27FC236}">
                      <a16:creationId xmlns:a16="http://schemas.microsoft.com/office/drawing/2014/main" id="{28136EB6-0E5C-4FF0-A219-B1DA316B77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59" name="Rectangle 78">
                  <a:extLst>
                    <a:ext uri="{FF2B5EF4-FFF2-40B4-BE49-F238E27FC236}">
                      <a16:creationId xmlns:a16="http://schemas.microsoft.com/office/drawing/2014/main" id="{B95AB33B-9A06-4F33-905E-516663EBF1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60" name="Rectangle 79">
                  <a:extLst>
                    <a:ext uri="{FF2B5EF4-FFF2-40B4-BE49-F238E27FC236}">
                      <a16:creationId xmlns:a16="http://schemas.microsoft.com/office/drawing/2014/main" id="{11991D97-492B-456A-8755-AB7D41C2F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61" name="Rectangle 80">
                  <a:extLst>
                    <a:ext uri="{FF2B5EF4-FFF2-40B4-BE49-F238E27FC236}">
                      <a16:creationId xmlns:a16="http://schemas.microsoft.com/office/drawing/2014/main" id="{5DFE0F14-C7DF-4FE7-9233-D7CBE1DBED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62" name="Rectangle 81">
                  <a:extLst>
                    <a:ext uri="{FF2B5EF4-FFF2-40B4-BE49-F238E27FC236}">
                      <a16:creationId xmlns:a16="http://schemas.microsoft.com/office/drawing/2014/main" id="{6464F020-BFBB-4839-B2B8-458611737D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63" name="Rectangle 82">
                  <a:extLst>
                    <a:ext uri="{FF2B5EF4-FFF2-40B4-BE49-F238E27FC236}">
                      <a16:creationId xmlns:a16="http://schemas.microsoft.com/office/drawing/2014/main" id="{95528143-3778-4E4E-AB81-1E57769A50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64" name="Rectangle 83">
                  <a:extLst>
                    <a:ext uri="{FF2B5EF4-FFF2-40B4-BE49-F238E27FC236}">
                      <a16:creationId xmlns:a16="http://schemas.microsoft.com/office/drawing/2014/main" id="{EE1FF0C5-6F6F-4403-9C8B-D1807CBACD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65" name="Rectangle 84">
                  <a:extLst>
                    <a:ext uri="{FF2B5EF4-FFF2-40B4-BE49-F238E27FC236}">
                      <a16:creationId xmlns:a16="http://schemas.microsoft.com/office/drawing/2014/main" id="{379D90A6-C2A5-4843-801D-86CF776796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66" name="Rectangle 85">
                  <a:extLst>
                    <a:ext uri="{FF2B5EF4-FFF2-40B4-BE49-F238E27FC236}">
                      <a16:creationId xmlns:a16="http://schemas.microsoft.com/office/drawing/2014/main" id="{C1F481FF-C760-4631-B599-2D74D27C1A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67" name="Rectangle 86">
                  <a:extLst>
                    <a:ext uri="{FF2B5EF4-FFF2-40B4-BE49-F238E27FC236}">
                      <a16:creationId xmlns:a16="http://schemas.microsoft.com/office/drawing/2014/main" id="{33A8E717-CE66-4FBD-A06B-59A4A377D0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68" name="Rectangle 87">
                  <a:extLst>
                    <a:ext uri="{FF2B5EF4-FFF2-40B4-BE49-F238E27FC236}">
                      <a16:creationId xmlns:a16="http://schemas.microsoft.com/office/drawing/2014/main" id="{E749E8D0-7A28-4289-B611-EFD3B78FC6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69" name="Rectangle 88">
                  <a:extLst>
                    <a:ext uri="{FF2B5EF4-FFF2-40B4-BE49-F238E27FC236}">
                      <a16:creationId xmlns:a16="http://schemas.microsoft.com/office/drawing/2014/main" id="{544E0927-B6FE-4FEE-8981-A1224A374E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70" name="Rectangle 89">
                  <a:extLst>
                    <a:ext uri="{FF2B5EF4-FFF2-40B4-BE49-F238E27FC236}">
                      <a16:creationId xmlns:a16="http://schemas.microsoft.com/office/drawing/2014/main" id="{2AB70627-A31C-4E7F-BB7C-4D5102A356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71" name="Rectangle 90">
                  <a:extLst>
                    <a:ext uri="{FF2B5EF4-FFF2-40B4-BE49-F238E27FC236}">
                      <a16:creationId xmlns:a16="http://schemas.microsoft.com/office/drawing/2014/main" id="{B9124D95-059A-40FC-91B6-5ECBF39122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72" name="Rectangle 91">
                  <a:extLst>
                    <a:ext uri="{FF2B5EF4-FFF2-40B4-BE49-F238E27FC236}">
                      <a16:creationId xmlns:a16="http://schemas.microsoft.com/office/drawing/2014/main" id="{0FDAAA8C-2EF3-419A-A5AE-7E91ADADB2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73" name="Rectangle 92">
                  <a:extLst>
                    <a:ext uri="{FF2B5EF4-FFF2-40B4-BE49-F238E27FC236}">
                      <a16:creationId xmlns:a16="http://schemas.microsoft.com/office/drawing/2014/main" id="{8E69C47C-975D-4F21-9553-BDEF6BB67B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74" name="Rectangle 93">
                  <a:extLst>
                    <a:ext uri="{FF2B5EF4-FFF2-40B4-BE49-F238E27FC236}">
                      <a16:creationId xmlns:a16="http://schemas.microsoft.com/office/drawing/2014/main" id="{0A3A354F-3372-43E2-AD52-81400CAD1E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75" name="Rectangle 94">
                  <a:extLst>
                    <a:ext uri="{FF2B5EF4-FFF2-40B4-BE49-F238E27FC236}">
                      <a16:creationId xmlns:a16="http://schemas.microsoft.com/office/drawing/2014/main" id="{8FD30760-E119-4080-B3BA-91A6E97604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76" name="Rectangle 95">
                  <a:extLst>
                    <a:ext uri="{FF2B5EF4-FFF2-40B4-BE49-F238E27FC236}">
                      <a16:creationId xmlns:a16="http://schemas.microsoft.com/office/drawing/2014/main" id="{E2B832DB-C0A6-4984-8A01-CEA0C8BC37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77" name="Rectangle 96">
                  <a:extLst>
                    <a:ext uri="{FF2B5EF4-FFF2-40B4-BE49-F238E27FC236}">
                      <a16:creationId xmlns:a16="http://schemas.microsoft.com/office/drawing/2014/main" id="{33EB97D8-06DC-48B2-A4B1-E9DFD946E1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78" name="Rectangle 97">
                  <a:extLst>
                    <a:ext uri="{FF2B5EF4-FFF2-40B4-BE49-F238E27FC236}">
                      <a16:creationId xmlns:a16="http://schemas.microsoft.com/office/drawing/2014/main" id="{4FFC8E00-2CF4-45E3-B867-32AE323FFD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79" name="Rectangle 98">
                  <a:extLst>
                    <a:ext uri="{FF2B5EF4-FFF2-40B4-BE49-F238E27FC236}">
                      <a16:creationId xmlns:a16="http://schemas.microsoft.com/office/drawing/2014/main" id="{080C96F2-1783-4AE3-B2DA-CA3C77141F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80" name="Rectangle 99">
                  <a:extLst>
                    <a:ext uri="{FF2B5EF4-FFF2-40B4-BE49-F238E27FC236}">
                      <a16:creationId xmlns:a16="http://schemas.microsoft.com/office/drawing/2014/main" id="{6DF3A7B5-9D7C-4C7D-A0E7-03947C7A23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81" name="Rectangle 100">
                  <a:extLst>
                    <a:ext uri="{FF2B5EF4-FFF2-40B4-BE49-F238E27FC236}">
                      <a16:creationId xmlns:a16="http://schemas.microsoft.com/office/drawing/2014/main" id="{1A8F109E-A455-4BB5-9D8C-7337F4160C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82" name="Rectangle 101">
                  <a:extLst>
                    <a:ext uri="{FF2B5EF4-FFF2-40B4-BE49-F238E27FC236}">
                      <a16:creationId xmlns:a16="http://schemas.microsoft.com/office/drawing/2014/main" id="{2380E54C-5053-41B5-B326-AB7537C657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83" name="Rectangle 102">
                  <a:extLst>
                    <a:ext uri="{FF2B5EF4-FFF2-40B4-BE49-F238E27FC236}">
                      <a16:creationId xmlns:a16="http://schemas.microsoft.com/office/drawing/2014/main" id="{2D07DC55-581B-496B-8A51-3A7127A7DE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84" name="Rectangle 103">
                  <a:extLst>
                    <a:ext uri="{FF2B5EF4-FFF2-40B4-BE49-F238E27FC236}">
                      <a16:creationId xmlns:a16="http://schemas.microsoft.com/office/drawing/2014/main" id="{4CD864E9-81B1-4C37-A637-D295D70D1F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85" name="Rectangle 104">
                  <a:extLst>
                    <a:ext uri="{FF2B5EF4-FFF2-40B4-BE49-F238E27FC236}">
                      <a16:creationId xmlns:a16="http://schemas.microsoft.com/office/drawing/2014/main" id="{3D5935E6-1402-4D18-9357-E09B2C3AB9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86" name="Rectangle 105">
                  <a:extLst>
                    <a:ext uri="{FF2B5EF4-FFF2-40B4-BE49-F238E27FC236}">
                      <a16:creationId xmlns:a16="http://schemas.microsoft.com/office/drawing/2014/main" id="{876F3C5D-5953-436D-B7B5-6FEE60C377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87" name="Rectangle 106">
                  <a:extLst>
                    <a:ext uri="{FF2B5EF4-FFF2-40B4-BE49-F238E27FC236}">
                      <a16:creationId xmlns:a16="http://schemas.microsoft.com/office/drawing/2014/main" id="{F4DC9D76-028F-42B0-B15F-71A17EE36A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88" name="Rectangle 107">
                  <a:extLst>
                    <a:ext uri="{FF2B5EF4-FFF2-40B4-BE49-F238E27FC236}">
                      <a16:creationId xmlns:a16="http://schemas.microsoft.com/office/drawing/2014/main" id="{47A10DB8-DF1A-4061-A45E-D122B64368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89" name="Rectangle 108">
                  <a:extLst>
                    <a:ext uri="{FF2B5EF4-FFF2-40B4-BE49-F238E27FC236}">
                      <a16:creationId xmlns:a16="http://schemas.microsoft.com/office/drawing/2014/main" id="{F5E719B3-E022-4D45-8381-70B6FF47C6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90" name="Rectangle 109">
                  <a:extLst>
                    <a:ext uri="{FF2B5EF4-FFF2-40B4-BE49-F238E27FC236}">
                      <a16:creationId xmlns:a16="http://schemas.microsoft.com/office/drawing/2014/main" id="{4211F8D0-2FB4-4DB5-BC31-E2049DB487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91" name="Rectangle 110">
                  <a:extLst>
                    <a:ext uri="{FF2B5EF4-FFF2-40B4-BE49-F238E27FC236}">
                      <a16:creationId xmlns:a16="http://schemas.microsoft.com/office/drawing/2014/main" id="{CB84BDE6-CE77-4893-9101-670A9C616A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92" name="Rectangle 111">
                  <a:extLst>
                    <a:ext uri="{FF2B5EF4-FFF2-40B4-BE49-F238E27FC236}">
                      <a16:creationId xmlns:a16="http://schemas.microsoft.com/office/drawing/2014/main" id="{76DEA277-C9C1-41DF-9918-A9F94040E8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93" name="Rectangle 112">
                  <a:extLst>
                    <a:ext uri="{FF2B5EF4-FFF2-40B4-BE49-F238E27FC236}">
                      <a16:creationId xmlns:a16="http://schemas.microsoft.com/office/drawing/2014/main" id="{A9E2A0BF-CBCD-4E38-9B95-C4F3F214BC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94" name="Rectangle 113">
                  <a:extLst>
                    <a:ext uri="{FF2B5EF4-FFF2-40B4-BE49-F238E27FC236}">
                      <a16:creationId xmlns:a16="http://schemas.microsoft.com/office/drawing/2014/main" id="{F43C8FBD-1980-442C-816E-EDAF518993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95" name="Rectangle 114">
                  <a:extLst>
                    <a:ext uri="{FF2B5EF4-FFF2-40B4-BE49-F238E27FC236}">
                      <a16:creationId xmlns:a16="http://schemas.microsoft.com/office/drawing/2014/main" id="{98E3E362-BFB5-4E1F-889E-F1D3104364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96" name="Rectangle 115">
                  <a:extLst>
                    <a:ext uri="{FF2B5EF4-FFF2-40B4-BE49-F238E27FC236}">
                      <a16:creationId xmlns:a16="http://schemas.microsoft.com/office/drawing/2014/main" id="{96E76016-8792-4639-A017-1D69BAF7E4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97" name="Rectangle 116">
                  <a:extLst>
                    <a:ext uri="{FF2B5EF4-FFF2-40B4-BE49-F238E27FC236}">
                      <a16:creationId xmlns:a16="http://schemas.microsoft.com/office/drawing/2014/main" id="{FB5A2C50-1EE7-436E-8DA2-BB8AEA4760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98" name="Rectangle 117">
                  <a:extLst>
                    <a:ext uri="{FF2B5EF4-FFF2-40B4-BE49-F238E27FC236}">
                      <a16:creationId xmlns:a16="http://schemas.microsoft.com/office/drawing/2014/main" id="{EB11BDDC-43B1-4766-86E5-6CF03B83C9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399" name="Rectangle 118">
                  <a:extLst>
                    <a:ext uri="{FF2B5EF4-FFF2-40B4-BE49-F238E27FC236}">
                      <a16:creationId xmlns:a16="http://schemas.microsoft.com/office/drawing/2014/main" id="{DF5F1A9E-27F9-4A78-8D3B-F66A8F380B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00" name="Rectangle 119">
                  <a:extLst>
                    <a:ext uri="{FF2B5EF4-FFF2-40B4-BE49-F238E27FC236}">
                      <a16:creationId xmlns:a16="http://schemas.microsoft.com/office/drawing/2014/main" id="{AB8A2E8F-2D9B-457A-9B04-54B5BF7964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01" name="Rectangle 120">
                  <a:extLst>
                    <a:ext uri="{FF2B5EF4-FFF2-40B4-BE49-F238E27FC236}">
                      <a16:creationId xmlns:a16="http://schemas.microsoft.com/office/drawing/2014/main" id="{76C68598-32CE-4D35-83B0-A96CA5B11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02" name="Rectangle 121">
                  <a:extLst>
                    <a:ext uri="{FF2B5EF4-FFF2-40B4-BE49-F238E27FC236}">
                      <a16:creationId xmlns:a16="http://schemas.microsoft.com/office/drawing/2014/main" id="{03377949-D6C4-49BF-8213-67040F3511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03" name="Rectangle 122">
                  <a:extLst>
                    <a:ext uri="{FF2B5EF4-FFF2-40B4-BE49-F238E27FC236}">
                      <a16:creationId xmlns:a16="http://schemas.microsoft.com/office/drawing/2014/main" id="{88542881-D916-48A5-9B0B-2E26F3CA13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04" name="Rectangle 123">
                  <a:extLst>
                    <a:ext uri="{FF2B5EF4-FFF2-40B4-BE49-F238E27FC236}">
                      <a16:creationId xmlns:a16="http://schemas.microsoft.com/office/drawing/2014/main" id="{BED123A3-65E1-4190-A8F7-0B6644697F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05" name="Rectangle 124">
                  <a:extLst>
                    <a:ext uri="{FF2B5EF4-FFF2-40B4-BE49-F238E27FC236}">
                      <a16:creationId xmlns:a16="http://schemas.microsoft.com/office/drawing/2014/main" id="{CEC1E844-ABF6-4E7A-8854-03BDE57D9A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06" name="Rectangle 125">
                  <a:extLst>
                    <a:ext uri="{FF2B5EF4-FFF2-40B4-BE49-F238E27FC236}">
                      <a16:creationId xmlns:a16="http://schemas.microsoft.com/office/drawing/2014/main" id="{A89C34E4-1AE8-44ED-837D-5FDACB381E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07" name="Rectangle 126">
                  <a:extLst>
                    <a:ext uri="{FF2B5EF4-FFF2-40B4-BE49-F238E27FC236}">
                      <a16:creationId xmlns:a16="http://schemas.microsoft.com/office/drawing/2014/main" id="{0A9D0A14-C2E5-4595-8F40-99B60F2EAE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08" name="Rectangle 127">
                  <a:extLst>
                    <a:ext uri="{FF2B5EF4-FFF2-40B4-BE49-F238E27FC236}">
                      <a16:creationId xmlns:a16="http://schemas.microsoft.com/office/drawing/2014/main" id="{9B755EAE-D497-48C3-B843-D59C60C303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09" name="Rectangle 128">
                  <a:extLst>
                    <a:ext uri="{FF2B5EF4-FFF2-40B4-BE49-F238E27FC236}">
                      <a16:creationId xmlns:a16="http://schemas.microsoft.com/office/drawing/2014/main" id="{D920CADF-8408-4EF3-AE89-45AC35A01D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10" name="Rectangle 129">
                  <a:extLst>
                    <a:ext uri="{FF2B5EF4-FFF2-40B4-BE49-F238E27FC236}">
                      <a16:creationId xmlns:a16="http://schemas.microsoft.com/office/drawing/2014/main" id="{9EB09D71-164B-432F-9940-53EF458471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11" name="Rectangle 130">
                  <a:extLst>
                    <a:ext uri="{FF2B5EF4-FFF2-40B4-BE49-F238E27FC236}">
                      <a16:creationId xmlns:a16="http://schemas.microsoft.com/office/drawing/2014/main" id="{39578C0C-9C5F-44C1-9E7A-8B153951BC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12" name="Rectangle 131">
                  <a:extLst>
                    <a:ext uri="{FF2B5EF4-FFF2-40B4-BE49-F238E27FC236}">
                      <a16:creationId xmlns:a16="http://schemas.microsoft.com/office/drawing/2014/main" id="{7F8640ED-1C2B-4065-B2F2-7305392AB5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13" name="Rectangle 132">
                  <a:extLst>
                    <a:ext uri="{FF2B5EF4-FFF2-40B4-BE49-F238E27FC236}">
                      <a16:creationId xmlns:a16="http://schemas.microsoft.com/office/drawing/2014/main" id="{C5E80CE6-E4C8-4B9B-B9D4-94C614E7AF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14" name="Rectangle 133">
                  <a:extLst>
                    <a:ext uri="{FF2B5EF4-FFF2-40B4-BE49-F238E27FC236}">
                      <a16:creationId xmlns:a16="http://schemas.microsoft.com/office/drawing/2014/main" id="{ACB91FAB-7FC6-4F2C-AB5C-D239F81F7C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15" name="Rectangle 134">
                  <a:extLst>
                    <a:ext uri="{FF2B5EF4-FFF2-40B4-BE49-F238E27FC236}">
                      <a16:creationId xmlns:a16="http://schemas.microsoft.com/office/drawing/2014/main" id="{A008557A-0256-4135-99F7-7C7E52F452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16" name="Rectangle 135">
                  <a:extLst>
                    <a:ext uri="{FF2B5EF4-FFF2-40B4-BE49-F238E27FC236}">
                      <a16:creationId xmlns:a16="http://schemas.microsoft.com/office/drawing/2014/main" id="{BAB26A83-1ADA-439F-AB90-99B95A61A6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17" name="Rectangle 136">
                  <a:extLst>
                    <a:ext uri="{FF2B5EF4-FFF2-40B4-BE49-F238E27FC236}">
                      <a16:creationId xmlns:a16="http://schemas.microsoft.com/office/drawing/2014/main" id="{E3D79056-6449-4045-A166-8D3A5F56FD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18" name="Rectangle 137">
                  <a:extLst>
                    <a:ext uri="{FF2B5EF4-FFF2-40B4-BE49-F238E27FC236}">
                      <a16:creationId xmlns:a16="http://schemas.microsoft.com/office/drawing/2014/main" id="{0F8737CE-6946-436D-B2EE-C136F6032C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19" name="Rectangle 138">
                  <a:extLst>
                    <a:ext uri="{FF2B5EF4-FFF2-40B4-BE49-F238E27FC236}">
                      <a16:creationId xmlns:a16="http://schemas.microsoft.com/office/drawing/2014/main" id="{3E3C8A5A-A617-40FE-ADE0-0A5786A123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20" name="Rectangle 139">
                  <a:extLst>
                    <a:ext uri="{FF2B5EF4-FFF2-40B4-BE49-F238E27FC236}">
                      <a16:creationId xmlns:a16="http://schemas.microsoft.com/office/drawing/2014/main" id="{6528AD72-D920-40DC-8309-DF5B2B7F25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21" name="Rectangle 140">
                  <a:extLst>
                    <a:ext uri="{FF2B5EF4-FFF2-40B4-BE49-F238E27FC236}">
                      <a16:creationId xmlns:a16="http://schemas.microsoft.com/office/drawing/2014/main" id="{386D79C7-A1E3-41AB-945E-488E718525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22" name="Rectangle 141">
                  <a:extLst>
                    <a:ext uri="{FF2B5EF4-FFF2-40B4-BE49-F238E27FC236}">
                      <a16:creationId xmlns:a16="http://schemas.microsoft.com/office/drawing/2014/main" id="{312E4861-CF31-4390-9C1F-FE227A689B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23" name="Rectangle 142">
                  <a:extLst>
                    <a:ext uri="{FF2B5EF4-FFF2-40B4-BE49-F238E27FC236}">
                      <a16:creationId xmlns:a16="http://schemas.microsoft.com/office/drawing/2014/main" id="{1E6A7289-BDF1-4454-824D-338BFDBC2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24" name="Rectangle 143">
                  <a:extLst>
                    <a:ext uri="{FF2B5EF4-FFF2-40B4-BE49-F238E27FC236}">
                      <a16:creationId xmlns:a16="http://schemas.microsoft.com/office/drawing/2014/main" id="{EB7416D9-B647-443A-9232-5A9FAA24C5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25" name="Rectangle 144">
                  <a:extLst>
                    <a:ext uri="{FF2B5EF4-FFF2-40B4-BE49-F238E27FC236}">
                      <a16:creationId xmlns:a16="http://schemas.microsoft.com/office/drawing/2014/main" id="{6ACAC6E8-9AC5-492B-BFF3-E1EB414450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26" name="Rectangle 145">
                  <a:extLst>
                    <a:ext uri="{FF2B5EF4-FFF2-40B4-BE49-F238E27FC236}">
                      <a16:creationId xmlns:a16="http://schemas.microsoft.com/office/drawing/2014/main" id="{F56BC2B6-96BB-402F-8D2B-FB2331987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27" name="Rectangle 146">
                  <a:extLst>
                    <a:ext uri="{FF2B5EF4-FFF2-40B4-BE49-F238E27FC236}">
                      <a16:creationId xmlns:a16="http://schemas.microsoft.com/office/drawing/2014/main" id="{5145E9E5-FE13-4A80-9BE6-B5DF4BB618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28" name="Rectangle 147">
                  <a:extLst>
                    <a:ext uri="{FF2B5EF4-FFF2-40B4-BE49-F238E27FC236}">
                      <a16:creationId xmlns:a16="http://schemas.microsoft.com/office/drawing/2014/main" id="{2A47D401-4C45-4A4F-AD32-9AFB57FD60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29" name="Rectangle 148">
                  <a:extLst>
                    <a:ext uri="{FF2B5EF4-FFF2-40B4-BE49-F238E27FC236}">
                      <a16:creationId xmlns:a16="http://schemas.microsoft.com/office/drawing/2014/main" id="{9195F328-1413-47CD-80EF-90E81F4153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30" name="Rectangle 149">
                  <a:extLst>
                    <a:ext uri="{FF2B5EF4-FFF2-40B4-BE49-F238E27FC236}">
                      <a16:creationId xmlns:a16="http://schemas.microsoft.com/office/drawing/2014/main" id="{975E406B-C251-401B-AA9B-C77AD42F48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31" name="Rectangle 150">
                  <a:extLst>
                    <a:ext uri="{FF2B5EF4-FFF2-40B4-BE49-F238E27FC236}">
                      <a16:creationId xmlns:a16="http://schemas.microsoft.com/office/drawing/2014/main" id="{E826CC9C-308F-43A1-A7E4-9B1BFB28AB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32" name="Rectangle 151">
                  <a:extLst>
                    <a:ext uri="{FF2B5EF4-FFF2-40B4-BE49-F238E27FC236}">
                      <a16:creationId xmlns:a16="http://schemas.microsoft.com/office/drawing/2014/main" id="{3B150F94-B32E-4132-AAFF-2DA644B15C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33" name="Rectangle 152">
                  <a:extLst>
                    <a:ext uri="{FF2B5EF4-FFF2-40B4-BE49-F238E27FC236}">
                      <a16:creationId xmlns:a16="http://schemas.microsoft.com/office/drawing/2014/main" id="{A0F6F3F9-4A87-4D4B-A9B8-538ADB8548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34" name="Rectangle 153">
                  <a:extLst>
                    <a:ext uri="{FF2B5EF4-FFF2-40B4-BE49-F238E27FC236}">
                      <a16:creationId xmlns:a16="http://schemas.microsoft.com/office/drawing/2014/main" id="{60340EBB-D7B0-436C-9560-53624ABCA2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35" name="Rectangle 154">
                  <a:extLst>
                    <a:ext uri="{FF2B5EF4-FFF2-40B4-BE49-F238E27FC236}">
                      <a16:creationId xmlns:a16="http://schemas.microsoft.com/office/drawing/2014/main" id="{674C72FB-F6B9-4188-9BDD-230C586BC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36" name="Rectangle 155">
                  <a:extLst>
                    <a:ext uri="{FF2B5EF4-FFF2-40B4-BE49-F238E27FC236}">
                      <a16:creationId xmlns:a16="http://schemas.microsoft.com/office/drawing/2014/main" id="{3E1F87B9-F6EB-40B5-BAB5-DFA7B1875C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37" name="Rectangle 156">
                  <a:extLst>
                    <a:ext uri="{FF2B5EF4-FFF2-40B4-BE49-F238E27FC236}">
                      <a16:creationId xmlns:a16="http://schemas.microsoft.com/office/drawing/2014/main" id="{2DD06687-5887-4448-AFFF-3F439D1CF1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38" name="Rectangle 157">
                  <a:extLst>
                    <a:ext uri="{FF2B5EF4-FFF2-40B4-BE49-F238E27FC236}">
                      <a16:creationId xmlns:a16="http://schemas.microsoft.com/office/drawing/2014/main" id="{08B10A8E-290C-4A75-8D62-1B2CDC9727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39" name="Rectangle 158">
                  <a:extLst>
                    <a:ext uri="{FF2B5EF4-FFF2-40B4-BE49-F238E27FC236}">
                      <a16:creationId xmlns:a16="http://schemas.microsoft.com/office/drawing/2014/main" id="{F9B3752E-94C6-4E15-B387-244C96A0E0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40" name="Rectangle 159">
                  <a:extLst>
                    <a:ext uri="{FF2B5EF4-FFF2-40B4-BE49-F238E27FC236}">
                      <a16:creationId xmlns:a16="http://schemas.microsoft.com/office/drawing/2014/main" id="{A1287A97-A4FC-4129-996A-3069C7881F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41" name="Rectangle 160">
                  <a:extLst>
                    <a:ext uri="{FF2B5EF4-FFF2-40B4-BE49-F238E27FC236}">
                      <a16:creationId xmlns:a16="http://schemas.microsoft.com/office/drawing/2014/main" id="{C4619BFD-9B97-4B2F-9CC0-58AF63A1AE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42" name="Rectangle 161">
                  <a:extLst>
                    <a:ext uri="{FF2B5EF4-FFF2-40B4-BE49-F238E27FC236}">
                      <a16:creationId xmlns:a16="http://schemas.microsoft.com/office/drawing/2014/main" id="{DA0B13D0-0020-497C-939E-BBF814EBE6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43" name="Rectangle 162">
                  <a:extLst>
                    <a:ext uri="{FF2B5EF4-FFF2-40B4-BE49-F238E27FC236}">
                      <a16:creationId xmlns:a16="http://schemas.microsoft.com/office/drawing/2014/main" id="{DD75CEFC-EE65-4BA7-ABA6-F818CB56D0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44" name="Rectangle 163">
                  <a:extLst>
                    <a:ext uri="{FF2B5EF4-FFF2-40B4-BE49-F238E27FC236}">
                      <a16:creationId xmlns:a16="http://schemas.microsoft.com/office/drawing/2014/main" id="{04D23DEC-71DE-4D65-AB5A-50C79D3B6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45" name="Rectangle 164">
                  <a:extLst>
                    <a:ext uri="{FF2B5EF4-FFF2-40B4-BE49-F238E27FC236}">
                      <a16:creationId xmlns:a16="http://schemas.microsoft.com/office/drawing/2014/main" id="{5AC5BA1E-D5BF-4C69-A879-2E283A5BC0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46" name="Rectangle 165">
                  <a:extLst>
                    <a:ext uri="{FF2B5EF4-FFF2-40B4-BE49-F238E27FC236}">
                      <a16:creationId xmlns:a16="http://schemas.microsoft.com/office/drawing/2014/main" id="{E9EEA70B-7EA2-4261-9DC9-7DFA93738B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47" name="Rectangle 166">
                  <a:extLst>
                    <a:ext uri="{FF2B5EF4-FFF2-40B4-BE49-F238E27FC236}">
                      <a16:creationId xmlns:a16="http://schemas.microsoft.com/office/drawing/2014/main" id="{BC259715-3AE9-4FB1-9113-7EFA393AE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48" name="Rectangle 167">
                  <a:extLst>
                    <a:ext uri="{FF2B5EF4-FFF2-40B4-BE49-F238E27FC236}">
                      <a16:creationId xmlns:a16="http://schemas.microsoft.com/office/drawing/2014/main" id="{DC45A445-74AD-4168-8495-0459735B86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49" name="Rectangle 168">
                  <a:extLst>
                    <a:ext uri="{FF2B5EF4-FFF2-40B4-BE49-F238E27FC236}">
                      <a16:creationId xmlns:a16="http://schemas.microsoft.com/office/drawing/2014/main" id="{D8DF6889-156F-42A2-8725-B0267590A8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50" name="Rectangle 169">
                  <a:extLst>
                    <a:ext uri="{FF2B5EF4-FFF2-40B4-BE49-F238E27FC236}">
                      <a16:creationId xmlns:a16="http://schemas.microsoft.com/office/drawing/2014/main" id="{8DEC68FE-E0F3-451C-A9E9-1BFE1186F1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51" name="Rectangle 170">
                  <a:extLst>
                    <a:ext uri="{FF2B5EF4-FFF2-40B4-BE49-F238E27FC236}">
                      <a16:creationId xmlns:a16="http://schemas.microsoft.com/office/drawing/2014/main" id="{A2B31DC8-D48F-4289-A664-4E12FFE804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52" name="Rectangle 171">
                  <a:extLst>
                    <a:ext uri="{FF2B5EF4-FFF2-40B4-BE49-F238E27FC236}">
                      <a16:creationId xmlns:a16="http://schemas.microsoft.com/office/drawing/2014/main" id="{6EAEE19F-47E2-41D9-8092-1A783020C2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53" name="Rectangle 172">
                  <a:extLst>
                    <a:ext uri="{FF2B5EF4-FFF2-40B4-BE49-F238E27FC236}">
                      <a16:creationId xmlns:a16="http://schemas.microsoft.com/office/drawing/2014/main" id="{68A9A3AF-6F43-4DF1-8642-4026F57119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54" name="Rectangle 174">
                  <a:extLst>
                    <a:ext uri="{FF2B5EF4-FFF2-40B4-BE49-F238E27FC236}">
                      <a16:creationId xmlns:a16="http://schemas.microsoft.com/office/drawing/2014/main" id="{41B4ACD2-F21F-47C9-B125-959646BA6F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55" name="Rectangle 175">
                  <a:extLst>
                    <a:ext uri="{FF2B5EF4-FFF2-40B4-BE49-F238E27FC236}">
                      <a16:creationId xmlns:a16="http://schemas.microsoft.com/office/drawing/2014/main" id="{7761F529-B5AE-486C-91D9-1017F3E884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56" name="Rectangle 176">
                  <a:extLst>
                    <a:ext uri="{FF2B5EF4-FFF2-40B4-BE49-F238E27FC236}">
                      <a16:creationId xmlns:a16="http://schemas.microsoft.com/office/drawing/2014/main" id="{3DA66F66-9464-4CE8-AB32-9874C0E597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57" name="Rectangle 177">
                  <a:extLst>
                    <a:ext uri="{FF2B5EF4-FFF2-40B4-BE49-F238E27FC236}">
                      <a16:creationId xmlns:a16="http://schemas.microsoft.com/office/drawing/2014/main" id="{735638BD-C96C-4A70-ADE9-FAC7EDC864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58" name="Rectangle 178">
                  <a:extLst>
                    <a:ext uri="{FF2B5EF4-FFF2-40B4-BE49-F238E27FC236}">
                      <a16:creationId xmlns:a16="http://schemas.microsoft.com/office/drawing/2014/main" id="{B9E3261E-8A98-47AF-809F-74A3BF8E10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59" name="Rectangle 179">
                  <a:extLst>
                    <a:ext uri="{FF2B5EF4-FFF2-40B4-BE49-F238E27FC236}">
                      <a16:creationId xmlns:a16="http://schemas.microsoft.com/office/drawing/2014/main" id="{819E4003-57A1-482C-8BED-648491A6A1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60" name="Rectangle 180">
                  <a:extLst>
                    <a:ext uri="{FF2B5EF4-FFF2-40B4-BE49-F238E27FC236}">
                      <a16:creationId xmlns:a16="http://schemas.microsoft.com/office/drawing/2014/main" id="{7562A6F0-19F1-4D68-A155-93E9111533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61" name="Rectangle 181">
                  <a:extLst>
                    <a:ext uri="{FF2B5EF4-FFF2-40B4-BE49-F238E27FC236}">
                      <a16:creationId xmlns:a16="http://schemas.microsoft.com/office/drawing/2014/main" id="{1EE2806F-1EC3-4A11-B239-557BF393E4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62" name="Rectangle 182">
                  <a:extLst>
                    <a:ext uri="{FF2B5EF4-FFF2-40B4-BE49-F238E27FC236}">
                      <a16:creationId xmlns:a16="http://schemas.microsoft.com/office/drawing/2014/main" id="{E746054A-F076-4199-A571-E1C88A2D3D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63" name="Rectangle 183">
                  <a:extLst>
                    <a:ext uri="{FF2B5EF4-FFF2-40B4-BE49-F238E27FC236}">
                      <a16:creationId xmlns:a16="http://schemas.microsoft.com/office/drawing/2014/main" id="{8B1DBD2D-7AB7-4680-91E4-363427A55F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64" name="Rectangle 184">
                  <a:extLst>
                    <a:ext uri="{FF2B5EF4-FFF2-40B4-BE49-F238E27FC236}">
                      <a16:creationId xmlns:a16="http://schemas.microsoft.com/office/drawing/2014/main" id="{4E2C99E3-58D0-44A4-B2E3-352749BD5D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65" name="Rectangle 185">
                  <a:extLst>
                    <a:ext uri="{FF2B5EF4-FFF2-40B4-BE49-F238E27FC236}">
                      <a16:creationId xmlns:a16="http://schemas.microsoft.com/office/drawing/2014/main" id="{19ECD729-2B3F-4A3D-B63A-162121E788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66" name="Rectangle 186">
                  <a:extLst>
                    <a:ext uri="{FF2B5EF4-FFF2-40B4-BE49-F238E27FC236}">
                      <a16:creationId xmlns:a16="http://schemas.microsoft.com/office/drawing/2014/main" id="{050BDC9E-BB08-4D07-912F-8D6E24B76C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67" name="Rectangle 187">
                  <a:extLst>
                    <a:ext uri="{FF2B5EF4-FFF2-40B4-BE49-F238E27FC236}">
                      <a16:creationId xmlns:a16="http://schemas.microsoft.com/office/drawing/2014/main" id="{E3D8B13D-1CF2-428C-A601-552CD46133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68" name="Rectangle 188">
                  <a:extLst>
                    <a:ext uri="{FF2B5EF4-FFF2-40B4-BE49-F238E27FC236}">
                      <a16:creationId xmlns:a16="http://schemas.microsoft.com/office/drawing/2014/main" id="{B43BFE09-ADC4-4431-9D46-72A59A056B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69" name="Rectangle 189">
                  <a:extLst>
                    <a:ext uri="{FF2B5EF4-FFF2-40B4-BE49-F238E27FC236}">
                      <a16:creationId xmlns:a16="http://schemas.microsoft.com/office/drawing/2014/main" id="{1D486AD4-B594-4CD4-A913-8C6FACA772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70" name="Rectangle 190">
                  <a:extLst>
                    <a:ext uri="{FF2B5EF4-FFF2-40B4-BE49-F238E27FC236}">
                      <a16:creationId xmlns:a16="http://schemas.microsoft.com/office/drawing/2014/main" id="{E14E5B4A-7A9B-495A-B63D-C974763AE1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71" name="Rectangle 191">
                  <a:extLst>
                    <a:ext uri="{FF2B5EF4-FFF2-40B4-BE49-F238E27FC236}">
                      <a16:creationId xmlns:a16="http://schemas.microsoft.com/office/drawing/2014/main" id="{5AB80451-0AB8-4193-97EE-3D48E58E9B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72" name="Rectangle 192">
                  <a:extLst>
                    <a:ext uri="{FF2B5EF4-FFF2-40B4-BE49-F238E27FC236}">
                      <a16:creationId xmlns:a16="http://schemas.microsoft.com/office/drawing/2014/main" id="{07BA317C-7108-4555-99C8-AF21CB8846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73" name="Rectangle 193">
                  <a:extLst>
                    <a:ext uri="{FF2B5EF4-FFF2-40B4-BE49-F238E27FC236}">
                      <a16:creationId xmlns:a16="http://schemas.microsoft.com/office/drawing/2014/main" id="{BD26BED8-A6DD-488D-8F71-FB6ACD9F2F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74" name="Rectangle 194">
                  <a:extLst>
                    <a:ext uri="{FF2B5EF4-FFF2-40B4-BE49-F238E27FC236}">
                      <a16:creationId xmlns:a16="http://schemas.microsoft.com/office/drawing/2014/main" id="{5ADE8FBF-85DE-41F9-AE65-A2AFF0B84F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75" name="Rectangle 195">
                  <a:extLst>
                    <a:ext uri="{FF2B5EF4-FFF2-40B4-BE49-F238E27FC236}">
                      <a16:creationId xmlns:a16="http://schemas.microsoft.com/office/drawing/2014/main" id="{E0FE41DA-7891-4B16-B7C9-FF5CCF0FC6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76" name="Rectangle 196">
                  <a:extLst>
                    <a:ext uri="{FF2B5EF4-FFF2-40B4-BE49-F238E27FC236}">
                      <a16:creationId xmlns:a16="http://schemas.microsoft.com/office/drawing/2014/main" id="{D9C1F024-1E9C-45A6-85B7-ABD39B1C61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77" name="Rectangle 197">
                  <a:extLst>
                    <a:ext uri="{FF2B5EF4-FFF2-40B4-BE49-F238E27FC236}">
                      <a16:creationId xmlns:a16="http://schemas.microsoft.com/office/drawing/2014/main" id="{AB2A340B-2E28-4A4E-91E2-9A97643CD2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78" name="Rectangle 198">
                  <a:extLst>
                    <a:ext uri="{FF2B5EF4-FFF2-40B4-BE49-F238E27FC236}">
                      <a16:creationId xmlns:a16="http://schemas.microsoft.com/office/drawing/2014/main" id="{84747AB9-66B5-413E-BB4F-4B32AA0EDB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79" name="Rectangle 199">
                  <a:extLst>
                    <a:ext uri="{FF2B5EF4-FFF2-40B4-BE49-F238E27FC236}">
                      <a16:creationId xmlns:a16="http://schemas.microsoft.com/office/drawing/2014/main" id="{1063D108-2BC8-4247-8A90-CD1CA77CF6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80" name="Rectangle 200">
                  <a:extLst>
                    <a:ext uri="{FF2B5EF4-FFF2-40B4-BE49-F238E27FC236}">
                      <a16:creationId xmlns:a16="http://schemas.microsoft.com/office/drawing/2014/main" id="{0B632CCA-D4C2-414B-9E91-50A68DA212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81" name="Rectangle 201">
                  <a:extLst>
                    <a:ext uri="{FF2B5EF4-FFF2-40B4-BE49-F238E27FC236}">
                      <a16:creationId xmlns:a16="http://schemas.microsoft.com/office/drawing/2014/main" id="{5DD16152-9767-4E7B-8661-E9CA8D6A89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82" name="Rectangle 202">
                  <a:extLst>
                    <a:ext uri="{FF2B5EF4-FFF2-40B4-BE49-F238E27FC236}">
                      <a16:creationId xmlns:a16="http://schemas.microsoft.com/office/drawing/2014/main" id="{A9E19B19-957F-423F-ACED-39E5095EAF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83" name="Rectangle 203">
                  <a:extLst>
                    <a:ext uri="{FF2B5EF4-FFF2-40B4-BE49-F238E27FC236}">
                      <a16:creationId xmlns:a16="http://schemas.microsoft.com/office/drawing/2014/main" id="{02057F86-247D-4BDF-A62A-D5DD7B85FB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84" name="Rectangle 204">
                  <a:extLst>
                    <a:ext uri="{FF2B5EF4-FFF2-40B4-BE49-F238E27FC236}">
                      <a16:creationId xmlns:a16="http://schemas.microsoft.com/office/drawing/2014/main" id="{CC4F2BD7-A945-4F4E-AC88-CCB9DD77CD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85" name="Rectangle 205">
                  <a:extLst>
                    <a:ext uri="{FF2B5EF4-FFF2-40B4-BE49-F238E27FC236}">
                      <a16:creationId xmlns:a16="http://schemas.microsoft.com/office/drawing/2014/main" id="{E24FC37E-4861-4DD7-8167-C9C66422A7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86" name="Rectangle 206">
                  <a:extLst>
                    <a:ext uri="{FF2B5EF4-FFF2-40B4-BE49-F238E27FC236}">
                      <a16:creationId xmlns:a16="http://schemas.microsoft.com/office/drawing/2014/main" id="{813420C2-632A-4163-B53C-BE746D3A5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87" name="Rectangle 207">
                  <a:extLst>
                    <a:ext uri="{FF2B5EF4-FFF2-40B4-BE49-F238E27FC236}">
                      <a16:creationId xmlns:a16="http://schemas.microsoft.com/office/drawing/2014/main" id="{347311E0-3A30-42B8-B848-4D607D7B8D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88" name="Rectangle 208">
                  <a:extLst>
                    <a:ext uri="{FF2B5EF4-FFF2-40B4-BE49-F238E27FC236}">
                      <a16:creationId xmlns:a16="http://schemas.microsoft.com/office/drawing/2014/main" id="{69F658CF-DC2C-464D-91DB-12DA9532B2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89" name="Rectangle 209">
                  <a:extLst>
                    <a:ext uri="{FF2B5EF4-FFF2-40B4-BE49-F238E27FC236}">
                      <a16:creationId xmlns:a16="http://schemas.microsoft.com/office/drawing/2014/main" id="{4760FD48-474F-48FB-944E-1C4548B353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90" name="Rectangle 210">
                  <a:extLst>
                    <a:ext uri="{FF2B5EF4-FFF2-40B4-BE49-F238E27FC236}">
                      <a16:creationId xmlns:a16="http://schemas.microsoft.com/office/drawing/2014/main" id="{0BBDDFAC-09B4-4163-9E70-B2D7BCB7B8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91" name="Rectangle 211">
                  <a:extLst>
                    <a:ext uri="{FF2B5EF4-FFF2-40B4-BE49-F238E27FC236}">
                      <a16:creationId xmlns:a16="http://schemas.microsoft.com/office/drawing/2014/main" id="{073C58BF-54FB-4C9E-B020-00FE9E2E18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92" name="Rectangle 212">
                  <a:extLst>
                    <a:ext uri="{FF2B5EF4-FFF2-40B4-BE49-F238E27FC236}">
                      <a16:creationId xmlns:a16="http://schemas.microsoft.com/office/drawing/2014/main" id="{F7540321-B74A-4C35-B66F-15A015C48B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93" name="Rectangle 213">
                  <a:extLst>
                    <a:ext uri="{FF2B5EF4-FFF2-40B4-BE49-F238E27FC236}">
                      <a16:creationId xmlns:a16="http://schemas.microsoft.com/office/drawing/2014/main" id="{7B5703E9-DE09-4B9D-93D5-58603A5B24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94" name="Rectangle 214">
                  <a:extLst>
                    <a:ext uri="{FF2B5EF4-FFF2-40B4-BE49-F238E27FC236}">
                      <a16:creationId xmlns:a16="http://schemas.microsoft.com/office/drawing/2014/main" id="{4EECF8FB-8179-4347-BD80-085D4AC3D8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95" name="Rectangle 215">
                  <a:extLst>
                    <a:ext uri="{FF2B5EF4-FFF2-40B4-BE49-F238E27FC236}">
                      <a16:creationId xmlns:a16="http://schemas.microsoft.com/office/drawing/2014/main" id="{EA00A02D-49B8-4F56-8D6A-AA213B7F51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96" name="Rectangle 216">
                  <a:extLst>
                    <a:ext uri="{FF2B5EF4-FFF2-40B4-BE49-F238E27FC236}">
                      <a16:creationId xmlns:a16="http://schemas.microsoft.com/office/drawing/2014/main" id="{003F56C4-04C0-4089-8A9E-6C9B478089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97" name="Rectangle 217">
                  <a:extLst>
                    <a:ext uri="{FF2B5EF4-FFF2-40B4-BE49-F238E27FC236}">
                      <a16:creationId xmlns:a16="http://schemas.microsoft.com/office/drawing/2014/main" id="{3C662F89-2D28-4116-BCA9-E0C997F141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98" name="Rectangle 218">
                  <a:extLst>
                    <a:ext uri="{FF2B5EF4-FFF2-40B4-BE49-F238E27FC236}">
                      <a16:creationId xmlns:a16="http://schemas.microsoft.com/office/drawing/2014/main" id="{E59AA081-3368-4344-825B-24CEF89D3D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499" name="Rectangle 219">
                  <a:extLst>
                    <a:ext uri="{FF2B5EF4-FFF2-40B4-BE49-F238E27FC236}">
                      <a16:creationId xmlns:a16="http://schemas.microsoft.com/office/drawing/2014/main" id="{3B91AB87-38AA-49D9-9282-D20B5A0099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00" name="Rectangle 220">
                  <a:extLst>
                    <a:ext uri="{FF2B5EF4-FFF2-40B4-BE49-F238E27FC236}">
                      <a16:creationId xmlns:a16="http://schemas.microsoft.com/office/drawing/2014/main" id="{1EB5384E-38ED-4E7D-8969-6E8CF04144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01" name="Rectangle 221">
                  <a:extLst>
                    <a:ext uri="{FF2B5EF4-FFF2-40B4-BE49-F238E27FC236}">
                      <a16:creationId xmlns:a16="http://schemas.microsoft.com/office/drawing/2014/main" id="{2507801B-0444-4BAF-949A-83B8E40072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02" name="Rectangle 222">
                  <a:extLst>
                    <a:ext uri="{FF2B5EF4-FFF2-40B4-BE49-F238E27FC236}">
                      <a16:creationId xmlns:a16="http://schemas.microsoft.com/office/drawing/2014/main" id="{009960D1-7449-4B9A-A436-84CE9F877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03" name="Rectangle 223">
                  <a:extLst>
                    <a:ext uri="{FF2B5EF4-FFF2-40B4-BE49-F238E27FC236}">
                      <a16:creationId xmlns:a16="http://schemas.microsoft.com/office/drawing/2014/main" id="{36EDEB6E-CE91-4B9F-8943-1C35AA29B2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04" name="Rectangle 224">
                  <a:extLst>
                    <a:ext uri="{FF2B5EF4-FFF2-40B4-BE49-F238E27FC236}">
                      <a16:creationId xmlns:a16="http://schemas.microsoft.com/office/drawing/2014/main" id="{794D24E1-0CE7-4FD0-AE2B-D5079B0C10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05" name="Rectangle 225">
                  <a:extLst>
                    <a:ext uri="{FF2B5EF4-FFF2-40B4-BE49-F238E27FC236}">
                      <a16:creationId xmlns:a16="http://schemas.microsoft.com/office/drawing/2014/main" id="{7AFBB101-5658-416E-AFD7-B939069BD7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06" name="Rectangle 226">
                  <a:extLst>
                    <a:ext uri="{FF2B5EF4-FFF2-40B4-BE49-F238E27FC236}">
                      <a16:creationId xmlns:a16="http://schemas.microsoft.com/office/drawing/2014/main" id="{2A1BE109-872C-459E-81EE-12063DD844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07" name="Rectangle 227">
                  <a:extLst>
                    <a:ext uri="{FF2B5EF4-FFF2-40B4-BE49-F238E27FC236}">
                      <a16:creationId xmlns:a16="http://schemas.microsoft.com/office/drawing/2014/main" id="{92D83006-F21A-4F55-AB95-F6365C89C8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08" name="Rectangle 228">
                  <a:extLst>
                    <a:ext uri="{FF2B5EF4-FFF2-40B4-BE49-F238E27FC236}">
                      <a16:creationId xmlns:a16="http://schemas.microsoft.com/office/drawing/2014/main" id="{3C3B5643-BFA2-4F10-BE01-E2D41C7A39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09" name="Rectangle 229">
                  <a:extLst>
                    <a:ext uri="{FF2B5EF4-FFF2-40B4-BE49-F238E27FC236}">
                      <a16:creationId xmlns:a16="http://schemas.microsoft.com/office/drawing/2014/main" id="{8E456D87-9CF3-4E0A-A668-6F9F661675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10" name="Rectangle 230">
                  <a:extLst>
                    <a:ext uri="{FF2B5EF4-FFF2-40B4-BE49-F238E27FC236}">
                      <a16:creationId xmlns:a16="http://schemas.microsoft.com/office/drawing/2014/main" id="{6271776E-3C41-43C1-BF98-71D16C81FB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11" name="Rectangle 231">
                  <a:extLst>
                    <a:ext uri="{FF2B5EF4-FFF2-40B4-BE49-F238E27FC236}">
                      <a16:creationId xmlns:a16="http://schemas.microsoft.com/office/drawing/2014/main" id="{C3CA5792-4195-4740-9175-4A1BC9FD80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12" name="Rectangle 232">
                  <a:extLst>
                    <a:ext uri="{FF2B5EF4-FFF2-40B4-BE49-F238E27FC236}">
                      <a16:creationId xmlns:a16="http://schemas.microsoft.com/office/drawing/2014/main" id="{B35C4778-8844-423F-8A38-22E1B30F50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13" name="Rectangle 233">
                  <a:extLst>
                    <a:ext uri="{FF2B5EF4-FFF2-40B4-BE49-F238E27FC236}">
                      <a16:creationId xmlns:a16="http://schemas.microsoft.com/office/drawing/2014/main" id="{CA1BDBA3-36FF-4306-B43A-2B93B7E512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14" name="Rectangle 234">
                  <a:extLst>
                    <a:ext uri="{FF2B5EF4-FFF2-40B4-BE49-F238E27FC236}">
                      <a16:creationId xmlns:a16="http://schemas.microsoft.com/office/drawing/2014/main" id="{365392EF-AB02-41EC-93DD-E5A75C989A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15" name="Rectangle 235">
                  <a:extLst>
                    <a:ext uri="{FF2B5EF4-FFF2-40B4-BE49-F238E27FC236}">
                      <a16:creationId xmlns:a16="http://schemas.microsoft.com/office/drawing/2014/main" id="{713D3C82-CE2B-4CC6-9CD2-40BE10D6A4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16" name="Rectangle 236">
                  <a:extLst>
                    <a:ext uri="{FF2B5EF4-FFF2-40B4-BE49-F238E27FC236}">
                      <a16:creationId xmlns:a16="http://schemas.microsoft.com/office/drawing/2014/main" id="{C45560CE-6E34-4388-9F1B-E5B50182BE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17" name="Rectangle 237">
                  <a:extLst>
                    <a:ext uri="{FF2B5EF4-FFF2-40B4-BE49-F238E27FC236}">
                      <a16:creationId xmlns:a16="http://schemas.microsoft.com/office/drawing/2014/main" id="{81E17E37-D9FC-4211-99F2-D61B39262A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18" name="Rectangle 238">
                  <a:extLst>
                    <a:ext uri="{FF2B5EF4-FFF2-40B4-BE49-F238E27FC236}">
                      <a16:creationId xmlns:a16="http://schemas.microsoft.com/office/drawing/2014/main" id="{4C62B755-3E78-4300-874E-D69F61DCB6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19" name="Rectangle 239">
                  <a:extLst>
                    <a:ext uri="{FF2B5EF4-FFF2-40B4-BE49-F238E27FC236}">
                      <a16:creationId xmlns:a16="http://schemas.microsoft.com/office/drawing/2014/main" id="{5F4D4D59-2000-4885-BDC3-DA9B7DE78A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20" name="Rectangle 240">
                  <a:extLst>
                    <a:ext uri="{FF2B5EF4-FFF2-40B4-BE49-F238E27FC236}">
                      <a16:creationId xmlns:a16="http://schemas.microsoft.com/office/drawing/2014/main" id="{3F292128-6F6C-4055-BF0D-B4D16DA777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21" name="Rectangle 241">
                  <a:extLst>
                    <a:ext uri="{FF2B5EF4-FFF2-40B4-BE49-F238E27FC236}">
                      <a16:creationId xmlns:a16="http://schemas.microsoft.com/office/drawing/2014/main" id="{D973496A-E29A-4EB8-BBA8-E4B023C08F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22" name="Rectangle 242">
                  <a:extLst>
                    <a:ext uri="{FF2B5EF4-FFF2-40B4-BE49-F238E27FC236}">
                      <a16:creationId xmlns:a16="http://schemas.microsoft.com/office/drawing/2014/main" id="{3C623CD0-531D-483A-AD5E-E97674859D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23" name="Rectangle 243">
                  <a:extLst>
                    <a:ext uri="{FF2B5EF4-FFF2-40B4-BE49-F238E27FC236}">
                      <a16:creationId xmlns:a16="http://schemas.microsoft.com/office/drawing/2014/main" id="{3F2C5317-0E7F-4BAF-A4BB-0E21DC727F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24" name="Rectangle 244">
                  <a:extLst>
                    <a:ext uri="{FF2B5EF4-FFF2-40B4-BE49-F238E27FC236}">
                      <a16:creationId xmlns:a16="http://schemas.microsoft.com/office/drawing/2014/main" id="{1B5A9D52-0AB3-4AD2-9C47-280CF931AB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25" name="Rectangle 245">
                  <a:extLst>
                    <a:ext uri="{FF2B5EF4-FFF2-40B4-BE49-F238E27FC236}">
                      <a16:creationId xmlns:a16="http://schemas.microsoft.com/office/drawing/2014/main" id="{1E832134-E133-42E6-8925-DF4C6D5B94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26" name="Rectangle 246">
                  <a:extLst>
                    <a:ext uri="{FF2B5EF4-FFF2-40B4-BE49-F238E27FC236}">
                      <a16:creationId xmlns:a16="http://schemas.microsoft.com/office/drawing/2014/main" id="{2B892629-A19F-417B-9EDF-55FD8E8A20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27" name="Rectangle 247">
                  <a:extLst>
                    <a:ext uri="{FF2B5EF4-FFF2-40B4-BE49-F238E27FC236}">
                      <a16:creationId xmlns:a16="http://schemas.microsoft.com/office/drawing/2014/main" id="{35E44722-A822-444E-9FB4-7FB90CA1DF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28" name="Rectangle 248">
                  <a:extLst>
                    <a:ext uri="{FF2B5EF4-FFF2-40B4-BE49-F238E27FC236}">
                      <a16:creationId xmlns:a16="http://schemas.microsoft.com/office/drawing/2014/main" id="{B54DBBDD-3B7B-403C-AE98-005B140290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29" name="Rectangle 249">
                  <a:extLst>
                    <a:ext uri="{FF2B5EF4-FFF2-40B4-BE49-F238E27FC236}">
                      <a16:creationId xmlns:a16="http://schemas.microsoft.com/office/drawing/2014/main" id="{C013A79F-5649-4BC8-8A3C-0884DC91CC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30" name="Rectangle 250">
                  <a:extLst>
                    <a:ext uri="{FF2B5EF4-FFF2-40B4-BE49-F238E27FC236}">
                      <a16:creationId xmlns:a16="http://schemas.microsoft.com/office/drawing/2014/main" id="{90170751-87A6-4FB2-BA8C-73EB2C28BC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31" name="Rectangle 251">
                  <a:extLst>
                    <a:ext uri="{FF2B5EF4-FFF2-40B4-BE49-F238E27FC236}">
                      <a16:creationId xmlns:a16="http://schemas.microsoft.com/office/drawing/2014/main" id="{AD53ADD0-24E9-4461-AA47-21CBCC6123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32" name="Rectangle 252">
                  <a:extLst>
                    <a:ext uri="{FF2B5EF4-FFF2-40B4-BE49-F238E27FC236}">
                      <a16:creationId xmlns:a16="http://schemas.microsoft.com/office/drawing/2014/main" id="{6ED0B420-DD58-426D-B9EB-10742004B6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33" name="Rectangle 253">
                  <a:extLst>
                    <a:ext uri="{FF2B5EF4-FFF2-40B4-BE49-F238E27FC236}">
                      <a16:creationId xmlns:a16="http://schemas.microsoft.com/office/drawing/2014/main" id="{D046BADE-67B3-4B7B-B429-0E0E3329E7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34" name="Rectangle 254">
                  <a:extLst>
                    <a:ext uri="{FF2B5EF4-FFF2-40B4-BE49-F238E27FC236}">
                      <a16:creationId xmlns:a16="http://schemas.microsoft.com/office/drawing/2014/main" id="{7A5CB9A4-CF10-4B5A-9ADC-E4EE8975CD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35" name="Rectangle 255">
                  <a:extLst>
                    <a:ext uri="{FF2B5EF4-FFF2-40B4-BE49-F238E27FC236}">
                      <a16:creationId xmlns:a16="http://schemas.microsoft.com/office/drawing/2014/main" id="{E8B8917A-7C6C-45F2-AC25-CAE9B38A4B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36" name="Rectangle 256">
                  <a:extLst>
                    <a:ext uri="{FF2B5EF4-FFF2-40B4-BE49-F238E27FC236}">
                      <a16:creationId xmlns:a16="http://schemas.microsoft.com/office/drawing/2014/main" id="{3FF1A404-067F-4F8F-8B8A-AFDBC9A8C4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37" name="Rectangle 257">
                  <a:extLst>
                    <a:ext uri="{FF2B5EF4-FFF2-40B4-BE49-F238E27FC236}">
                      <a16:creationId xmlns:a16="http://schemas.microsoft.com/office/drawing/2014/main" id="{7230A5D0-3739-412A-AD97-4B968211A3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38" name="Rectangle 258">
                  <a:extLst>
                    <a:ext uri="{FF2B5EF4-FFF2-40B4-BE49-F238E27FC236}">
                      <a16:creationId xmlns:a16="http://schemas.microsoft.com/office/drawing/2014/main" id="{78BE2C9C-CF5A-4E42-A0A2-03555F3E55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39" name="Rectangle 259">
                  <a:extLst>
                    <a:ext uri="{FF2B5EF4-FFF2-40B4-BE49-F238E27FC236}">
                      <a16:creationId xmlns:a16="http://schemas.microsoft.com/office/drawing/2014/main" id="{F15C03F5-A541-4753-8523-AB06C015B8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40" name="Rectangle 260">
                  <a:extLst>
                    <a:ext uri="{FF2B5EF4-FFF2-40B4-BE49-F238E27FC236}">
                      <a16:creationId xmlns:a16="http://schemas.microsoft.com/office/drawing/2014/main" id="{F6425EBA-B44F-462B-BCCE-36D3F9581C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41" name="Rectangle 261">
                  <a:extLst>
                    <a:ext uri="{FF2B5EF4-FFF2-40B4-BE49-F238E27FC236}">
                      <a16:creationId xmlns:a16="http://schemas.microsoft.com/office/drawing/2014/main" id="{40797F99-AD3B-4CFD-81DA-3DA5F12FD3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42" name="Rectangle 262">
                  <a:extLst>
                    <a:ext uri="{FF2B5EF4-FFF2-40B4-BE49-F238E27FC236}">
                      <a16:creationId xmlns:a16="http://schemas.microsoft.com/office/drawing/2014/main" id="{D9AEF4CD-1691-4EE3-AD30-2542F67F15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43" name="Rectangle 263">
                  <a:extLst>
                    <a:ext uri="{FF2B5EF4-FFF2-40B4-BE49-F238E27FC236}">
                      <a16:creationId xmlns:a16="http://schemas.microsoft.com/office/drawing/2014/main" id="{F0C5F5BB-6EF1-4C80-A30E-A73716BE52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44" name="Rectangle 264">
                  <a:extLst>
                    <a:ext uri="{FF2B5EF4-FFF2-40B4-BE49-F238E27FC236}">
                      <a16:creationId xmlns:a16="http://schemas.microsoft.com/office/drawing/2014/main" id="{C56FB65A-E4B8-4E31-BBDF-DAFF4AF474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45" name="Rectangle 265">
                  <a:extLst>
                    <a:ext uri="{FF2B5EF4-FFF2-40B4-BE49-F238E27FC236}">
                      <a16:creationId xmlns:a16="http://schemas.microsoft.com/office/drawing/2014/main" id="{256AD5DA-5C4C-4A18-A9DE-2BA4D09FD7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46" name="Rectangle 266">
                  <a:extLst>
                    <a:ext uri="{FF2B5EF4-FFF2-40B4-BE49-F238E27FC236}">
                      <a16:creationId xmlns:a16="http://schemas.microsoft.com/office/drawing/2014/main" id="{5A487F80-ACDE-4BA2-B868-703C17D796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47" name="Rectangle 267">
                  <a:extLst>
                    <a:ext uri="{FF2B5EF4-FFF2-40B4-BE49-F238E27FC236}">
                      <a16:creationId xmlns:a16="http://schemas.microsoft.com/office/drawing/2014/main" id="{A0AD5F96-3440-416E-86FC-8A592233BB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48" name="Rectangle 268">
                  <a:extLst>
                    <a:ext uri="{FF2B5EF4-FFF2-40B4-BE49-F238E27FC236}">
                      <a16:creationId xmlns:a16="http://schemas.microsoft.com/office/drawing/2014/main" id="{FE6E22A9-99E9-4D07-844F-BDD39B6803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49" name="Rectangle 269">
                  <a:extLst>
                    <a:ext uri="{FF2B5EF4-FFF2-40B4-BE49-F238E27FC236}">
                      <a16:creationId xmlns:a16="http://schemas.microsoft.com/office/drawing/2014/main" id="{81ADA4DE-020B-47BE-9A43-5754B21DCA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50" name="Rectangle 270">
                  <a:extLst>
                    <a:ext uri="{FF2B5EF4-FFF2-40B4-BE49-F238E27FC236}">
                      <a16:creationId xmlns:a16="http://schemas.microsoft.com/office/drawing/2014/main" id="{46F5D3AE-43A2-4939-AE06-931527A132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51" name="Rectangle 271">
                  <a:extLst>
                    <a:ext uri="{FF2B5EF4-FFF2-40B4-BE49-F238E27FC236}">
                      <a16:creationId xmlns:a16="http://schemas.microsoft.com/office/drawing/2014/main" id="{ED776D86-914F-4D40-9838-34B65C947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52" name="Rectangle 272">
                  <a:extLst>
                    <a:ext uri="{FF2B5EF4-FFF2-40B4-BE49-F238E27FC236}">
                      <a16:creationId xmlns:a16="http://schemas.microsoft.com/office/drawing/2014/main" id="{DC4EAF0F-7B9F-45DA-8EE7-EC7FF9F3C1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53" name="Rectangle 273">
                  <a:extLst>
                    <a:ext uri="{FF2B5EF4-FFF2-40B4-BE49-F238E27FC236}">
                      <a16:creationId xmlns:a16="http://schemas.microsoft.com/office/drawing/2014/main" id="{EAA75E13-5CE9-4900-9581-2AE761FC95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54" name="Rectangle 274">
                  <a:extLst>
                    <a:ext uri="{FF2B5EF4-FFF2-40B4-BE49-F238E27FC236}">
                      <a16:creationId xmlns:a16="http://schemas.microsoft.com/office/drawing/2014/main" id="{5E10137D-E7BA-4CF2-BD5F-4891A8BF62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55" name="Rectangle 275">
                  <a:extLst>
                    <a:ext uri="{FF2B5EF4-FFF2-40B4-BE49-F238E27FC236}">
                      <a16:creationId xmlns:a16="http://schemas.microsoft.com/office/drawing/2014/main" id="{629FC074-D42C-4814-B3E6-3AB5D61AAB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56" name="Rectangle 276">
                  <a:extLst>
                    <a:ext uri="{FF2B5EF4-FFF2-40B4-BE49-F238E27FC236}">
                      <a16:creationId xmlns:a16="http://schemas.microsoft.com/office/drawing/2014/main" id="{95DC23C1-B935-4780-BF8A-16B848A2AD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57" name="Rectangle 277">
                  <a:extLst>
                    <a:ext uri="{FF2B5EF4-FFF2-40B4-BE49-F238E27FC236}">
                      <a16:creationId xmlns:a16="http://schemas.microsoft.com/office/drawing/2014/main" id="{47DCDEC1-BBF6-4A25-BB73-DD796A5BCD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58" name="Rectangle 278">
                  <a:extLst>
                    <a:ext uri="{FF2B5EF4-FFF2-40B4-BE49-F238E27FC236}">
                      <a16:creationId xmlns:a16="http://schemas.microsoft.com/office/drawing/2014/main" id="{C5110A02-AC21-41E7-899E-05B2F4AC1D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59" name="Rectangle 279">
                  <a:extLst>
                    <a:ext uri="{FF2B5EF4-FFF2-40B4-BE49-F238E27FC236}">
                      <a16:creationId xmlns:a16="http://schemas.microsoft.com/office/drawing/2014/main" id="{6121E606-3560-451D-9423-E5DB53897D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60" name="Rectangle 280">
                  <a:extLst>
                    <a:ext uri="{FF2B5EF4-FFF2-40B4-BE49-F238E27FC236}">
                      <a16:creationId xmlns:a16="http://schemas.microsoft.com/office/drawing/2014/main" id="{09C906AA-2A1C-4883-846E-540700F8A4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61" name="Rectangle 281">
                  <a:extLst>
                    <a:ext uri="{FF2B5EF4-FFF2-40B4-BE49-F238E27FC236}">
                      <a16:creationId xmlns:a16="http://schemas.microsoft.com/office/drawing/2014/main" id="{B9065C60-8A3B-4E11-86AB-A88D51A264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62" name="Rectangle 282">
                  <a:extLst>
                    <a:ext uri="{FF2B5EF4-FFF2-40B4-BE49-F238E27FC236}">
                      <a16:creationId xmlns:a16="http://schemas.microsoft.com/office/drawing/2014/main" id="{F22448E5-1668-45F9-A169-891451BD77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63" name="Rectangle 283">
                  <a:extLst>
                    <a:ext uri="{FF2B5EF4-FFF2-40B4-BE49-F238E27FC236}">
                      <a16:creationId xmlns:a16="http://schemas.microsoft.com/office/drawing/2014/main" id="{4299A9F8-5BD5-4531-BF26-79E73A4A9E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64" name="Rectangle 284">
                  <a:extLst>
                    <a:ext uri="{FF2B5EF4-FFF2-40B4-BE49-F238E27FC236}">
                      <a16:creationId xmlns:a16="http://schemas.microsoft.com/office/drawing/2014/main" id="{7D399AE2-1523-435A-83AC-B6AFC64121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65" name="Rectangle 285">
                  <a:extLst>
                    <a:ext uri="{FF2B5EF4-FFF2-40B4-BE49-F238E27FC236}">
                      <a16:creationId xmlns:a16="http://schemas.microsoft.com/office/drawing/2014/main" id="{02EED42B-888E-4FB4-AA17-A374352576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66" name="Rectangle 286">
                  <a:extLst>
                    <a:ext uri="{FF2B5EF4-FFF2-40B4-BE49-F238E27FC236}">
                      <a16:creationId xmlns:a16="http://schemas.microsoft.com/office/drawing/2014/main" id="{5B68FDF2-CFC5-49AC-98F9-9C00B65EC8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67" name="Rectangle 287">
                  <a:extLst>
                    <a:ext uri="{FF2B5EF4-FFF2-40B4-BE49-F238E27FC236}">
                      <a16:creationId xmlns:a16="http://schemas.microsoft.com/office/drawing/2014/main" id="{55C92C47-04F1-46EC-81E4-A099F3A26B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68" name="Rectangle 288">
                  <a:extLst>
                    <a:ext uri="{FF2B5EF4-FFF2-40B4-BE49-F238E27FC236}">
                      <a16:creationId xmlns:a16="http://schemas.microsoft.com/office/drawing/2014/main" id="{64BFBCD0-F094-4843-B2D3-170A3F8CC6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69" name="Rectangle 289">
                  <a:extLst>
                    <a:ext uri="{FF2B5EF4-FFF2-40B4-BE49-F238E27FC236}">
                      <a16:creationId xmlns:a16="http://schemas.microsoft.com/office/drawing/2014/main" id="{D17E2AA3-CF47-4D83-95CC-0607147204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70" name="Rectangle 290">
                  <a:extLst>
                    <a:ext uri="{FF2B5EF4-FFF2-40B4-BE49-F238E27FC236}">
                      <a16:creationId xmlns:a16="http://schemas.microsoft.com/office/drawing/2014/main" id="{036352D7-D432-4DC8-94D9-F9D1388EEA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71" name="Rectangle 291">
                  <a:extLst>
                    <a:ext uri="{FF2B5EF4-FFF2-40B4-BE49-F238E27FC236}">
                      <a16:creationId xmlns:a16="http://schemas.microsoft.com/office/drawing/2014/main" id="{C1A58812-5022-484F-B2A6-C6B71F2009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72" name="Rectangle 292">
                  <a:extLst>
                    <a:ext uri="{FF2B5EF4-FFF2-40B4-BE49-F238E27FC236}">
                      <a16:creationId xmlns:a16="http://schemas.microsoft.com/office/drawing/2014/main" id="{B5D01601-EB99-4EA0-A3AD-C52EECA650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73" name="Rectangle 293">
                  <a:extLst>
                    <a:ext uri="{FF2B5EF4-FFF2-40B4-BE49-F238E27FC236}">
                      <a16:creationId xmlns:a16="http://schemas.microsoft.com/office/drawing/2014/main" id="{E242DA67-34D0-471E-B67A-B3C4CE0F6C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74" name="Rectangle 294">
                  <a:extLst>
                    <a:ext uri="{FF2B5EF4-FFF2-40B4-BE49-F238E27FC236}">
                      <a16:creationId xmlns:a16="http://schemas.microsoft.com/office/drawing/2014/main" id="{3D45001B-2064-42F3-BED2-AFC1E0563E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75" name="Rectangle 295">
                  <a:extLst>
                    <a:ext uri="{FF2B5EF4-FFF2-40B4-BE49-F238E27FC236}">
                      <a16:creationId xmlns:a16="http://schemas.microsoft.com/office/drawing/2014/main" id="{3FC62E47-BD03-49E2-A79B-06F4C529AA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76" name="Rectangle 296">
                  <a:extLst>
                    <a:ext uri="{FF2B5EF4-FFF2-40B4-BE49-F238E27FC236}">
                      <a16:creationId xmlns:a16="http://schemas.microsoft.com/office/drawing/2014/main" id="{E33133C7-6C49-4B3E-BF01-072C528091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77" name="Rectangle 297">
                  <a:extLst>
                    <a:ext uri="{FF2B5EF4-FFF2-40B4-BE49-F238E27FC236}">
                      <a16:creationId xmlns:a16="http://schemas.microsoft.com/office/drawing/2014/main" id="{6DACCAE2-459E-4C24-A6F8-BD02577A3B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78" name="Rectangle 298">
                  <a:extLst>
                    <a:ext uri="{FF2B5EF4-FFF2-40B4-BE49-F238E27FC236}">
                      <a16:creationId xmlns:a16="http://schemas.microsoft.com/office/drawing/2014/main" id="{65F84E94-4332-4CED-8E02-1C9A8EF466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79" name="Rectangle 299">
                  <a:extLst>
                    <a:ext uri="{FF2B5EF4-FFF2-40B4-BE49-F238E27FC236}">
                      <a16:creationId xmlns:a16="http://schemas.microsoft.com/office/drawing/2014/main" id="{24193EC7-8D79-45B3-98D1-F5993F0243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80" name="Rectangle 300">
                  <a:extLst>
                    <a:ext uri="{FF2B5EF4-FFF2-40B4-BE49-F238E27FC236}">
                      <a16:creationId xmlns:a16="http://schemas.microsoft.com/office/drawing/2014/main" id="{835EAE69-66BD-4473-A1D1-E3476F4D75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81" name="Rectangle 301">
                  <a:extLst>
                    <a:ext uri="{FF2B5EF4-FFF2-40B4-BE49-F238E27FC236}">
                      <a16:creationId xmlns:a16="http://schemas.microsoft.com/office/drawing/2014/main" id="{0710181E-E59D-40AC-9AFC-D3CA7C3160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82" name="Rectangle 302">
                  <a:extLst>
                    <a:ext uri="{FF2B5EF4-FFF2-40B4-BE49-F238E27FC236}">
                      <a16:creationId xmlns:a16="http://schemas.microsoft.com/office/drawing/2014/main" id="{C2889B4A-A881-4996-89CA-F0DF5164AD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83" name="Rectangle 303">
                  <a:extLst>
                    <a:ext uri="{FF2B5EF4-FFF2-40B4-BE49-F238E27FC236}">
                      <a16:creationId xmlns:a16="http://schemas.microsoft.com/office/drawing/2014/main" id="{D2D8E5DE-2295-492E-A251-6C7E7AC9B0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84" name="Rectangle 304">
                  <a:extLst>
                    <a:ext uri="{FF2B5EF4-FFF2-40B4-BE49-F238E27FC236}">
                      <a16:creationId xmlns:a16="http://schemas.microsoft.com/office/drawing/2014/main" id="{766ADBD7-2E31-4B68-98CF-538449496B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85" name="Rectangle 305">
                  <a:extLst>
                    <a:ext uri="{FF2B5EF4-FFF2-40B4-BE49-F238E27FC236}">
                      <a16:creationId xmlns:a16="http://schemas.microsoft.com/office/drawing/2014/main" id="{E70170C1-FCC0-4638-9647-703CAF0CEC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86" name="Rectangle 306">
                  <a:extLst>
                    <a:ext uri="{FF2B5EF4-FFF2-40B4-BE49-F238E27FC236}">
                      <a16:creationId xmlns:a16="http://schemas.microsoft.com/office/drawing/2014/main" id="{0906E5EA-AF2A-4F5D-A23C-1C0DB693B7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87" name="Rectangle 307">
                  <a:extLst>
                    <a:ext uri="{FF2B5EF4-FFF2-40B4-BE49-F238E27FC236}">
                      <a16:creationId xmlns:a16="http://schemas.microsoft.com/office/drawing/2014/main" id="{9753CB8D-3012-46F3-9E7F-26EFA258A2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88" name="Rectangle 308">
                  <a:extLst>
                    <a:ext uri="{FF2B5EF4-FFF2-40B4-BE49-F238E27FC236}">
                      <a16:creationId xmlns:a16="http://schemas.microsoft.com/office/drawing/2014/main" id="{1EAE0D9C-885B-4E55-A5AA-312EE869B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89" name="Rectangle 309">
                  <a:extLst>
                    <a:ext uri="{FF2B5EF4-FFF2-40B4-BE49-F238E27FC236}">
                      <a16:creationId xmlns:a16="http://schemas.microsoft.com/office/drawing/2014/main" id="{0F6C6E26-01C3-4520-BD48-1861A18CCC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90" name="Rectangle 310">
                  <a:extLst>
                    <a:ext uri="{FF2B5EF4-FFF2-40B4-BE49-F238E27FC236}">
                      <a16:creationId xmlns:a16="http://schemas.microsoft.com/office/drawing/2014/main" id="{3AE8D9EC-2E1E-4CCE-ADC2-9647ACE315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91" name="Rectangle 311">
                  <a:extLst>
                    <a:ext uri="{FF2B5EF4-FFF2-40B4-BE49-F238E27FC236}">
                      <a16:creationId xmlns:a16="http://schemas.microsoft.com/office/drawing/2014/main" id="{A01EF5F5-98F4-4F36-AC90-5844B8D21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92" name="Rectangle 312">
                  <a:extLst>
                    <a:ext uri="{FF2B5EF4-FFF2-40B4-BE49-F238E27FC236}">
                      <a16:creationId xmlns:a16="http://schemas.microsoft.com/office/drawing/2014/main" id="{AE46BEF7-7179-4954-B568-64951A8CCB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93" name="Rectangle 313">
                  <a:extLst>
                    <a:ext uri="{FF2B5EF4-FFF2-40B4-BE49-F238E27FC236}">
                      <a16:creationId xmlns:a16="http://schemas.microsoft.com/office/drawing/2014/main" id="{ADDEB6A7-BCF9-48D2-B893-CF189F9DB2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94" name="Rectangle 314">
                  <a:extLst>
                    <a:ext uri="{FF2B5EF4-FFF2-40B4-BE49-F238E27FC236}">
                      <a16:creationId xmlns:a16="http://schemas.microsoft.com/office/drawing/2014/main" id="{B5E2F0BA-7025-4649-9374-80D1C881C6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95" name="Rectangle 315">
                  <a:extLst>
                    <a:ext uri="{FF2B5EF4-FFF2-40B4-BE49-F238E27FC236}">
                      <a16:creationId xmlns:a16="http://schemas.microsoft.com/office/drawing/2014/main" id="{D142CD1A-1FB3-4659-9889-7355A484E1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96" name="Rectangle 316">
                  <a:extLst>
                    <a:ext uri="{FF2B5EF4-FFF2-40B4-BE49-F238E27FC236}">
                      <a16:creationId xmlns:a16="http://schemas.microsoft.com/office/drawing/2014/main" id="{EBF19677-FE27-43F5-A002-4E1316D2EE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97" name="Rectangle 317">
                  <a:extLst>
                    <a:ext uri="{FF2B5EF4-FFF2-40B4-BE49-F238E27FC236}">
                      <a16:creationId xmlns:a16="http://schemas.microsoft.com/office/drawing/2014/main" id="{B04B9FFE-1118-46EC-B8A2-98BDAF2515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98" name="Rectangle 318">
                  <a:extLst>
                    <a:ext uri="{FF2B5EF4-FFF2-40B4-BE49-F238E27FC236}">
                      <a16:creationId xmlns:a16="http://schemas.microsoft.com/office/drawing/2014/main" id="{704AB00E-DF12-43D5-8F9A-24613A7916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599" name="Rectangle 319">
                  <a:extLst>
                    <a:ext uri="{FF2B5EF4-FFF2-40B4-BE49-F238E27FC236}">
                      <a16:creationId xmlns:a16="http://schemas.microsoft.com/office/drawing/2014/main" id="{D95120EE-D7E2-4071-9F5C-697C47176C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00" name="Rectangle 320">
                  <a:extLst>
                    <a:ext uri="{FF2B5EF4-FFF2-40B4-BE49-F238E27FC236}">
                      <a16:creationId xmlns:a16="http://schemas.microsoft.com/office/drawing/2014/main" id="{3402B8B2-6F1C-4C36-B6BE-5CC4181130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01" name="Rectangle 321">
                  <a:extLst>
                    <a:ext uri="{FF2B5EF4-FFF2-40B4-BE49-F238E27FC236}">
                      <a16:creationId xmlns:a16="http://schemas.microsoft.com/office/drawing/2014/main" id="{A26F5C97-0082-4534-93BF-80614F088C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02" name="Rectangle 322">
                  <a:extLst>
                    <a:ext uri="{FF2B5EF4-FFF2-40B4-BE49-F238E27FC236}">
                      <a16:creationId xmlns:a16="http://schemas.microsoft.com/office/drawing/2014/main" id="{C8F120D2-2851-4F7F-893C-F43CFD8C05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03" name="Rectangle 323">
                  <a:extLst>
                    <a:ext uri="{FF2B5EF4-FFF2-40B4-BE49-F238E27FC236}">
                      <a16:creationId xmlns:a16="http://schemas.microsoft.com/office/drawing/2014/main" id="{E3BB6A1B-FB87-446C-BD81-B625F5B9FC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04" name="Rectangle 324">
                  <a:extLst>
                    <a:ext uri="{FF2B5EF4-FFF2-40B4-BE49-F238E27FC236}">
                      <a16:creationId xmlns:a16="http://schemas.microsoft.com/office/drawing/2014/main" id="{704F8B27-A88E-4F23-A2F6-4A74B78FE5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05" name="Rectangle 325">
                  <a:extLst>
                    <a:ext uri="{FF2B5EF4-FFF2-40B4-BE49-F238E27FC236}">
                      <a16:creationId xmlns:a16="http://schemas.microsoft.com/office/drawing/2014/main" id="{18E4498E-C176-4E24-8678-4F3F9E53DF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06" name="Rectangle 326">
                  <a:extLst>
                    <a:ext uri="{FF2B5EF4-FFF2-40B4-BE49-F238E27FC236}">
                      <a16:creationId xmlns:a16="http://schemas.microsoft.com/office/drawing/2014/main" id="{293098B7-6E59-4D2D-81D9-AE547A9D64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07" name="Rectangle 327">
                  <a:extLst>
                    <a:ext uri="{FF2B5EF4-FFF2-40B4-BE49-F238E27FC236}">
                      <a16:creationId xmlns:a16="http://schemas.microsoft.com/office/drawing/2014/main" id="{EF5FC959-C82D-4D1E-A832-530D359BA4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08" name="Rectangle 328">
                  <a:extLst>
                    <a:ext uri="{FF2B5EF4-FFF2-40B4-BE49-F238E27FC236}">
                      <a16:creationId xmlns:a16="http://schemas.microsoft.com/office/drawing/2014/main" id="{895B24FA-75E1-48A0-AB2D-8BEC3155E8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09" name="Rectangle 329">
                  <a:extLst>
                    <a:ext uri="{FF2B5EF4-FFF2-40B4-BE49-F238E27FC236}">
                      <a16:creationId xmlns:a16="http://schemas.microsoft.com/office/drawing/2014/main" id="{2B984C9D-E905-4D67-98A8-71C2C3ADD2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10" name="Rectangle 330">
                  <a:extLst>
                    <a:ext uri="{FF2B5EF4-FFF2-40B4-BE49-F238E27FC236}">
                      <a16:creationId xmlns:a16="http://schemas.microsoft.com/office/drawing/2014/main" id="{0CD475B7-FEE1-4112-A70C-2840410AD1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11" name="Rectangle 331">
                  <a:extLst>
                    <a:ext uri="{FF2B5EF4-FFF2-40B4-BE49-F238E27FC236}">
                      <a16:creationId xmlns:a16="http://schemas.microsoft.com/office/drawing/2014/main" id="{55A9B553-1E8D-467B-8ED1-EF98CE19CA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12" name="Rectangle 332">
                  <a:extLst>
                    <a:ext uri="{FF2B5EF4-FFF2-40B4-BE49-F238E27FC236}">
                      <a16:creationId xmlns:a16="http://schemas.microsoft.com/office/drawing/2014/main" id="{89796914-1841-4638-A842-B85C9460BF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13" name="Rectangle 333">
                  <a:extLst>
                    <a:ext uri="{FF2B5EF4-FFF2-40B4-BE49-F238E27FC236}">
                      <a16:creationId xmlns:a16="http://schemas.microsoft.com/office/drawing/2014/main" id="{37E12A29-CBAC-4FD9-9E83-6239998E89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14" name="Rectangle 334">
                  <a:extLst>
                    <a:ext uri="{FF2B5EF4-FFF2-40B4-BE49-F238E27FC236}">
                      <a16:creationId xmlns:a16="http://schemas.microsoft.com/office/drawing/2014/main" id="{6CF0A682-1AD3-48A4-89B1-41642F0AFD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15" name="Rectangle 335">
                  <a:extLst>
                    <a:ext uri="{FF2B5EF4-FFF2-40B4-BE49-F238E27FC236}">
                      <a16:creationId xmlns:a16="http://schemas.microsoft.com/office/drawing/2014/main" id="{77737185-3292-4000-B6A9-D54280C496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16" name="Rectangle 336">
                  <a:extLst>
                    <a:ext uri="{FF2B5EF4-FFF2-40B4-BE49-F238E27FC236}">
                      <a16:creationId xmlns:a16="http://schemas.microsoft.com/office/drawing/2014/main" id="{4D5DBFB6-4050-464F-8E07-9C36B509EF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17" name="Rectangle 337">
                  <a:extLst>
                    <a:ext uri="{FF2B5EF4-FFF2-40B4-BE49-F238E27FC236}">
                      <a16:creationId xmlns:a16="http://schemas.microsoft.com/office/drawing/2014/main" id="{7636C50B-9E4E-404B-B722-242F31E47D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18" name="Rectangle 338">
                  <a:extLst>
                    <a:ext uri="{FF2B5EF4-FFF2-40B4-BE49-F238E27FC236}">
                      <a16:creationId xmlns:a16="http://schemas.microsoft.com/office/drawing/2014/main" id="{1F10B25A-813C-4A2B-909F-889EFA5984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19" name="Rectangle 339">
                  <a:extLst>
                    <a:ext uri="{FF2B5EF4-FFF2-40B4-BE49-F238E27FC236}">
                      <a16:creationId xmlns:a16="http://schemas.microsoft.com/office/drawing/2014/main" id="{34C1F497-34D7-43B2-A920-CB82E58524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20" name="Rectangle 340">
                  <a:extLst>
                    <a:ext uri="{FF2B5EF4-FFF2-40B4-BE49-F238E27FC236}">
                      <a16:creationId xmlns:a16="http://schemas.microsoft.com/office/drawing/2014/main" id="{0B5B886B-5989-4206-85EE-B55AD878B8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21" name="Rectangle 341">
                  <a:extLst>
                    <a:ext uri="{FF2B5EF4-FFF2-40B4-BE49-F238E27FC236}">
                      <a16:creationId xmlns:a16="http://schemas.microsoft.com/office/drawing/2014/main" id="{48287C74-174A-410B-A89B-05AD0157F7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22" name="Rectangle 342">
                  <a:extLst>
                    <a:ext uri="{FF2B5EF4-FFF2-40B4-BE49-F238E27FC236}">
                      <a16:creationId xmlns:a16="http://schemas.microsoft.com/office/drawing/2014/main" id="{EAF3EBE0-ED27-49BB-82CD-DC59EC18C4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23" name="Rectangle 343">
                  <a:extLst>
                    <a:ext uri="{FF2B5EF4-FFF2-40B4-BE49-F238E27FC236}">
                      <a16:creationId xmlns:a16="http://schemas.microsoft.com/office/drawing/2014/main" id="{465FA02A-F87E-4706-B95A-A3E5A0E455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24" name="Rectangle 344">
                  <a:extLst>
                    <a:ext uri="{FF2B5EF4-FFF2-40B4-BE49-F238E27FC236}">
                      <a16:creationId xmlns:a16="http://schemas.microsoft.com/office/drawing/2014/main" id="{E62D101A-7196-4521-A9D3-8C62359C57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25" name="Rectangle 345">
                  <a:extLst>
                    <a:ext uri="{FF2B5EF4-FFF2-40B4-BE49-F238E27FC236}">
                      <a16:creationId xmlns:a16="http://schemas.microsoft.com/office/drawing/2014/main" id="{7A040978-5FC6-466E-B50E-C704A0A6FE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26" name="Rectangle 346">
                  <a:extLst>
                    <a:ext uri="{FF2B5EF4-FFF2-40B4-BE49-F238E27FC236}">
                      <a16:creationId xmlns:a16="http://schemas.microsoft.com/office/drawing/2014/main" id="{DC9A0574-967E-4E81-9971-0EDFDF2E26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27" name="Rectangle 347">
                  <a:extLst>
                    <a:ext uri="{FF2B5EF4-FFF2-40B4-BE49-F238E27FC236}">
                      <a16:creationId xmlns:a16="http://schemas.microsoft.com/office/drawing/2014/main" id="{4D60FF9C-2615-40E9-BE51-8B0F1D3B8B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28" name="Rectangle 348">
                  <a:extLst>
                    <a:ext uri="{FF2B5EF4-FFF2-40B4-BE49-F238E27FC236}">
                      <a16:creationId xmlns:a16="http://schemas.microsoft.com/office/drawing/2014/main" id="{2E119BC5-6719-4C56-B01F-B710B846E9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29" name="Rectangle 349">
                  <a:extLst>
                    <a:ext uri="{FF2B5EF4-FFF2-40B4-BE49-F238E27FC236}">
                      <a16:creationId xmlns:a16="http://schemas.microsoft.com/office/drawing/2014/main" id="{A6329928-8C45-402F-9602-083274E9C0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30" name="Rectangle 350">
                  <a:extLst>
                    <a:ext uri="{FF2B5EF4-FFF2-40B4-BE49-F238E27FC236}">
                      <a16:creationId xmlns:a16="http://schemas.microsoft.com/office/drawing/2014/main" id="{C84F8347-856B-47BE-9607-2FE748531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31" name="Rectangle 351">
                  <a:extLst>
                    <a:ext uri="{FF2B5EF4-FFF2-40B4-BE49-F238E27FC236}">
                      <a16:creationId xmlns:a16="http://schemas.microsoft.com/office/drawing/2014/main" id="{61E5F12F-7A59-420C-8D1C-71DECD264F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32" name="Rectangle 352">
                  <a:extLst>
                    <a:ext uri="{FF2B5EF4-FFF2-40B4-BE49-F238E27FC236}">
                      <a16:creationId xmlns:a16="http://schemas.microsoft.com/office/drawing/2014/main" id="{C54FD4D7-220B-483D-9374-C0DA69E07D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33" name="Rectangle 353">
                  <a:extLst>
                    <a:ext uri="{FF2B5EF4-FFF2-40B4-BE49-F238E27FC236}">
                      <a16:creationId xmlns:a16="http://schemas.microsoft.com/office/drawing/2014/main" id="{0F3CEE75-E903-4814-8F2A-67E09ECA42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34" name="Rectangle 354">
                  <a:extLst>
                    <a:ext uri="{FF2B5EF4-FFF2-40B4-BE49-F238E27FC236}">
                      <a16:creationId xmlns:a16="http://schemas.microsoft.com/office/drawing/2014/main" id="{97760007-A531-463D-94B9-CE0A5763D6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35" name="Rectangle 355">
                  <a:extLst>
                    <a:ext uri="{FF2B5EF4-FFF2-40B4-BE49-F238E27FC236}">
                      <a16:creationId xmlns:a16="http://schemas.microsoft.com/office/drawing/2014/main" id="{C05C0C18-B2C9-43F6-9B1F-198565258D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36" name="Rectangle 356">
                  <a:extLst>
                    <a:ext uri="{FF2B5EF4-FFF2-40B4-BE49-F238E27FC236}">
                      <a16:creationId xmlns:a16="http://schemas.microsoft.com/office/drawing/2014/main" id="{93124169-7DCE-4836-8643-A185049446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37" name="Rectangle 357">
                  <a:extLst>
                    <a:ext uri="{FF2B5EF4-FFF2-40B4-BE49-F238E27FC236}">
                      <a16:creationId xmlns:a16="http://schemas.microsoft.com/office/drawing/2014/main" id="{1F1B2826-C258-4119-9921-2E2DD3313C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38" name="Rectangle 358">
                  <a:extLst>
                    <a:ext uri="{FF2B5EF4-FFF2-40B4-BE49-F238E27FC236}">
                      <a16:creationId xmlns:a16="http://schemas.microsoft.com/office/drawing/2014/main" id="{FB6A0DD4-915E-43F3-A621-43F897B419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39" name="Rectangle 359">
                  <a:extLst>
                    <a:ext uri="{FF2B5EF4-FFF2-40B4-BE49-F238E27FC236}">
                      <a16:creationId xmlns:a16="http://schemas.microsoft.com/office/drawing/2014/main" id="{127DC989-B364-4D0D-ABC9-85A8706955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40" name="Rectangle 360">
                  <a:extLst>
                    <a:ext uri="{FF2B5EF4-FFF2-40B4-BE49-F238E27FC236}">
                      <a16:creationId xmlns:a16="http://schemas.microsoft.com/office/drawing/2014/main" id="{D8CB9F20-3D35-4292-99ED-DA58A2896A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41" name="Rectangle 361">
                  <a:extLst>
                    <a:ext uri="{FF2B5EF4-FFF2-40B4-BE49-F238E27FC236}">
                      <a16:creationId xmlns:a16="http://schemas.microsoft.com/office/drawing/2014/main" id="{0ADE31AE-6171-492D-86EA-006951AB49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42" name="Rectangle 362">
                  <a:extLst>
                    <a:ext uri="{FF2B5EF4-FFF2-40B4-BE49-F238E27FC236}">
                      <a16:creationId xmlns:a16="http://schemas.microsoft.com/office/drawing/2014/main" id="{0CD8918C-DE81-4DA4-A43A-80945D145F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43" name="Rectangle 363">
                  <a:extLst>
                    <a:ext uri="{FF2B5EF4-FFF2-40B4-BE49-F238E27FC236}">
                      <a16:creationId xmlns:a16="http://schemas.microsoft.com/office/drawing/2014/main" id="{0FE929B8-CC55-4339-9ACC-134A30F543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44" name="Rectangle 364">
                  <a:extLst>
                    <a:ext uri="{FF2B5EF4-FFF2-40B4-BE49-F238E27FC236}">
                      <a16:creationId xmlns:a16="http://schemas.microsoft.com/office/drawing/2014/main" id="{C8534F0F-B486-4B61-A245-ABFE1F19B8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45" name="Rectangle 365">
                  <a:extLst>
                    <a:ext uri="{FF2B5EF4-FFF2-40B4-BE49-F238E27FC236}">
                      <a16:creationId xmlns:a16="http://schemas.microsoft.com/office/drawing/2014/main" id="{CF23543C-6143-4018-8FC5-39C02356AB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46" name="Rectangle 366">
                  <a:extLst>
                    <a:ext uri="{FF2B5EF4-FFF2-40B4-BE49-F238E27FC236}">
                      <a16:creationId xmlns:a16="http://schemas.microsoft.com/office/drawing/2014/main" id="{62D0B472-42AD-4522-ABFD-943543806F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47" name="Rectangle 367">
                  <a:extLst>
                    <a:ext uri="{FF2B5EF4-FFF2-40B4-BE49-F238E27FC236}">
                      <a16:creationId xmlns:a16="http://schemas.microsoft.com/office/drawing/2014/main" id="{13345D41-00C7-496C-B0F6-E6493798E0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48" name="Rectangle 368">
                  <a:extLst>
                    <a:ext uri="{FF2B5EF4-FFF2-40B4-BE49-F238E27FC236}">
                      <a16:creationId xmlns:a16="http://schemas.microsoft.com/office/drawing/2014/main" id="{D0EAA9C1-5EAD-4878-B116-4E3D701597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49" name="Rectangle 369">
                  <a:extLst>
                    <a:ext uri="{FF2B5EF4-FFF2-40B4-BE49-F238E27FC236}">
                      <a16:creationId xmlns:a16="http://schemas.microsoft.com/office/drawing/2014/main" id="{71443EBA-BDBF-4F6A-ABD9-F924A8E4F7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50" name="Rectangle 370">
                  <a:extLst>
                    <a:ext uri="{FF2B5EF4-FFF2-40B4-BE49-F238E27FC236}">
                      <a16:creationId xmlns:a16="http://schemas.microsoft.com/office/drawing/2014/main" id="{95FA83D9-13F0-4C6B-BC84-362BB59C9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51" name="Rectangle 371">
                  <a:extLst>
                    <a:ext uri="{FF2B5EF4-FFF2-40B4-BE49-F238E27FC236}">
                      <a16:creationId xmlns:a16="http://schemas.microsoft.com/office/drawing/2014/main" id="{B1B9A1C6-C603-4877-BBF7-1DBA996489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52" name="Rectangle 372">
                  <a:extLst>
                    <a:ext uri="{FF2B5EF4-FFF2-40B4-BE49-F238E27FC236}">
                      <a16:creationId xmlns:a16="http://schemas.microsoft.com/office/drawing/2014/main" id="{5F61A8CA-0B55-40B9-9838-6EA87C7339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53" name="Rectangle 373">
                  <a:extLst>
                    <a:ext uri="{FF2B5EF4-FFF2-40B4-BE49-F238E27FC236}">
                      <a16:creationId xmlns:a16="http://schemas.microsoft.com/office/drawing/2014/main" id="{D4C0D9E1-59A8-4105-9584-1C8CDF5ABA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54" name="Rectangle 374">
                  <a:extLst>
                    <a:ext uri="{FF2B5EF4-FFF2-40B4-BE49-F238E27FC236}">
                      <a16:creationId xmlns:a16="http://schemas.microsoft.com/office/drawing/2014/main" id="{DCD725E4-26F1-4798-AEB0-5D03FBE6D7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55" name="Rectangle 375">
                  <a:extLst>
                    <a:ext uri="{FF2B5EF4-FFF2-40B4-BE49-F238E27FC236}">
                      <a16:creationId xmlns:a16="http://schemas.microsoft.com/office/drawing/2014/main" id="{FA511959-E2FA-451C-9EC2-5C6D2D6CD5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56" name="Rectangle 376">
                  <a:extLst>
                    <a:ext uri="{FF2B5EF4-FFF2-40B4-BE49-F238E27FC236}">
                      <a16:creationId xmlns:a16="http://schemas.microsoft.com/office/drawing/2014/main" id="{631EA050-7F2D-46CD-9606-246A0FE2E4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57" name="Rectangle 377">
                  <a:extLst>
                    <a:ext uri="{FF2B5EF4-FFF2-40B4-BE49-F238E27FC236}">
                      <a16:creationId xmlns:a16="http://schemas.microsoft.com/office/drawing/2014/main" id="{52F512A6-E5E7-4E03-9198-6F157990BF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58" name="Rectangle 378">
                  <a:extLst>
                    <a:ext uri="{FF2B5EF4-FFF2-40B4-BE49-F238E27FC236}">
                      <a16:creationId xmlns:a16="http://schemas.microsoft.com/office/drawing/2014/main" id="{C93FB72A-5DF8-4425-A498-A4D584C5E6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59" name="Rectangle 379">
                  <a:extLst>
                    <a:ext uri="{FF2B5EF4-FFF2-40B4-BE49-F238E27FC236}">
                      <a16:creationId xmlns:a16="http://schemas.microsoft.com/office/drawing/2014/main" id="{F272E8E4-F2D2-4E77-B4C5-58A5AE83FB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60" name="Rectangle 380">
                  <a:extLst>
                    <a:ext uri="{FF2B5EF4-FFF2-40B4-BE49-F238E27FC236}">
                      <a16:creationId xmlns:a16="http://schemas.microsoft.com/office/drawing/2014/main" id="{C2C018DB-7338-417F-A0A8-1C60549B60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61" name="Rectangle 381">
                  <a:extLst>
                    <a:ext uri="{FF2B5EF4-FFF2-40B4-BE49-F238E27FC236}">
                      <a16:creationId xmlns:a16="http://schemas.microsoft.com/office/drawing/2014/main" id="{B35937ED-DDB1-4797-8262-DE1BC74A6D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62" name="Rectangle 382">
                  <a:extLst>
                    <a:ext uri="{FF2B5EF4-FFF2-40B4-BE49-F238E27FC236}">
                      <a16:creationId xmlns:a16="http://schemas.microsoft.com/office/drawing/2014/main" id="{54519337-4CE6-4402-B672-14BEA38F37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63" name="Rectangle 383">
                  <a:extLst>
                    <a:ext uri="{FF2B5EF4-FFF2-40B4-BE49-F238E27FC236}">
                      <a16:creationId xmlns:a16="http://schemas.microsoft.com/office/drawing/2014/main" id="{7E0818EB-F045-477D-AAC9-D191F0D916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64" name="Rectangle 384">
                  <a:extLst>
                    <a:ext uri="{FF2B5EF4-FFF2-40B4-BE49-F238E27FC236}">
                      <a16:creationId xmlns:a16="http://schemas.microsoft.com/office/drawing/2014/main" id="{D942E39B-2496-4464-82B8-D66F79E379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65" name="Rectangle 385">
                  <a:extLst>
                    <a:ext uri="{FF2B5EF4-FFF2-40B4-BE49-F238E27FC236}">
                      <a16:creationId xmlns:a16="http://schemas.microsoft.com/office/drawing/2014/main" id="{0A2BE791-FAAD-465A-B2FB-D66AE78184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66" name="Rectangle 386">
                  <a:extLst>
                    <a:ext uri="{FF2B5EF4-FFF2-40B4-BE49-F238E27FC236}">
                      <a16:creationId xmlns:a16="http://schemas.microsoft.com/office/drawing/2014/main" id="{8B33386A-533A-491C-B830-099382C9B5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67" name="Rectangle 387">
                  <a:extLst>
                    <a:ext uri="{FF2B5EF4-FFF2-40B4-BE49-F238E27FC236}">
                      <a16:creationId xmlns:a16="http://schemas.microsoft.com/office/drawing/2014/main" id="{F603F7D5-CA55-441D-AD03-3A9CBE8806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68" name="Rectangle 388">
                  <a:extLst>
                    <a:ext uri="{FF2B5EF4-FFF2-40B4-BE49-F238E27FC236}">
                      <a16:creationId xmlns:a16="http://schemas.microsoft.com/office/drawing/2014/main" id="{677ECABB-0EAC-478C-B70D-56C1DEF51A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69" name="Rectangle 389">
                  <a:extLst>
                    <a:ext uri="{FF2B5EF4-FFF2-40B4-BE49-F238E27FC236}">
                      <a16:creationId xmlns:a16="http://schemas.microsoft.com/office/drawing/2014/main" id="{FF7BF72D-D8D8-4EC5-8896-89A828FB34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70" name="Rectangle 390">
                  <a:extLst>
                    <a:ext uri="{FF2B5EF4-FFF2-40B4-BE49-F238E27FC236}">
                      <a16:creationId xmlns:a16="http://schemas.microsoft.com/office/drawing/2014/main" id="{9581274D-0C55-4077-8296-EC0CEA8E38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71" name="Rectangle 391">
                  <a:extLst>
                    <a:ext uri="{FF2B5EF4-FFF2-40B4-BE49-F238E27FC236}">
                      <a16:creationId xmlns:a16="http://schemas.microsoft.com/office/drawing/2014/main" id="{3F7F3372-F94D-4E8E-AD08-40F3B9B651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72" name="Rectangle 392">
                  <a:extLst>
                    <a:ext uri="{FF2B5EF4-FFF2-40B4-BE49-F238E27FC236}">
                      <a16:creationId xmlns:a16="http://schemas.microsoft.com/office/drawing/2014/main" id="{BC330B76-FA37-476A-839A-5A5DB821BC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73" name="Rectangle 393">
                  <a:extLst>
                    <a:ext uri="{FF2B5EF4-FFF2-40B4-BE49-F238E27FC236}">
                      <a16:creationId xmlns:a16="http://schemas.microsoft.com/office/drawing/2014/main" id="{4F4A4688-BA8A-4CD2-B51F-F176870D64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74" name="Rectangle 394">
                  <a:extLst>
                    <a:ext uri="{FF2B5EF4-FFF2-40B4-BE49-F238E27FC236}">
                      <a16:creationId xmlns:a16="http://schemas.microsoft.com/office/drawing/2014/main" id="{F323AEE9-2D0D-4181-B85D-F7F3ACF978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75" name="Rectangle 395">
                  <a:extLst>
                    <a:ext uri="{FF2B5EF4-FFF2-40B4-BE49-F238E27FC236}">
                      <a16:creationId xmlns:a16="http://schemas.microsoft.com/office/drawing/2014/main" id="{6BC202BB-64A5-4C20-81BE-CC1BF17734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76" name="Rectangle 396">
                  <a:extLst>
                    <a:ext uri="{FF2B5EF4-FFF2-40B4-BE49-F238E27FC236}">
                      <a16:creationId xmlns:a16="http://schemas.microsoft.com/office/drawing/2014/main" id="{7E2B7638-B6B8-4FE4-A283-9E49095A8D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77" name="Rectangle 397">
                  <a:extLst>
                    <a:ext uri="{FF2B5EF4-FFF2-40B4-BE49-F238E27FC236}">
                      <a16:creationId xmlns:a16="http://schemas.microsoft.com/office/drawing/2014/main" id="{9E2B6ADF-02D0-49FD-BC59-A30B4F0B7A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78" name="Rectangle 398">
                  <a:extLst>
                    <a:ext uri="{FF2B5EF4-FFF2-40B4-BE49-F238E27FC236}">
                      <a16:creationId xmlns:a16="http://schemas.microsoft.com/office/drawing/2014/main" id="{34D8101C-3229-4E78-9359-5CB84B36B2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79" name="Rectangle 399">
                  <a:extLst>
                    <a:ext uri="{FF2B5EF4-FFF2-40B4-BE49-F238E27FC236}">
                      <a16:creationId xmlns:a16="http://schemas.microsoft.com/office/drawing/2014/main" id="{75644921-D36D-4AED-9020-B85D34F284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80" name="Rectangle 400">
                  <a:extLst>
                    <a:ext uri="{FF2B5EF4-FFF2-40B4-BE49-F238E27FC236}">
                      <a16:creationId xmlns:a16="http://schemas.microsoft.com/office/drawing/2014/main" id="{6F6DA9B4-E336-484C-9838-0BB182DCDE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81" name="Rectangle 401">
                  <a:extLst>
                    <a:ext uri="{FF2B5EF4-FFF2-40B4-BE49-F238E27FC236}">
                      <a16:creationId xmlns:a16="http://schemas.microsoft.com/office/drawing/2014/main" id="{648E47B3-9B06-4AD6-8299-6098EF51FB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82" name="Rectangle 402">
                  <a:extLst>
                    <a:ext uri="{FF2B5EF4-FFF2-40B4-BE49-F238E27FC236}">
                      <a16:creationId xmlns:a16="http://schemas.microsoft.com/office/drawing/2014/main" id="{74CC8F67-C6EC-4EFC-B3D0-9ECF903D5E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83" name="Rectangle 403">
                  <a:extLst>
                    <a:ext uri="{FF2B5EF4-FFF2-40B4-BE49-F238E27FC236}">
                      <a16:creationId xmlns:a16="http://schemas.microsoft.com/office/drawing/2014/main" id="{520613AB-FB18-4B73-8D1B-B5549405E5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84" name="Rectangle 404">
                  <a:extLst>
                    <a:ext uri="{FF2B5EF4-FFF2-40B4-BE49-F238E27FC236}">
                      <a16:creationId xmlns:a16="http://schemas.microsoft.com/office/drawing/2014/main" id="{3A578DC1-A036-40E9-8176-3681199C58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85" name="Rectangle 405">
                  <a:extLst>
                    <a:ext uri="{FF2B5EF4-FFF2-40B4-BE49-F238E27FC236}">
                      <a16:creationId xmlns:a16="http://schemas.microsoft.com/office/drawing/2014/main" id="{560AAC73-9303-4F1F-97DC-EC029DD8B3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86" name="Rectangle 406">
                  <a:extLst>
                    <a:ext uri="{FF2B5EF4-FFF2-40B4-BE49-F238E27FC236}">
                      <a16:creationId xmlns:a16="http://schemas.microsoft.com/office/drawing/2014/main" id="{27C33D77-6424-4314-9CAA-B80234508B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87" name="Rectangle 407">
                  <a:extLst>
                    <a:ext uri="{FF2B5EF4-FFF2-40B4-BE49-F238E27FC236}">
                      <a16:creationId xmlns:a16="http://schemas.microsoft.com/office/drawing/2014/main" id="{F1338C92-83D2-4565-A24B-8B26C9EF1E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88" name="Rectangle 408">
                  <a:extLst>
                    <a:ext uri="{FF2B5EF4-FFF2-40B4-BE49-F238E27FC236}">
                      <a16:creationId xmlns:a16="http://schemas.microsoft.com/office/drawing/2014/main" id="{B2DD9628-E828-4D97-8D59-4664747704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89" name="Rectangle 409">
                  <a:extLst>
                    <a:ext uri="{FF2B5EF4-FFF2-40B4-BE49-F238E27FC236}">
                      <a16:creationId xmlns:a16="http://schemas.microsoft.com/office/drawing/2014/main" id="{0CF91C1E-BB2A-4A07-837B-6C846C8A50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90" name="Rectangle 410">
                  <a:extLst>
                    <a:ext uri="{FF2B5EF4-FFF2-40B4-BE49-F238E27FC236}">
                      <a16:creationId xmlns:a16="http://schemas.microsoft.com/office/drawing/2014/main" id="{D8367317-38EA-4524-A289-AB737DE394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91" name="Rectangle 411">
                  <a:extLst>
                    <a:ext uri="{FF2B5EF4-FFF2-40B4-BE49-F238E27FC236}">
                      <a16:creationId xmlns:a16="http://schemas.microsoft.com/office/drawing/2014/main" id="{E9D47515-20B7-4CE5-AD03-2BF355775D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92" name="Rectangle 412">
                  <a:extLst>
                    <a:ext uri="{FF2B5EF4-FFF2-40B4-BE49-F238E27FC236}">
                      <a16:creationId xmlns:a16="http://schemas.microsoft.com/office/drawing/2014/main" id="{7872459B-770C-4FAA-804C-E01117F434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93" name="Rectangle 413">
                  <a:extLst>
                    <a:ext uri="{FF2B5EF4-FFF2-40B4-BE49-F238E27FC236}">
                      <a16:creationId xmlns:a16="http://schemas.microsoft.com/office/drawing/2014/main" id="{57901993-0FE5-424D-8153-F9AC48E13C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94" name="Rectangle 414">
                  <a:extLst>
                    <a:ext uri="{FF2B5EF4-FFF2-40B4-BE49-F238E27FC236}">
                      <a16:creationId xmlns:a16="http://schemas.microsoft.com/office/drawing/2014/main" id="{332318C9-99AD-45D8-8E63-082F8C05C2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95" name="Rectangle 415">
                  <a:extLst>
                    <a:ext uri="{FF2B5EF4-FFF2-40B4-BE49-F238E27FC236}">
                      <a16:creationId xmlns:a16="http://schemas.microsoft.com/office/drawing/2014/main" id="{B04C3EC5-AEEC-4BD1-81D5-3BC9B9BE7C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96" name="Rectangle 416">
                  <a:extLst>
                    <a:ext uri="{FF2B5EF4-FFF2-40B4-BE49-F238E27FC236}">
                      <a16:creationId xmlns:a16="http://schemas.microsoft.com/office/drawing/2014/main" id="{D565E9F0-EA2C-4756-8F6E-17596740C0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97" name="Rectangle 417">
                  <a:extLst>
                    <a:ext uri="{FF2B5EF4-FFF2-40B4-BE49-F238E27FC236}">
                      <a16:creationId xmlns:a16="http://schemas.microsoft.com/office/drawing/2014/main" id="{73745E56-7D78-4F4F-AB51-000AAC579D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98" name="Rectangle 418">
                  <a:extLst>
                    <a:ext uri="{FF2B5EF4-FFF2-40B4-BE49-F238E27FC236}">
                      <a16:creationId xmlns:a16="http://schemas.microsoft.com/office/drawing/2014/main" id="{B89221F0-DBB4-4AE5-BE24-34510FE7FB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699" name="Rectangle 419">
                  <a:extLst>
                    <a:ext uri="{FF2B5EF4-FFF2-40B4-BE49-F238E27FC236}">
                      <a16:creationId xmlns:a16="http://schemas.microsoft.com/office/drawing/2014/main" id="{FC6CA1D8-8CE5-49B3-B339-3A93A1DEEB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00" name="Rectangle 420">
                  <a:extLst>
                    <a:ext uri="{FF2B5EF4-FFF2-40B4-BE49-F238E27FC236}">
                      <a16:creationId xmlns:a16="http://schemas.microsoft.com/office/drawing/2014/main" id="{0DD4218C-2124-47F0-A875-56C9897AC6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01" name="Rectangle 421">
                  <a:extLst>
                    <a:ext uri="{FF2B5EF4-FFF2-40B4-BE49-F238E27FC236}">
                      <a16:creationId xmlns:a16="http://schemas.microsoft.com/office/drawing/2014/main" id="{4B69DFB6-2B1D-4180-B692-BB4517F2DC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02" name="Rectangle 422">
                  <a:extLst>
                    <a:ext uri="{FF2B5EF4-FFF2-40B4-BE49-F238E27FC236}">
                      <a16:creationId xmlns:a16="http://schemas.microsoft.com/office/drawing/2014/main" id="{BE70C876-ED29-4771-876E-5A54FA084F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03" name="Rectangle 423">
                  <a:extLst>
                    <a:ext uri="{FF2B5EF4-FFF2-40B4-BE49-F238E27FC236}">
                      <a16:creationId xmlns:a16="http://schemas.microsoft.com/office/drawing/2014/main" id="{2BEEBA56-B826-45EF-BE3A-22822EF95B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04" name="Rectangle 424">
                  <a:extLst>
                    <a:ext uri="{FF2B5EF4-FFF2-40B4-BE49-F238E27FC236}">
                      <a16:creationId xmlns:a16="http://schemas.microsoft.com/office/drawing/2014/main" id="{E7E77725-B0E8-40AB-9F5D-83D673C2EE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05" name="Rectangle 425">
                  <a:extLst>
                    <a:ext uri="{FF2B5EF4-FFF2-40B4-BE49-F238E27FC236}">
                      <a16:creationId xmlns:a16="http://schemas.microsoft.com/office/drawing/2014/main" id="{A54E5CDC-E3D2-449E-9A5D-2BB9703284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06" name="Rectangle 426">
                  <a:extLst>
                    <a:ext uri="{FF2B5EF4-FFF2-40B4-BE49-F238E27FC236}">
                      <a16:creationId xmlns:a16="http://schemas.microsoft.com/office/drawing/2014/main" id="{DE859FE7-1202-4F45-BB84-8BD856EC41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07" name="Rectangle 427">
                  <a:extLst>
                    <a:ext uri="{FF2B5EF4-FFF2-40B4-BE49-F238E27FC236}">
                      <a16:creationId xmlns:a16="http://schemas.microsoft.com/office/drawing/2014/main" id="{631A01A0-FDB3-4463-B5E6-1C17E1C1C3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08" name="Rectangle 428">
                  <a:extLst>
                    <a:ext uri="{FF2B5EF4-FFF2-40B4-BE49-F238E27FC236}">
                      <a16:creationId xmlns:a16="http://schemas.microsoft.com/office/drawing/2014/main" id="{E4C95D3C-81AB-4EDE-AACE-7BE09C774C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09" name="Rectangle 429">
                  <a:extLst>
                    <a:ext uri="{FF2B5EF4-FFF2-40B4-BE49-F238E27FC236}">
                      <a16:creationId xmlns:a16="http://schemas.microsoft.com/office/drawing/2014/main" id="{80AAC143-E002-41BD-897F-0DFDA7137A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10" name="Rectangle 430">
                  <a:extLst>
                    <a:ext uri="{FF2B5EF4-FFF2-40B4-BE49-F238E27FC236}">
                      <a16:creationId xmlns:a16="http://schemas.microsoft.com/office/drawing/2014/main" id="{0E1B7601-A388-4EDB-81B9-8C4012BC07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11" name="Rectangle 431">
                  <a:extLst>
                    <a:ext uri="{FF2B5EF4-FFF2-40B4-BE49-F238E27FC236}">
                      <a16:creationId xmlns:a16="http://schemas.microsoft.com/office/drawing/2014/main" id="{32BB4E54-4408-4C86-98F1-2CB136C830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12" name="Rectangle 432">
                  <a:extLst>
                    <a:ext uri="{FF2B5EF4-FFF2-40B4-BE49-F238E27FC236}">
                      <a16:creationId xmlns:a16="http://schemas.microsoft.com/office/drawing/2014/main" id="{1AB31666-CEE0-4961-A6DE-108525A010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13" name="Rectangle 433">
                  <a:extLst>
                    <a:ext uri="{FF2B5EF4-FFF2-40B4-BE49-F238E27FC236}">
                      <a16:creationId xmlns:a16="http://schemas.microsoft.com/office/drawing/2014/main" id="{F7C54094-368F-439B-B607-1304EC0578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14" name="Rectangle 434">
                  <a:extLst>
                    <a:ext uri="{FF2B5EF4-FFF2-40B4-BE49-F238E27FC236}">
                      <a16:creationId xmlns:a16="http://schemas.microsoft.com/office/drawing/2014/main" id="{06F3EBEC-CF22-4C19-B74F-0F656DC787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15" name="Rectangle 435">
                  <a:extLst>
                    <a:ext uri="{FF2B5EF4-FFF2-40B4-BE49-F238E27FC236}">
                      <a16:creationId xmlns:a16="http://schemas.microsoft.com/office/drawing/2014/main" id="{56D16943-1108-4680-92BA-FDFBF3FAAB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16" name="Rectangle 436">
                  <a:extLst>
                    <a:ext uri="{FF2B5EF4-FFF2-40B4-BE49-F238E27FC236}">
                      <a16:creationId xmlns:a16="http://schemas.microsoft.com/office/drawing/2014/main" id="{4690CBA2-9598-4314-81EA-F8DE142B59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17" name="Rectangle 437">
                  <a:extLst>
                    <a:ext uri="{FF2B5EF4-FFF2-40B4-BE49-F238E27FC236}">
                      <a16:creationId xmlns:a16="http://schemas.microsoft.com/office/drawing/2014/main" id="{3CCAB015-5FB1-4F2E-B7D3-04C740F571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18" name="Rectangle 438">
                  <a:extLst>
                    <a:ext uri="{FF2B5EF4-FFF2-40B4-BE49-F238E27FC236}">
                      <a16:creationId xmlns:a16="http://schemas.microsoft.com/office/drawing/2014/main" id="{81F5054C-E58B-4B97-B2A6-2090345D2E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19" name="Rectangle 439">
                  <a:extLst>
                    <a:ext uri="{FF2B5EF4-FFF2-40B4-BE49-F238E27FC236}">
                      <a16:creationId xmlns:a16="http://schemas.microsoft.com/office/drawing/2014/main" id="{E1849C91-6C02-4094-8667-30CF9AF707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20" name="Rectangle 440">
                  <a:extLst>
                    <a:ext uri="{FF2B5EF4-FFF2-40B4-BE49-F238E27FC236}">
                      <a16:creationId xmlns:a16="http://schemas.microsoft.com/office/drawing/2014/main" id="{940BDBC2-9F45-4998-B089-2B02A6F945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21" name="Rectangle 441">
                  <a:extLst>
                    <a:ext uri="{FF2B5EF4-FFF2-40B4-BE49-F238E27FC236}">
                      <a16:creationId xmlns:a16="http://schemas.microsoft.com/office/drawing/2014/main" id="{23CF9261-B5A3-42CA-82DD-3A17E5095D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22" name="Rectangle 442">
                  <a:extLst>
                    <a:ext uri="{FF2B5EF4-FFF2-40B4-BE49-F238E27FC236}">
                      <a16:creationId xmlns:a16="http://schemas.microsoft.com/office/drawing/2014/main" id="{11B02B77-CF23-4D55-9DF0-95544B9323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23" name="Rectangle 443">
                  <a:extLst>
                    <a:ext uri="{FF2B5EF4-FFF2-40B4-BE49-F238E27FC236}">
                      <a16:creationId xmlns:a16="http://schemas.microsoft.com/office/drawing/2014/main" id="{C1EA9946-7025-4E75-9028-5F404EBC99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24" name="Rectangle 444">
                  <a:extLst>
                    <a:ext uri="{FF2B5EF4-FFF2-40B4-BE49-F238E27FC236}">
                      <a16:creationId xmlns:a16="http://schemas.microsoft.com/office/drawing/2014/main" id="{76C1E89D-28D4-4D81-A4F2-C6359CEA6A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25" name="Rectangle 445">
                  <a:extLst>
                    <a:ext uri="{FF2B5EF4-FFF2-40B4-BE49-F238E27FC236}">
                      <a16:creationId xmlns:a16="http://schemas.microsoft.com/office/drawing/2014/main" id="{BAEDFD0B-0C8C-44FD-86A2-E86B180F0B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26" name="Rectangle 446">
                  <a:extLst>
                    <a:ext uri="{FF2B5EF4-FFF2-40B4-BE49-F238E27FC236}">
                      <a16:creationId xmlns:a16="http://schemas.microsoft.com/office/drawing/2014/main" id="{3DE634C2-719E-48E5-BD44-5A943610A6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27" name="Rectangle 447">
                  <a:extLst>
                    <a:ext uri="{FF2B5EF4-FFF2-40B4-BE49-F238E27FC236}">
                      <a16:creationId xmlns:a16="http://schemas.microsoft.com/office/drawing/2014/main" id="{FEDA5CBF-E582-4653-8BAC-A266A572C1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28" name="Rectangle 448">
                  <a:extLst>
                    <a:ext uri="{FF2B5EF4-FFF2-40B4-BE49-F238E27FC236}">
                      <a16:creationId xmlns:a16="http://schemas.microsoft.com/office/drawing/2014/main" id="{F402B15C-D913-4A5D-A8E2-BCDFB04ECA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29" name="Rectangle 449">
                  <a:extLst>
                    <a:ext uri="{FF2B5EF4-FFF2-40B4-BE49-F238E27FC236}">
                      <a16:creationId xmlns:a16="http://schemas.microsoft.com/office/drawing/2014/main" id="{08E0ADD3-7555-4A84-AB45-549A4477EA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30" name="Rectangle 450">
                  <a:extLst>
                    <a:ext uri="{FF2B5EF4-FFF2-40B4-BE49-F238E27FC236}">
                      <a16:creationId xmlns:a16="http://schemas.microsoft.com/office/drawing/2014/main" id="{723B61A1-BC13-4585-AD02-7E5B040CFD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31" name="Rectangle 451">
                  <a:extLst>
                    <a:ext uri="{FF2B5EF4-FFF2-40B4-BE49-F238E27FC236}">
                      <a16:creationId xmlns:a16="http://schemas.microsoft.com/office/drawing/2014/main" id="{26D0E2D9-C782-4BDE-8448-41EA671BB6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32" name="Rectangle 452">
                  <a:extLst>
                    <a:ext uri="{FF2B5EF4-FFF2-40B4-BE49-F238E27FC236}">
                      <a16:creationId xmlns:a16="http://schemas.microsoft.com/office/drawing/2014/main" id="{899710A7-CEC0-4B45-91AB-9D07BA4718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33" name="Rectangle 453">
                  <a:extLst>
                    <a:ext uri="{FF2B5EF4-FFF2-40B4-BE49-F238E27FC236}">
                      <a16:creationId xmlns:a16="http://schemas.microsoft.com/office/drawing/2014/main" id="{FAFF2A44-19D5-49CA-A3AB-81CE59C0C3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34" name="Rectangle 454">
                  <a:extLst>
                    <a:ext uri="{FF2B5EF4-FFF2-40B4-BE49-F238E27FC236}">
                      <a16:creationId xmlns:a16="http://schemas.microsoft.com/office/drawing/2014/main" id="{80B2F360-4CEB-4E93-B7CC-36DEDA2B29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35" name="Rectangle 455">
                  <a:extLst>
                    <a:ext uri="{FF2B5EF4-FFF2-40B4-BE49-F238E27FC236}">
                      <a16:creationId xmlns:a16="http://schemas.microsoft.com/office/drawing/2014/main" id="{8A4A5A88-73B8-4EFB-9EA1-6942B46DD0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36" name="Rectangle 456">
                  <a:extLst>
                    <a:ext uri="{FF2B5EF4-FFF2-40B4-BE49-F238E27FC236}">
                      <a16:creationId xmlns:a16="http://schemas.microsoft.com/office/drawing/2014/main" id="{1747A97B-919C-4F2C-B395-FC8E4A0910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37" name="Rectangle 457">
                  <a:extLst>
                    <a:ext uri="{FF2B5EF4-FFF2-40B4-BE49-F238E27FC236}">
                      <a16:creationId xmlns:a16="http://schemas.microsoft.com/office/drawing/2014/main" id="{154D0A2B-3E49-44AD-A256-F4471E2E5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38" name="Rectangle 458">
                  <a:extLst>
                    <a:ext uri="{FF2B5EF4-FFF2-40B4-BE49-F238E27FC236}">
                      <a16:creationId xmlns:a16="http://schemas.microsoft.com/office/drawing/2014/main" id="{54183FFC-3D25-4732-A67B-52E38CAF58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39" name="Rectangle 459">
                  <a:extLst>
                    <a:ext uri="{FF2B5EF4-FFF2-40B4-BE49-F238E27FC236}">
                      <a16:creationId xmlns:a16="http://schemas.microsoft.com/office/drawing/2014/main" id="{83C0FFBF-BC2B-4AA2-8D66-8CF047B822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40" name="Rectangle 460">
                  <a:extLst>
                    <a:ext uri="{FF2B5EF4-FFF2-40B4-BE49-F238E27FC236}">
                      <a16:creationId xmlns:a16="http://schemas.microsoft.com/office/drawing/2014/main" id="{10780650-B7E7-4538-BD79-7326DDAB51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41" name="Rectangle 461">
                  <a:extLst>
                    <a:ext uri="{FF2B5EF4-FFF2-40B4-BE49-F238E27FC236}">
                      <a16:creationId xmlns:a16="http://schemas.microsoft.com/office/drawing/2014/main" id="{12F40C52-B11B-464A-834D-8188C5F629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742" name="Rectangle 462">
                  <a:extLst>
                    <a:ext uri="{FF2B5EF4-FFF2-40B4-BE49-F238E27FC236}">
                      <a16:creationId xmlns:a16="http://schemas.microsoft.com/office/drawing/2014/main" id="{14DBD4E9-110A-4C8C-9E07-3B215B1151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54342" name="Line 463">
                <a:extLst>
                  <a:ext uri="{FF2B5EF4-FFF2-40B4-BE49-F238E27FC236}">
                    <a16:creationId xmlns:a16="http://schemas.microsoft.com/office/drawing/2014/main" id="{2FA22AE4-D69E-4F0E-B5E1-ECC0F5A34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4" y="616"/>
                <a:ext cx="0" cy="31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3" name="Line 464">
                <a:extLst>
                  <a:ext uri="{FF2B5EF4-FFF2-40B4-BE49-F238E27FC236}">
                    <a16:creationId xmlns:a16="http://schemas.microsoft.com/office/drawing/2014/main" id="{A1D73B23-D25E-4AC4-89B4-5DA5D3C6A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4" y="2186"/>
                <a:ext cx="31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298" name="Text Box 465">
              <a:extLst>
                <a:ext uri="{FF2B5EF4-FFF2-40B4-BE49-F238E27FC236}">
                  <a16:creationId xmlns:a16="http://schemas.microsoft.com/office/drawing/2014/main" id="{CB87DE36-52FA-4FE6-97F7-F5D0613FE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6" y="2212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4562" name="Text Box 466">
              <a:extLst>
                <a:ext uri="{FF2B5EF4-FFF2-40B4-BE49-F238E27FC236}">
                  <a16:creationId xmlns:a16="http://schemas.microsoft.com/office/drawing/2014/main" id="{C529AFA0-1F61-45CF-AF98-9603A7B6A5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5" y="2167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0</a:t>
              </a:r>
            </a:p>
          </p:txBody>
        </p:sp>
        <p:sp>
          <p:nvSpPr>
            <p:cNvPr id="4563" name="Text Box 467">
              <a:extLst>
                <a:ext uri="{FF2B5EF4-FFF2-40B4-BE49-F238E27FC236}">
                  <a16:creationId xmlns:a16="http://schemas.microsoft.com/office/drawing/2014/main" id="{F3AD0645-7E4D-4431-B317-54B1753B97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7" y="2168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1</a:t>
              </a:r>
            </a:p>
          </p:txBody>
        </p:sp>
        <p:sp>
          <p:nvSpPr>
            <p:cNvPr id="4564" name="Text Box 468">
              <a:extLst>
                <a:ext uri="{FF2B5EF4-FFF2-40B4-BE49-F238E27FC236}">
                  <a16:creationId xmlns:a16="http://schemas.microsoft.com/office/drawing/2014/main" id="{ACACA5B3-0B74-41AA-BD39-57C26E2428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9" y="2168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2</a:t>
              </a:r>
            </a:p>
          </p:txBody>
        </p:sp>
        <p:sp>
          <p:nvSpPr>
            <p:cNvPr id="4565" name="Text Box 469">
              <a:extLst>
                <a:ext uri="{FF2B5EF4-FFF2-40B4-BE49-F238E27FC236}">
                  <a16:creationId xmlns:a16="http://schemas.microsoft.com/office/drawing/2014/main" id="{433E8F1A-61BA-4556-9AFD-34BBE9A8D5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9" y="2168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3</a:t>
              </a:r>
            </a:p>
          </p:txBody>
        </p:sp>
        <p:sp>
          <p:nvSpPr>
            <p:cNvPr id="4566" name="Text Box 470">
              <a:extLst>
                <a:ext uri="{FF2B5EF4-FFF2-40B4-BE49-F238E27FC236}">
                  <a16:creationId xmlns:a16="http://schemas.microsoft.com/office/drawing/2014/main" id="{650A05FF-F9C1-43F0-AA3E-9C241D453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0" y="2168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4</a:t>
              </a:r>
            </a:p>
          </p:txBody>
        </p:sp>
        <p:sp>
          <p:nvSpPr>
            <p:cNvPr id="4567" name="Text Box 471">
              <a:extLst>
                <a:ext uri="{FF2B5EF4-FFF2-40B4-BE49-F238E27FC236}">
                  <a16:creationId xmlns:a16="http://schemas.microsoft.com/office/drawing/2014/main" id="{765C148B-7C3A-4057-AA60-31417562F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2" y="2168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5</a:t>
              </a:r>
            </a:p>
          </p:txBody>
        </p:sp>
        <p:sp>
          <p:nvSpPr>
            <p:cNvPr id="4568" name="Text Box 472">
              <a:extLst>
                <a:ext uri="{FF2B5EF4-FFF2-40B4-BE49-F238E27FC236}">
                  <a16:creationId xmlns:a16="http://schemas.microsoft.com/office/drawing/2014/main" id="{EDEC6B03-AA54-4693-B187-42279E217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3" y="2168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6</a:t>
              </a:r>
            </a:p>
          </p:txBody>
        </p:sp>
        <p:sp>
          <p:nvSpPr>
            <p:cNvPr id="4569" name="Text Box 473">
              <a:extLst>
                <a:ext uri="{FF2B5EF4-FFF2-40B4-BE49-F238E27FC236}">
                  <a16:creationId xmlns:a16="http://schemas.microsoft.com/office/drawing/2014/main" id="{734B8418-F9C6-4708-81A3-D00ADA21FC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5" y="2168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7</a:t>
              </a:r>
            </a:p>
          </p:txBody>
        </p:sp>
        <p:sp>
          <p:nvSpPr>
            <p:cNvPr id="4570" name="Text Box 474">
              <a:extLst>
                <a:ext uri="{FF2B5EF4-FFF2-40B4-BE49-F238E27FC236}">
                  <a16:creationId xmlns:a16="http://schemas.microsoft.com/office/drawing/2014/main" id="{9836F873-EBBA-41A9-A9C2-A9FEF80DF3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3" y="2168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8</a:t>
              </a:r>
            </a:p>
          </p:txBody>
        </p:sp>
        <p:sp>
          <p:nvSpPr>
            <p:cNvPr id="4571" name="Text Box 475">
              <a:extLst>
                <a:ext uri="{FF2B5EF4-FFF2-40B4-BE49-F238E27FC236}">
                  <a16:creationId xmlns:a16="http://schemas.microsoft.com/office/drawing/2014/main" id="{F091CB88-20CA-4872-994E-40878B911D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3" y="2168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9</a:t>
              </a:r>
            </a:p>
          </p:txBody>
        </p:sp>
        <p:sp>
          <p:nvSpPr>
            <p:cNvPr id="4572" name="Text Box 476">
              <a:extLst>
                <a:ext uri="{FF2B5EF4-FFF2-40B4-BE49-F238E27FC236}">
                  <a16:creationId xmlns:a16="http://schemas.microsoft.com/office/drawing/2014/main" id="{E37F7257-3AAA-4C89-86A7-04FCC2EF1A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" y="2168"/>
              <a:ext cx="227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10</a:t>
              </a:r>
            </a:p>
          </p:txBody>
        </p:sp>
        <p:sp>
          <p:nvSpPr>
            <p:cNvPr id="4581" name="Text Box 485">
              <a:extLst>
                <a:ext uri="{FF2B5EF4-FFF2-40B4-BE49-F238E27FC236}">
                  <a16:creationId xmlns:a16="http://schemas.microsoft.com/office/drawing/2014/main" id="{36F27E0F-C9F0-465D-97E4-A6AC471EC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" y="2176"/>
              <a:ext cx="233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-1</a:t>
              </a:r>
            </a:p>
          </p:txBody>
        </p:sp>
        <p:sp>
          <p:nvSpPr>
            <p:cNvPr id="54311" name="Text Box 487">
              <a:extLst>
                <a:ext uri="{FF2B5EF4-FFF2-40B4-BE49-F238E27FC236}">
                  <a16:creationId xmlns:a16="http://schemas.microsoft.com/office/drawing/2014/main" id="{4B528662-95B6-403A-B17D-2761DC37A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4" y="2068"/>
              <a:ext cx="2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/>
                <a:t>x</a:t>
              </a:r>
            </a:p>
          </p:txBody>
        </p:sp>
        <p:sp>
          <p:nvSpPr>
            <p:cNvPr id="4585" name="Text Box 489">
              <a:extLst>
                <a:ext uri="{FF2B5EF4-FFF2-40B4-BE49-F238E27FC236}">
                  <a16:creationId xmlns:a16="http://schemas.microsoft.com/office/drawing/2014/main" id="{8F865BAD-9B65-47E7-BFE0-CC897E30C9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7" y="1970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1</a:t>
              </a:r>
            </a:p>
          </p:txBody>
        </p:sp>
        <p:sp>
          <p:nvSpPr>
            <p:cNvPr id="4586" name="Text Box 490">
              <a:extLst>
                <a:ext uri="{FF2B5EF4-FFF2-40B4-BE49-F238E27FC236}">
                  <a16:creationId xmlns:a16="http://schemas.microsoft.com/office/drawing/2014/main" id="{486320F1-1B8B-4BA5-B775-426B8DB5E2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5" y="1820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2</a:t>
              </a:r>
            </a:p>
          </p:txBody>
        </p:sp>
        <p:sp>
          <p:nvSpPr>
            <p:cNvPr id="4587" name="Text Box 491">
              <a:extLst>
                <a:ext uri="{FF2B5EF4-FFF2-40B4-BE49-F238E27FC236}">
                  <a16:creationId xmlns:a16="http://schemas.microsoft.com/office/drawing/2014/main" id="{2818C99B-61C8-47B6-890B-D4D82C9120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1" y="1667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3</a:t>
              </a:r>
            </a:p>
          </p:txBody>
        </p:sp>
        <p:sp>
          <p:nvSpPr>
            <p:cNvPr id="4588" name="Text Box 492">
              <a:extLst>
                <a:ext uri="{FF2B5EF4-FFF2-40B4-BE49-F238E27FC236}">
                  <a16:creationId xmlns:a16="http://schemas.microsoft.com/office/drawing/2014/main" id="{0E3D2DA4-7A96-4339-9D92-826C6745CB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5" y="1508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4</a:t>
              </a:r>
            </a:p>
          </p:txBody>
        </p:sp>
        <p:sp>
          <p:nvSpPr>
            <p:cNvPr id="4589" name="Text Box 493">
              <a:extLst>
                <a:ext uri="{FF2B5EF4-FFF2-40B4-BE49-F238E27FC236}">
                  <a16:creationId xmlns:a16="http://schemas.microsoft.com/office/drawing/2014/main" id="{E4B3DA6F-29C5-41E9-9CB4-6662AF2591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5" y="1343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5</a:t>
              </a:r>
            </a:p>
          </p:txBody>
        </p:sp>
        <p:sp>
          <p:nvSpPr>
            <p:cNvPr id="4590" name="Text Box 494">
              <a:extLst>
                <a:ext uri="{FF2B5EF4-FFF2-40B4-BE49-F238E27FC236}">
                  <a16:creationId xmlns:a16="http://schemas.microsoft.com/office/drawing/2014/main" id="{74B509E4-E06E-41E0-A6C9-0D54EAE749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190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6</a:t>
              </a:r>
            </a:p>
          </p:txBody>
        </p:sp>
        <p:sp>
          <p:nvSpPr>
            <p:cNvPr id="4591" name="Text Box 495">
              <a:extLst>
                <a:ext uri="{FF2B5EF4-FFF2-40B4-BE49-F238E27FC236}">
                  <a16:creationId xmlns:a16="http://schemas.microsoft.com/office/drawing/2014/main" id="{8190A3E0-887A-4A72-A1A6-E5171746D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5" y="1034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7</a:t>
              </a:r>
            </a:p>
          </p:txBody>
        </p:sp>
        <p:sp>
          <p:nvSpPr>
            <p:cNvPr id="4592" name="Text Box 496">
              <a:extLst>
                <a:ext uri="{FF2B5EF4-FFF2-40B4-BE49-F238E27FC236}">
                  <a16:creationId xmlns:a16="http://schemas.microsoft.com/office/drawing/2014/main" id="{320DB1F0-C7DA-4F71-AE0E-F20D32A0D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878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8</a:t>
              </a:r>
            </a:p>
          </p:txBody>
        </p:sp>
        <p:sp>
          <p:nvSpPr>
            <p:cNvPr id="4593" name="Text Box 497">
              <a:extLst>
                <a:ext uri="{FF2B5EF4-FFF2-40B4-BE49-F238E27FC236}">
                  <a16:creationId xmlns:a16="http://schemas.microsoft.com/office/drawing/2014/main" id="{79260250-0291-4C30-8B98-D098717E3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5" y="716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9</a:t>
              </a:r>
            </a:p>
          </p:txBody>
        </p:sp>
        <p:sp>
          <p:nvSpPr>
            <p:cNvPr id="4594" name="Text Box 498">
              <a:extLst>
                <a:ext uri="{FF2B5EF4-FFF2-40B4-BE49-F238E27FC236}">
                  <a16:creationId xmlns:a16="http://schemas.microsoft.com/office/drawing/2014/main" id="{ED1DF936-F0EE-4BE5-84D3-1310F138C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4" y="557"/>
              <a:ext cx="235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10</a:t>
              </a:r>
            </a:p>
          </p:txBody>
        </p:sp>
        <p:sp>
          <p:nvSpPr>
            <p:cNvPr id="4595" name="Text Box 499">
              <a:extLst>
                <a:ext uri="{FF2B5EF4-FFF2-40B4-BE49-F238E27FC236}">
                  <a16:creationId xmlns:a16="http://schemas.microsoft.com/office/drawing/2014/main" id="{A3188193-2107-4041-9398-F87691010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6" y="2304"/>
              <a:ext cx="205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-1</a:t>
              </a:r>
            </a:p>
          </p:txBody>
        </p:sp>
        <p:sp>
          <p:nvSpPr>
            <p:cNvPr id="4596" name="Text Box 500">
              <a:extLst>
                <a:ext uri="{FF2B5EF4-FFF2-40B4-BE49-F238E27FC236}">
                  <a16:creationId xmlns:a16="http://schemas.microsoft.com/office/drawing/2014/main" id="{56812324-6BFF-467C-A020-4F79632A2F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4" y="2469"/>
              <a:ext cx="205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-2</a:t>
              </a:r>
            </a:p>
          </p:txBody>
        </p:sp>
        <p:sp>
          <p:nvSpPr>
            <p:cNvPr id="4597" name="Text Box 501">
              <a:extLst>
                <a:ext uri="{FF2B5EF4-FFF2-40B4-BE49-F238E27FC236}">
                  <a16:creationId xmlns:a16="http://schemas.microsoft.com/office/drawing/2014/main" id="{0DF91DC6-AF6C-4553-AB08-513C22687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8" y="2600"/>
              <a:ext cx="205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-3</a:t>
              </a:r>
            </a:p>
          </p:txBody>
        </p:sp>
        <p:sp>
          <p:nvSpPr>
            <p:cNvPr id="4598" name="Text Box 502">
              <a:extLst>
                <a:ext uri="{FF2B5EF4-FFF2-40B4-BE49-F238E27FC236}">
                  <a16:creationId xmlns:a16="http://schemas.microsoft.com/office/drawing/2014/main" id="{18E1C4C2-FA06-4560-8FB2-AC696D3364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5" y="2759"/>
              <a:ext cx="24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-4</a:t>
              </a:r>
            </a:p>
          </p:txBody>
        </p:sp>
        <p:sp>
          <p:nvSpPr>
            <p:cNvPr id="4599" name="Text Box 503">
              <a:extLst>
                <a:ext uri="{FF2B5EF4-FFF2-40B4-BE49-F238E27FC236}">
                  <a16:creationId xmlns:a16="http://schemas.microsoft.com/office/drawing/2014/main" id="{A7C77351-43B5-4381-B1CD-DD4E2D78C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5" y="2924"/>
              <a:ext cx="24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-5</a:t>
              </a:r>
            </a:p>
          </p:txBody>
        </p:sp>
        <p:sp>
          <p:nvSpPr>
            <p:cNvPr id="4600" name="Text Box 504">
              <a:extLst>
                <a:ext uri="{FF2B5EF4-FFF2-40B4-BE49-F238E27FC236}">
                  <a16:creationId xmlns:a16="http://schemas.microsoft.com/office/drawing/2014/main" id="{EF8ABD33-844C-4417-B840-7431100DF3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5" y="3071"/>
              <a:ext cx="24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-6</a:t>
              </a:r>
            </a:p>
          </p:txBody>
        </p:sp>
        <p:sp>
          <p:nvSpPr>
            <p:cNvPr id="4601" name="Text Box 505">
              <a:extLst>
                <a:ext uri="{FF2B5EF4-FFF2-40B4-BE49-F238E27FC236}">
                  <a16:creationId xmlns:a16="http://schemas.microsoft.com/office/drawing/2014/main" id="{0479C51B-5D93-4335-9D0B-70A50E5EFB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8" y="3227"/>
              <a:ext cx="24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-7</a:t>
              </a:r>
            </a:p>
          </p:txBody>
        </p:sp>
        <p:sp>
          <p:nvSpPr>
            <p:cNvPr id="4602" name="Text Box 506">
              <a:extLst>
                <a:ext uri="{FF2B5EF4-FFF2-40B4-BE49-F238E27FC236}">
                  <a16:creationId xmlns:a16="http://schemas.microsoft.com/office/drawing/2014/main" id="{51E24A96-66B4-4A5E-8932-BF8EE949B0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2" y="3389"/>
              <a:ext cx="24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-8</a:t>
              </a:r>
            </a:p>
          </p:txBody>
        </p:sp>
        <p:sp>
          <p:nvSpPr>
            <p:cNvPr id="4603" name="Text Box 507">
              <a:extLst>
                <a:ext uri="{FF2B5EF4-FFF2-40B4-BE49-F238E27FC236}">
                  <a16:creationId xmlns:a16="http://schemas.microsoft.com/office/drawing/2014/main" id="{F715A47B-CECF-498C-B9CB-5928391BD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1" y="3542"/>
              <a:ext cx="24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-9</a:t>
              </a:r>
            </a:p>
          </p:txBody>
        </p:sp>
        <p:sp>
          <p:nvSpPr>
            <p:cNvPr id="4604" name="Text Box 508">
              <a:extLst>
                <a:ext uri="{FF2B5EF4-FFF2-40B4-BE49-F238E27FC236}">
                  <a16:creationId xmlns:a16="http://schemas.microsoft.com/office/drawing/2014/main" id="{9B95C639-4641-4BF1-8464-2D2965D87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1" y="3698"/>
              <a:ext cx="24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-10</a:t>
              </a:r>
            </a:p>
          </p:txBody>
        </p:sp>
        <p:sp>
          <p:nvSpPr>
            <p:cNvPr id="4573" name="Text Box 477">
              <a:extLst>
                <a:ext uri="{FF2B5EF4-FFF2-40B4-BE49-F238E27FC236}">
                  <a16:creationId xmlns:a16="http://schemas.microsoft.com/office/drawing/2014/main" id="{0D854185-04FC-41E7-B5C8-12BEBE768F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4" y="2172"/>
              <a:ext cx="22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-9</a:t>
              </a:r>
            </a:p>
          </p:txBody>
        </p:sp>
        <p:sp>
          <p:nvSpPr>
            <p:cNvPr id="4574" name="Text Box 478">
              <a:extLst>
                <a:ext uri="{FF2B5EF4-FFF2-40B4-BE49-F238E27FC236}">
                  <a16:creationId xmlns:a16="http://schemas.microsoft.com/office/drawing/2014/main" id="{E3BCEDFF-702C-4E5D-BA0F-2B09E93388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2" y="2172"/>
              <a:ext cx="216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-8</a:t>
              </a:r>
            </a:p>
          </p:txBody>
        </p:sp>
        <p:sp>
          <p:nvSpPr>
            <p:cNvPr id="4575" name="Text Box 479">
              <a:extLst>
                <a:ext uri="{FF2B5EF4-FFF2-40B4-BE49-F238E27FC236}">
                  <a16:creationId xmlns:a16="http://schemas.microsoft.com/office/drawing/2014/main" id="{13569F69-BA2F-4080-9EC2-AE790FB9C3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4" y="2176"/>
              <a:ext cx="200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-7</a:t>
              </a:r>
            </a:p>
          </p:txBody>
        </p:sp>
        <p:sp>
          <p:nvSpPr>
            <p:cNvPr id="4576" name="Text Box 480">
              <a:extLst>
                <a:ext uri="{FF2B5EF4-FFF2-40B4-BE49-F238E27FC236}">
                  <a16:creationId xmlns:a16="http://schemas.microsoft.com/office/drawing/2014/main" id="{03AF5F22-3FA3-487C-AD73-5A2793ED3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8" y="2172"/>
              <a:ext cx="227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-6</a:t>
              </a:r>
            </a:p>
          </p:txBody>
        </p:sp>
        <p:sp>
          <p:nvSpPr>
            <p:cNvPr id="4577" name="Text Box 481">
              <a:extLst>
                <a:ext uri="{FF2B5EF4-FFF2-40B4-BE49-F238E27FC236}">
                  <a16:creationId xmlns:a16="http://schemas.microsoft.com/office/drawing/2014/main" id="{41D69F60-3189-440A-A397-0467286168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2" y="2176"/>
              <a:ext cx="236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-5</a:t>
              </a:r>
            </a:p>
          </p:txBody>
        </p:sp>
        <p:sp>
          <p:nvSpPr>
            <p:cNvPr id="4578" name="Text Box 482">
              <a:extLst>
                <a:ext uri="{FF2B5EF4-FFF2-40B4-BE49-F238E27FC236}">
                  <a16:creationId xmlns:a16="http://schemas.microsoft.com/office/drawing/2014/main" id="{62F35398-0FFA-4366-AD3B-6C08319FF0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6" y="2172"/>
              <a:ext cx="228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-4</a:t>
              </a:r>
            </a:p>
          </p:txBody>
        </p:sp>
        <p:sp>
          <p:nvSpPr>
            <p:cNvPr id="4579" name="Text Box 483">
              <a:extLst>
                <a:ext uri="{FF2B5EF4-FFF2-40B4-BE49-F238E27FC236}">
                  <a16:creationId xmlns:a16="http://schemas.microsoft.com/office/drawing/2014/main" id="{76C99226-E0D6-486D-9E3F-63B4E574DE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2172"/>
              <a:ext cx="239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-3</a:t>
              </a:r>
            </a:p>
          </p:txBody>
        </p:sp>
        <p:sp>
          <p:nvSpPr>
            <p:cNvPr id="4580" name="Text Box 484">
              <a:extLst>
                <a:ext uri="{FF2B5EF4-FFF2-40B4-BE49-F238E27FC236}">
                  <a16:creationId xmlns:a16="http://schemas.microsoft.com/office/drawing/2014/main" id="{EA878693-AE25-4BDD-A4A6-67B83C79F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8" y="2172"/>
              <a:ext cx="232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-2</a:t>
              </a:r>
            </a:p>
          </p:txBody>
        </p:sp>
        <p:sp>
          <p:nvSpPr>
            <p:cNvPr id="4582" name="Text Box 486">
              <a:extLst>
                <a:ext uri="{FF2B5EF4-FFF2-40B4-BE49-F238E27FC236}">
                  <a16:creationId xmlns:a16="http://schemas.microsoft.com/office/drawing/2014/main" id="{C8009694-98D0-43C5-B1C3-5931F18F91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8" y="2168"/>
              <a:ext cx="24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-10</a:t>
              </a:r>
            </a:p>
          </p:txBody>
        </p:sp>
      </p:grpSp>
      <p:grpSp>
        <p:nvGrpSpPr>
          <p:cNvPr id="5" name="Group 2">
            <a:extLst>
              <a:ext uri="{FF2B5EF4-FFF2-40B4-BE49-F238E27FC236}">
                <a16:creationId xmlns:a16="http://schemas.microsoft.com/office/drawing/2014/main" id="{709E709C-0D9E-4FF0-AE57-7964DCAF908E}"/>
              </a:ext>
            </a:extLst>
          </p:cNvPr>
          <p:cNvGrpSpPr>
            <a:grpSpLocks/>
          </p:cNvGrpSpPr>
          <p:nvPr/>
        </p:nvGrpSpPr>
        <p:grpSpPr bwMode="auto">
          <a:xfrm>
            <a:off x="3806825" y="4198938"/>
            <a:ext cx="139700" cy="149225"/>
            <a:chOff x="704" y="2464"/>
            <a:chExt cx="88" cy="94"/>
          </a:xfrm>
        </p:grpSpPr>
        <p:sp>
          <p:nvSpPr>
            <p:cNvPr id="54295" name="Line 3">
              <a:extLst>
                <a:ext uri="{FF2B5EF4-FFF2-40B4-BE49-F238E27FC236}">
                  <a16:creationId xmlns:a16="http://schemas.microsoft.com/office/drawing/2014/main" id="{9D712B94-0C3A-4B32-BE7F-FAD16D1503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" y="2464"/>
              <a:ext cx="88" cy="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6" name="Line 4">
              <a:extLst>
                <a:ext uri="{FF2B5EF4-FFF2-40B4-BE49-F238E27FC236}">
                  <a16:creationId xmlns:a16="http://schemas.microsoft.com/office/drawing/2014/main" id="{C715EEED-161F-4CDC-86A2-956CBE64F2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556154">
              <a:off x="704" y="2470"/>
              <a:ext cx="88" cy="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1">
            <a:extLst>
              <a:ext uri="{FF2B5EF4-FFF2-40B4-BE49-F238E27FC236}">
                <a16:creationId xmlns:a16="http://schemas.microsoft.com/office/drawing/2014/main" id="{64FAB526-89D7-464D-A153-5171BE53B7A5}"/>
              </a:ext>
            </a:extLst>
          </p:cNvPr>
          <p:cNvGrpSpPr>
            <a:grpSpLocks/>
          </p:cNvGrpSpPr>
          <p:nvPr/>
        </p:nvGrpSpPr>
        <p:grpSpPr bwMode="auto">
          <a:xfrm>
            <a:off x="3806825" y="3922713"/>
            <a:ext cx="139700" cy="149225"/>
            <a:chOff x="704" y="2464"/>
            <a:chExt cx="88" cy="94"/>
          </a:xfrm>
        </p:grpSpPr>
        <p:sp>
          <p:nvSpPr>
            <p:cNvPr id="54293" name="Line 12">
              <a:extLst>
                <a:ext uri="{FF2B5EF4-FFF2-40B4-BE49-F238E27FC236}">
                  <a16:creationId xmlns:a16="http://schemas.microsoft.com/office/drawing/2014/main" id="{5BFF7DFC-6D18-4945-ACDA-97877F4E35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" y="2464"/>
              <a:ext cx="88" cy="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4" name="Line 13">
              <a:extLst>
                <a:ext uri="{FF2B5EF4-FFF2-40B4-BE49-F238E27FC236}">
                  <a16:creationId xmlns:a16="http://schemas.microsoft.com/office/drawing/2014/main" id="{7AF4E375-9AEF-4C79-BDEC-DC0A49FB54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556154">
              <a:off x="704" y="2470"/>
              <a:ext cx="88" cy="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3" name="Text Box 17">
            <a:extLst>
              <a:ext uri="{FF2B5EF4-FFF2-40B4-BE49-F238E27FC236}">
                <a16:creationId xmlns:a16="http://schemas.microsoft.com/office/drawing/2014/main" id="{6024039D-88B5-4515-9486-C04EC5209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533400"/>
            <a:ext cx="2108200" cy="400050"/>
          </a:xfrm>
          <a:prstGeom prst="rect">
            <a:avLst/>
          </a:prstGeom>
          <a:solidFill>
            <a:srgbClr val="000066"/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rgbClr val="FFFF00"/>
                </a:solidFill>
                <a:cs typeface="Arial" charset="0"/>
              </a:rPr>
              <a:t>( 0, -2)    (4, 0)</a:t>
            </a:r>
          </a:p>
        </p:txBody>
      </p:sp>
      <p:sp>
        <p:nvSpPr>
          <p:cNvPr id="4120" name="Text Box 24">
            <a:extLst>
              <a:ext uri="{FF2B5EF4-FFF2-40B4-BE49-F238E27FC236}">
                <a16:creationId xmlns:a16="http://schemas.microsoft.com/office/drawing/2014/main" id="{BB7522C5-91A6-4AF7-BD73-DC613B8F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2700"/>
            <a:ext cx="2070100" cy="46196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solidFill>
                  <a:srgbClr val="FFFF99"/>
                </a:solidFill>
                <a:cs typeface="Arial" charset="0"/>
              </a:rPr>
              <a:t>x + 2y + 2 = 0</a:t>
            </a:r>
          </a:p>
        </p:txBody>
      </p:sp>
      <p:sp>
        <p:nvSpPr>
          <p:cNvPr id="4137" name="Text Box 41">
            <a:extLst>
              <a:ext uri="{FF2B5EF4-FFF2-40B4-BE49-F238E27FC236}">
                <a16:creationId xmlns:a16="http://schemas.microsoft.com/office/drawing/2014/main" id="{9CB51782-8777-4092-A0CD-465CD30F3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12700"/>
            <a:ext cx="2095500" cy="461963"/>
          </a:xfrm>
          <a:prstGeom prst="rect">
            <a:avLst/>
          </a:prstGeom>
          <a:solidFill>
            <a:srgbClr val="000066"/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cs typeface="Arial" charset="0"/>
              </a:rPr>
              <a:t>x - 2y – 4 = 0</a:t>
            </a:r>
          </a:p>
        </p:txBody>
      </p:sp>
      <p:grpSp>
        <p:nvGrpSpPr>
          <p:cNvPr id="7" name="Group 44">
            <a:extLst>
              <a:ext uri="{FF2B5EF4-FFF2-40B4-BE49-F238E27FC236}">
                <a16:creationId xmlns:a16="http://schemas.microsoft.com/office/drawing/2014/main" id="{B1D9BE90-0142-4A9D-A3BD-ED207297C582}"/>
              </a:ext>
            </a:extLst>
          </p:cNvPr>
          <p:cNvGrpSpPr>
            <a:grpSpLocks/>
          </p:cNvGrpSpPr>
          <p:nvPr/>
        </p:nvGrpSpPr>
        <p:grpSpPr bwMode="auto">
          <a:xfrm>
            <a:off x="4962525" y="3641725"/>
            <a:ext cx="139700" cy="149225"/>
            <a:chOff x="704" y="2464"/>
            <a:chExt cx="88" cy="94"/>
          </a:xfrm>
        </p:grpSpPr>
        <p:sp>
          <p:nvSpPr>
            <p:cNvPr id="54291" name="Line 45">
              <a:extLst>
                <a:ext uri="{FF2B5EF4-FFF2-40B4-BE49-F238E27FC236}">
                  <a16:creationId xmlns:a16="http://schemas.microsoft.com/office/drawing/2014/main" id="{B06151B1-2C72-4BC7-81A6-1B719617F1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" y="2464"/>
              <a:ext cx="88" cy="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2" name="Line 46">
              <a:extLst>
                <a:ext uri="{FF2B5EF4-FFF2-40B4-BE49-F238E27FC236}">
                  <a16:creationId xmlns:a16="http://schemas.microsoft.com/office/drawing/2014/main" id="{967D36BC-B193-4CF5-9CB0-AC8EFCB65B4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556154">
              <a:off x="704" y="2470"/>
              <a:ext cx="88" cy="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510">
            <a:extLst>
              <a:ext uri="{FF2B5EF4-FFF2-40B4-BE49-F238E27FC236}">
                <a16:creationId xmlns:a16="http://schemas.microsoft.com/office/drawing/2014/main" id="{62951370-4ED7-4454-BE69-6AE6D5AE0B3A}"/>
              </a:ext>
            </a:extLst>
          </p:cNvPr>
          <p:cNvGrpSpPr>
            <a:grpSpLocks/>
          </p:cNvGrpSpPr>
          <p:nvPr/>
        </p:nvGrpSpPr>
        <p:grpSpPr bwMode="auto">
          <a:xfrm>
            <a:off x="3213100" y="3643313"/>
            <a:ext cx="139700" cy="149225"/>
            <a:chOff x="704" y="2464"/>
            <a:chExt cx="88" cy="94"/>
          </a:xfrm>
        </p:grpSpPr>
        <p:sp>
          <p:nvSpPr>
            <p:cNvPr id="54289" name="Line 511">
              <a:extLst>
                <a:ext uri="{FF2B5EF4-FFF2-40B4-BE49-F238E27FC236}">
                  <a16:creationId xmlns:a16="http://schemas.microsoft.com/office/drawing/2014/main" id="{0ACDBD3A-F794-4D33-BFA4-92F353CBBB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" y="2464"/>
              <a:ext cx="88" cy="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0" name="Line 512">
              <a:extLst>
                <a:ext uri="{FF2B5EF4-FFF2-40B4-BE49-F238E27FC236}">
                  <a16:creationId xmlns:a16="http://schemas.microsoft.com/office/drawing/2014/main" id="{B6C39DA1-6AA6-44F0-94BD-2C75410E2C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556154">
              <a:off x="704" y="2470"/>
              <a:ext cx="88" cy="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8" name="Text Box 17">
            <a:extLst>
              <a:ext uri="{FF2B5EF4-FFF2-40B4-BE49-F238E27FC236}">
                <a16:creationId xmlns:a16="http://schemas.microsoft.com/office/drawing/2014/main" id="{E9530B38-65CE-4846-9072-93B0457BB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20700"/>
            <a:ext cx="2082800" cy="40005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rgbClr val="FFFF99"/>
                </a:solidFill>
                <a:cs typeface="Arial" charset="0"/>
              </a:rPr>
              <a:t>( 0, -1)    (-2, 0)</a:t>
            </a:r>
          </a:p>
        </p:txBody>
      </p:sp>
      <p:cxnSp>
        <p:nvCxnSpPr>
          <p:cNvPr id="520" name="Straight Connector 519">
            <a:extLst>
              <a:ext uri="{FF2B5EF4-FFF2-40B4-BE49-F238E27FC236}">
                <a16:creationId xmlns:a16="http://schemas.microsoft.com/office/drawing/2014/main" id="{D90E90F4-5098-4EB3-8C0E-FB0DE5BC0273}"/>
              </a:ext>
            </a:extLst>
          </p:cNvPr>
          <p:cNvCxnSpPr>
            <a:endCxn id="54516" idx="1"/>
          </p:cNvCxnSpPr>
          <p:nvPr/>
        </p:nvCxnSpPr>
        <p:spPr>
          <a:xfrm flipV="1">
            <a:off x="3162300" y="3316288"/>
            <a:ext cx="2757488" cy="1306512"/>
          </a:xfrm>
          <a:prstGeom prst="line">
            <a:avLst/>
          </a:prstGeom>
          <a:ln w="381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>
            <a:extLst>
              <a:ext uri="{FF2B5EF4-FFF2-40B4-BE49-F238E27FC236}">
                <a16:creationId xmlns:a16="http://schemas.microsoft.com/office/drawing/2014/main" id="{5640E382-DFA9-4986-B917-5D7046DCA13D}"/>
              </a:ext>
            </a:extLst>
          </p:cNvPr>
          <p:cNvCxnSpPr>
            <a:stCxn id="54490" idx="3"/>
          </p:cNvCxnSpPr>
          <p:nvPr/>
        </p:nvCxnSpPr>
        <p:spPr>
          <a:xfrm>
            <a:off x="2116138" y="3046413"/>
            <a:ext cx="3052762" cy="1665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1" name="TextBox 530">
            <a:extLst>
              <a:ext uri="{FF2B5EF4-FFF2-40B4-BE49-F238E27FC236}">
                <a16:creationId xmlns:a16="http://schemas.microsoft.com/office/drawing/2014/main" id="{4DD425E1-31E1-4BB4-9E41-8C2B2335A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0" y="0"/>
            <a:ext cx="1358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Solution</a:t>
            </a:r>
          </a:p>
          <a:p>
            <a:pPr eaLnBrk="1" hangingPunct="1"/>
            <a:r>
              <a:rPr lang="en-GB" altLang="en-US"/>
              <a:t>(1, -1.5)</a:t>
            </a:r>
          </a:p>
        </p:txBody>
      </p:sp>
      <p:sp>
        <p:nvSpPr>
          <p:cNvPr id="532" name="TextBox 531">
            <a:extLst>
              <a:ext uri="{FF2B5EF4-FFF2-40B4-BE49-F238E27FC236}">
                <a16:creationId xmlns:a16="http://schemas.microsoft.com/office/drawing/2014/main" id="{CD79AD9E-7306-4AB2-AFDF-455134DC8BB1}"/>
              </a:ext>
            </a:extLst>
          </p:cNvPr>
          <p:cNvSpPr txBox="1"/>
          <p:nvPr/>
        </p:nvSpPr>
        <p:spPr>
          <a:xfrm>
            <a:off x="6858000" y="1358900"/>
            <a:ext cx="2286000" cy="1570038"/>
          </a:xfrm>
          <a:prstGeom prst="rect">
            <a:avLst/>
          </a:prstGeom>
          <a:solidFill>
            <a:srgbClr val="000066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cs typeface="Arial" charset="0"/>
              </a:rPr>
              <a:t>Check !</a:t>
            </a:r>
          </a:p>
          <a:p>
            <a:pPr>
              <a:defRPr/>
            </a:pPr>
            <a:r>
              <a:rPr lang="en-GB" dirty="0">
                <a:solidFill>
                  <a:srgbClr val="FFFF00"/>
                </a:solidFill>
                <a:cs typeface="Arial" charset="0"/>
              </a:rPr>
              <a:t>x – 2y - 4</a:t>
            </a:r>
          </a:p>
          <a:p>
            <a:pPr>
              <a:defRPr/>
            </a:pPr>
            <a:r>
              <a:rPr lang="en-GB" dirty="0">
                <a:solidFill>
                  <a:srgbClr val="FFFF00"/>
                </a:solidFill>
                <a:cs typeface="Arial" charset="0"/>
              </a:rPr>
              <a:t>1 – 2</a:t>
            </a:r>
            <a:r>
              <a:rPr lang="en-GB" sz="1600" dirty="0">
                <a:solidFill>
                  <a:srgbClr val="FFFF00"/>
                </a:solidFill>
                <a:cs typeface="Arial" charset="0"/>
              </a:rPr>
              <a:t>x</a:t>
            </a:r>
            <a:r>
              <a:rPr lang="en-GB" dirty="0">
                <a:solidFill>
                  <a:srgbClr val="FFFF00"/>
                </a:solidFill>
                <a:cs typeface="Arial" charset="0"/>
              </a:rPr>
              <a:t>(-1.5) - 4</a:t>
            </a:r>
          </a:p>
          <a:p>
            <a:pPr>
              <a:defRPr/>
            </a:pPr>
            <a:r>
              <a:rPr lang="en-GB" dirty="0">
                <a:solidFill>
                  <a:srgbClr val="FFFF00"/>
                </a:solidFill>
                <a:cs typeface="Arial" charset="0"/>
              </a:rPr>
              <a:t>= 0</a:t>
            </a:r>
          </a:p>
        </p:txBody>
      </p:sp>
      <p:sp>
        <p:nvSpPr>
          <p:cNvPr id="533" name="TextBox 532">
            <a:extLst>
              <a:ext uri="{FF2B5EF4-FFF2-40B4-BE49-F238E27FC236}">
                <a16:creationId xmlns:a16="http://schemas.microsoft.com/office/drawing/2014/main" id="{B11E16FA-6E19-4323-B306-478CA3769516}"/>
              </a:ext>
            </a:extLst>
          </p:cNvPr>
          <p:cNvSpPr txBox="1"/>
          <p:nvPr/>
        </p:nvSpPr>
        <p:spPr>
          <a:xfrm>
            <a:off x="6845300" y="4089400"/>
            <a:ext cx="2298700" cy="157003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cs typeface="Arial" charset="0"/>
              </a:rPr>
              <a:t>Check !</a:t>
            </a:r>
          </a:p>
          <a:p>
            <a:pPr>
              <a:defRPr/>
            </a:pPr>
            <a:r>
              <a:rPr lang="en-GB" dirty="0">
                <a:solidFill>
                  <a:schemeClr val="bg1"/>
                </a:solidFill>
                <a:cs typeface="Arial" charset="0"/>
              </a:rPr>
              <a:t>x + 2y + 2</a:t>
            </a:r>
          </a:p>
          <a:p>
            <a:pPr>
              <a:defRPr/>
            </a:pPr>
            <a:r>
              <a:rPr lang="en-GB" dirty="0">
                <a:solidFill>
                  <a:schemeClr val="bg1"/>
                </a:solidFill>
                <a:cs typeface="Arial" charset="0"/>
              </a:rPr>
              <a:t>1 + 2</a:t>
            </a:r>
            <a:r>
              <a:rPr lang="en-GB" sz="1600" dirty="0">
                <a:solidFill>
                  <a:schemeClr val="bg1"/>
                </a:solidFill>
                <a:cs typeface="Arial" charset="0"/>
              </a:rPr>
              <a:t>x</a:t>
            </a:r>
            <a:r>
              <a:rPr lang="en-GB" dirty="0">
                <a:solidFill>
                  <a:schemeClr val="bg1"/>
                </a:solidFill>
                <a:cs typeface="Arial" charset="0"/>
              </a:rPr>
              <a:t>(-1.5) + 2</a:t>
            </a:r>
          </a:p>
          <a:p>
            <a:pPr>
              <a:defRPr/>
            </a:pPr>
            <a:r>
              <a:rPr lang="en-GB" dirty="0">
                <a:solidFill>
                  <a:schemeClr val="bg1"/>
                </a:solidFill>
                <a:cs typeface="Arial" charset="0"/>
              </a:rPr>
              <a:t>= 0</a:t>
            </a:r>
          </a:p>
        </p:txBody>
      </p:sp>
      <p:sp>
        <p:nvSpPr>
          <p:cNvPr id="534" name="Oval 533">
            <a:extLst>
              <a:ext uri="{FF2B5EF4-FFF2-40B4-BE49-F238E27FC236}">
                <a16:creationId xmlns:a16="http://schemas.microsoft.com/office/drawing/2014/main" id="{2D606E2F-09E8-467C-8E7F-BCE569B786CB}"/>
              </a:ext>
            </a:extLst>
          </p:cNvPr>
          <p:cNvSpPr/>
          <p:nvPr/>
        </p:nvSpPr>
        <p:spPr>
          <a:xfrm>
            <a:off x="4114800" y="4089400"/>
            <a:ext cx="101600" cy="1016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53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53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53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53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53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53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80"/>
                                        <p:tgtEl>
                                          <p:spTgt spid="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80"/>
                                        <p:tgtEl>
                                          <p:spTgt spid="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80"/>
                                        <p:tgtEl>
                                          <p:spTgt spid="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 animBg="1" autoUpdateAnimBg="0"/>
      <p:bldP spid="4120" grpId="0" animBg="1" autoUpdateAnimBg="0"/>
      <p:bldP spid="4137" grpId="0" animBg="1" autoUpdateAnimBg="0"/>
      <p:bldP spid="518" grpId="0" animBg="1" autoUpdateAnimBg="0"/>
      <p:bldP spid="531" grpId="0"/>
      <p:bldP spid="532" grpId="0" build="p" animBg="1"/>
      <p:bldP spid="533" grpId="0" build="p" animBg="1"/>
      <p:bldP spid="5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265C03F2-2165-48A2-A83F-31A76B1505E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2B23340-3D35-4A70-AD83-1701EF1AADA8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9EA75ED-3A39-4DB0-965A-3E7BD2B20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55300" name="Text Box 5">
            <a:extLst>
              <a:ext uri="{FF2B5EF4-FFF2-40B4-BE49-F238E27FC236}">
                <a16:creationId xmlns:a16="http://schemas.microsoft.com/office/drawing/2014/main" id="{DDCB8C1C-715B-4026-85C6-1B452B4F964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55301" name="TextBox 7">
            <a:extLst>
              <a:ext uri="{FF2B5EF4-FFF2-40B4-BE49-F238E27FC236}">
                <a16:creationId xmlns:a16="http://schemas.microsoft.com/office/drawing/2014/main" id="{FAF8AC1F-5AC7-4C36-99C4-2B3C2DEF3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892300"/>
            <a:ext cx="79454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600"/>
              <a:t>Key points for quick method for graphical 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D86509-AE23-49F5-9F8A-12B12EA48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2552700"/>
            <a:ext cx="802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1.	Find two points that lie on each of the two lines.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C54A99-36E6-46B7-837A-1B53B7BEA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3098800"/>
            <a:ext cx="8242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/>
              <a:t>Normally easy to find x = 0 and y =0 coordinates for both lines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F60A3F-D608-4241-99A9-F93DB2655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3937000"/>
            <a:ext cx="82423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 startAt="2"/>
            </a:pPr>
            <a:r>
              <a:rPr lang="en-GB" altLang="en-US" sz="2200">
                <a:solidFill>
                  <a:srgbClr val="FFFF00"/>
                </a:solidFill>
              </a:rPr>
              <a:t>Plot the two coordinates for each line and join them up.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0871D2-E7CD-4AC8-AAB2-13C056F14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100" y="4368800"/>
            <a:ext cx="6632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200"/>
              <a:t>Extend each line if necessary so they cross over.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ED9962-144F-4201-A7C9-6FA7BDF35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5321300"/>
            <a:ext cx="80899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 startAt="3"/>
            </a:pPr>
            <a:r>
              <a:rPr lang="en-GB" altLang="en-US" sz="2200">
                <a:solidFill>
                  <a:srgbClr val="FFFF00"/>
                </a:solidFill>
              </a:rPr>
              <a:t>Read off solution where lines meet and check that it satisfies both equations.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08F43FBC-5CE3-4131-84DF-A119786C8D1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3025054-ED86-4801-BA02-D3CC97A43813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0D247A2-0270-4D6F-89EF-518D1248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832DD4BA-737B-42A7-8A6D-7EFF44818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25" name="Text Box 3">
            <a:extLst>
              <a:ext uri="{FF2B5EF4-FFF2-40B4-BE49-F238E27FC236}">
                <a16:creationId xmlns:a16="http://schemas.microsoft.com/office/drawing/2014/main" id="{061D86CE-E08A-42A9-A323-8A0C3B494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2220913"/>
            <a:ext cx="5195888" cy="2554287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/>
              <a:t>Now try N5 TJ</a:t>
            </a:r>
          </a:p>
          <a:p>
            <a:pPr algn="ctr" eaLnBrk="1" hangingPunct="1"/>
            <a:r>
              <a:rPr lang="en-GB" altLang="en-US" sz="4000"/>
              <a:t>Ex 4.2</a:t>
            </a:r>
          </a:p>
          <a:p>
            <a:pPr algn="ctr" eaLnBrk="1" hangingPunct="1"/>
            <a:r>
              <a:rPr lang="en-GB" altLang="en-US" sz="4000"/>
              <a:t>Ch4 (page 36)</a:t>
            </a:r>
          </a:p>
          <a:p>
            <a:pPr algn="ctr" eaLnBrk="1" hangingPunct="1"/>
            <a:endParaRPr lang="en-GB" altLang="en-US" sz="4000"/>
          </a:p>
        </p:txBody>
      </p:sp>
      <p:pic>
        <p:nvPicPr>
          <p:cNvPr id="56326" name="Picture 4" descr="ag00463_">
            <a:extLst>
              <a:ext uri="{FF2B5EF4-FFF2-40B4-BE49-F238E27FC236}">
                <a16:creationId xmlns:a16="http://schemas.microsoft.com/office/drawing/2014/main" id="{DE9DDDA0-069B-4EC0-ACFC-D319EB083C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 Box 5">
            <a:extLst>
              <a:ext uri="{FF2B5EF4-FFF2-40B4-BE49-F238E27FC236}">
                <a16:creationId xmlns:a16="http://schemas.microsoft.com/office/drawing/2014/main" id="{03B19C0E-D96C-44BB-91C1-0FF26CFB038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id="{36708421-1177-4E91-BB44-C27FF8F33C1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814AB2D-32E7-4073-A461-5A17390F25B1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4EE72D97-BB25-4216-9FC3-08750631B8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8F6417E6-50C6-46FC-A7A9-B7C98279D1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374650"/>
            <a:ext cx="68437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solidFill>
                  <a:srgbClr val="FFFF00"/>
                </a:solidFill>
              </a:rPr>
              <a:t> Starter Questions</a:t>
            </a:r>
          </a:p>
        </p:txBody>
      </p:sp>
      <p:sp>
        <p:nvSpPr>
          <p:cNvPr id="2054" name="Text Box 4">
            <a:extLst>
              <a:ext uri="{FF2B5EF4-FFF2-40B4-BE49-F238E27FC236}">
                <a16:creationId xmlns:a16="http://schemas.microsoft.com/office/drawing/2014/main" id="{9FABAED5-1B33-44FE-A1D4-BB64AAD4831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graphicFrame>
        <p:nvGraphicFramePr>
          <p:cNvPr id="2050" name="Object 5">
            <a:extLst>
              <a:ext uri="{FF2B5EF4-FFF2-40B4-BE49-F238E27FC236}">
                <a16:creationId xmlns:a16="http://schemas.microsoft.com/office/drawing/2014/main" id="{68A8B92E-84E6-43A0-B5C7-7F505B24EC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8713" y="1979613"/>
          <a:ext cx="7259637" cy="400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51360" imgH="3174840" progId="Equation.DSMT4">
                  <p:embed/>
                </p:oleObj>
              </mc:Choice>
              <mc:Fallback>
                <p:oleObj name="Equation" r:id="rId2" imgW="4851360" imgH="31748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1979613"/>
                        <a:ext cx="7259637" cy="400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6" descr="Office Objects 0572">
            <a:extLst>
              <a:ext uri="{FF2B5EF4-FFF2-40B4-BE49-F238E27FC236}">
                <a16:creationId xmlns:a16="http://schemas.microsoft.com/office/drawing/2014/main" id="{7D66DE40-4374-4215-A41F-0F4B8D8FB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scottishflag">
            <a:extLst>
              <a:ext uri="{FF2B5EF4-FFF2-40B4-BE49-F238E27FC236}">
                <a16:creationId xmlns:a16="http://schemas.microsoft.com/office/drawing/2014/main" id="{1B63CE47-3208-43FF-ABB1-3E3666069C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13">
            <a:extLst>
              <a:ext uri="{FF2B5EF4-FFF2-40B4-BE49-F238E27FC236}">
                <a16:creationId xmlns:a16="http://schemas.microsoft.com/office/drawing/2014/main" id="{E7F61B53-C1E9-49CD-8C92-A4EDDE02F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268413"/>
            <a:ext cx="792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 b="1">
                <a:solidFill>
                  <a:srgbClr val="FFFF00"/>
                </a:solidFill>
              </a:rPr>
              <a:t> Nat 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>
            <a:extLst>
              <a:ext uri="{FF2B5EF4-FFF2-40B4-BE49-F238E27FC236}">
                <a16:creationId xmlns:a16="http://schemas.microsoft.com/office/drawing/2014/main" id="{04DB01F6-CAA7-4EA5-A9E4-66D1E6A97B1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145C56-DF7B-41E5-8B90-2FAE4AFF7E86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F2D65891-45FC-4F41-8A64-8A532BE7C7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57348" name="Text Box 3">
            <a:extLst>
              <a:ext uri="{FF2B5EF4-FFF2-40B4-BE49-F238E27FC236}">
                <a16:creationId xmlns:a16="http://schemas.microsoft.com/office/drawing/2014/main" id="{56D094A1-A30B-4904-B265-462D03F02C9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57349" name="Picture 4" descr="Office Objects 0572">
            <a:extLst>
              <a:ext uri="{FF2B5EF4-FFF2-40B4-BE49-F238E27FC236}">
                <a16:creationId xmlns:a16="http://schemas.microsoft.com/office/drawing/2014/main" id="{58229DC2-815F-4134-A751-FB9745033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3" name="Rectangle 5">
            <a:extLst>
              <a:ext uri="{FF2B5EF4-FFF2-40B4-BE49-F238E27FC236}">
                <a16:creationId xmlns:a16="http://schemas.microsoft.com/office/drawing/2014/main" id="{055F9E92-CC0B-402F-950E-207B772DC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176134" name="Rectangle 6">
            <a:extLst>
              <a:ext uri="{FF2B5EF4-FFF2-40B4-BE49-F238E27FC236}">
                <a16:creationId xmlns:a16="http://schemas.microsoft.com/office/drawing/2014/main" id="{0AC83C7A-04FE-4CE5-B94F-BF711B6E1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57352" name="Line 7">
            <a:extLst>
              <a:ext uri="{FF2B5EF4-FFF2-40B4-BE49-F238E27FC236}">
                <a16:creationId xmlns:a16="http://schemas.microsoft.com/office/drawing/2014/main" id="{AC6C0296-4CB4-47FB-8863-9266761D34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6" name="Rectangle 8">
            <a:extLst>
              <a:ext uri="{FF2B5EF4-FFF2-40B4-BE49-F238E27FC236}">
                <a16:creationId xmlns:a16="http://schemas.microsoft.com/office/drawing/2014/main" id="{3B4C910F-A9CE-4C68-BA32-EB6EC6ECB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05138"/>
            <a:ext cx="3886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solidFill>
                  <a:srgbClr val="FFFF00"/>
                </a:solidFill>
                <a:cs typeface="Arial" charset="0"/>
              </a:rPr>
              <a:t>To solve simultaneous equations of 2 variables by elimination.</a:t>
            </a:r>
            <a:endParaRPr lang="en-GB" sz="18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57354" name="Text Box 9">
            <a:extLst>
              <a:ext uri="{FF2B5EF4-FFF2-40B4-BE49-F238E27FC236}">
                <a16:creationId xmlns:a16="http://schemas.microsoft.com/office/drawing/2014/main" id="{472D0D5A-8FB5-469D-83A2-3EBE6318F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742950"/>
            <a:ext cx="51673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FFFF00"/>
                </a:solidFill>
              </a:rPr>
              <a:t>Simultaneous Equations</a:t>
            </a:r>
          </a:p>
        </p:txBody>
      </p:sp>
      <p:sp>
        <p:nvSpPr>
          <p:cNvPr id="176138" name="Text Box 10">
            <a:extLst>
              <a:ext uri="{FF2B5EF4-FFF2-40B4-BE49-F238E27FC236}">
                <a16:creationId xmlns:a16="http://schemas.microsoft.com/office/drawing/2014/main" id="{A81CD546-9416-4236-8992-30C429386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050" y="3005138"/>
            <a:ext cx="353695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Understand the term simultaneous equation.</a:t>
            </a:r>
          </a:p>
          <a:p>
            <a:pPr marL="342900" indent="-342900">
              <a:defRPr/>
            </a:pPr>
            <a:endParaRPr lang="en-GB" sz="18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>
              <a:buFontTx/>
              <a:buAutoNum type="arabicPeriod" startAt="2"/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Understand the process for solving simultaneous equation of two variables by elimination method.</a:t>
            </a:r>
          </a:p>
          <a:p>
            <a:pPr marL="342900" indent="-342900">
              <a:defRPr/>
            </a:pPr>
            <a:endParaRPr lang="en-GB" sz="18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	Solve simple equations</a:t>
            </a:r>
            <a:endParaRPr lang="en-GB" sz="1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57356" name="Text Box 11">
            <a:extLst>
              <a:ext uri="{FF2B5EF4-FFF2-40B4-BE49-F238E27FC236}">
                <a16:creationId xmlns:a16="http://schemas.microsoft.com/office/drawing/2014/main" id="{567BCDF4-8B21-43D9-A73B-7825C7481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457325"/>
            <a:ext cx="1887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Straight Lines</a:t>
            </a:r>
          </a:p>
        </p:txBody>
      </p:sp>
      <p:pic>
        <p:nvPicPr>
          <p:cNvPr id="57357" name="Picture 12" descr="scottishflag">
            <a:extLst>
              <a:ext uri="{FF2B5EF4-FFF2-40B4-BE49-F238E27FC236}">
                <a16:creationId xmlns:a16="http://schemas.microsoft.com/office/drawing/2014/main" id="{8BCEB7A0-CD7E-4519-B43A-528553520B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8" name="Text Box 13">
            <a:extLst>
              <a:ext uri="{FF2B5EF4-FFF2-40B4-BE49-F238E27FC236}">
                <a16:creationId xmlns:a16="http://schemas.microsoft.com/office/drawing/2014/main" id="{733AC24E-B7DF-4144-AD74-9FEDCFE50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268413"/>
            <a:ext cx="792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 b="1">
                <a:solidFill>
                  <a:srgbClr val="FFFF00"/>
                </a:solidFill>
              </a:rPr>
              <a:t> Nat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6" grpId="0"/>
      <p:bldP spid="1761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CE175DF-E38B-4160-8F43-D666FC66C5C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BDB9978-E0F4-4F68-A3FF-49696B6D92E0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FB5DF6B-0B5F-4FB9-8793-45C20146F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58372" name="Text Box 2">
            <a:extLst>
              <a:ext uri="{FF2B5EF4-FFF2-40B4-BE49-F238E27FC236}">
                <a16:creationId xmlns:a16="http://schemas.microsoft.com/office/drawing/2014/main" id="{11516360-5803-407A-B0F3-DD71752CE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060575"/>
            <a:ext cx="76327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u="sng">
                <a:solidFill>
                  <a:srgbClr val="FFFF00"/>
                </a:solidFill>
              </a:rPr>
              <a:t>Example 1</a:t>
            </a:r>
          </a:p>
          <a:p>
            <a:pPr eaLnBrk="1" hangingPunct="1"/>
            <a:endParaRPr lang="en-GB" altLang="en-US" sz="2800" b="1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2800" b="1">
                <a:solidFill>
                  <a:srgbClr val="FFFF00"/>
                </a:solidFill>
              </a:rPr>
              <a:t>Solve the equations</a:t>
            </a:r>
          </a:p>
          <a:p>
            <a:pPr eaLnBrk="1" hangingPunct="1"/>
            <a:endParaRPr lang="en-GB" altLang="en-US" sz="2800" b="1">
              <a:solidFill>
                <a:srgbClr val="FFFF00"/>
              </a:solidFill>
            </a:endParaRPr>
          </a:p>
          <a:p>
            <a:pPr algn="ctr" eaLnBrk="1" hangingPunct="1"/>
            <a:r>
              <a:rPr lang="en-GB" altLang="en-US" sz="2800" b="1"/>
              <a:t>x + 2y = 14 </a:t>
            </a:r>
          </a:p>
          <a:p>
            <a:pPr algn="ctr" eaLnBrk="1" hangingPunct="1"/>
            <a:r>
              <a:rPr lang="en-GB" altLang="en-US" sz="2800" b="1"/>
              <a:t>x +  y =   9 </a:t>
            </a:r>
          </a:p>
          <a:p>
            <a:pPr eaLnBrk="1" hangingPunct="1"/>
            <a:endParaRPr lang="en-GB" altLang="en-US" sz="2800" b="1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2800" b="1">
                <a:solidFill>
                  <a:srgbClr val="FFFF00"/>
                </a:solidFill>
              </a:rPr>
              <a:t>by elimination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17ED9F1B-0DCC-4783-B17A-7DC780F84DA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C355DBD-9957-405A-AAB4-793B91622F1C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17F42E02-0FC9-4A3C-862E-00EC6496D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59396" name="Text Box 2">
            <a:extLst>
              <a:ext uri="{FF2B5EF4-FFF2-40B4-BE49-F238E27FC236}">
                <a16:creationId xmlns:a16="http://schemas.microsoft.com/office/drawing/2014/main" id="{FA86FCF3-DF0A-4CB5-818F-1BF67D80D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916113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</a:rPr>
              <a:t>Step 1: Label the equations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EF50309B-22CD-4FE0-8DB6-951BDD2BA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373313"/>
            <a:ext cx="2952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x + 2y = 14 (A)</a:t>
            </a:r>
          </a:p>
          <a:p>
            <a:pPr eaLnBrk="1" hangingPunct="1"/>
            <a:r>
              <a:rPr lang="en-GB" altLang="en-US" b="1"/>
              <a:t>x +  y =  9  (B)   </a:t>
            </a:r>
            <a:endParaRPr lang="en-US" altLang="en-US" b="1"/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5B8CFBD9-97A0-46AB-AE32-000AADA65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573463"/>
            <a:ext cx="656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</a:rPr>
              <a:t>Step 2: Decide what you want to eliminate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8C47793C-EFF8-4E85-9C7E-B6BA68128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102100"/>
            <a:ext cx="618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</a:rPr>
              <a:t>Eliminate </a:t>
            </a:r>
            <a:r>
              <a:rPr lang="en-GB" altLang="en-US" b="1"/>
              <a:t>x</a:t>
            </a:r>
            <a:r>
              <a:rPr lang="en-GB" altLang="en-US" b="1">
                <a:solidFill>
                  <a:srgbClr val="FFFF00"/>
                </a:solidFill>
              </a:rPr>
              <a:t> by subtracting (B) from (A)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DB2F4D00-1C8A-4A42-82A0-B2B49A527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627563"/>
            <a:ext cx="3092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x + 2y = 14  (A)</a:t>
            </a:r>
          </a:p>
          <a:p>
            <a:pPr eaLnBrk="1" hangingPunct="1"/>
            <a:r>
              <a:rPr lang="en-GB" altLang="en-US" b="1" u="sng"/>
              <a:t>x +  y =  9</a:t>
            </a:r>
            <a:r>
              <a:rPr lang="en-GB" altLang="en-US" b="1"/>
              <a:t>   (B)</a:t>
            </a:r>
            <a:endParaRPr lang="en-US" altLang="en-US" b="1">
              <a:solidFill>
                <a:schemeClr val="bg2"/>
              </a:solidFill>
            </a:endParaRPr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id="{1C6C940F-AFE8-4FE3-9990-0B0F44868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5591175"/>
            <a:ext cx="98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y = 5</a:t>
            </a: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autoUpdateAnimBg="0"/>
      <p:bldP spid="5125" grpId="0" autoUpdateAnimBg="0"/>
      <p:bldP spid="5126" grpId="0" autoUpdateAnimBg="0"/>
      <p:bldP spid="513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id="{E41A228C-F1B4-45E3-B4E4-BA6B886F3D2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1EF290-21CC-4071-B1C8-1790F44951D7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D1F1CF96-2ECD-4129-A30E-F03425BCEA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6BD52FEA-4F00-465A-827A-DFE0A51263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374650"/>
            <a:ext cx="68437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solidFill>
                  <a:srgbClr val="FFFF00"/>
                </a:solidFill>
              </a:rPr>
              <a:t> Starter Questions</a:t>
            </a:r>
          </a:p>
        </p:txBody>
      </p:sp>
      <p:sp>
        <p:nvSpPr>
          <p:cNvPr id="44037" name="Text Box 3">
            <a:extLst>
              <a:ext uri="{FF2B5EF4-FFF2-40B4-BE49-F238E27FC236}">
                <a16:creationId xmlns:a16="http://schemas.microsoft.com/office/drawing/2014/main" id="{3A44B5DB-CA3A-47CD-9689-A86AF7C1420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44038" name="Picture 5" descr="Office Objects 0572">
            <a:extLst>
              <a:ext uri="{FF2B5EF4-FFF2-40B4-BE49-F238E27FC236}">
                <a16:creationId xmlns:a16="http://schemas.microsoft.com/office/drawing/2014/main" id="{9F000709-8C43-42B1-AD07-8B866D9F5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 descr="scottishflag">
            <a:extLst>
              <a:ext uri="{FF2B5EF4-FFF2-40B4-BE49-F238E27FC236}">
                <a16:creationId xmlns:a16="http://schemas.microsoft.com/office/drawing/2014/main" id="{948796EA-8AAC-434A-88D4-57681434B7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Text Box 7">
            <a:extLst>
              <a:ext uri="{FF2B5EF4-FFF2-40B4-BE49-F238E27FC236}">
                <a16:creationId xmlns:a16="http://schemas.microsoft.com/office/drawing/2014/main" id="{A0CB2119-BAD1-4737-AC8F-17B888577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268413"/>
            <a:ext cx="792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 b="1">
                <a:solidFill>
                  <a:srgbClr val="FFFF00"/>
                </a:solidFill>
              </a:rPr>
              <a:t> Nat 5</a:t>
            </a:r>
          </a:p>
        </p:txBody>
      </p:sp>
      <p:sp>
        <p:nvSpPr>
          <p:cNvPr id="44041" name="TextBox 9">
            <a:extLst>
              <a:ext uri="{FF2B5EF4-FFF2-40B4-BE49-F238E27FC236}">
                <a16:creationId xmlns:a16="http://schemas.microsoft.com/office/drawing/2014/main" id="{82514BFE-0D1A-4C83-AD2D-40594C457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1955800"/>
            <a:ext cx="68929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/>
              <a:t>In pairs you have 3 minutes </a:t>
            </a:r>
          </a:p>
          <a:p>
            <a:pPr algn="ctr" eaLnBrk="1" hangingPunct="1"/>
            <a:endParaRPr lang="en-GB" altLang="en-US" sz="4000"/>
          </a:p>
          <a:p>
            <a:pPr algn="ctr" eaLnBrk="1" hangingPunct="1"/>
            <a:r>
              <a:rPr lang="en-GB" altLang="en-US" sz="4000"/>
              <a:t>Detail the main feature </a:t>
            </a:r>
          </a:p>
          <a:p>
            <a:pPr algn="ctr" eaLnBrk="1" hangingPunct="1"/>
            <a:r>
              <a:rPr lang="en-GB" altLang="en-US" sz="4000"/>
              <a:t>of a coordinate grid.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9D619023-1BC2-4499-AA3B-4D842DFF376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C815859-E7DA-4F9C-BECF-680A80278A34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2CFCA100-414A-4464-A449-269AE344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171015" name="Text Box 7">
            <a:extLst>
              <a:ext uri="{FF2B5EF4-FFF2-40B4-BE49-F238E27FC236}">
                <a16:creationId xmlns:a16="http://schemas.microsoft.com/office/drawing/2014/main" id="{5FC5D7BA-EED2-453A-86B4-D7E889B32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036763"/>
            <a:ext cx="7618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FFFF00"/>
                </a:solidFill>
              </a:rPr>
              <a:t>Step 3: Sub into one of the equations to get other variable</a:t>
            </a:r>
            <a:endParaRPr lang="en-US" altLang="en-US" sz="2000" b="1">
              <a:solidFill>
                <a:srgbClr val="FFFF00"/>
              </a:solidFill>
            </a:endParaRPr>
          </a:p>
        </p:txBody>
      </p:sp>
      <p:sp>
        <p:nvSpPr>
          <p:cNvPr id="171016" name="Text Box 8">
            <a:extLst>
              <a:ext uri="{FF2B5EF4-FFF2-40B4-BE49-F238E27FC236}">
                <a16:creationId xmlns:a16="http://schemas.microsoft.com/office/drawing/2014/main" id="{497C51D0-4E0F-4192-91BE-3AA4CD58C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493963"/>
            <a:ext cx="3584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Substitute y = 5 in (B)</a:t>
            </a:r>
            <a:endParaRPr lang="en-US" altLang="en-US" b="1"/>
          </a:p>
        </p:txBody>
      </p:sp>
      <p:sp>
        <p:nvSpPr>
          <p:cNvPr id="171017" name="Text Box 9">
            <a:extLst>
              <a:ext uri="{FF2B5EF4-FFF2-40B4-BE49-F238E27FC236}">
                <a16:creationId xmlns:a16="http://schemas.microsoft.com/office/drawing/2014/main" id="{55EADAB8-74E3-4BC1-B531-000CAD7C8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8" y="2971800"/>
            <a:ext cx="1897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x + y = 9  </a:t>
            </a:r>
          </a:p>
        </p:txBody>
      </p:sp>
      <p:sp>
        <p:nvSpPr>
          <p:cNvPr id="171018" name="Text Box 10">
            <a:extLst>
              <a:ext uri="{FF2B5EF4-FFF2-40B4-BE49-F238E27FC236}">
                <a16:creationId xmlns:a16="http://schemas.microsoft.com/office/drawing/2014/main" id="{3FA01085-A7C7-4FA0-8675-0D1CF59F7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8" y="3548063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x + 5 = 9</a:t>
            </a:r>
            <a:endParaRPr lang="en-US" altLang="en-US" b="1">
              <a:solidFill>
                <a:schemeClr val="bg2"/>
              </a:solidFill>
            </a:endParaRPr>
          </a:p>
        </p:txBody>
      </p:sp>
      <p:sp>
        <p:nvSpPr>
          <p:cNvPr id="171019" name="Text Box 11">
            <a:extLst>
              <a:ext uri="{FF2B5EF4-FFF2-40B4-BE49-F238E27FC236}">
                <a16:creationId xmlns:a16="http://schemas.microsoft.com/office/drawing/2014/main" id="{57E7BEB0-4608-4F63-8249-B9D59A54C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4365625"/>
            <a:ext cx="34623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The solution is  x	= 4</a:t>
            </a:r>
          </a:p>
          <a:p>
            <a:pPr eaLnBrk="1" hangingPunct="1"/>
            <a:r>
              <a:rPr lang="en-GB" altLang="en-US" b="1"/>
              <a:t>                   y	= 5</a:t>
            </a:r>
            <a:endParaRPr lang="en-US" altLang="en-US" b="1"/>
          </a:p>
        </p:txBody>
      </p:sp>
      <p:sp>
        <p:nvSpPr>
          <p:cNvPr id="171020" name="Text Box 12">
            <a:extLst>
              <a:ext uri="{FF2B5EF4-FFF2-40B4-BE49-F238E27FC236}">
                <a16:creationId xmlns:a16="http://schemas.microsoft.com/office/drawing/2014/main" id="{016AF50C-443F-4D8B-9412-6AD094144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216525"/>
            <a:ext cx="8027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rgbClr val="FFFF00"/>
                </a:solidFill>
              </a:rPr>
              <a:t>Step 4:		Check answers by substituting into both equations</a:t>
            </a:r>
            <a:endParaRPr lang="en-US" altLang="en-US" sz="1800" b="1">
              <a:solidFill>
                <a:srgbClr val="FFFF00"/>
              </a:solidFill>
            </a:endParaRPr>
          </a:p>
        </p:txBody>
      </p:sp>
      <p:sp>
        <p:nvSpPr>
          <p:cNvPr id="171022" name="Text Box 14">
            <a:extLst>
              <a:ext uri="{FF2B5EF4-FFF2-40B4-BE49-F238E27FC236}">
                <a16:creationId xmlns:a16="http://schemas.microsoft.com/office/drawing/2014/main" id="{DE74881D-5975-4AC3-818A-404CC0B28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979863"/>
            <a:ext cx="1633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x = 9 - 5</a:t>
            </a:r>
          </a:p>
        </p:txBody>
      </p:sp>
      <p:sp>
        <p:nvSpPr>
          <p:cNvPr id="171023" name="Text Box 15">
            <a:extLst>
              <a:ext uri="{FF2B5EF4-FFF2-40B4-BE49-F238E27FC236}">
                <a16:creationId xmlns:a16="http://schemas.microsoft.com/office/drawing/2014/main" id="{2B6DE6C9-6E61-4237-A928-C599A287B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484688"/>
            <a:ext cx="99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x = 4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71024" name="Rectangle 16">
            <a:extLst>
              <a:ext uri="{FF2B5EF4-FFF2-40B4-BE49-F238E27FC236}">
                <a16:creationId xmlns:a16="http://schemas.microsoft.com/office/drawing/2014/main" id="{CAEC6DF2-81A3-4106-B963-68560F94B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" y="5534025"/>
            <a:ext cx="2171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/>
              <a:t>x + 2y = 14	</a:t>
            </a:r>
          </a:p>
          <a:p>
            <a:pPr eaLnBrk="1" hangingPunct="1"/>
            <a:r>
              <a:rPr lang="en-GB" altLang="en-US" sz="1800" b="1"/>
              <a:t>x +  y  =  9</a:t>
            </a:r>
          </a:p>
        </p:txBody>
      </p:sp>
      <p:sp>
        <p:nvSpPr>
          <p:cNvPr id="171025" name="Rectangle 17">
            <a:extLst>
              <a:ext uri="{FF2B5EF4-FFF2-40B4-BE49-F238E27FC236}">
                <a16:creationId xmlns:a16="http://schemas.microsoft.com/office/drawing/2014/main" id="{2F11873D-33A0-4A1C-85DE-E832A4047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225" y="5519738"/>
            <a:ext cx="182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rgbClr val="FFFF00"/>
                </a:solidFill>
              </a:rPr>
              <a:t>( 4 + 10 = 14)</a:t>
            </a:r>
          </a:p>
        </p:txBody>
      </p:sp>
      <p:sp>
        <p:nvSpPr>
          <p:cNvPr id="171026" name="Rectangle 18">
            <a:extLst>
              <a:ext uri="{FF2B5EF4-FFF2-40B4-BE49-F238E27FC236}">
                <a16:creationId xmlns:a16="http://schemas.microsoft.com/office/drawing/2014/main" id="{4185BEDC-572B-403A-8C33-9C7EFCAB7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225" y="5837238"/>
            <a:ext cx="154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rgbClr val="FFFF00"/>
                </a:solidFill>
              </a:rPr>
              <a:t>( 4 + 5 = 9)</a:t>
            </a:r>
          </a:p>
        </p:txBody>
      </p:sp>
      <p:pic>
        <p:nvPicPr>
          <p:cNvPr id="15" name="Picture 14" descr="TICK.jpg">
            <a:extLst>
              <a:ext uri="{FF2B5EF4-FFF2-40B4-BE49-F238E27FC236}">
                <a16:creationId xmlns:a16="http://schemas.microsoft.com/office/drawing/2014/main" id="{9CD9140B-B165-44ED-908A-5C617BB2E9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4600" y="5511800"/>
            <a:ext cx="647700" cy="647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7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5" grpId="0" autoUpdateAnimBg="0"/>
      <p:bldP spid="171016" grpId="0" autoUpdateAnimBg="0"/>
      <p:bldP spid="171017" grpId="0" autoUpdateAnimBg="0"/>
      <p:bldP spid="171018" grpId="0" autoUpdateAnimBg="0"/>
      <p:bldP spid="171019" grpId="0" autoUpdateAnimBg="0"/>
      <p:bldP spid="171020" grpId="0" autoUpdateAnimBg="0"/>
      <p:bldP spid="171022" grpId="0" autoUpdateAnimBg="0"/>
      <p:bldP spid="171023" grpId="0" autoUpdateAnimBg="0"/>
      <p:bldP spid="171024" grpId="0"/>
      <p:bldP spid="171025" grpId="0"/>
      <p:bldP spid="1710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0A4C36B-D7CA-4344-80BF-F42086CE3CE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0ECE6A9-2841-4158-BB01-AD43F15FAB95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6B887C4-5669-4AB6-9B4F-EBE4F2B46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61444" name="Text Box 2">
            <a:extLst>
              <a:ext uri="{FF2B5EF4-FFF2-40B4-BE49-F238E27FC236}">
                <a16:creationId xmlns:a16="http://schemas.microsoft.com/office/drawing/2014/main" id="{ED5129DD-D0A6-4A78-8EDE-89C402B7A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060575"/>
            <a:ext cx="76327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u="sng">
                <a:solidFill>
                  <a:srgbClr val="FFFF00"/>
                </a:solidFill>
              </a:rPr>
              <a:t>Example 2</a:t>
            </a:r>
          </a:p>
          <a:p>
            <a:pPr eaLnBrk="1" hangingPunct="1"/>
            <a:endParaRPr lang="en-GB" altLang="en-US" sz="2800" b="1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2800" b="1">
                <a:solidFill>
                  <a:srgbClr val="FFFF00"/>
                </a:solidFill>
              </a:rPr>
              <a:t>Solve the equations</a:t>
            </a:r>
          </a:p>
          <a:p>
            <a:pPr eaLnBrk="1" hangingPunct="1"/>
            <a:endParaRPr lang="en-GB" altLang="en-US" sz="2800" b="1">
              <a:solidFill>
                <a:srgbClr val="FFFF00"/>
              </a:solidFill>
            </a:endParaRPr>
          </a:p>
          <a:p>
            <a:pPr algn="ctr" eaLnBrk="1" hangingPunct="1"/>
            <a:r>
              <a:rPr lang="en-GB" altLang="en-US" sz="2800" b="1"/>
              <a:t>2x - y = 11     </a:t>
            </a:r>
          </a:p>
          <a:p>
            <a:pPr algn="ctr" eaLnBrk="1" hangingPunct="1"/>
            <a:r>
              <a:rPr lang="en-GB" altLang="en-US" sz="2800" b="1"/>
              <a:t>x - y = 4 </a:t>
            </a:r>
          </a:p>
          <a:p>
            <a:pPr eaLnBrk="1" hangingPunct="1"/>
            <a:endParaRPr lang="en-GB" altLang="en-US" sz="2800" b="1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2800" b="1">
                <a:solidFill>
                  <a:srgbClr val="FFFF00"/>
                </a:solidFill>
              </a:rPr>
              <a:t>by elimination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903F591B-713B-4066-B5A7-70D264EB2BF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5D3E0B2-A920-49CC-8210-5CF6783BB143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17614919-E1F9-4BF0-AB80-0AF0F9BFD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62468" name="Text Box 2">
            <a:extLst>
              <a:ext uri="{FF2B5EF4-FFF2-40B4-BE49-F238E27FC236}">
                <a16:creationId xmlns:a16="http://schemas.microsoft.com/office/drawing/2014/main" id="{E716707B-D0B4-4C23-BB00-9B6A7D524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916113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</a:rPr>
              <a:t>Step 1: Label the equations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181251" name="Text Box 3">
            <a:extLst>
              <a:ext uri="{FF2B5EF4-FFF2-40B4-BE49-F238E27FC236}">
                <a16:creationId xmlns:a16="http://schemas.microsoft.com/office/drawing/2014/main" id="{704C3E6A-0998-42DD-AFEE-0F768AF6F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373313"/>
            <a:ext cx="29797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2x - y = 11	 (A)</a:t>
            </a:r>
          </a:p>
          <a:p>
            <a:pPr eaLnBrk="1" hangingPunct="1"/>
            <a:r>
              <a:rPr lang="en-GB" altLang="en-US" b="1"/>
              <a:t> x - y =  4  (B)   </a:t>
            </a:r>
            <a:endParaRPr lang="en-US" altLang="en-US" b="1"/>
          </a:p>
        </p:txBody>
      </p:sp>
      <p:sp>
        <p:nvSpPr>
          <p:cNvPr id="181252" name="Text Box 4">
            <a:extLst>
              <a:ext uri="{FF2B5EF4-FFF2-40B4-BE49-F238E27FC236}">
                <a16:creationId xmlns:a16="http://schemas.microsoft.com/office/drawing/2014/main" id="{179AD861-16E5-49EE-8DED-6606B637D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573463"/>
            <a:ext cx="656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</a:rPr>
              <a:t>Step 2: Decide what you want to eliminate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181253" name="Text Box 5">
            <a:extLst>
              <a:ext uri="{FF2B5EF4-FFF2-40B4-BE49-F238E27FC236}">
                <a16:creationId xmlns:a16="http://schemas.microsoft.com/office/drawing/2014/main" id="{F601EE2F-BD21-4D4B-AA6A-EAE156EE5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102100"/>
            <a:ext cx="618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</a:rPr>
              <a:t>Eliminate </a:t>
            </a:r>
            <a:r>
              <a:rPr lang="en-GB" altLang="en-US" b="1"/>
              <a:t>y</a:t>
            </a:r>
            <a:r>
              <a:rPr lang="en-GB" altLang="en-US" b="1">
                <a:solidFill>
                  <a:srgbClr val="FFFF00"/>
                </a:solidFill>
              </a:rPr>
              <a:t> by subtracting (B) from (A)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181254" name="Text Box 6">
            <a:extLst>
              <a:ext uri="{FF2B5EF4-FFF2-40B4-BE49-F238E27FC236}">
                <a16:creationId xmlns:a16="http://schemas.microsoft.com/office/drawing/2014/main" id="{70ABEBA9-6271-46E9-8789-E7C476EA6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627563"/>
            <a:ext cx="3092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2x - y = 11  (A)</a:t>
            </a:r>
          </a:p>
          <a:p>
            <a:pPr eaLnBrk="1" hangingPunct="1"/>
            <a:r>
              <a:rPr lang="en-GB" altLang="en-US" b="1" u="sng"/>
              <a:t> x - y =  4</a:t>
            </a:r>
            <a:r>
              <a:rPr lang="en-GB" altLang="en-US" b="1"/>
              <a:t>   (B)</a:t>
            </a:r>
            <a:endParaRPr lang="en-US" altLang="en-US" b="1">
              <a:solidFill>
                <a:schemeClr val="bg2"/>
              </a:solidFill>
            </a:endParaRPr>
          </a:p>
        </p:txBody>
      </p:sp>
      <p:sp>
        <p:nvSpPr>
          <p:cNvPr id="181255" name="Text Box 7">
            <a:extLst>
              <a:ext uri="{FF2B5EF4-FFF2-40B4-BE49-F238E27FC236}">
                <a16:creationId xmlns:a16="http://schemas.microsoft.com/office/drawing/2014/main" id="{C9A6D28D-5B8E-437C-8113-956587D30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5591175"/>
            <a:ext cx="998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x = 7</a:t>
            </a: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autoUpdateAnimBg="0"/>
      <p:bldP spid="181252" grpId="0" autoUpdateAnimBg="0"/>
      <p:bldP spid="181253" grpId="0" autoUpdateAnimBg="0"/>
      <p:bldP spid="181254" grpId="0" autoUpdateAnimBg="0"/>
      <p:bldP spid="18125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BC8AEFCC-10F8-48A2-8F2D-529D7A3E42E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EE1E2C-8DF6-4196-9812-3E11BD2D4F99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50F6F601-FA8A-4575-960D-7B4BBB42F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182274" name="Text Box 2">
            <a:extLst>
              <a:ext uri="{FF2B5EF4-FFF2-40B4-BE49-F238E27FC236}">
                <a16:creationId xmlns:a16="http://schemas.microsoft.com/office/drawing/2014/main" id="{F64DB691-773B-4A2C-B06B-2930A74C0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036763"/>
            <a:ext cx="7618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FFFF00"/>
                </a:solidFill>
              </a:rPr>
              <a:t>Step 3: Sub into one of the equations to get other variable</a:t>
            </a:r>
            <a:endParaRPr lang="en-US" altLang="en-US" sz="2000" b="1">
              <a:solidFill>
                <a:srgbClr val="FFFF00"/>
              </a:solidFill>
            </a:endParaRPr>
          </a:p>
        </p:txBody>
      </p:sp>
      <p:sp>
        <p:nvSpPr>
          <p:cNvPr id="182275" name="Text Box 3">
            <a:extLst>
              <a:ext uri="{FF2B5EF4-FFF2-40B4-BE49-F238E27FC236}">
                <a16:creationId xmlns:a16="http://schemas.microsoft.com/office/drawing/2014/main" id="{AC1FD601-245D-40E2-A7F2-E8DED7FA3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493963"/>
            <a:ext cx="3595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Substitute x = 7 in (B)</a:t>
            </a:r>
            <a:endParaRPr lang="en-US" altLang="en-US" b="1"/>
          </a:p>
        </p:txBody>
      </p:sp>
      <p:sp>
        <p:nvSpPr>
          <p:cNvPr id="182276" name="Text Box 4">
            <a:extLst>
              <a:ext uri="{FF2B5EF4-FFF2-40B4-BE49-F238E27FC236}">
                <a16:creationId xmlns:a16="http://schemas.microsoft.com/office/drawing/2014/main" id="{C5A08519-1016-4BAF-968E-C8BB3895D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8" y="2971800"/>
            <a:ext cx="1763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x - y = 4 </a:t>
            </a:r>
          </a:p>
        </p:txBody>
      </p:sp>
      <p:sp>
        <p:nvSpPr>
          <p:cNvPr id="182277" name="Text Box 5">
            <a:extLst>
              <a:ext uri="{FF2B5EF4-FFF2-40B4-BE49-F238E27FC236}">
                <a16:creationId xmlns:a16="http://schemas.microsoft.com/office/drawing/2014/main" id="{49009C6B-67DA-46AC-9E57-9847638F5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8" y="3548063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7 - y = 4</a:t>
            </a:r>
            <a:endParaRPr lang="en-US" altLang="en-US" b="1">
              <a:solidFill>
                <a:schemeClr val="bg2"/>
              </a:solidFill>
            </a:endParaRPr>
          </a:p>
        </p:txBody>
      </p:sp>
      <p:sp>
        <p:nvSpPr>
          <p:cNvPr id="182278" name="Text Box 6">
            <a:extLst>
              <a:ext uri="{FF2B5EF4-FFF2-40B4-BE49-F238E27FC236}">
                <a16:creationId xmlns:a16="http://schemas.microsoft.com/office/drawing/2014/main" id="{BA021871-BF8E-46A8-97FD-A70C72108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4238625"/>
            <a:ext cx="3449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The solution is  x	= 7</a:t>
            </a:r>
          </a:p>
          <a:p>
            <a:pPr eaLnBrk="1" hangingPunct="1"/>
            <a:r>
              <a:rPr lang="en-GB" altLang="en-US" b="1"/>
              <a:t>                   y	= 3</a:t>
            </a:r>
            <a:endParaRPr lang="en-US" altLang="en-US" b="1"/>
          </a:p>
        </p:txBody>
      </p:sp>
      <p:sp>
        <p:nvSpPr>
          <p:cNvPr id="182279" name="Text Box 7">
            <a:extLst>
              <a:ext uri="{FF2B5EF4-FFF2-40B4-BE49-F238E27FC236}">
                <a16:creationId xmlns:a16="http://schemas.microsoft.com/office/drawing/2014/main" id="{9B1BE227-0009-43EA-A87B-29DFE357A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102225"/>
            <a:ext cx="8027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rgbClr val="FFFF00"/>
                </a:solidFill>
              </a:rPr>
              <a:t>Step 4:		Check answers by substituting into both equations</a:t>
            </a:r>
            <a:endParaRPr lang="en-US" altLang="en-US" sz="1800" b="1">
              <a:solidFill>
                <a:srgbClr val="FFFF00"/>
              </a:solidFill>
            </a:endParaRPr>
          </a:p>
        </p:txBody>
      </p:sp>
      <p:sp>
        <p:nvSpPr>
          <p:cNvPr id="182280" name="Text Box 8">
            <a:extLst>
              <a:ext uri="{FF2B5EF4-FFF2-40B4-BE49-F238E27FC236}">
                <a16:creationId xmlns:a16="http://schemas.microsoft.com/office/drawing/2014/main" id="{EAC9A2F3-CDDD-4D81-A530-CA8C14068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979863"/>
            <a:ext cx="162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y = 7 - 4</a:t>
            </a:r>
          </a:p>
        </p:txBody>
      </p:sp>
      <p:sp>
        <p:nvSpPr>
          <p:cNvPr id="182281" name="Text Box 9">
            <a:extLst>
              <a:ext uri="{FF2B5EF4-FFF2-40B4-BE49-F238E27FC236}">
                <a16:creationId xmlns:a16="http://schemas.microsoft.com/office/drawing/2014/main" id="{71A03148-C6F5-4B0B-953F-AABC2EBF8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484688"/>
            <a:ext cx="98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y = 3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2282" name="Rectangle 10">
            <a:extLst>
              <a:ext uri="{FF2B5EF4-FFF2-40B4-BE49-F238E27FC236}">
                <a16:creationId xmlns:a16="http://schemas.microsoft.com/office/drawing/2014/main" id="{CC69990F-BD05-4998-A9A6-6834BDCC2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" y="5534025"/>
            <a:ext cx="2171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/>
              <a:t>2x - y = 11	</a:t>
            </a:r>
          </a:p>
          <a:p>
            <a:pPr eaLnBrk="1" hangingPunct="1"/>
            <a:r>
              <a:rPr lang="en-GB" altLang="en-US" sz="1800" b="1"/>
              <a:t> x - y  =  4</a:t>
            </a:r>
          </a:p>
        </p:txBody>
      </p:sp>
      <p:sp>
        <p:nvSpPr>
          <p:cNvPr id="182283" name="Rectangle 11">
            <a:extLst>
              <a:ext uri="{FF2B5EF4-FFF2-40B4-BE49-F238E27FC236}">
                <a16:creationId xmlns:a16="http://schemas.microsoft.com/office/drawing/2014/main" id="{9FECE728-BC27-4C14-8F32-F76ECDBBE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225" y="5519738"/>
            <a:ext cx="182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rgbClr val="FFFF00"/>
                </a:solidFill>
              </a:rPr>
              <a:t>( 14 - 3 = 11)</a:t>
            </a:r>
          </a:p>
        </p:txBody>
      </p:sp>
      <p:sp>
        <p:nvSpPr>
          <p:cNvPr id="182284" name="Rectangle 12">
            <a:extLst>
              <a:ext uri="{FF2B5EF4-FFF2-40B4-BE49-F238E27FC236}">
                <a16:creationId xmlns:a16="http://schemas.microsoft.com/office/drawing/2014/main" id="{033FC2D2-FC2B-4E82-9A92-9AB97892B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225" y="5837238"/>
            <a:ext cx="154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rgbClr val="FFFF00"/>
                </a:solidFill>
              </a:rPr>
              <a:t>( 7 - 3 = 4)</a:t>
            </a:r>
          </a:p>
        </p:txBody>
      </p:sp>
      <p:pic>
        <p:nvPicPr>
          <p:cNvPr id="15" name="Picture 14" descr="TICK.jpg">
            <a:extLst>
              <a:ext uri="{FF2B5EF4-FFF2-40B4-BE49-F238E27FC236}">
                <a16:creationId xmlns:a16="http://schemas.microsoft.com/office/drawing/2014/main" id="{15EFA826-D1A8-44DA-874A-75B17FD0CC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4600" y="5511800"/>
            <a:ext cx="647700" cy="647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 autoUpdateAnimBg="0"/>
      <p:bldP spid="182275" grpId="0" autoUpdateAnimBg="0"/>
      <p:bldP spid="182276" grpId="0" autoUpdateAnimBg="0"/>
      <p:bldP spid="182277" grpId="0" autoUpdateAnimBg="0"/>
      <p:bldP spid="182278" grpId="0" autoUpdateAnimBg="0"/>
      <p:bldP spid="182279" grpId="0" autoUpdateAnimBg="0"/>
      <p:bldP spid="182280" grpId="0" autoUpdateAnimBg="0"/>
      <p:bldP spid="182281" grpId="0" autoUpdateAnimBg="0"/>
      <p:bldP spid="182282" grpId="0"/>
      <p:bldP spid="182283" grpId="0"/>
      <p:bldP spid="1822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157977D-86D0-4DCC-9A95-92F386E2621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BA81ADE-640B-46C3-9A7C-AD77D5E3A6D8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8B9418-6D86-4925-9E3C-E18B9F3C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64516" name="Text Box 2">
            <a:extLst>
              <a:ext uri="{FF2B5EF4-FFF2-40B4-BE49-F238E27FC236}">
                <a16:creationId xmlns:a16="http://schemas.microsoft.com/office/drawing/2014/main" id="{A7FFC88B-D80E-4927-A01D-1E0C0DFF6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060575"/>
            <a:ext cx="76327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u="sng">
                <a:solidFill>
                  <a:srgbClr val="FFFF00"/>
                </a:solidFill>
              </a:rPr>
              <a:t>Example 3</a:t>
            </a:r>
          </a:p>
          <a:p>
            <a:pPr eaLnBrk="1" hangingPunct="1"/>
            <a:endParaRPr lang="en-GB" altLang="en-US" sz="2800" b="1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2800" b="1">
                <a:solidFill>
                  <a:srgbClr val="FFFF00"/>
                </a:solidFill>
              </a:rPr>
              <a:t>Solve the equations</a:t>
            </a:r>
          </a:p>
          <a:p>
            <a:pPr eaLnBrk="1" hangingPunct="1"/>
            <a:endParaRPr lang="en-GB" altLang="en-US" sz="2800" b="1">
              <a:solidFill>
                <a:srgbClr val="FFFF00"/>
              </a:solidFill>
            </a:endParaRPr>
          </a:p>
          <a:p>
            <a:pPr algn="ctr" eaLnBrk="1" hangingPunct="1"/>
            <a:r>
              <a:rPr lang="en-GB" altLang="en-US" sz="2800" b="1"/>
              <a:t>2x - y = 6      </a:t>
            </a:r>
          </a:p>
          <a:p>
            <a:pPr algn="ctr" eaLnBrk="1" hangingPunct="1"/>
            <a:r>
              <a:rPr lang="en-GB" altLang="en-US" sz="2800" b="1"/>
              <a:t>x + y = 9 </a:t>
            </a:r>
          </a:p>
          <a:p>
            <a:pPr eaLnBrk="1" hangingPunct="1"/>
            <a:endParaRPr lang="en-GB" altLang="en-US" sz="2800" b="1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2800" b="1">
                <a:solidFill>
                  <a:srgbClr val="FFFF00"/>
                </a:solidFill>
              </a:rPr>
              <a:t>by elimination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3CB47469-A7DC-4870-96D0-74E6113C88F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255F7C3-31A9-44E7-962C-0D0E7770FD5C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EF61C99F-8C8B-41AC-87F8-EF27D348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65540" name="Text Box 2">
            <a:extLst>
              <a:ext uri="{FF2B5EF4-FFF2-40B4-BE49-F238E27FC236}">
                <a16:creationId xmlns:a16="http://schemas.microsoft.com/office/drawing/2014/main" id="{C93EC3BC-A42A-4018-AF69-13F218BFF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916113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</a:rPr>
              <a:t>Step 1: Label the equations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184323" name="Text Box 3">
            <a:extLst>
              <a:ext uri="{FF2B5EF4-FFF2-40B4-BE49-F238E27FC236}">
                <a16:creationId xmlns:a16="http://schemas.microsoft.com/office/drawing/2014/main" id="{0B59EF4B-CBCE-4B35-9B5E-2F748B3E7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373313"/>
            <a:ext cx="28495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2x - y = 6	(A)</a:t>
            </a:r>
          </a:p>
          <a:p>
            <a:pPr eaLnBrk="1" hangingPunct="1"/>
            <a:r>
              <a:rPr lang="en-GB" altLang="en-US" b="1"/>
              <a:t> x + y =  9	(B)   </a:t>
            </a:r>
            <a:endParaRPr lang="en-US" altLang="en-US" b="1"/>
          </a:p>
        </p:txBody>
      </p:sp>
      <p:sp>
        <p:nvSpPr>
          <p:cNvPr id="184324" name="Text Box 4">
            <a:extLst>
              <a:ext uri="{FF2B5EF4-FFF2-40B4-BE49-F238E27FC236}">
                <a16:creationId xmlns:a16="http://schemas.microsoft.com/office/drawing/2014/main" id="{E6B3D107-E4F6-4A39-846F-D45980C0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573463"/>
            <a:ext cx="656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</a:rPr>
              <a:t>Step 2: Decide what you want to eliminate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184325" name="Text Box 5">
            <a:extLst>
              <a:ext uri="{FF2B5EF4-FFF2-40B4-BE49-F238E27FC236}">
                <a16:creationId xmlns:a16="http://schemas.microsoft.com/office/drawing/2014/main" id="{43A91158-9C03-487F-A1D2-DE02F03D2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102100"/>
            <a:ext cx="618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</a:rPr>
              <a:t>Eliminate </a:t>
            </a:r>
            <a:r>
              <a:rPr lang="en-GB" altLang="en-US" b="1"/>
              <a:t>y</a:t>
            </a:r>
            <a:r>
              <a:rPr lang="en-GB" altLang="en-US" b="1">
                <a:solidFill>
                  <a:srgbClr val="FFFF00"/>
                </a:solidFill>
              </a:rPr>
              <a:t> by adding (A) from (B)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184326" name="Text Box 6">
            <a:extLst>
              <a:ext uri="{FF2B5EF4-FFF2-40B4-BE49-F238E27FC236}">
                <a16:creationId xmlns:a16="http://schemas.microsoft.com/office/drawing/2014/main" id="{34B58072-5C89-495A-90BE-86C767325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627563"/>
            <a:ext cx="30924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2x - y = 6	(A)</a:t>
            </a:r>
          </a:p>
          <a:p>
            <a:pPr eaLnBrk="1" hangingPunct="1"/>
            <a:r>
              <a:rPr lang="en-GB" altLang="en-US" b="1" u="sng"/>
              <a:t> x + y =  9</a:t>
            </a:r>
            <a:r>
              <a:rPr lang="en-GB" altLang="en-US" b="1"/>
              <a:t>	(B)</a:t>
            </a:r>
            <a:endParaRPr lang="en-US" altLang="en-US" b="1">
              <a:solidFill>
                <a:schemeClr val="bg2"/>
              </a:solidFill>
            </a:endParaRPr>
          </a:p>
        </p:txBody>
      </p:sp>
      <p:sp>
        <p:nvSpPr>
          <p:cNvPr id="184327" name="Text Box 7">
            <a:extLst>
              <a:ext uri="{FF2B5EF4-FFF2-40B4-BE49-F238E27FC236}">
                <a16:creationId xmlns:a16="http://schemas.microsoft.com/office/drawing/2014/main" id="{18529F5F-F38A-4672-825F-B5E01B1B4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5591175"/>
            <a:ext cx="1370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3x = 15</a:t>
            </a:r>
            <a:endParaRPr lang="en-US" altLang="en-US" b="1"/>
          </a:p>
        </p:txBody>
      </p:sp>
      <p:sp>
        <p:nvSpPr>
          <p:cNvPr id="184328" name="Text Box 8">
            <a:extLst>
              <a:ext uri="{FF2B5EF4-FFF2-40B4-BE49-F238E27FC236}">
                <a16:creationId xmlns:a16="http://schemas.microsoft.com/office/drawing/2014/main" id="{EBCCD0C6-95DE-49A9-93E5-8C86D937C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5589588"/>
            <a:ext cx="243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x = 15 </a:t>
            </a:r>
            <a:r>
              <a:rPr lang="en-US" altLang="en-US" b="1"/>
              <a:t>÷ 3 = 5</a:t>
            </a:r>
            <a:endParaRPr lang="en-US" altLang="en-US" b="1">
              <a:cs typeface="Shrut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autoUpdateAnimBg="0"/>
      <p:bldP spid="184324" grpId="0" autoUpdateAnimBg="0"/>
      <p:bldP spid="184325" grpId="0" autoUpdateAnimBg="0"/>
      <p:bldP spid="184326" grpId="0" autoUpdateAnimBg="0"/>
      <p:bldP spid="184327" grpId="0" autoUpdateAnimBg="0"/>
      <p:bldP spid="18432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1315389E-A9E2-4FEA-93A4-B9021C32DD6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C129D34-2536-4F24-8432-B0003984B527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D7C97F5B-71A2-4F45-939D-403BB6C84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185346" name="Text Box 2">
            <a:extLst>
              <a:ext uri="{FF2B5EF4-FFF2-40B4-BE49-F238E27FC236}">
                <a16:creationId xmlns:a16="http://schemas.microsoft.com/office/drawing/2014/main" id="{FA028D75-D8A6-457D-BF72-8C36D0EE7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036763"/>
            <a:ext cx="7618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FFFF00"/>
                </a:solidFill>
              </a:rPr>
              <a:t>Step 3: Sub into one of the equations to get other variable</a:t>
            </a:r>
            <a:endParaRPr lang="en-US" altLang="en-US" sz="2000" b="1">
              <a:solidFill>
                <a:srgbClr val="FFFF00"/>
              </a:solidFill>
            </a:endParaRPr>
          </a:p>
        </p:txBody>
      </p:sp>
      <p:sp>
        <p:nvSpPr>
          <p:cNvPr id="185347" name="Text Box 3">
            <a:extLst>
              <a:ext uri="{FF2B5EF4-FFF2-40B4-BE49-F238E27FC236}">
                <a16:creationId xmlns:a16="http://schemas.microsoft.com/office/drawing/2014/main" id="{D25D6E86-865D-421C-BF3F-A53BCF5B3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493963"/>
            <a:ext cx="3595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Substitute x = 5 in (B)</a:t>
            </a:r>
            <a:endParaRPr lang="en-US" altLang="en-US" b="1"/>
          </a:p>
        </p:txBody>
      </p:sp>
      <p:sp>
        <p:nvSpPr>
          <p:cNvPr id="185348" name="Text Box 4">
            <a:extLst>
              <a:ext uri="{FF2B5EF4-FFF2-40B4-BE49-F238E27FC236}">
                <a16:creationId xmlns:a16="http://schemas.microsoft.com/office/drawing/2014/main" id="{D8FA60A1-B4A3-441F-A425-B19C4CBB3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8" y="2971800"/>
            <a:ext cx="1897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x + y = 9  </a:t>
            </a:r>
          </a:p>
        </p:txBody>
      </p:sp>
      <p:sp>
        <p:nvSpPr>
          <p:cNvPr id="185349" name="Text Box 5">
            <a:extLst>
              <a:ext uri="{FF2B5EF4-FFF2-40B4-BE49-F238E27FC236}">
                <a16:creationId xmlns:a16="http://schemas.microsoft.com/office/drawing/2014/main" id="{718A8595-22BB-4941-9D24-10A92865F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8" y="3548063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5 + y = 9</a:t>
            </a:r>
            <a:endParaRPr lang="en-US" altLang="en-US" b="1">
              <a:solidFill>
                <a:schemeClr val="bg2"/>
              </a:solidFill>
            </a:endParaRPr>
          </a:p>
        </p:txBody>
      </p:sp>
      <p:sp>
        <p:nvSpPr>
          <p:cNvPr id="185350" name="Text Box 6">
            <a:extLst>
              <a:ext uri="{FF2B5EF4-FFF2-40B4-BE49-F238E27FC236}">
                <a16:creationId xmlns:a16="http://schemas.microsoft.com/office/drawing/2014/main" id="{23E8CBB3-C866-43D8-BAC2-C7D1D5891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763" y="4225925"/>
            <a:ext cx="3359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The solution is x = 5</a:t>
            </a:r>
          </a:p>
          <a:p>
            <a:pPr eaLnBrk="1" hangingPunct="1"/>
            <a:r>
              <a:rPr lang="en-GB" altLang="en-US" b="1"/>
              <a:t>                  y = 4</a:t>
            </a:r>
            <a:endParaRPr lang="en-US" altLang="en-US" b="1"/>
          </a:p>
        </p:txBody>
      </p:sp>
      <p:sp>
        <p:nvSpPr>
          <p:cNvPr id="185351" name="Text Box 7">
            <a:extLst>
              <a:ext uri="{FF2B5EF4-FFF2-40B4-BE49-F238E27FC236}">
                <a16:creationId xmlns:a16="http://schemas.microsoft.com/office/drawing/2014/main" id="{6729EDBF-A1B6-412E-B31B-67E5F78A7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543425"/>
            <a:ext cx="80279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rgbClr val="FFFF00"/>
                </a:solidFill>
              </a:rPr>
              <a:t>Step 4:</a:t>
            </a:r>
          </a:p>
          <a:p>
            <a:pPr eaLnBrk="1" hangingPunct="1"/>
            <a:endParaRPr lang="en-GB" altLang="en-US" sz="1800" b="1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1800" b="1">
                <a:solidFill>
                  <a:srgbClr val="FFFF00"/>
                </a:solidFill>
              </a:rPr>
              <a:t>Check answers by substituting into both equations</a:t>
            </a:r>
            <a:endParaRPr lang="en-US" altLang="en-US" sz="1800" b="1">
              <a:solidFill>
                <a:srgbClr val="FFFF00"/>
              </a:solidFill>
            </a:endParaRPr>
          </a:p>
        </p:txBody>
      </p:sp>
      <p:sp>
        <p:nvSpPr>
          <p:cNvPr id="185352" name="Text Box 8">
            <a:extLst>
              <a:ext uri="{FF2B5EF4-FFF2-40B4-BE49-F238E27FC236}">
                <a16:creationId xmlns:a16="http://schemas.microsoft.com/office/drawing/2014/main" id="{40B12C6F-8ABF-46B5-92A1-2D4D45A43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979863"/>
            <a:ext cx="162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y = 9 - 5</a:t>
            </a:r>
          </a:p>
        </p:txBody>
      </p:sp>
      <p:sp>
        <p:nvSpPr>
          <p:cNvPr id="185353" name="Text Box 9">
            <a:extLst>
              <a:ext uri="{FF2B5EF4-FFF2-40B4-BE49-F238E27FC236}">
                <a16:creationId xmlns:a16="http://schemas.microsoft.com/office/drawing/2014/main" id="{9BDFF011-5D20-41AE-A8BE-2CE72E94C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484688"/>
            <a:ext cx="98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y = 4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5354" name="Rectangle 10">
            <a:extLst>
              <a:ext uri="{FF2B5EF4-FFF2-40B4-BE49-F238E27FC236}">
                <a16:creationId xmlns:a16="http://schemas.microsoft.com/office/drawing/2014/main" id="{75F56B74-A945-4DF6-8FB5-55589C151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" y="5534025"/>
            <a:ext cx="2171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/>
              <a:t>2x - y = 6	</a:t>
            </a:r>
          </a:p>
          <a:p>
            <a:pPr eaLnBrk="1" hangingPunct="1"/>
            <a:r>
              <a:rPr lang="en-GB" altLang="en-US" sz="1800" b="1"/>
              <a:t> x + y = 9</a:t>
            </a:r>
          </a:p>
        </p:txBody>
      </p:sp>
      <p:sp>
        <p:nvSpPr>
          <p:cNvPr id="185355" name="Rectangle 11">
            <a:extLst>
              <a:ext uri="{FF2B5EF4-FFF2-40B4-BE49-F238E27FC236}">
                <a16:creationId xmlns:a16="http://schemas.microsoft.com/office/drawing/2014/main" id="{47FA3D94-5D12-4B3D-AE52-F91A9C57B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225" y="5519738"/>
            <a:ext cx="168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rgbClr val="FFFF00"/>
                </a:solidFill>
              </a:rPr>
              <a:t>( 10 - 4 = 6)</a:t>
            </a:r>
          </a:p>
        </p:txBody>
      </p:sp>
      <p:sp>
        <p:nvSpPr>
          <p:cNvPr id="185356" name="Rectangle 12">
            <a:extLst>
              <a:ext uri="{FF2B5EF4-FFF2-40B4-BE49-F238E27FC236}">
                <a16:creationId xmlns:a16="http://schemas.microsoft.com/office/drawing/2014/main" id="{3C854ACB-D43C-478F-A9CE-67610D305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225" y="5837238"/>
            <a:ext cx="154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rgbClr val="FFFF00"/>
                </a:solidFill>
              </a:rPr>
              <a:t>( 5 + 4 = 9)</a:t>
            </a:r>
          </a:p>
        </p:txBody>
      </p:sp>
      <p:pic>
        <p:nvPicPr>
          <p:cNvPr id="15" name="Picture 14" descr="TICK.jpg">
            <a:extLst>
              <a:ext uri="{FF2B5EF4-FFF2-40B4-BE49-F238E27FC236}">
                <a16:creationId xmlns:a16="http://schemas.microsoft.com/office/drawing/2014/main" id="{3120F6DC-BA9E-48E1-A481-2AAABDB617A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4600" y="5511800"/>
            <a:ext cx="647700" cy="647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 autoUpdateAnimBg="0"/>
      <p:bldP spid="185347" grpId="0" autoUpdateAnimBg="0"/>
      <p:bldP spid="185348" grpId="0" autoUpdateAnimBg="0"/>
      <p:bldP spid="185349" grpId="0" autoUpdateAnimBg="0"/>
      <p:bldP spid="185350" grpId="0" autoUpdateAnimBg="0"/>
      <p:bldP spid="185351" grpId="0" autoUpdateAnimBg="0"/>
      <p:bldP spid="185352" grpId="0" autoUpdateAnimBg="0"/>
      <p:bldP spid="185353" grpId="0" autoUpdateAnimBg="0"/>
      <p:bldP spid="185354" grpId="0"/>
      <p:bldP spid="185355" grpId="0"/>
      <p:bldP spid="1853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D0264E-6ABD-4496-B45E-0D40D2BC92E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3025054-ED86-4801-BA02-D3CC97A43813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7B74B80-BD0C-4C2F-B158-E0C8F1CAA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3C634FDE-5DA7-44DE-8D15-7502B7ED1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89" name="Text Box 3">
            <a:extLst>
              <a:ext uri="{FF2B5EF4-FFF2-40B4-BE49-F238E27FC236}">
                <a16:creationId xmlns:a16="http://schemas.microsoft.com/office/drawing/2014/main" id="{62433846-0D37-4B53-8D71-40B7BAFFC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2220913"/>
            <a:ext cx="5195888" cy="2554287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/>
              <a:t>Now try N5 TJ</a:t>
            </a:r>
          </a:p>
          <a:p>
            <a:pPr algn="ctr" eaLnBrk="1" hangingPunct="1"/>
            <a:r>
              <a:rPr lang="en-GB" altLang="en-US" sz="4000"/>
              <a:t>Ex 4.3</a:t>
            </a:r>
          </a:p>
          <a:p>
            <a:pPr algn="ctr" eaLnBrk="1" hangingPunct="1"/>
            <a:r>
              <a:rPr lang="en-GB" altLang="en-US" sz="4000"/>
              <a:t>Ch4 (page 37)</a:t>
            </a:r>
          </a:p>
          <a:p>
            <a:pPr algn="ctr" eaLnBrk="1" hangingPunct="1"/>
            <a:endParaRPr lang="en-GB" altLang="en-US" sz="4000"/>
          </a:p>
        </p:txBody>
      </p:sp>
      <p:pic>
        <p:nvPicPr>
          <p:cNvPr id="67590" name="Picture 4" descr="ag00463_">
            <a:extLst>
              <a:ext uri="{FF2B5EF4-FFF2-40B4-BE49-F238E27FC236}">
                <a16:creationId xmlns:a16="http://schemas.microsoft.com/office/drawing/2014/main" id="{BA06B878-61BB-456F-AA1A-5630FBDCFF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5">
            <a:extLst>
              <a:ext uri="{FF2B5EF4-FFF2-40B4-BE49-F238E27FC236}">
                <a16:creationId xmlns:a16="http://schemas.microsoft.com/office/drawing/2014/main" id="{118760E9-9612-4FD4-8B4A-476AA6F40BE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id="{7F5A363F-F1EA-414E-A480-A491EF8143B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237737-078D-48AA-8928-99A99875A8CB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1F3D2A02-A6F6-4F4E-AAAF-1C2467370A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196610" name="Rectangle 2">
            <a:extLst>
              <a:ext uri="{FF2B5EF4-FFF2-40B4-BE49-F238E27FC236}">
                <a16:creationId xmlns:a16="http://schemas.microsoft.com/office/drawing/2014/main" id="{07FF87E1-441B-43B2-962B-54F44F2AF80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374650"/>
            <a:ext cx="68437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solidFill>
                  <a:srgbClr val="FFFF00"/>
                </a:solidFill>
              </a:rPr>
              <a:t> Starter Questions</a:t>
            </a:r>
          </a:p>
        </p:txBody>
      </p:sp>
      <p:sp>
        <p:nvSpPr>
          <p:cNvPr id="3078" name="Text Box 3">
            <a:extLst>
              <a:ext uri="{FF2B5EF4-FFF2-40B4-BE49-F238E27FC236}">
                <a16:creationId xmlns:a16="http://schemas.microsoft.com/office/drawing/2014/main" id="{B785925A-D7F9-43A6-BAE1-B75747B725C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graphicFrame>
        <p:nvGraphicFramePr>
          <p:cNvPr id="3074" name="Object 4">
            <a:extLst>
              <a:ext uri="{FF2B5EF4-FFF2-40B4-BE49-F238E27FC236}">
                <a16:creationId xmlns:a16="http://schemas.microsoft.com/office/drawing/2014/main" id="{5F93DEE1-05E5-4689-A936-EA73026F73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4263" y="1938338"/>
          <a:ext cx="7343775" cy="433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22760" imgH="3238200" progId="Equation.DSMT4">
                  <p:embed/>
                </p:oleObj>
              </mc:Choice>
              <mc:Fallback>
                <p:oleObj name="Equation" r:id="rId2" imgW="4622760" imgH="3238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1938338"/>
                        <a:ext cx="7343775" cy="433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9" name="Picture 5" descr="Office Objects 0572">
            <a:extLst>
              <a:ext uri="{FF2B5EF4-FFF2-40B4-BE49-F238E27FC236}">
                <a16:creationId xmlns:a16="http://schemas.microsoft.com/office/drawing/2014/main" id="{3020DDAC-5F4F-4771-B91D-8A6C68E25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6" descr="scottishflag">
            <a:extLst>
              <a:ext uri="{FF2B5EF4-FFF2-40B4-BE49-F238E27FC236}">
                <a16:creationId xmlns:a16="http://schemas.microsoft.com/office/drawing/2014/main" id="{BCD07DAE-7B9C-478F-BA75-B4834F788B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7">
            <a:extLst>
              <a:ext uri="{FF2B5EF4-FFF2-40B4-BE49-F238E27FC236}">
                <a16:creationId xmlns:a16="http://schemas.microsoft.com/office/drawing/2014/main" id="{EBE64AE2-CA44-4AE8-808C-A598081CF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268413"/>
            <a:ext cx="792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 b="1">
                <a:solidFill>
                  <a:srgbClr val="FFFF00"/>
                </a:solidFill>
              </a:rPr>
              <a:t> Nat 5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>
            <a:extLst>
              <a:ext uri="{FF2B5EF4-FFF2-40B4-BE49-F238E27FC236}">
                <a16:creationId xmlns:a16="http://schemas.microsoft.com/office/drawing/2014/main" id="{08834EE0-B05B-436C-8094-00D6846C672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C8E7599-0AAE-4595-A957-DDC543E650E8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29255869-9284-4D47-9451-B41C46BDB4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68612" name="Text Box 2">
            <a:extLst>
              <a:ext uri="{FF2B5EF4-FFF2-40B4-BE49-F238E27FC236}">
                <a16:creationId xmlns:a16="http://schemas.microsoft.com/office/drawing/2014/main" id="{AE6A8D28-3F94-49AD-8F9E-0A0A13F77FE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68613" name="Picture 3" descr="Office Objects 0572">
            <a:extLst>
              <a:ext uri="{FF2B5EF4-FFF2-40B4-BE49-F238E27FC236}">
                <a16:creationId xmlns:a16="http://schemas.microsoft.com/office/drawing/2014/main" id="{941970C7-8C99-4218-86D0-9759DDFF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6" name="Rectangle 4">
            <a:extLst>
              <a:ext uri="{FF2B5EF4-FFF2-40B4-BE49-F238E27FC236}">
                <a16:creationId xmlns:a16="http://schemas.microsoft.com/office/drawing/2014/main" id="{69532579-2C6E-4FFC-86C3-5C79DE58E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197637" name="Rectangle 5">
            <a:extLst>
              <a:ext uri="{FF2B5EF4-FFF2-40B4-BE49-F238E27FC236}">
                <a16:creationId xmlns:a16="http://schemas.microsoft.com/office/drawing/2014/main" id="{1A0773D6-AA49-4FE0-8D2E-992ACE1F7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68616" name="Line 6">
            <a:extLst>
              <a:ext uri="{FF2B5EF4-FFF2-40B4-BE49-F238E27FC236}">
                <a16:creationId xmlns:a16="http://schemas.microsoft.com/office/drawing/2014/main" id="{83802239-4519-4E61-8C17-D64E9B017E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39" name="Rectangle 7">
            <a:extLst>
              <a:ext uri="{FF2B5EF4-FFF2-40B4-BE49-F238E27FC236}">
                <a16:creationId xmlns:a16="http://schemas.microsoft.com/office/drawing/2014/main" id="{B30142BC-8FCC-4ADB-8AFE-AB537076F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05138"/>
            <a:ext cx="3886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solidFill>
                  <a:srgbClr val="FFFF00"/>
                </a:solidFill>
                <a:cs typeface="Arial" charset="0"/>
              </a:rPr>
              <a:t>We are learning to solve harder simultaneous equations of two variables.</a:t>
            </a:r>
            <a:endParaRPr lang="en-GB" sz="18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8618" name="Text Box 8">
            <a:extLst>
              <a:ext uri="{FF2B5EF4-FFF2-40B4-BE49-F238E27FC236}">
                <a16:creationId xmlns:a16="http://schemas.microsoft.com/office/drawing/2014/main" id="{B07D93B4-3ED6-47F3-A478-F2FEEDB28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742950"/>
            <a:ext cx="51673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FFFF00"/>
                </a:solidFill>
              </a:rPr>
              <a:t>Simultaneous Equations</a:t>
            </a:r>
          </a:p>
        </p:txBody>
      </p:sp>
      <p:sp>
        <p:nvSpPr>
          <p:cNvPr id="197641" name="Text Box 9">
            <a:extLst>
              <a:ext uri="{FF2B5EF4-FFF2-40B4-BE49-F238E27FC236}">
                <a16:creationId xmlns:a16="http://schemas.microsoft.com/office/drawing/2014/main" id="{3C2565FC-4979-4BEA-A604-CBB868F8F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650" y="3005138"/>
            <a:ext cx="40703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8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1.	Apply the process for solving simultaneous equations to harder examples.</a:t>
            </a:r>
            <a:endParaRPr lang="en-GB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8620" name="Text Box 10">
            <a:extLst>
              <a:ext uri="{FF2B5EF4-FFF2-40B4-BE49-F238E27FC236}">
                <a16:creationId xmlns:a16="http://schemas.microsoft.com/office/drawing/2014/main" id="{58D03CC4-3992-4908-B435-829AF5B5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457325"/>
            <a:ext cx="1887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Straight Lines</a:t>
            </a:r>
          </a:p>
        </p:txBody>
      </p:sp>
      <p:pic>
        <p:nvPicPr>
          <p:cNvPr id="68621" name="Picture 11" descr="scottishflag">
            <a:extLst>
              <a:ext uri="{FF2B5EF4-FFF2-40B4-BE49-F238E27FC236}">
                <a16:creationId xmlns:a16="http://schemas.microsoft.com/office/drawing/2014/main" id="{228EA95A-4B11-4108-9167-AA5DF34AC5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2" name="Text Box 12">
            <a:extLst>
              <a:ext uri="{FF2B5EF4-FFF2-40B4-BE49-F238E27FC236}">
                <a16:creationId xmlns:a16="http://schemas.microsoft.com/office/drawing/2014/main" id="{AA39E393-548A-42FE-8CB2-13FF0D9DC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268413"/>
            <a:ext cx="792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 b="1">
                <a:solidFill>
                  <a:srgbClr val="FFFF00"/>
                </a:solidFill>
              </a:rPr>
              <a:t> Nat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9" grpId="0"/>
      <p:bldP spid="1976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>
            <a:extLst>
              <a:ext uri="{FF2B5EF4-FFF2-40B4-BE49-F238E27FC236}">
                <a16:creationId xmlns:a16="http://schemas.microsoft.com/office/drawing/2014/main" id="{5476101B-67CC-4B7D-9892-356C1171B3E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DFACFA7-2F24-423E-8541-22CD5B6B3329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682B863F-9B7C-4299-A476-6468279A31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45060" name="Text Box 2">
            <a:extLst>
              <a:ext uri="{FF2B5EF4-FFF2-40B4-BE49-F238E27FC236}">
                <a16:creationId xmlns:a16="http://schemas.microsoft.com/office/drawing/2014/main" id="{AF1A16EF-EF5B-4A91-A12C-36D6EDAB451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45061" name="Picture 3" descr="Office Objects 0572">
            <a:extLst>
              <a:ext uri="{FF2B5EF4-FFF2-40B4-BE49-F238E27FC236}">
                <a16:creationId xmlns:a16="http://schemas.microsoft.com/office/drawing/2014/main" id="{45B1BA48-D055-40B6-9202-175FA3084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4" name="Rectangle 4">
            <a:extLst>
              <a:ext uri="{FF2B5EF4-FFF2-40B4-BE49-F238E27FC236}">
                <a16:creationId xmlns:a16="http://schemas.microsoft.com/office/drawing/2014/main" id="{C34BAC45-7B47-4095-8021-9ECC7EC57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225285" name="Rectangle 5">
            <a:extLst>
              <a:ext uri="{FF2B5EF4-FFF2-40B4-BE49-F238E27FC236}">
                <a16:creationId xmlns:a16="http://schemas.microsoft.com/office/drawing/2014/main" id="{AAF9491E-C0A0-48EB-9DA6-F0A7E9585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45064" name="Line 6">
            <a:extLst>
              <a:ext uri="{FF2B5EF4-FFF2-40B4-BE49-F238E27FC236}">
                <a16:creationId xmlns:a16="http://schemas.microsoft.com/office/drawing/2014/main" id="{686C9CF6-8363-4EBB-9523-CD942A0E8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287" name="Rectangle 7">
            <a:extLst>
              <a:ext uri="{FF2B5EF4-FFF2-40B4-BE49-F238E27FC236}">
                <a16:creationId xmlns:a16="http://schemas.microsoft.com/office/drawing/2014/main" id="{FE20C94F-DEE8-4FC9-A756-71E4E96C7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05138"/>
            <a:ext cx="3886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solidFill>
                  <a:srgbClr val="FFFF00"/>
                </a:solidFill>
                <a:cs typeface="Arial" charset="0"/>
              </a:rPr>
              <a:t>We are learning how to sketch a graph of a straight line function.</a:t>
            </a:r>
            <a:endParaRPr lang="en-GB" sz="18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066" name="Text Box 8">
            <a:extLst>
              <a:ext uri="{FF2B5EF4-FFF2-40B4-BE49-F238E27FC236}">
                <a16:creationId xmlns:a16="http://schemas.microsoft.com/office/drawing/2014/main" id="{28F4CDB0-3783-4BE7-9315-AD8A92A43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742950"/>
            <a:ext cx="51673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FFFF00"/>
                </a:solidFill>
              </a:rPr>
              <a:t>Simultaneous Equations</a:t>
            </a:r>
          </a:p>
        </p:txBody>
      </p:sp>
      <p:sp>
        <p:nvSpPr>
          <p:cNvPr id="225289" name="Text Box 9">
            <a:extLst>
              <a:ext uri="{FF2B5EF4-FFF2-40B4-BE49-F238E27FC236}">
                <a16:creationId xmlns:a16="http://schemas.microsoft.com/office/drawing/2014/main" id="{0FD7BDEC-A098-4219-81C6-6E7461B1A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3005138"/>
            <a:ext cx="38512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Understand the steps to draw a straight line function.</a:t>
            </a:r>
          </a:p>
          <a:p>
            <a:pPr marL="342900" indent="-342900">
              <a:defRPr/>
            </a:pPr>
            <a:endParaRPr lang="en-GB" sz="18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>
              <a:buFontTx/>
              <a:buAutoNum type="arabicPeriod" startAt="2"/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Be able to sketch a straight line graph.</a:t>
            </a:r>
            <a:endParaRPr lang="en-GB" sz="1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5068" name="Text Box 10">
            <a:extLst>
              <a:ext uri="{FF2B5EF4-FFF2-40B4-BE49-F238E27FC236}">
                <a16:creationId xmlns:a16="http://schemas.microsoft.com/office/drawing/2014/main" id="{F4F9473D-F05E-49E9-8739-36BF81DDE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457325"/>
            <a:ext cx="1887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Straight Lines</a:t>
            </a:r>
          </a:p>
        </p:txBody>
      </p:sp>
      <p:pic>
        <p:nvPicPr>
          <p:cNvPr id="45069" name="Picture 11" descr="scottishflag">
            <a:extLst>
              <a:ext uri="{FF2B5EF4-FFF2-40B4-BE49-F238E27FC236}">
                <a16:creationId xmlns:a16="http://schemas.microsoft.com/office/drawing/2014/main" id="{89A8B0CB-881C-446B-999D-FFCBAB4002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0" name="Text Box 12">
            <a:extLst>
              <a:ext uri="{FF2B5EF4-FFF2-40B4-BE49-F238E27FC236}">
                <a16:creationId xmlns:a16="http://schemas.microsoft.com/office/drawing/2014/main" id="{2AD54A49-55F6-4375-92AD-EC31C9270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268413"/>
            <a:ext cx="792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 b="1">
                <a:solidFill>
                  <a:srgbClr val="FFFF00"/>
                </a:solidFill>
              </a:rPr>
              <a:t> Nat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7" grpId="0"/>
      <p:bldP spid="22528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6D05635-D8C7-4859-9386-4D222169E44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4D8932-509E-4886-8052-872D640A2074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F3C95BF-69EC-4254-ACA2-77F392FE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69636" name="Text Box 2">
            <a:extLst>
              <a:ext uri="{FF2B5EF4-FFF2-40B4-BE49-F238E27FC236}">
                <a16:creationId xmlns:a16="http://schemas.microsoft.com/office/drawing/2014/main" id="{AA5D1568-936D-4444-ABDD-C95957CB0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060575"/>
            <a:ext cx="76327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u="sng">
                <a:solidFill>
                  <a:srgbClr val="FFFF00"/>
                </a:solidFill>
              </a:rPr>
              <a:t>Example 1</a:t>
            </a:r>
          </a:p>
          <a:p>
            <a:pPr eaLnBrk="1" hangingPunct="1"/>
            <a:endParaRPr lang="en-GB" altLang="en-US" sz="2800" b="1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2800" b="1">
                <a:solidFill>
                  <a:srgbClr val="FFFF00"/>
                </a:solidFill>
              </a:rPr>
              <a:t>Solve the equations</a:t>
            </a:r>
          </a:p>
          <a:p>
            <a:pPr eaLnBrk="1" hangingPunct="1"/>
            <a:endParaRPr lang="en-GB" altLang="en-US" sz="2800" b="1">
              <a:solidFill>
                <a:srgbClr val="FFFF00"/>
              </a:solidFill>
            </a:endParaRPr>
          </a:p>
          <a:p>
            <a:pPr algn="ctr" eaLnBrk="1" hangingPunct="1"/>
            <a:r>
              <a:rPr lang="en-GB" altLang="en-US" sz="2800" b="1"/>
              <a:t>2x + y = 9       </a:t>
            </a:r>
          </a:p>
          <a:p>
            <a:pPr algn="ctr" eaLnBrk="1" hangingPunct="1"/>
            <a:r>
              <a:rPr lang="en-GB" altLang="en-US" sz="2800" b="1"/>
              <a:t>x - 3y = 1 </a:t>
            </a:r>
          </a:p>
          <a:p>
            <a:pPr eaLnBrk="1" hangingPunct="1"/>
            <a:endParaRPr lang="en-GB" altLang="en-US" sz="2800" b="1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2800" b="1">
                <a:solidFill>
                  <a:srgbClr val="FFFF00"/>
                </a:solidFill>
              </a:rPr>
              <a:t>by elimination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53F3055C-0863-4604-B023-EB59856418B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F82C9BE-4C82-40FB-959C-E9947F12FAFC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54AB7380-CD9E-4CB1-8C8F-B6450254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199686" name="Text Box 6">
            <a:extLst>
              <a:ext uri="{FF2B5EF4-FFF2-40B4-BE49-F238E27FC236}">
                <a16:creationId xmlns:a16="http://schemas.microsoft.com/office/drawing/2014/main" id="{7C4AB7A0-F210-45C2-AAEB-70A530947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13" y="4627563"/>
            <a:ext cx="1885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2x + y = 9  </a:t>
            </a:r>
          </a:p>
          <a:p>
            <a:pPr eaLnBrk="1" hangingPunct="1"/>
            <a:r>
              <a:rPr lang="en-GB" altLang="en-US" b="1"/>
              <a:t> x -3y = 1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70661" name="Text Box 2">
            <a:extLst>
              <a:ext uri="{FF2B5EF4-FFF2-40B4-BE49-F238E27FC236}">
                <a16:creationId xmlns:a16="http://schemas.microsoft.com/office/drawing/2014/main" id="{9A96FADC-051A-4FC0-B653-143362D73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916113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</a:rPr>
              <a:t>Step 1: Label the equations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199683" name="Text Box 3">
            <a:extLst>
              <a:ext uri="{FF2B5EF4-FFF2-40B4-BE49-F238E27FC236}">
                <a16:creationId xmlns:a16="http://schemas.microsoft.com/office/drawing/2014/main" id="{9824E173-C011-46EE-8AFC-855CBC6D3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373313"/>
            <a:ext cx="2457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2x + y = 9	(A)</a:t>
            </a:r>
          </a:p>
          <a:p>
            <a:pPr eaLnBrk="1" hangingPunct="1"/>
            <a:r>
              <a:rPr lang="en-GB" altLang="en-US" b="1"/>
              <a:t> x -3y = 1 	(B)</a:t>
            </a:r>
          </a:p>
          <a:p>
            <a:pPr eaLnBrk="1" hangingPunct="1"/>
            <a:r>
              <a:rPr lang="en-GB" altLang="en-US" b="1"/>
              <a:t> </a:t>
            </a:r>
            <a:endParaRPr lang="en-US" altLang="en-US" b="1"/>
          </a:p>
        </p:txBody>
      </p:sp>
      <p:sp>
        <p:nvSpPr>
          <p:cNvPr id="199684" name="Text Box 4">
            <a:extLst>
              <a:ext uri="{FF2B5EF4-FFF2-40B4-BE49-F238E27FC236}">
                <a16:creationId xmlns:a16="http://schemas.microsoft.com/office/drawing/2014/main" id="{71EFBCD9-45AF-495E-AE7E-FA6DB3C8F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573463"/>
            <a:ext cx="656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</a:rPr>
              <a:t>Step 2: Decide what you want to eliminate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199685" name="Text Box 5">
            <a:extLst>
              <a:ext uri="{FF2B5EF4-FFF2-40B4-BE49-F238E27FC236}">
                <a16:creationId xmlns:a16="http://schemas.microsoft.com/office/drawing/2014/main" id="{FC5A6449-865C-433A-B280-39435CC75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102100"/>
            <a:ext cx="618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</a:rPr>
              <a:t>Eliminate </a:t>
            </a:r>
            <a:r>
              <a:rPr lang="en-GB" altLang="en-US" b="1"/>
              <a:t>y</a:t>
            </a:r>
            <a:r>
              <a:rPr lang="en-GB" altLang="en-US" b="1">
                <a:solidFill>
                  <a:srgbClr val="FFFF00"/>
                </a:solidFill>
              </a:rPr>
              <a:t> by :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199687" name="Text Box 7">
            <a:extLst>
              <a:ext uri="{FF2B5EF4-FFF2-40B4-BE49-F238E27FC236}">
                <a16:creationId xmlns:a16="http://schemas.microsoft.com/office/drawing/2014/main" id="{44B375DA-C061-40D7-A255-CE9023827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438" y="5426075"/>
            <a:ext cx="2047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7x       =28</a:t>
            </a:r>
            <a:endParaRPr lang="en-US" altLang="en-US" b="1"/>
          </a:p>
        </p:txBody>
      </p:sp>
      <p:sp>
        <p:nvSpPr>
          <p:cNvPr id="199688" name="Text Box 8">
            <a:extLst>
              <a:ext uri="{FF2B5EF4-FFF2-40B4-BE49-F238E27FC236}">
                <a16:creationId xmlns:a16="http://schemas.microsoft.com/office/drawing/2014/main" id="{5A28CB0E-6D85-454F-8D69-72E280F5C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413" y="4665663"/>
            <a:ext cx="3041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6x + 3y = 27  </a:t>
            </a:r>
            <a:r>
              <a:rPr lang="en-GB" altLang="en-US" b="1">
                <a:solidFill>
                  <a:srgbClr val="FFFF00"/>
                </a:solidFill>
              </a:rPr>
              <a:t>(C)</a:t>
            </a:r>
            <a:r>
              <a:rPr lang="en-GB" altLang="en-US" b="1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en-GB" altLang="en-US" b="1" u="sng"/>
              <a:t>  x - 3y = 1</a:t>
            </a:r>
            <a:r>
              <a:rPr lang="en-GB" altLang="en-US" b="1"/>
              <a:t>   </a:t>
            </a:r>
            <a:r>
              <a:rPr lang="en-GB" altLang="en-US" b="1">
                <a:solidFill>
                  <a:srgbClr val="FFFF00"/>
                </a:solidFill>
              </a:rPr>
              <a:t>(D)</a:t>
            </a:r>
            <a:r>
              <a:rPr lang="en-GB" altLang="en-US" b="1">
                <a:solidFill>
                  <a:srgbClr val="FF0000"/>
                </a:solidFill>
              </a:rPr>
              <a:t> 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199689" name="Text Box 9">
            <a:extLst>
              <a:ext uri="{FF2B5EF4-FFF2-40B4-BE49-F238E27FC236}">
                <a16:creationId xmlns:a16="http://schemas.microsoft.com/office/drawing/2014/main" id="{187587A2-AB04-4714-AF12-7CBF7B5E3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5819775"/>
            <a:ext cx="2435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x = 28 </a:t>
            </a:r>
            <a:r>
              <a:rPr lang="en-US" altLang="en-US" b="1"/>
              <a:t>÷ 7 = 4</a:t>
            </a:r>
            <a:endParaRPr lang="en-US" altLang="en-US" b="1">
              <a:cs typeface="Tunga" panose="020B0502040204020203" pitchFamily="34" charset="0"/>
            </a:endParaRPr>
          </a:p>
        </p:txBody>
      </p:sp>
      <p:sp>
        <p:nvSpPr>
          <p:cNvPr id="199690" name="AutoShape 10">
            <a:extLst>
              <a:ext uri="{FF2B5EF4-FFF2-40B4-BE49-F238E27FC236}">
                <a16:creationId xmlns:a16="http://schemas.microsoft.com/office/drawing/2014/main" id="{43869E7C-BDA6-40F3-B9D3-A2039303D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700" y="3632200"/>
            <a:ext cx="2146300" cy="774700"/>
          </a:xfrm>
          <a:prstGeom prst="cloudCallout">
            <a:avLst>
              <a:gd name="adj1" fmla="val -102880"/>
              <a:gd name="adj2" fmla="val 134630"/>
            </a:avLst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000000"/>
                </a:solidFill>
              </a:rPr>
              <a:t>Adding</a:t>
            </a:r>
          </a:p>
        </p:txBody>
      </p:sp>
      <p:sp>
        <p:nvSpPr>
          <p:cNvPr id="199691" name="Rectangle 11">
            <a:extLst>
              <a:ext uri="{FF2B5EF4-FFF2-40B4-BE49-F238E27FC236}">
                <a16:creationId xmlns:a16="http://schemas.microsoft.com/office/drawing/2014/main" id="{E0C68BA2-1168-4791-A071-096B4F023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813" y="4610100"/>
            <a:ext cx="1125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</a:rPr>
              <a:t>(A) x3</a:t>
            </a:r>
          </a:p>
        </p:txBody>
      </p:sp>
      <p:sp>
        <p:nvSpPr>
          <p:cNvPr id="199692" name="Rectangle 12">
            <a:extLst>
              <a:ext uri="{FF2B5EF4-FFF2-40B4-BE49-F238E27FC236}">
                <a16:creationId xmlns:a16="http://schemas.microsoft.com/office/drawing/2014/main" id="{D42D189B-3D22-429E-86BF-C72A492E9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225" y="4991100"/>
            <a:ext cx="109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</a:rPr>
              <a:t>(B) x1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6" grpId="0" autoUpdateAnimBg="0"/>
      <p:bldP spid="199683" grpId="0" autoUpdateAnimBg="0"/>
      <p:bldP spid="199684" grpId="0" autoUpdateAnimBg="0"/>
      <p:bldP spid="199685" grpId="0" autoUpdateAnimBg="0"/>
      <p:bldP spid="199687" grpId="0" autoUpdateAnimBg="0"/>
      <p:bldP spid="199688" grpId="0" autoUpdateAnimBg="0"/>
      <p:bldP spid="199689" grpId="0" autoUpdateAnimBg="0"/>
      <p:bldP spid="199690" grpId="0" animBg="1"/>
      <p:bldP spid="199691" grpId="0"/>
      <p:bldP spid="19969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22A983FD-E400-4A57-97D8-8F73986A6A1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B6CB723-F7A7-4C8C-977E-2867C20CA8F8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C030A6CC-DA8E-4515-82FD-12394C9D0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200706" name="Text Box 2">
            <a:extLst>
              <a:ext uri="{FF2B5EF4-FFF2-40B4-BE49-F238E27FC236}">
                <a16:creationId xmlns:a16="http://schemas.microsoft.com/office/drawing/2014/main" id="{5E512B06-0836-43FA-9ABB-B902A3FB5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036763"/>
            <a:ext cx="7618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FFFF00"/>
                </a:solidFill>
              </a:rPr>
              <a:t>Step 3: Sub into one of the equations to get other variable</a:t>
            </a:r>
            <a:endParaRPr lang="en-US" altLang="en-US" sz="2000" b="1">
              <a:solidFill>
                <a:srgbClr val="FFFF00"/>
              </a:solidFill>
            </a:endParaRPr>
          </a:p>
        </p:txBody>
      </p:sp>
      <p:sp>
        <p:nvSpPr>
          <p:cNvPr id="200707" name="Text Box 3">
            <a:extLst>
              <a:ext uri="{FF2B5EF4-FFF2-40B4-BE49-F238E27FC236}">
                <a16:creationId xmlns:a16="http://schemas.microsoft.com/office/drawing/2014/main" id="{3C6E00A7-6A45-41E2-B4D6-F97DEAF83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493963"/>
            <a:ext cx="4964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Substitute x = 4 in equation (A)</a:t>
            </a:r>
            <a:endParaRPr lang="en-US" altLang="en-US" b="1"/>
          </a:p>
        </p:txBody>
      </p:sp>
      <p:sp>
        <p:nvSpPr>
          <p:cNvPr id="200708" name="Text Box 4">
            <a:extLst>
              <a:ext uri="{FF2B5EF4-FFF2-40B4-BE49-F238E27FC236}">
                <a16:creationId xmlns:a16="http://schemas.microsoft.com/office/drawing/2014/main" id="{AC20727E-0032-4944-85F8-1BE8C5C68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8" y="2971800"/>
            <a:ext cx="2281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2 </a:t>
            </a:r>
            <a:r>
              <a:rPr lang="en-GB" altLang="en-US" sz="1600" b="1"/>
              <a:t>x </a:t>
            </a:r>
            <a:r>
              <a:rPr lang="en-GB" altLang="en-US" b="1"/>
              <a:t>4 + y = 9 </a:t>
            </a:r>
          </a:p>
        </p:txBody>
      </p:sp>
      <p:sp>
        <p:nvSpPr>
          <p:cNvPr id="200709" name="Text Box 5">
            <a:extLst>
              <a:ext uri="{FF2B5EF4-FFF2-40B4-BE49-F238E27FC236}">
                <a16:creationId xmlns:a16="http://schemas.microsoft.com/office/drawing/2014/main" id="{0774BA3D-7DC8-4B79-B66E-F20E2D641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3497263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y  = 9 – 8 </a:t>
            </a:r>
            <a:endParaRPr lang="en-US" altLang="en-US" b="1">
              <a:solidFill>
                <a:schemeClr val="bg2"/>
              </a:solidFill>
            </a:endParaRPr>
          </a:p>
        </p:txBody>
      </p:sp>
      <p:sp>
        <p:nvSpPr>
          <p:cNvPr id="200710" name="Text Box 6">
            <a:extLst>
              <a:ext uri="{FF2B5EF4-FFF2-40B4-BE49-F238E27FC236}">
                <a16:creationId xmlns:a16="http://schemas.microsoft.com/office/drawing/2014/main" id="{52C75EF2-B5A7-4AE8-853D-24216DA1E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4289425"/>
            <a:ext cx="3359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The solution is x = 4</a:t>
            </a:r>
          </a:p>
          <a:p>
            <a:pPr eaLnBrk="1" hangingPunct="1"/>
            <a:r>
              <a:rPr lang="en-GB" altLang="en-US" b="1"/>
              <a:t>                  y = 1</a:t>
            </a:r>
            <a:endParaRPr lang="en-US" altLang="en-US" b="1"/>
          </a:p>
        </p:txBody>
      </p:sp>
      <p:sp>
        <p:nvSpPr>
          <p:cNvPr id="200711" name="Text Box 7">
            <a:extLst>
              <a:ext uri="{FF2B5EF4-FFF2-40B4-BE49-F238E27FC236}">
                <a16:creationId xmlns:a16="http://schemas.microsoft.com/office/drawing/2014/main" id="{7BEA5B70-F985-415B-9E46-9F9129A3E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429125"/>
            <a:ext cx="80279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rgbClr val="FFFF00"/>
                </a:solidFill>
              </a:rPr>
              <a:t>Step 4:</a:t>
            </a:r>
          </a:p>
          <a:p>
            <a:pPr eaLnBrk="1" hangingPunct="1"/>
            <a:endParaRPr lang="en-GB" altLang="en-US" sz="1800" b="1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1800" b="1">
                <a:solidFill>
                  <a:srgbClr val="FFFF00"/>
                </a:solidFill>
              </a:rPr>
              <a:t>Check answers by substituting into both equations</a:t>
            </a:r>
            <a:endParaRPr lang="en-US" altLang="en-US" sz="1800" b="1">
              <a:solidFill>
                <a:srgbClr val="FFFF00"/>
              </a:solidFill>
            </a:endParaRPr>
          </a:p>
        </p:txBody>
      </p:sp>
      <p:sp>
        <p:nvSpPr>
          <p:cNvPr id="200712" name="Text Box 8">
            <a:extLst>
              <a:ext uri="{FF2B5EF4-FFF2-40B4-BE49-F238E27FC236}">
                <a16:creationId xmlns:a16="http://schemas.microsoft.com/office/drawing/2014/main" id="{468AA2D8-E267-489D-904F-18DFF944B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979863"/>
            <a:ext cx="98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y = 1</a:t>
            </a:r>
          </a:p>
        </p:txBody>
      </p:sp>
      <p:sp>
        <p:nvSpPr>
          <p:cNvPr id="200714" name="Rectangle 10">
            <a:extLst>
              <a:ext uri="{FF2B5EF4-FFF2-40B4-BE49-F238E27FC236}">
                <a16:creationId xmlns:a16="http://schemas.microsoft.com/office/drawing/2014/main" id="{49D580FB-BDA6-4E65-A342-DE1FA74E5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" y="5534025"/>
            <a:ext cx="2171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/>
              <a:t>2x + y = 9	</a:t>
            </a:r>
          </a:p>
          <a:p>
            <a:pPr eaLnBrk="1" hangingPunct="1"/>
            <a:r>
              <a:rPr lang="en-GB" altLang="en-US" sz="1800" b="1"/>
              <a:t> x -3y = 1</a:t>
            </a:r>
          </a:p>
        </p:txBody>
      </p:sp>
      <p:sp>
        <p:nvSpPr>
          <p:cNvPr id="200715" name="Rectangle 11">
            <a:extLst>
              <a:ext uri="{FF2B5EF4-FFF2-40B4-BE49-F238E27FC236}">
                <a16:creationId xmlns:a16="http://schemas.microsoft.com/office/drawing/2014/main" id="{DFF68CAA-4501-4DE9-83EA-C010B9A5A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225" y="5519738"/>
            <a:ext cx="154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rgbClr val="FFFF00"/>
                </a:solidFill>
              </a:rPr>
              <a:t>( 8 + 1 = 9)</a:t>
            </a:r>
          </a:p>
        </p:txBody>
      </p:sp>
      <p:sp>
        <p:nvSpPr>
          <p:cNvPr id="200716" name="Rectangle 12">
            <a:extLst>
              <a:ext uri="{FF2B5EF4-FFF2-40B4-BE49-F238E27FC236}">
                <a16:creationId xmlns:a16="http://schemas.microsoft.com/office/drawing/2014/main" id="{8CB7C8C1-258C-493F-9D59-5B65088F7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225" y="5837238"/>
            <a:ext cx="154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rgbClr val="FFFF00"/>
                </a:solidFill>
              </a:rPr>
              <a:t>( 4 - 3 = 1)</a:t>
            </a:r>
          </a:p>
        </p:txBody>
      </p:sp>
      <p:pic>
        <p:nvPicPr>
          <p:cNvPr id="14" name="Picture 13" descr="TICK.jpg">
            <a:extLst>
              <a:ext uri="{FF2B5EF4-FFF2-40B4-BE49-F238E27FC236}">
                <a16:creationId xmlns:a16="http://schemas.microsoft.com/office/drawing/2014/main" id="{1FA77B8C-A473-4802-B2D4-150B1840A57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4600" y="5511800"/>
            <a:ext cx="647700" cy="647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autoUpdateAnimBg="0"/>
      <p:bldP spid="200707" grpId="0" autoUpdateAnimBg="0"/>
      <p:bldP spid="200708" grpId="0" autoUpdateAnimBg="0"/>
      <p:bldP spid="200709" grpId="0" autoUpdateAnimBg="0"/>
      <p:bldP spid="200710" grpId="0" autoUpdateAnimBg="0"/>
      <p:bldP spid="200711" grpId="0" autoUpdateAnimBg="0"/>
      <p:bldP spid="200712" grpId="0" autoUpdateAnimBg="0"/>
      <p:bldP spid="200714" grpId="0"/>
      <p:bldP spid="200715" grpId="0"/>
      <p:bldP spid="2007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FAE4796-47F5-4B6E-98D7-84EC61FF846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06D9D40-2819-4227-BB7A-A88241495900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A7CAF5-2515-4193-AB2C-4EAB2FED8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72708" name="Text Box 2">
            <a:extLst>
              <a:ext uri="{FF2B5EF4-FFF2-40B4-BE49-F238E27FC236}">
                <a16:creationId xmlns:a16="http://schemas.microsoft.com/office/drawing/2014/main" id="{67F29055-68D0-4594-A73E-CF2968F07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060575"/>
            <a:ext cx="76327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u="sng">
                <a:solidFill>
                  <a:srgbClr val="FFFF00"/>
                </a:solidFill>
              </a:rPr>
              <a:t>Example 2</a:t>
            </a:r>
          </a:p>
          <a:p>
            <a:pPr eaLnBrk="1" hangingPunct="1"/>
            <a:endParaRPr lang="en-GB" altLang="en-US" sz="2800" b="1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2800" b="1">
                <a:solidFill>
                  <a:srgbClr val="FFFF00"/>
                </a:solidFill>
              </a:rPr>
              <a:t>Solve the equations</a:t>
            </a:r>
          </a:p>
          <a:p>
            <a:pPr eaLnBrk="1" hangingPunct="1"/>
            <a:endParaRPr lang="en-GB" altLang="en-US" sz="2800" b="1">
              <a:solidFill>
                <a:srgbClr val="FFFF00"/>
              </a:solidFill>
            </a:endParaRPr>
          </a:p>
          <a:p>
            <a:pPr algn="ctr" eaLnBrk="1" hangingPunct="1"/>
            <a:r>
              <a:rPr lang="en-GB" altLang="en-US" sz="2800" b="1"/>
              <a:t>3x + 2y = 13</a:t>
            </a:r>
          </a:p>
          <a:p>
            <a:pPr algn="ctr" eaLnBrk="1" hangingPunct="1"/>
            <a:r>
              <a:rPr lang="en-GB" altLang="en-US" sz="2800" b="1"/>
              <a:t>2x +  y  =  8 </a:t>
            </a:r>
          </a:p>
          <a:p>
            <a:pPr eaLnBrk="1" hangingPunct="1"/>
            <a:endParaRPr lang="en-GB" altLang="en-US" sz="2800" b="1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2800" b="1">
                <a:solidFill>
                  <a:srgbClr val="FFFF00"/>
                </a:solidFill>
              </a:rPr>
              <a:t>by elimination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758C479A-CC4D-4E69-9FA5-E00D5148415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B3457C9-C134-4331-90E0-4117C96A539A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1BE61DBE-AD44-4D6F-BC14-4A6FFE058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208898" name="Text Box 2">
            <a:extLst>
              <a:ext uri="{FF2B5EF4-FFF2-40B4-BE49-F238E27FC236}">
                <a16:creationId xmlns:a16="http://schemas.microsoft.com/office/drawing/2014/main" id="{2CA2A526-7116-4030-812E-0762B0BA2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4627563"/>
            <a:ext cx="2203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3x + 2y = 13  </a:t>
            </a:r>
          </a:p>
          <a:p>
            <a:pPr eaLnBrk="1" hangingPunct="1"/>
            <a:r>
              <a:rPr lang="en-GB" altLang="en-US" b="1"/>
              <a:t>2x +  y =  8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73733" name="Text Box 3">
            <a:extLst>
              <a:ext uri="{FF2B5EF4-FFF2-40B4-BE49-F238E27FC236}">
                <a16:creationId xmlns:a16="http://schemas.microsoft.com/office/drawing/2014/main" id="{3D82371B-9218-409E-9353-8F14A43A3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916113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</a:rPr>
              <a:t>Step 1: Label the equations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208900" name="Text Box 4">
            <a:extLst>
              <a:ext uri="{FF2B5EF4-FFF2-40B4-BE49-F238E27FC236}">
                <a16:creationId xmlns:a16="http://schemas.microsoft.com/office/drawing/2014/main" id="{E2F6CF79-1C27-4EAB-998D-C4F2F7DD4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373313"/>
            <a:ext cx="33718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3x + 2y = 13	(A)</a:t>
            </a:r>
          </a:p>
          <a:p>
            <a:pPr eaLnBrk="1" hangingPunct="1"/>
            <a:r>
              <a:rPr lang="en-GB" altLang="en-US" b="1"/>
              <a:t>2x +  y =   8 	(B)</a:t>
            </a:r>
          </a:p>
          <a:p>
            <a:pPr eaLnBrk="1" hangingPunct="1"/>
            <a:r>
              <a:rPr lang="en-GB" altLang="en-US" b="1"/>
              <a:t> </a:t>
            </a:r>
            <a:endParaRPr lang="en-US" altLang="en-US" b="1"/>
          </a:p>
        </p:txBody>
      </p:sp>
      <p:sp>
        <p:nvSpPr>
          <p:cNvPr id="208901" name="Text Box 5">
            <a:extLst>
              <a:ext uri="{FF2B5EF4-FFF2-40B4-BE49-F238E27FC236}">
                <a16:creationId xmlns:a16="http://schemas.microsoft.com/office/drawing/2014/main" id="{E342DD5B-ACC4-4C68-ABA1-FBC7A3788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573463"/>
            <a:ext cx="656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</a:rPr>
              <a:t>Step 2: Decide what you want to eliminate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208902" name="Text Box 6">
            <a:extLst>
              <a:ext uri="{FF2B5EF4-FFF2-40B4-BE49-F238E27FC236}">
                <a16:creationId xmlns:a16="http://schemas.microsoft.com/office/drawing/2014/main" id="{79168CFC-C1DF-4FE4-B8B5-04D41B379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102100"/>
            <a:ext cx="618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</a:rPr>
              <a:t>Eliminate </a:t>
            </a:r>
            <a:r>
              <a:rPr lang="en-GB" altLang="en-US" b="1"/>
              <a:t>y</a:t>
            </a:r>
            <a:r>
              <a:rPr lang="en-GB" altLang="en-US" b="1">
                <a:solidFill>
                  <a:srgbClr val="FFFF00"/>
                </a:solidFill>
              </a:rPr>
              <a:t> by :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208903" name="Text Box 7">
            <a:extLst>
              <a:ext uri="{FF2B5EF4-FFF2-40B4-BE49-F238E27FC236}">
                <a16:creationId xmlns:a16="http://schemas.microsoft.com/office/drawing/2014/main" id="{327B7F21-0871-4AEE-B726-BC4370EB1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7238" y="5426075"/>
            <a:ext cx="1370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-x = -3</a:t>
            </a:r>
            <a:endParaRPr lang="en-US" altLang="en-US" b="1"/>
          </a:p>
        </p:txBody>
      </p:sp>
      <p:sp>
        <p:nvSpPr>
          <p:cNvPr id="208904" name="Text Box 8">
            <a:extLst>
              <a:ext uri="{FF2B5EF4-FFF2-40B4-BE49-F238E27FC236}">
                <a16:creationId xmlns:a16="http://schemas.microsoft.com/office/drawing/2014/main" id="{37709BF6-E874-4120-85DC-5923C6089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413" y="4665663"/>
            <a:ext cx="3041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3x + 2y = 13  </a:t>
            </a:r>
            <a:r>
              <a:rPr lang="en-GB" altLang="en-US" b="1">
                <a:solidFill>
                  <a:srgbClr val="FFFF00"/>
                </a:solidFill>
              </a:rPr>
              <a:t>(C)</a:t>
            </a:r>
            <a:r>
              <a:rPr lang="en-GB" altLang="en-US" b="1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en-GB" altLang="en-US" b="1" u="sng"/>
              <a:t>4x + 2y = 16</a:t>
            </a:r>
            <a:r>
              <a:rPr lang="en-GB" altLang="en-US" b="1"/>
              <a:t>  </a:t>
            </a:r>
            <a:r>
              <a:rPr lang="en-GB" altLang="en-US" b="1">
                <a:solidFill>
                  <a:srgbClr val="FFFF00"/>
                </a:solidFill>
              </a:rPr>
              <a:t>(D)</a:t>
            </a:r>
            <a:r>
              <a:rPr lang="en-GB" altLang="en-US" b="1">
                <a:solidFill>
                  <a:srgbClr val="FF0000"/>
                </a:solidFill>
              </a:rPr>
              <a:t> 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208905" name="Text Box 9">
            <a:extLst>
              <a:ext uri="{FF2B5EF4-FFF2-40B4-BE49-F238E27FC236}">
                <a16:creationId xmlns:a16="http://schemas.microsoft.com/office/drawing/2014/main" id="{825B1647-7635-4723-94CA-D49A4CFB7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5819775"/>
            <a:ext cx="998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x = 3</a:t>
            </a:r>
            <a:endParaRPr lang="en-US" altLang="en-US" b="1">
              <a:cs typeface="Tunga" panose="020B0502040204020203" pitchFamily="34" charset="0"/>
            </a:endParaRPr>
          </a:p>
        </p:txBody>
      </p:sp>
      <p:sp>
        <p:nvSpPr>
          <p:cNvPr id="208906" name="AutoShape 10">
            <a:extLst>
              <a:ext uri="{FF2B5EF4-FFF2-40B4-BE49-F238E27FC236}">
                <a16:creationId xmlns:a16="http://schemas.microsoft.com/office/drawing/2014/main" id="{E3FF2FB5-6393-4EF7-ADFC-8272A03FB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3606800"/>
            <a:ext cx="2489200" cy="800100"/>
          </a:xfrm>
          <a:prstGeom prst="cloudCallout">
            <a:avLst>
              <a:gd name="adj1" fmla="val -70056"/>
              <a:gd name="adj2" fmla="val 159843"/>
            </a:avLst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Subtract</a:t>
            </a:r>
          </a:p>
        </p:txBody>
      </p:sp>
      <p:sp>
        <p:nvSpPr>
          <p:cNvPr id="208907" name="Rectangle 11">
            <a:extLst>
              <a:ext uri="{FF2B5EF4-FFF2-40B4-BE49-F238E27FC236}">
                <a16:creationId xmlns:a16="http://schemas.microsoft.com/office/drawing/2014/main" id="{FC1D62AA-F047-4641-8939-5537612A3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813" y="4610100"/>
            <a:ext cx="1125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</a:rPr>
              <a:t>(A) x1</a:t>
            </a:r>
          </a:p>
        </p:txBody>
      </p:sp>
      <p:sp>
        <p:nvSpPr>
          <p:cNvPr id="208908" name="Rectangle 12">
            <a:extLst>
              <a:ext uri="{FF2B5EF4-FFF2-40B4-BE49-F238E27FC236}">
                <a16:creationId xmlns:a16="http://schemas.microsoft.com/office/drawing/2014/main" id="{D7F12D17-2A0F-4B16-9624-81075C0F0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225" y="4991100"/>
            <a:ext cx="109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</a:rPr>
              <a:t>(B) x2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 autoUpdateAnimBg="0"/>
      <p:bldP spid="208900" grpId="0" autoUpdateAnimBg="0"/>
      <p:bldP spid="208901" grpId="0" autoUpdateAnimBg="0"/>
      <p:bldP spid="208902" grpId="0" autoUpdateAnimBg="0"/>
      <p:bldP spid="208903" grpId="0" autoUpdateAnimBg="0"/>
      <p:bldP spid="208904" grpId="0" autoUpdateAnimBg="0"/>
      <p:bldP spid="208905" grpId="0" autoUpdateAnimBg="0"/>
      <p:bldP spid="208906" grpId="0" animBg="1"/>
      <p:bldP spid="208907" grpId="0"/>
      <p:bldP spid="20890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2E00CA50-51A4-4538-A123-FEF9F5BC897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376AEF-6EC3-412C-B163-A2A20C51541C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F1FAE39D-EC58-4F4A-B6EE-77121B36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209922" name="Text Box 2">
            <a:extLst>
              <a:ext uri="{FF2B5EF4-FFF2-40B4-BE49-F238E27FC236}">
                <a16:creationId xmlns:a16="http://schemas.microsoft.com/office/drawing/2014/main" id="{178B81E8-9F3C-4193-AD89-04722CCCC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036763"/>
            <a:ext cx="7618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FFFF00"/>
                </a:solidFill>
              </a:rPr>
              <a:t>Step 3: Sub into one of the equations to get other variable</a:t>
            </a:r>
            <a:endParaRPr lang="en-US" altLang="en-US" sz="2000" b="1">
              <a:solidFill>
                <a:srgbClr val="FFFF00"/>
              </a:solidFill>
            </a:endParaRPr>
          </a:p>
        </p:txBody>
      </p:sp>
      <p:sp>
        <p:nvSpPr>
          <p:cNvPr id="209923" name="Text Box 3">
            <a:extLst>
              <a:ext uri="{FF2B5EF4-FFF2-40B4-BE49-F238E27FC236}">
                <a16:creationId xmlns:a16="http://schemas.microsoft.com/office/drawing/2014/main" id="{060756AB-E4A7-4A8B-AC6F-44738DE21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493963"/>
            <a:ext cx="493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Substitute x = 3 in equation (B)</a:t>
            </a:r>
            <a:endParaRPr lang="en-US" altLang="en-US" b="1"/>
          </a:p>
        </p:txBody>
      </p:sp>
      <p:sp>
        <p:nvSpPr>
          <p:cNvPr id="209924" name="Text Box 4">
            <a:extLst>
              <a:ext uri="{FF2B5EF4-FFF2-40B4-BE49-F238E27FC236}">
                <a16:creationId xmlns:a16="http://schemas.microsoft.com/office/drawing/2014/main" id="{704C86FF-6CB0-45AE-A3FB-7E8702AFA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8" y="2971800"/>
            <a:ext cx="2281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2 </a:t>
            </a:r>
            <a:r>
              <a:rPr lang="en-GB" altLang="en-US" sz="1600" b="1"/>
              <a:t>x </a:t>
            </a:r>
            <a:r>
              <a:rPr lang="en-GB" altLang="en-US" b="1"/>
              <a:t>3 + y = 8 </a:t>
            </a:r>
          </a:p>
        </p:txBody>
      </p:sp>
      <p:sp>
        <p:nvSpPr>
          <p:cNvPr id="209925" name="Text Box 5">
            <a:extLst>
              <a:ext uri="{FF2B5EF4-FFF2-40B4-BE49-F238E27FC236}">
                <a16:creationId xmlns:a16="http://schemas.microsoft.com/office/drawing/2014/main" id="{197CB2AD-9D28-4FDD-B6DE-FC63C3133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3497263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y  = 8 – 6 </a:t>
            </a:r>
            <a:endParaRPr lang="en-US" altLang="en-US" b="1">
              <a:solidFill>
                <a:schemeClr val="bg2"/>
              </a:solidFill>
            </a:endParaRPr>
          </a:p>
        </p:txBody>
      </p:sp>
      <p:sp>
        <p:nvSpPr>
          <p:cNvPr id="209926" name="Text Box 6">
            <a:extLst>
              <a:ext uri="{FF2B5EF4-FFF2-40B4-BE49-F238E27FC236}">
                <a16:creationId xmlns:a16="http://schemas.microsoft.com/office/drawing/2014/main" id="{2718F688-7331-47AB-A28B-032A90831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4289425"/>
            <a:ext cx="3359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The solution is x = 3</a:t>
            </a:r>
          </a:p>
          <a:p>
            <a:pPr eaLnBrk="1" hangingPunct="1"/>
            <a:r>
              <a:rPr lang="en-GB" altLang="en-US" b="1"/>
              <a:t>                  y = 2</a:t>
            </a:r>
            <a:endParaRPr lang="en-US" altLang="en-US" b="1"/>
          </a:p>
        </p:txBody>
      </p:sp>
      <p:sp>
        <p:nvSpPr>
          <p:cNvPr id="209927" name="Text Box 7">
            <a:extLst>
              <a:ext uri="{FF2B5EF4-FFF2-40B4-BE49-F238E27FC236}">
                <a16:creationId xmlns:a16="http://schemas.microsoft.com/office/drawing/2014/main" id="{51FFA08C-F138-40D9-8CA2-1D62FDECE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568825"/>
            <a:ext cx="80279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rgbClr val="FFFF00"/>
                </a:solidFill>
              </a:rPr>
              <a:t>Step 4:</a:t>
            </a:r>
          </a:p>
          <a:p>
            <a:pPr eaLnBrk="1" hangingPunct="1"/>
            <a:endParaRPr lang="en-GB" altLang="en-US" sz="1800" b="1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1800" b="1">
                <a:solidFill>
                  <a:srgbClr val="FFFF00"/>
                </a:solidFill>
              </a:rPr>
              <a:t>Check answers by substituting into both equations</a:t>
            </a:r>
            <a:endParaRPr lang="en-US" altLang="en-US" sz="1800" b="1">
              <a:solidFill>
                <a:srgbClr val="FFFF00"/>
              </a:solidFill>
            </a:endParaRPr>
          </a:p>
        </p:txBody>
      </p:sp>
      <p:sp>
        <p:nvSpPr>
          <p:cNvPr id="209928" name="Text Box 8">
            <a:extLst>
              <a:ext uri="{FF2B5EF4-FFF2-40B4-BE49-F238E27FC236}">
                <a16:creationId xmlns:a16="http://schemas.microsoft.com/office/drawing/2014/main" id="{E9289A0A-600A-4C27-936D-FA4736E3C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979863"/>
            <a:ext cx="98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y = 2</a:t>
            </a:r>
          </a:p>
        </p:txBody>
      </p:sp>
      <p:sp>
        <p:nvSpPr>
          <p:cNvPr id="209929" name="Rectangle 9">
            <a:extLst>
              <a:ext uri="{FF2B5EF4-FFF2-40B4-BE49-F238E27FC236}">
                <a16:creationId xmlns:a16="http://schemas.microsoft.com/office/drawing/2014/main" id="{A2878F0B-ADAC-42F7-8188-CE2DC7AC5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" y="5534025"/>
            <a:ext cx="2171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/>
              <a:t>3x + 2y = 13	</a:t>
            </a:r>
          </a:p>
          <a:p>
            <a:pPr eaLnBrk="1" hangingPunct="1"/>
            <a:r>
              <a:rPr lang="en-GB" altLang="en-US" sz="1800" b="1"/>
              <a:t>2x +  y  =  8</a:t>
            </a:r>
          </a:p>
        </p:txBody>
      </p:sp>
      <p:sp>
        <p:nvSpPr>
          <p:cNvPr id="209930" name="Rectangle 10">
            <a:extLst>
              <a:ext uri="{FF2B5EF4-FFF2-40B4-BE49-F238E27FC236}">
                <a16:creationId xmlns:a16="http://schemas.microsoft.com/office/drawing/2014/main" id="{806CD603-851D-4117-92B0-2CD8C6FC8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225" y="5519738"/>
            <a:ext cx="168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rgbClr val="FFFF00"/>
                </a:solidFill>
              </a:rPr>
              <a:t>( 9 + 4 = 13)</a:t>
            </a:r>
          </a:p>
        </p:txBody>
      </p:sp>
      <p:sp>
        <p:nvSpPr>
          <p:cNvPr id="209931" name="Rectangle 11">
            <a:extLst>
              <a:ext uri="{FF2B5EF4-FFF2-40B4-BE49-F238E27FC236}">
                <a16:creationId xmlns:a16="http://schemas.microsoft.com/office/drawing/2014/main" id="{E60A7A0E-2CB8-4F83-854D-96D20AA7B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225" y="5837238"/>
            <a:ext cx="154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rgbClr val="FFFF00"/>
                </a:solidFill>
              </a:rPr>
              <a:t>( 6 + 2 = 8)</a:t>
            </a:r>
          </a:p>
        </p:txBody>
      </p:sp>
      <p:pic>
        <p:nvPicPr>
          <p:cNvPr id="14" name="Picture 13" descr="TICK.jpg">
            <a:extLst>
              <a:ext uri="{FF2B5EF4-FFF2-40B4-BE49-F238E27FC236}">
                <a16:creationId xmlns:a16="http://schemas.microsoft.com/office/drawing/2014/main" id="{01DB24E8-A384-4BFF-A67E-29BB656BCE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4600" y="5511800"/>
            <a:ext cx="647700" cy="647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autoUpdateAnimBg="0"/>
      <p:bldP spid="209923" grpId="0" autoUpdateAnimBg="0"/>
      <p:bldP spid="209924" grpId="0" autoUpdateAnimBg="0"/>
      <p:bldP spid="209925" grpId="0" autoUpdateAnimBg="0"/>
      <p:bldP spid="209926" grpId="0" autoUpdateAnimBg="0"/>
      <p:bldP spid="209927" grpId="0" autoUpdateAnimBg="0"/>
      <p:bldP spid="209928" grpId="0" autoUpdateAnimBg="0"/>
      <p:bldP spid="209929" grpId="0"/>
      <p:bldP spid="209930" grpId="0"/>
      <p:bldP spid="2099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7A67094A-B79C-4723-B7A0-FD3EF497FFB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3025054-ED86-4801-BA02-D3CC97A43813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A30F51A-63E9-4C24-86E3-B6DB912C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66FA1A9F-37A0-4638-9788-41E30A1F7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81" name="Text Box 3">
            <a:extLst>
              <a:ext uri="{FF2B5EF4-FFF2-40B4-BE49-F238E27FC236}">
                <a16:creationId xmlns:a16="http://schemas.microsoft.com/office/drawing/2014/main" id="{6CD7D29C-8C80-42A5-B6B4-FC58138E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2220913"/>
            <a:ext cx="5195888" cy="2554287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/>
              <a:t>Now try N5 TJ</a:t>
            </a:r>
          </a:p>
          <a:p>
            <a:pPr algn="ctr" eaLnBrk="1" hangingPunct="1"/>
            <a:r>
              <a:rPr lang="en-GB" altLang="en-US" sz="4000"/>
              <a:t>Ex 4.4</a:t>
            </a:r>
          </a:p>
          <a:p>
            <a:pPr algn="ctr" eaLnBrk="1" hangingPunct="1"/>
            <a:r>
              <a:rPr lang="en-GB" altLang="en-US" sz="4000"/>
              <a:t>Ch4 (page 38)</a:t>
            </a:r>
          </a:p>
          <a:p>
            <a:pPr algn="ctr" eaLnBrk="1" hangingPunct="1"/>
            <a:endParaRPr lang="en-GB" altLang="en-US" sz="4000"/>
          </a:p>
        </p:txBody>
      </p:sp>
      <p:pic>
        <p:nvPicPr>
          <p:cNvPr id="75782" name="Picture 4" descr="ag00463_">
            <a:extLst>
              <a:ext uri="{FF2B5EF4-FFF2-40B4-BE49-F238E27FC236}">
                <a16:creationId xmlns:a16="http://schemas.microsoft.com/office/drawing/2014/main" id="{755149F9-5BB8-4F6E-B1E2-589FD7B84F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Text Box 5">
            <a:extLst>
              <a:ext uri="{FF2B5EF4-FFF2-40B4-BE49-F238E27FC236}">
                <a16:creationId xmlns:a16="http://schemas.microsoft.com/office/drawing/2014/main" id="{9D91C449-AE01-4F2F-B05A-79D98571609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id="{00EBF0C8-8CFE-4782-880D-4D0954A0972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237737-078D-48AA-8928-99A99875A8CB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53C52286-7B94-47C0-82E2-E93D296816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196610" name="Rectangle 2">
            <a:extLst>
              <a:ext uri="{FF2B5EF4-FFF2-40B4-BE49-F238E27FC236}">
                <a16:creationId xmlns:a16="http://schemas.microsoft.com/office/drawing/2014/main" id="{CB9BFFF2-E8C3-4505-B22E-86452FF943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374650"/>
            <a:ext cx="68437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solidFill>
                  <a:srgbClr val="FFFF00"/>
                </a:solidFill>
              </a:rPr>
              <a:t> Starter Questions</a:t>
            </a:r>
          </a:p>
        </p:txBody>
      </p:sp>
      <p:sp>
        <p:nvSpPr>
          <p:cNvPr id="4102" name="Text Box 3">
            <a:extLst>
              <a:ext uri="{FF2B5EF4-FFF2-40B4-BE49-F238E27FC236}">
                <a16:creationId xmlns:a16="http://schemas.microsoft.com/office/drawing/2014/main" id="{0DED89A7-4BB6-4151-BC2B-9518BA1AFB2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graphicFrame>
        <p:nvGraphicFramePr>
          <p:cNvPr id="4098" name="Object 4">
            <a:extLst>
              <a:ext uri="{FF2B5EF4-FFF2-40B4-BE49-F238E27FC236}">
                <a16:creationId xmlns:a16="http://schemas.microsoft.com/office/drawing/2014/main" id="{270F5D84-080C-4797-B809-47F1BF57AB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0938" y="2041525"/>
          <a:ext cx="7358062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68400" imgH="1015920" progId="Equation.DSMT4">
                  <p:embed/>
                </p:oleObj>
              </mc:Choice>
              <mc:Fallback>
                <p:oleObj name="Equation" r:id="rId2" imgW="2768400" imgH="10159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2041525"/>
                        <a:ext cx="7358062" cy="227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3" name="Picture 5" descr="Office Objects 0572">
            <a:extLst>
              <a:ext uri="{FF2B5EF4-FFF2-40B4-BE49-F238E27FC236}">
                <a16:creationId xmlns:a16="http://schemas.microsoft.com/office/drawing/2014/main" id="{A7BC745E-F7AB-4255-849C-970D3FCE7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6" descr="scottishflag">
            <a:extLst>
              <a:ext uri="{FF2B5EF4-FFF2-40B4-BE49-F238E27FC236}">
                <a16:creationId xmlns:a16="http://schemas.microsoft.com/office/drawing/2014/main" id="{6724AF33-EEB4-473A-AACD-4F1671646C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 Box 7">
            <a:extLst>
              <a:ext uri="{FF2B5EF4-FFF2-40B4-BE49-F238E27FC236}">
                <a16:creationId xmlns:a16="http://schemas.microsoft.com/office/drawing/2014/main" id="{8C085650-2121-4FB9-B55A-166518F7A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268413"/>
            <a:ext cx="792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 b="1">
                <a:solidFill>
                  <a:srgbClr val="FFFF00"/>
                </a:solidFill>
              </a:rPr>
              <a:t> Nat 5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>
            <a:extLst>
              <a:ext uri="{FF2B5EF4-FFF2-40B4-BE49-F238E27FC236}">
                <a16:creationId xmlns:a16="http://schemas.microsoft.com/office/drawing/2014/main" id="{63196B16-ACDB-4DA8-AFE5-49F2153B933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C8E7599-0AAE-4595-A957-DDC543E650E8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28CB830E-4104-4AF4-A4DD-9E4913D24E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76804" name="Text Box 2">
            <a:extLst>
              <a:ext uri="{FF2B5EF4-FFF2-40B4-BE49-F238E27FC236}">
                <a16:creationId xmlns:a16="http://schemas.microsoft.com/office/drawing/2014/main" id="{D137BACD-4FA0-46C9-9CB7-5CB486BDE89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76805" name="Picture 3" descr="Office Objects 0572">
            <a:extLst>
              <a:ext uri="{FF2B5EF4-FFF2-40B4-BE49-F238E27FC236}">
                <a16:creationId xmlns:a16="http://schemas.microsoft.com/office/drawing/2014/main" id="{3EF0E2CA-5555-4BDA-AC2F-F91609DB1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6" name="Rectangle 4">
            <a:extLst>
              <a:ext uri="{FF2B5EF4-FFF2-40B4-BE49-F238E27FC236}">
                <a16:creationId xmlns:a16="http://schemas.microsoft.com/office/drawing/2014/main" id="{99ECDE7B-A8C8-48BB-AB67-7C300D677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197637" name="Rectangle 5">
            <a:extLst>
              <a:ext uri="{FF2B5EF4-FFF2-40B4-BE49-F238E27FC236}">
                <a16:creationId xmlns:a16="http://schemas.microsoft.com/office/drawing/2014/main" id="{04D1556B-519B-4EAB-8FBC-F2616529A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76808" name="Line 6">
            <a:extLst>
              <a:ext uri="{FF2B5EF4-FFF2-40B4-BE49-F238E27FC236}">
                <a16:creationId xmlns:a16="http://schemas.microsoft.com/office/drawing/2014/main" id="{5323C8A1-E054-44C0-99D1-45615F8165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39" name="Rectangle 7">
            <a:extLst>
              <a:ext uri="{FF2B5EF4-FFF2-40B4-BE49-F238E27FC236}">
                <a16:creationId xmlns:a16="http://schemas.microsoft.com/office/drawing/2014/main" id="{22B50FA8-E4C7-46C4-AF2A-0E833EF6B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05138"/>
            <a:ext cx="3886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solidFill>
                  <a:srgbClr val="FFFF00"/>
                </a:solidFill>
                <a:cs typeface="Arial" charset="0"/>
              </a:rPr>
              <a:t>We are learning to use simultaneous equations to solve real life problems.</a:t>
            </a:r>
            <a:endParaRPr lang="en-GB" sz="18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6810" name="Text Box 8">
            <a:extLst>
              <a:ext uri="{FF2B5EF4-FFF2-40B4-BE49-F238E27FC236}">
                <a16:creationId xmlns:a16="http://schemas.microsoft.com/office/drawing/2014/main" id="{F4DAB6BE-CF1A-43BD-ACC6-511B25594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742950"/>
            <a:ext cx="51673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FFFF00"/>
                </a:solidFill>
              </a:rPr>
              <a:t>Simultaneous Equations</a:t>
            </a:r>
          </a:p>
        </p:txBody>
      </p:sp>
      <p:sp>
        <p:nvSpPr>
          <p:cNvPr id="197641" name="Text Box 9">
            <a:extLst>
              <a:ext uri="{FF2B5EF4-FFF2-40B4-BE49-F238E27FC236}">
                <a16:creationId xmlns:a16="http://schemas.microsoft.com/office/drawing/2014/main" id="{27700944-5EE1-4F40-9D22-C16E397B5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650" y="3005138"/>
            <a:ext cx="4070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1.	Apply the process for solving simultaneous equations to solve real life problems.</a:t>
            </a:r>
            <a:endParaRPr lang="en-GB" sz="1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76812" name="Text Box 10">
            <a:extLst>
              <a:ext uri="{FF2B5EF4-FFF2-40B4-BE49-F238E27FC236}">
                <a16:creationId xmlns:a16="http://schemas.microsoft.com/office/drawing/2014/main" id="{1A27EAB4-9B5F-4E7C-8D13-02B859413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457325"/>
            <a:ext cx="1887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Straight Lines</a:t>
            </a:r>
          </a:p>
        </p:txBody>
      </p:sp>
      <p:pic>
        <p:nvPicPr>
          <p:cNvPr id="76813" name="Picture 11" descr="scottishflag">
            <a:extLst>
              <a:ext uri="{FF2B5EF4-FFF2-40B4-BE49-F238E27FC236}">
                <a16:creationId xmlns:a16="http://schemas.microsoft.com/office/drawing/2014/main" id="{97A5A5DB-41D7-49D6-8788-04C4E944B9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4" name="Text Box 12">
            <a:extLst>
              <a:ext uri="{FF2B5EF4-FFF2-40B4-BE49-F238E27FC236}">
                <a16:creationId xmlns:a16="http://schemas.microsoft.com/office/drawing/2014/main" id="{D532DBA7-0CE1-4BDB-ABE9-B904A88D9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268413"/>
            <a:ext cx="792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 b="1">
                <a:solidFill>
                  <a:srgbClr val="FFFF00"/>
                </a:solidFill>
              </a:rPr>
              <a:t> Nat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9" grpId="0"/>
      <p:bldP spid="19764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75E07-F104-4C44-8D39-B1CD10CB18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5A10D89-0BF8-4BE0-B775-0470B1DBFD6D}" type="datetime5">
              <a:rPr lang="en-GB" smtClean="0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A64FE8-776E-4F25-BCB0-C82495BA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77828" name="TextBox 5">
            <a:extLst>
              <a:ext uri="{FF2B5EF4-FFF2-40B4-BE49-F238E27FC236}">
                <a16:creationId xmlns:a16="http://schemas.microsoft.com/office/drawing/2014/main" id="{2F88168D-D628-4D5E-9C29-D7C6327A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600" y="2133600"/>
            <a:ext cx="7880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FFFF00"/>
                </a:solidFill>
              </a:rPr>
              <a:t>A jeweller uses two different arrangements of beads and pearls</a:t>
            </a:r>
          </a:p>
        </p:txBody>
      </p:sp>
      <p:sp>
        <p:nvSpPr>
          <p:cNvPr id="77829" name="TextBox 6">
            <a:extLst>
              <a:ext uri="{FF2B5EF4-FFF2-40B4-BE49-F238E27FC236}">
                <a16:creationId xmlns:a16="http://schemas.microsoft.com/office/drawing/2014/main" id="{6E7F8024-8628-4A0A-AA67-79DB678AC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600" y="2944813"/>
            <a:ext cx="701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FFFF00"/>
                </a:solidFill>
              </a:rPr>
              <a:t>The first arrangement consists of 3 beads and 6 pearls.</a:t>
            </a:r>
          </a:p>
          <a:p>
            <a:pPr eaLnBrk="1" hangingPunct="1"/>
            <a:r>
              <a:rPr lang="en-GB" altLang="en-US" sz="2000">
                <a:solidFill>
                  <a:srgbClr val="FFFF00"/>
                </a:solidFill>
              </a:rPr>
              <a:t>It has an overall length of 10.8 cm.</a:t>
            </a:r>
          </a:p>
        </p:txBody>
      </p:sp>
      <p:sp>
        <p:nvSpPr>
          <p:cNvPr id="77830" name="TextBox 7">
            <a:extLst>
              <a:ext uri="{FF2B5EF4-FFF2-40B4-BE49-F238E27FC236}">
                <a16:creationId xmlns:a16="http://schemas.microsoft.com/office/drawing/2014/main" id="{6C420D11-A0BB-422A-BA5D-22B86DCB1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600" y="4062413"/>
            <a:ext cx="7132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FFFF00"/>
                </a:solidFill>
              </a:rPr>
              <a:t>The second arrangement consists of 6 beads and 4 pearls.</a:t>
            </a:r>
          </a:p>
          <a:p>
            <a:pPr eaLnBrk="1" hangingPunct="1"/>
            <a:r>
              <a:rPr lang="en-GB" altLang="en-US" sz="2000">
                <a:solidFill>
                  <a:srgbClr val="FFFF00"/>
                </a:solidFill>
              </a:rPr>
              <a:t>It has an overall length of 12 cm.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C09216-9FB5-4C24-A0FD-2321ACC22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5181600"/>
            <a:ext cx="8293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Find the length  of one bead and the length of one pearl.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C3C96B48-21CC-4443-86B3-0FA2CE6CA10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2B23340-3D35-4A70-AD83-1701EF1AADA8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8E28CFB-8EE3-4052-8E6F-BC32C4679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46084" name="Text Box 5">
            <a:extLst>
              <a:ext uri="{FF2B5EF4-FFF2-40B4-BE49-F238E27FC236}">
                <a16:creationId xmlns:a16="http://schemas.microsoft.com/office/drawing/2014/main" id="{25383746-66D3-4779-822F-A900C5B7AE4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46085" name="TextBox 7">
            <a:extLst>
              <a:ext uri="{FF2B5EF4-FFF2-40B4-BE49-F238E27FC236}">
                <a16:creationId xmlns:a16="http://schemas.microsoft.com/office/drawing/2014/main" id="{2A8C18AD-0659-401A-9ED8-53120261F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1955800"/>
            <a:ext cx="8216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Sketch the straight line function</a:t>
            </a:r>
          </a:p>
          <a:p>
            <a:pPr eaLnBrk="1" hangingPunct="1"/>
            <a:endParaRPr lang="en-GB" altLang="en-US">
              <a:solidFill>
                <a:srgbClr val="FFFF00"/>
              </a:solidFill>
            </a:endParaRPr>
          </a:p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 </a:t>
            </a:r>
            <a:r>
              <a:rPr lang="en-GB" altLang="en-US"/>
              <a:t>x - 2y – 4 = 0</a:t>
            </a:r>
          </a:p>
        </p:txBody>
      </p:sp>
      <p:sp>
        <p:nvSpPr>
          <p:cNvPr id="22534" name="TextBox 9">
            <a:extLst>
              <a:ext uri="{FF2B5EF4-FFF2-40B4-BE49-F238E27FC236}">
                <a16:creationId xmlns:a16="http://schemas.microsoft.com/office/drawing/2014/main" id="{5F79590E-060D-4B3F-96D3-56A97ED65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3581400"/>
            <a:ext cx="78120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First find </a:t>
            </a:r>
            <a:r>
              <a:rPr lang="en-GB" altLang="en-US"/>
              <a:t>x = 0 and y = 0 </a:t>
            </a:r>
            <a:r>
              <a:rPr lang="en-GB" altLang="en-US">
                <a:solidFill>
                  <a:srgbClr val="FFFF00"/>
                </a:solidFill>
              </a:rPr>
              <a:t>for line </a:t>
            </a:r>
            <a:r>
              <a:rPr lang="en-GB" altLang="en-US"/>
              <a:t>x – 2y – 4 = 0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x = 0 		0 – 2y = 4		y = -2		</a:t>
            </a:r>
            <a:r>
              <a:rPr lang="en-GB" altLang="en-US">
                <a:solidFill>
                  <a:srgbClr val="FFFF00"/>
                </a:solidFill>
              </a:rPr>
              <a:t>(0,-2)</a:t>
            </a:r>
          </a:p>
          <a:p>
            <a:pPr eaLnBrk="1" hangingPunct="1"/>
            <a:r>
              <a:rPr lang="en-GB" altLang="en-US"/>
              <a:t>y = 0		x – 2 x 0 = 4		x = 4		</a:t>
            </a:r>
            <a:r>
              <a:rPr lang="en-GB" altLang="en-US">
                <a:solidFill>
                  <a:srgbClr val="FFFF00"/>
                </a:solidFill>
              </a:rPr>
              <a:t>(4,0)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7002CC7-1977-46DC-8357-8C7A09901A5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4D8932-509E-4886-8052-872D640A2074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5D78C05-4CCE-4A6C-8126-692AA52B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78852" name="Text Box 2">
            <a:extLst>
              <a:ext uri="{FF2B5EF4-FFF2-40B4-BE49-F238E27FC236}">
                <a16:creationId xmlns:a16="http://schemas.microsoft.com/office/drawing/2014/main" id="{B811AC84-EBEC-4938-8CE8-E5503A4E1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060575"/>
            <a:ext cx="76327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u="sng">
                <a:solidFill>
                  <a:srgbClr val="FFFF00"/>
                </a:solidFill>
              </a:rPr>
              <a:t>Example 1</a:t>
            </a:r>
          </a:p>
          <a:p>
            <a:pPr eaLnBrk="1" hangingPunct="1"/>
            <a:endParaRPr lang="en-GB" altLang="en-US" sz="2800" b="1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2800" b="1">
                <a:solidFill>
                  <a:srgbClr val="FFFF00"/>
                </a:solidFill>
              </a:rPr>
              <a:t>Solve the equations</a:t>
            </a:r>
          </a:p>
          <a:p>
            <a:pPr eaLnBrk="1" hangingPunct="1"/>
            <a:endParaRPr lang="en-GB" altLang="en-US" sz="2800" b="1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2800" b="1"/>
              <a:t>		3x + 6y = 10.8       </a:t>
            </a:r>
          </a:p>
          <a:p>
            <a:pPr eaLnBrk="1" hangingPunct="1"/>
            <a:r>
              <a:rPr lang="en-GB" altLang="en-US" sz="2800" b="1"/>
              <a:t>		6x + 4y = 12 </a:t>
            </a:r>
          </a:p>
          <a:p>
            <a:pPr eaLnBrk="1" hangingPunct="1"/>
            <a:endParaRPr lang="en-GB" altLang="en-US" sz="2800" b="1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2800" b="1">
                <a:solidFill>
                  <a:srgbClr val="FFFF00"/>
                </a:solidFill>
              </a:rPr>
              <a:t>by elimination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5C8D4922-E18C-4354-99F7-B2FBCEE2D22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F82C9BE-4C82-40FB-959C-E9947F12FAFC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FCB9EF0B-EF79-4B15-BC0F-152B0414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199686" name="Text Box 6">
            <a:extLst>
              <a:ext uri="{FF2B5EF4-FFF2-40B4-BE49-F238E27FC236}">
                <a16:creationId xmlns:a16="http://schemas.microsoft.com/office/drawing/2014/main" id="{CE15C278-03AE-4B62-839B-3D0955DBC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4627563"/>
            <a:ext cx="2806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6x + 12y = 21.6  </a:t>
            </a:r>
          </a:p>
          <a:p>
            <a:pPr eaLnBrk="1" hangingPunct="1"/>
            <a:r>
              <a:rPr lang="en-GB" altLang="en-US" b="1"/>
              <a:t>6x +  4y = 12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79877" name="Text Box 2">
            <a:extLst>
              <a:ext uri="{FF2B5EF4-FFF2-40B4-BE49-F238E27FC236}">
                <a16:creationId xmlns:a16="http://schemas.microsoft.com/office/drawing/2014/main" id="{A0FF0034-3584-4529-8A27-A284D7F6F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916113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</a:rPr>
              <a:t>Step 1: Label the equations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199683" name="Text Box 3">
            <a:extLst>
              <a:ext uri="{FF2B5EF4-FFF2-40B4-BE49-F238E27FC236}">
                <a16:creationId xmlns:a16="http://schemas.microsoft.com/office/drawing/2014/main" id="{2F5966E7-F0BE-4747-A125-543DCA6F9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373313"/>
            <a:ext cx="3536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3x + 6y = 10.8	(A) </a:t>
            </a:r>
          </a:p>
          <a:p>
            <a:pPr eaLnBrk="1" hangingPunct="1"/>
            <a:r>
              <a:rPr lang="en-GB" altLang="en-US" b="1"/>
              <a:t>6x + 4y = 12 	(B)</a:t>
            </a:r>
          </a:p>
          <a:p>
            <a:pPr eaLnBrk="1" hangingPunct="1"/>
            <a:r>
              <a:rPr lang="en-GB" altLang="en-US" b="1"/>
              <a:t> </a:t>
            </a:r>
            <a:endParaRPr lang="en-US" altLang="en-US" b="1"/>
          </a:p>
        </p:txBody>
      </p:sp>
      <p:sp>
        <p:nvSpPr>
          <p:cNvPr id="199684" name="Text Box 4">
            <a:extLst>
              <a:ext uri="{FF2B5EF4-FFF2-40B4-BE49-F238E27FC236}">
                <a16:creationId xmlns:a16="http://schemas.microsoft.com/office/drawing/2014/main" id="{D231ADB8-AAEE-4141-A0F1-DD57BAE7C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573463"/>
            <a:ext cx="656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</a:rPr>
              <a:t>Step 2: Decide what you want to eliminate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199685" name="Text Box 5">
            <a:extLst>
              <a:ext uri="{FF2B5EF4-FFF2-40B4-BE49-F238E27FC236}">
                <a16:creationId xmlns:a16="http://schemas.microsoft.com/office/drawing/2014/main" id="{11ADA950-3624-4AC7-8099-0434CF9AF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102100"/>
            <a:ext cx="618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</a:rPr>
              <a:t>Eliminate </a:t>
            </a:r>
            <a:r>
              <a:rPr lang="en-GB" altLang="en-US" b="1"/>
              <a:t>x</a:t>
            </a:r>
            <a:r>
              <a:rPr lang="en-GB" altLang="en-US" b="1">
                <a:solidFill>
                  <a:srgbClr val="FFFF00"/>
                </a:solidFill>
              </a:rPr>
              <a:t> by :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199687" name="Text Box 7">
            <a:extLst>
              <a:ext uri="{FF2B5EF4-FFF2-40B4-BE49-F238E27FC236}">
                <a16:creationId xmlns:a16="http://schemas.microsoft.com/office/drawing/2014/main" id="{595AC306-227C-49DF-A6EE-0A467BA68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5426075"/>
            <a:ext cx="1770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8y =   9.6</a:t>
            </a:r>
            <a:endParaRPr lang="en-US" altLang="en-US" b="1"/>
          </a:p>
        </p:txBody>
      </p:sp>
      <p:sp>
        <p:nvSpPr>
          <p:cNvPr id="199688" name="Text Box 8">
            <a:extLst>
              <a:ext uri="{FF2B5EF4-FFF2-40B4-BE49-F238E27FC236}">
                <a16:creationId xmlns:a16="http://schemas.microsoft.com/office/drawing/2014/main" id="{2D66F8EA-1EEA-481B-A4BB-FB0E82FF3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413" y="4665663"/>
            <a:ext cx="35448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6x + 12y =	21.6	</a:t>
            </a:r>
            <a:r>
              <a:rPr lang="en-GB" altLang="en-US" b="1">
                <a:solidFill>
                  <a:srgbClr val="FFFF00"/>
                </a:solidFill>
              </a:rPr>
              <a:t>(C) </a:t>
            </a:r>
          </a:p>
          <a:p>
            <a:pPr eaLnBrk="1" hangingPunct="1"/>
            <a:r>
              <a:rPr lang="en-GB" altLang="en-US" b="1" u="sng"/>
              <a:t>6x +  4y =	12</a:t>
            </a:r>
            <a:r>
              <a:rPr lang="en-GB" altLang="en-US" b="1"/>
              <a:t>	</a:t>
            </a:r>
            <a:r>
              <a:rPr lang="en-GB" altLang="en-US" b="1">
                <a:solidFill>
                  <a:srgbClr val="FFFF00"/>
                </a:solidFill>
              </a:rPr>
              <a:t>(D) 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199689" name="Text Box 9">
            <a:extLst>
              <a:ext uri="{FF2B5EF4-FFF2-40B4-BE49-F238E27FC236}">
                <a16:creationId xmlns:a16="http://schemas.microsoft.com/office/drawing/2014/main" id="{4A9AA479-90BB-4E60-A33A-2556F756A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238" y="5819775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y = 9.6 </a:t>
            </a:r>
            <a:r>
              <a:rPr lang="en-US" altLang="en-US" b="1"/>
              <a:t>÷ 8 = 1.2</a:t>
            </a:r>
            <a:endParaRPr lang="en-US" altLang="en-US" b="1">
              <a:cs typeface="Tunga" panose="020B0502040204020203" pitchFamily="34" charset="0"/>
            </a:endParaRPr>
          </a:p>
        </p:txBody>
      </p:sp>
      <p:sp>
        <p:nvSpPr>
          <p:cNvPr id="199690" name="AutoShape 10">
            <a:extLst>
              <a:ext uri="{FF2B5EF4-FFF2-40B4-BE49-F238E27FC236}">
                <a16:creationId xmlns:a16="http://schemas.microsoft.com/office/drawing/2014/main" id="{1BB53196-1840-4EB6-873A-C375F87F2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5700" y="2451100"/>
            <a:ext cx="2908300" cy="1003300"/>
          </a:xfrm>
          <a:prstGeom prst="cloudCallout">
            <a:avLst>
              <a:gd name="adj1" fmla="val -48852"/>
              <a:gd name="adj2" fmla="val 178310"/>
            </a:avLst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000000"/>
                </a:solidFill>
              </a:rPr>
              <a:t>Subtracting</a:t>
            </a:r>
          </a:p>
        </p:txBody>
      </p:sp>
      <p:sp>
        <p:nvSpPr>
          <p:cNvPr id="199691" name="Rectangle 11">
            <a:extLst>
              <a:ext uri="{FF2B5EF4-FFF2-40B4-BE49-F238E27FC236}">
                <a16:creationId xmlns:a16="http://schemas.microsoft.com/office/drawing/2014/main" id="{CE8F698C-AF99-4FDD-9E17-32FDA3061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413" y="4610100"/>
            <a:ext cx="1135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</a:rPr>
              <a:t>(A) x2</a:t>
            </a:r>
          </a:p>
        </p:txBody>
      </p:sp>
      <p:sp>
        <p:nvSpPr>
          <p:cNvPr id="199692" name="Rectangle 12">
            <a:extLst>
              <a:ext uri="{FF2B5EF4-FFF2-40B4-BE49-F238E27FC236}">
                <a16:creationId xmlns:a16="http://schemas.microsoft.com/office/drawing/2014/main" id="{AF6F436C-5205-4D24-AEEA-C7C160D91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825" y="4991100"/>
            <a:ext cx="109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</a:rPr>
              <a:t>(B) x1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6" grpId="0" autoUpdateAnimBg="0"/>
      <p:bldP spid="199683" grpId="0" autoUpdateAnimBg="0"/>
      <p:bldP spid="199684" grpId="0" autoUpdateAnimBg="0"/>
      <p:bldP spid="199685" grpId="0" autoUpdateAnimBg="0"/>
      <p:bldP spid="199687" grpId="0" autoUpdateAnimBg="0"/>
      <p:bldP spid="199688" grpId="0" autoUpdateAnimBg="0"/>
      <p:bldP spid="199689" grpId="0" autoUpdateAnimBg="0"/>
      <p:bldP spid="199690" grpId="0" animBg="1"/>
      <p:bldP spid="199691" grpId="0"/>
      <p:bldP spid="19969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23CBD6FC-0D8F-4FE5-9802-D82BCF42D1E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B6CB723-F7A7-4C8C-977E-2867C20CA8F8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D39DA55-19B4-482A-B3FC-7C0EB0EE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200706" name="Text Box 2">
            <a:extLst>
              <a:ext uri="{FF2B5EF4-FFF2-40B4-BE49-F238E27FC236}">
                <a16:creationId xmlns:a16="http://schemas.microsoft.com/office/drawing/2014/main" id="{43968E3E-96E3-481C-B89C-7FE61806C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036763"/>
            <a:ext cx="7618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FFFF00"/>
                </a:solidFill>
              </a:rPr>
              <a:t>Step 3: Sub into one of the equations to get other variable</a:t>
            </a:r>
            <a:endParaRPr lang="en-US" altLang="en-US" sz="2000" b="1">
              <a:solidFill>
                <a:srgbClr val="FFFF00"/>
              </a:solidFill>
            </a:endParaRPr>
          </a:p>
        </p:txBody>
      </p:sp>
      <p:sp>
        <p:nvSpPr>
          <p:cNvPr id="200707" name="Text Box 3">
            <a:extLst>
              <a:ext uri="{FF2B5EF4-FFF2-40B4-BE49-F238E27FC236}">
                <a16:creationId xmlns:a16="http://schemas.microsoft.com/office/drawing/2014/main" id="{EE3128A5-EDAC-450D-A21E-5B4E5802F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493963"/>
            <a:ext cx="550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Substitute y = 1.2 in equation (A)</a:t>
            </a:r>
            <a:endParaRPr lang="en-US" altLang="en-US" b="1"/>
          </a:p>
        </p:txBody>
      </p:sp>
      <p:sp>
        <p:nvSpPr>
          <p:cNvPr id="200708" name="Text Box 4">
            <a:extLst>
              <a:ext uri="{FF2B5EF4-FFF2-40B4-BE49-F238E27FC236}">
                <a16:creationId xmlns:a16="http://schemas.microsoft.com/office/drawing/2014/main" id="{B88622AD-1C8B-4558-8628-496D4B22C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2954338"/>
            <a:ext cx="3373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3x + 6 </a:t>
            </a:r>
            <a:r>
              <a:rPr lang="en-GB" altLang="en-US" sz="1600" b="1"/>
              <a:t>x</a:t>
            </a:r>
            <a:r>
              <a:rPr lang="en-GB" altLang="en-US" b="1"/>
              <a:t> 1.2 = 10.8 </a:t>
            </a:r>
          </a:p>
        </p:txBody>
      </p:sp>
      <p:sp>
        <p:nvSpPr>
          <p:cNvPr id="200709" name="Text Box 5">
            <a:extLst>
              <a:ext uri="{FF2B5EF4-FFF2-40B4-BE49-F238E27FC236}">
                <a16:creationId xmlns:a16="http://schemas.microsoft.com/office/drawing/2014/main" id="{8F8FF92F-0243-4366-AE24-16D2E8EFB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3414713"/>
            <a:ext cx="2792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3x  = 10.8 - 7.2</a:t>
            </a:r>
            <a:endParaRPr lang="en-US" altLang="en-US" b="1">
              <a:solidFill>
                <a:schemeClr val="bg2"/>
              </a:solidFill>
            </a:endParaRPr>
          </a:p>
        </p:txBody>
      </p:sp>
      <p:sp>
        <p:nvSpPr>
          <p:cNvPr id="200710" name="Text Box 6">
            <a:extLst>
              <a:ext uri="{FF2B5EF4-FFF2-40B4-BE49-F238E27FC236}">
                <a16:creationId xmlns:a16="http://schemas.microsoft.com/office/drawing/2014/main" id="{6D4921E1-DC4E-4BD8-8899-169272E67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4124325"/>
            <a:ext cx="32813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The solution is </a:t>
            </a:r>
          </a:p>
          <a:p>
            <a:pPr eaLnBrk="1" hangingPunct="1"/>
            <a:r>
              <a:rPr lang="en-GB" altLang="en-US" b="1"/>
              <a:t>		x = 1.2</a:t>
            </a:r>
          </a:p>
          <a:p>
            <a:pPr eaLnBrk="1" hangingPunct="1"/>
            <a:r>
              <a:rPr lang="en-GB" altLang="en-US" b="1"/>
              <a:t> 		y = 1.2</a:t>
            </a:r>
            <a:endParaRPr lang="en-US" altLang="en-US" b="1"/>
          </a:p>
        </p:txBody>
      </p:sp>
      <p:sp>
        <p:nvSpPr>
          <p:cNvPr id="200711" name="Text Box 7">
            <a:extLst>
              <a:ext uri="{FF2B5EF4-FFF2-40B4-BE49-F238E27FC236}">
                <a16:creationId xmlns:a16="http://schemas.microsoft.com/office/drawing/2014/main" id="{A28B8A64-3005-44D1-A913-C6D1FC605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429125"/>
            <a:ext cx="80279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rgbClr val="FFFF00"/>
                </a:solidFill>
              </a:rPr>
              <a:t>Step 4:</a:t>
            </a:r>
          </a:p>
          <a:p>
            <a:pPr eaLnBrk="1" hangingPunct="1"/>
            <a:endParaRPr lang="en-GB" altLang="en-US" sz="1800" b="1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1800" b="1">
                <a:solidFill>
                  <a:srgbClr val="FFFF00"/>
                </a:solidFill>
              </a:rPr>
              <a:t>Check answers by substituting into both equations</a:t>
            </a:r>
            <a:endParaRPr lang="en-US" altLang="en-US" sz="1800" b="1">
              <a:solidFill>
                <a:srgbClr val="FFFF00"/>
              </a:solidFill>
            </a:endParaRPr>
          </a:p>
        </p:txBody>
      </p:sp>
      <p:sp>
        <p:nvSpPr>
          <p:cNvPr id="200712" name="Text Box 8">
            <a:extLst>
              <a:ext uri="{FF2B5EF4-FFF2-40B4-BE49-F238E27FC236}">
                <a16:creationId xmlns:a16="http://schemas.microsoft.com/office/drawing/2014/main" id="{50EB9CB4-B279-4352-844C-0DDFAF171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3875088"/>
            <a:ext cx="1514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3x = 3.6</a:t>
            </a:r>
          </a:p>
        </p:txBody>
      </p:sp>
      <p:sp>
        <p:nvSpPr>
          <p:cNvPr id="200714" name="Rectangle 10">
            <a:extLst>
              <a:ext uri="{FF2B5EF4-FFF2-40B4-BE49-F238E27FC236}">
                <a16:creationId xmlns:a16="http://schemas.microsoft.com/office/drawing/2014/main" id="{EEB897CD-4CC7-4BCF-886E-738CBB070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" y="5534025"/>
            <a:ext cx="2171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/>
              <a:t>3x + 6y = 10.8	</a:t>
            </a:r>
          </a:p>
          <a:p>
            <a:pPr eaLnBrk="1" hangingPunct="1"/>
            <a:r>
              <a:rPr lang="en-GB" altLang="en-US" sz="1800" b="1"/>
              <a:t>6x + 4y = 12</a:t>
            </a:r>
          </a:p>
        </p:txBody>
      </p:sp>
      <p:sp>
        <p:nvSpPr>
          <p:cNvPr id="200715" name="Rectangle 11">
            <a:extLst>
              <a:ext uri="{FF2B5EF4-FFF2-40B4-BE49-F238E27FC236}">
                <a16:creationId xmlns:a16="http://schemas.microsoft.com/office/drawing/2014/main" id="{557BB577-1F5E-4D29-A2F4-5220E2D5C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225" y="5519738"/>
            <a:ext cx="2519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rgbClr val="FFFF00"/>
                </a:solidFill>
              </a:rPr>
              <a:t>( 3.6 + 7.2 = 10.8 )</a:t>
            </a:r>
          </a:p>
        </p:txBody>
      </p:sp>
      <p:sp>
        <p:nvSpPr>
          <p:cNvPr id="200716" name="Rectangle 12">
            <a:extLst>
              <a:ext uri="{FF2B5EF4-FFF2-40B4-BE49-F238E27FC236}">
                <a16:creationId xmlns:a16="http://schemas.microsoft.com/office/drawing/2014/main" id="{79DE79DC-4C41-4928-AEE1-EA9F41B2F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225" y="5837238"/>
            <a:ext cx="2278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rgbClr val="FFFF00"/>
                </a:solidFill>
              </a:rPr>
              <a:t>( 7.2 + 4.8 = 12 )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59E300E7-B232-4B6A-92E6-AD72DE36E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7775" y="4335463"/>
            <a:ext cx="1327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x = 1.2</a:t>
            </a:r>
          </a:p>
        </p:txBody>
      </p:sp>
      <p:pic>
        <p:nvPicPr>
          <p:cNvPr id="15" name="Picture 14" descr="TICK.jpg">
            <a:extLst>
              <a:ext uri="{FF2B5EF4-FFF2-40B4-BE49-F238E27FC236}">
                <a16:creationId xmlns:a16="http://schemas.microsoft.com/office/drawing/2014/main" id="{BF6DDC7B-E423-4CD4-9374-DE198DD461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2300" y="5511800"/>
            <a:ext cx="647700" cy="647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autoUpdateAnimBg="0"/>
      <p:bldP spid="200707" grpId="0" autoUpdateAnimBg="0"/>
      <p:bldP spid="200708" grpId="0" autoUpdateAnimBg="0"/>
      <p:bldP spid="200709" grpId="0" autoUpdateAnimBg="0"/>
      <p:bldP spid="200710" grpId="0" autoUpdateAnimBg="0"/>
      <p:bldP spid="200711" grpId="0" autoUpdateAnimBg="0"/>
      <p:bldP spid="200712" grpId="0" autoUpdateAnimBg="0"/>
      <p:bldP spid="200714" grpId="0"/>
      <p:bldP spid="200715" grpId="0"/>
      <p:bldP spid="200716" grpId="0"/>
      <p:bldP spid="14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FCD084-B9FF-43EF-B3E9-E7EC524B74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5A10D89-0BF8-4BE0-B775-0470B1DBFD6D}" type="datetime5">
              <a:rPr lang="en-GB" smtClean="0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85AFD7-8206-4AB8-8B90-80F28EFDD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81924" name="TextBox 5">
            <a:extLst>
              <a:ext uri="{FF2B5EF4-FFF2-40B4-BE49-F238E27FC236}">
                <a16:creationId xmlns:a16="http://schemas.microsoft.com/office/drawing/2014/main" id="{4F16D1B9-6020-487C-9031-48C25D74F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133600"/>
            <a:ext cx="7715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FFFF00"/>
                </a:solidFill>
              </a:rPr>
              <a:t>One evening 4 adults and 6 children visited the sports centre.</a:t>
            </a:r>
          </a:p>
        </p:txBody>
      </p:sp>
      <p:sp>
        <p:nvSpPr>
          <p:cNvPr id="81925" name="TextBox 6">
            <a:extLst>
              <a:ext uri="{FF2B5EF4-FFF2-40B4-BE49-F238E27FC236}">
                <a16:creationId xmlns:a16="http://schemas.microsoft.com/office/drawing/2014/main" id="{89966DA7-FEFC-400B-B8D8-342189CE4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563813"/>
            <a:ext cx="604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FFFF00"/>
                </a:solidFill>
              </a:rPr>
              <a:t>The total collected in entrance fees was £97.60</a:t>
            </a:r>
          </a:p>
        </p:txBody>
      </p:sp>
      <p:sp>
        <p:nvSpPr>
          <p:cNvPr id="81926" name="TextBox 7">
            <a:extLst>
              <a:ext uri="{FF2B5EF4-FFF2-40B4-BE49-F238E27FC236}">
                <a16:creationId xmlns:a16="http://schemas.microsoft.com/office/drawing/2014/main" id="{6FD98C37-3835-4CDF-98AE-2F7755F00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3198813"/>
            <a:ext cx="8196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FFFF00"/>
                </a:solidFill>
              </a:rPr>
              <a:t>The next evening 7 adults and 4 children visited the sports centre.</a:t>
            </a:r>
          </a:p>
          <a:p>
            <a:pPr eaLnBrk="1" hangingPunct="1"/>
            <a:r>
              <a:rPr lang="en-GB" altLang="en-US" sz="2000">
                <a:solidFill>
                  <a:srgbClr val="FFFF00"/>
                </a:solidFill>
              </a:rPr>
              <a:t>The total collected in entrance fees was £126.60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F7326F-EF68-44F4-9C84-04B28810B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4432300"/>
            <a:ext cx="7745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Calculate the cost of an adult price and a child price.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D7C34E5-7CE6-4E72-9AE8-1BF86F21B25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4D8932-509E-4886-8052-872D640A2074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FB9C62E-1097-46B2-A104-148F10A84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82948" name="Text Box 2">
            <a:extLst>
              <a:ext uri="{FF2B5EF4-FFF2-40B4-BE49-F238E27FC236}">
                <a16:creationId xmlns:a16="http://schemas.microsoft.com/office/drawing/2014/main" id="{2828897C-1D4C-458E-A3EB-D603F4B02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060575"/>
            <a:ext cx="76327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u="sng">
                <a:solidFill>
                  <a:srgbClr val="FFFF00"/>
                </a:solidFill>
              </a:rPr>
              <a:t>Example 1</a:t>
            </a:r>
          </a:p>
          <a:p>
            <a:pPr eaLnBrk="1" hangingPunct="1"/>
            <a:endParaRPr lang="en-GB" altLang="en-US" sz="2800" b="1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2800" b="1">
                <a:solidFill>
                  <a:srgbClr val="FFFF00"/>
                </a:solidFill>
              </a:rPr>
              <a:t>Solve the equations</a:t>
            </a:r>
          </a:p>
          <a:p>
            <a:pPr eaLnBrk="1" hangingPunct="1"/>
            <a:endParaRPr lang="en-GB" altLang="en-US" sz="2800" b="1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2800" b="1"/>
              <a:t>		4x + 6y =	 97.60       </a:t>
            </a:r>
          </a:p>
          <a:p>
            <a:pPr eaLnBrk="1" hangingPunct="1"/>
            <a:r>
              <a:rPr lang="en-GB" altLang="en-US" sz="2800" b="1"/>
              <a:t>		7x + 4y =	126.60 </a:t>
            </a:r>
          </a:p>
          <a:p>
            <a:pPr eaLnBrk="1" hangingPunct="1"/>
            <a:endParaRPr lang="en-GB" altLang="en-US" sz="2800" b="1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2800" b="1">
                <a:solidFill>
                  <a:srgbClr val="FFFF00"/>
                </a:solidFill>
              </a:rPr>
              <a:t>by elimination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254F990B-58DE-42DD-B4BD-7601B01C240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F82C9BE-4C82-40FB-959C-E9947F12FAFC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B918320D-9E8E-4ECD-AD83-AA4B23268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199686" name="Text Box 6">
            <a:extLst>
              <a:ext uri="{FF2B5EF4-FFF2-40B4-BE49-F238E27FC236}">
                <a16:creationId xmlns:a16="http://schemas.microsoft.com/office/drawing/2014/main" id="{325EB308-1A9F-4D03-9099-EF5F5554A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4513263"/>
            <a:ext cx="3213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16x + 24y = 390.4  </a:t>
            </a:r>
          </a:p>
          <a:p>
            <a:pPr eaLnBrk="1" hangingPunct="1"/>
            <a:r>
              <a:rPr lang="en-GB" altLang="en-US" b="1"/>
              <a:t>42x + 24y = 759.6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83973" name="Text Box 2">
            <a:extLst>
              <a:ext uri="{FF2B5EF4-FFF2-40B4-BE49-F238E27FC236}">
                <a16:creationId xmlns:a16="http://schemas.microsoft.com/office/drawing/2014/main" id="{3D318973-91D3-4633-B660-1E8AEE08E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916113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</a:rPr>
              <a:t>Step 1: Label the equations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199683" name="Text Box 3">
            <a:extLst>
              <a:ext uri="{FF2B5EF4-FFF2-40B4-BE49-F238E27FC236}">
                <a16:creationId xmlns:a16="http://schemas.microsoft.com/office/drawing/2014/main" id="{4AC300CE-134E-49CB-92E3-93CE0F88D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373313"/>
            <a:ext cx="3536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4x + 6y =  97.6	(A) </a:t>
            </a:r>
          </a:p>
          <a:p>
            <a:pPr eaLnBrk="1" hangingPunct="1"/>
            <a:r>
              <a:rPr lang="en-GB" altLang="en-US" b="1"/>
              <a:t>7x + 4y = 126.6 	(B)</a:t>
            </a:r>
          </a:p>
          <a:p>
            <a:pPr eaLnBrk="1" hangingPunct="1"/>
            <a:r>
              <a:rPr lang="en-GB" altLang="en-US" b="1"/>
              <a:t> </a:t>
            </a:r>
            <a:endParaRPr lang="en-US" altLang="en-US" b="1"/>
          </a:p>
        </p:txBody>
      </p:sp>
      <p:sp>
        <p:nvSpPr>
          <p:cNvPr id="199684" name="Text Box 4">
            <a:extLst>
              <a:ext uri="{FF2B5EF4-FFF2-40B4-BE49-F238E27FC236}">
                <a16:creationId xmlns:a16="http://schemas.microsoft.com/office/drawing/2014/main" id="{45E14583-12AA-4C8E-8ECE-F94636F89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459163"/>
            <a:ext cx="6567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</a:rPr>
              <a:t>Step 2: Decide what you want to eliminate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199685" name="Text Box 5">
            <a:extLst>
              <a:ext uri="{FF2B5EF4-FFF2-40B4-BE49-F238E27FC236}">
                <a16:creationId xmlns:a16="http://schemas.microsoft.com/office/drawing/2014/main" id="{56452039-13A1-4C04-8BAC-24F561AF4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3987800"/>
            <a:ext cx="618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</a:rPr>
              <a:t>Eliminate </a:t>
            </a:r>
            <a:r>
              <a:rPr lang="en-GB" altLang="en-US" b="1"/>
              <a:t>x</a:t>
            </a:r>
            <a:r>
              <a:rPr lang="en-GB" altLang="en-US" b="1">
                <a:solidFill>
                  <a:srgbClr val="FFFF00"/>
                </a:solidFill>
              </a:rPr>
              <a:t> by :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199687" name="Text Box 7">
            <a:extLst>
              <a:ext uri="{FF2B5EF4-FFF2-40B4-BE49-F238E27FC236}">
                <a16:creationId xmlns:a16="http://schemas.microsoft.com/office/drawing/2014/main" id="{BF334CD9-FF90-4BB7-A521-B725FC911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438" y="5311775"/>
            <a:ext cx="3289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-26x 		=-369.2</a:t>
            </a:r>
            <a:endParaRPr lang="en-US" altLang="en-US" b="1"/>
          </a:p>
        </p:txBody>
      </p:sp>
      <p:sp>
        <p:nvSpPr>
          <p:cNvPr id="199688" name="Text Box 8">
            <a:extLst>
              <a:ext uri="{FF2B5EF4-FFF2-40B4-BE49-F238E27FC236}">
                <a16:creationId xmlns:a16="http://schemas.microsoft.com/office/drawing/2014/main" id="{DFD69411-C6AF-4A6E-8B1D-C410CF4E8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413" y="4551363"/>
            <a:ext cx="40655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16x + 24y =390.4	  </a:t>
            </a:r>
            <a:r>
              <a:rPr lang="en-GB" altLang="en-US" b="1">
                <a:solidFill>
                  <a:srgbClr val="FFFF00"/>
                </a:solidFill>
              </a:rPr>
              <a:t>(C)</a:t>
            </a:r>
            <a:r>
              <a:rPr lang="en-GB" altLang="en-US" b="1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en-GB" altLang="en-US" b="1" u="sng"/>
              <a:t>42x + 24y =759.6  </a:t>
            </a:r>
            <a:r>
              <a:rPr lang="en-GB" altLang="en-US" b="1">
                <a:solidFill>
                  <a:srgbClr val="FFFF00"/>
                </a:solidFill>
              </a:rPr>
              <a:t>(D)</a:t>
            </a:r>
            <a:r>
              <a:rPr lang="en-GB" altLang="en-US" b="1">
                <a:solidFill>
                  <a:srgbClr val="FF0000"/>
                </a:solidFill>
              </a:rPr>
              <a:t> 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199689" name="Text Box 9">
            <a:extLst>
              <a:ext uri="{FF2B5EF4-FFF2-40B4-BE49-F238E27FC236}">
                <a16:creationId xmlns:a16="http://schemas.microsoft.com/office/drawing/2014/main" id="{B69E2727-86FD-4A62-9246-C0085620B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338" y="5768975"/>
            <a:ext cx="4916487" cy="461963"/>
          </a:xfrm>
          <a:prstGeom prst="rect">
            <a:avLst/>
          </a:prstGeom>
          <a:solidFill>
            <a:schemeClr val="tx1">
              <a:lumMod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FFFF00"/>
                </a:solidFill>
                <a:cs typeface="Arial" charset="0"/>
              </a:rPr>
              <a:t>x = (-369.2) </a:t>
            </a:r>
            <a:r>
              <a:rPr lang="en-US" b="1" dirty="0">
                <a:solidFill>
                  <a:srgbClr val="FFFF00"/>
                </a:solidFill>
                <a:cs typeface="Arial" charset="0"/>
              </a:rPr>
              <a:t>÷ (-26) = £14.20</a:t>
            </a:r>
            <a:endParaRPr lang="en-US" b="1" dirty="0">
              <a:solidFill>
                <a:srgbClr val="FFFF00"/>
              </a:solidFill>
              <a:cs typeface="Tunga" pitchFamily="2" charset="0"/>
            </a:endParaRPr>
          </a:p>
        </p:txBody>
      </p:sp>
      <p:sp>
        <p:nvSpPr>
          <p:cNvPr id="199690" name="AutoShape 10">
            <a:extLst>
              <a:ext uri="{FF2B5EF4-FFF2-40B4-BE49-F238E27FC236}">
                <a16:creationId xmlns:a16="http://schemas.microsoft.com/office/drawing/2014/main" id="{15718161-3471-4D96-84C1-0BE81D79C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5700" y="2451100"/>
            <a:ext cx="2908300" cy="1003300"/>
          </a:xfrm>
          <a:prstGeom prst="cloudCallout">
            <a:avLst>
              <a:gd name="adj1" fmla="val -48852"/>
              <a:gd name="adj2" fmla="val 178310"/>
            </a:avLst>
          </a:prstGeom>
          <a:solidFill>
            <a:schemeClr val="accent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000000"/>
                </a:solidFill>
              </a:rPr>
              <a:t>Subtracting</a:t>
            </a:r>
          </a:p>
        </p:txBody>
      </p:sp>
      <p:sp>
        <p:nvSpPr>
          <p:cNvPr id="199691" name="Rectangle 11">
            <a:extLst>
              <a:ext uri="{FF2B5EF4-FFF2-40B4-BE49-F238E27FC236}">
                <a16:creationId xmlns:a16="http://schemas.microsoft.com/office/drawing/2014/main" id="{DB6D7543-331F-4F3C-B2FB-9C76F2345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4495800"/>
            <a:ext cx="1135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</a:rPr>
              <a:t>(A) x4</a:t>
            </a:r>
          </a:p>
        </p:txBody>
      </p:sp>
      <p:sp>
        <p:nvSpPr>
          <p:cNvPr id="199692" name="Rectangle 12">
            <a:extLst>
              <a:ext uri="{FF2B5EF4-FFF2-40B4-BE49-F238E27FC236}">
                <a16:creationId xmlns:a16="http://schemas.microsoft.com/office/drawing/2014/main" id="{C661A914-4606-46F9-BB74-9D456A186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325" y="4876800"/>
            <a:ext cx="1104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FF00"/>
                </a:solidFill>
              </a:rPr>
              <a:t>(B) x6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6" grpId="0" autoUpdateAnimBg="0"/>
      <p:bldP spid="199683" grpId="0" autoUpdateAnimBg="0"/>
      <p:bldP spid="199684" grpId="0" autoUpdateAnimBg="0"/>
      <p:bldP spid="199685" grpId="0" autoUpdateAnimBg="0"/>
      <p:bldP spid="199687" grpId="0" autoUpdateAnimBg="0"/>
      <p:bldP spid="199688" grpId="0" autoUpdateAnimBg="0"/>
      <p:bldP spid="199689" grpId="0" animBg="1" autoUpdateAnimBg="0"/>
      <p:bldP spid="199690" grpId="0" animBg="1"/>
      <p:bldP spid="199691" grpId="0"/>
      <p:bldP spid="19969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C5D38B6D-470E-4D63-93D1-950B21FED1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B6CB723-F7A7-4C8C-977E-2867C20CA8F8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DB79E9F4-EB96-4D0F-B088-755FCDBC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200706" name="Text Box 2">
            <a:extLst>
              <a:ext uri="{FF2B5EF4-FFF2-40B4-BE49-F238E27FC236}">
                <a16:creationId xmlns:a16="http://schemas.microsoft.com/office/drawing/2014/main" id="{5F2C1A5C-A84A-4B55-9FBB-E766179DF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036763"/>
            <a:ext cx="7618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FFFF00"/>
                </a:solidFill>
              </a:rPr>
              <a:t>Step 3: Sub into one of the equations to get other variable</a:t>
            </a:r>
            <a:endParaRPr lang="en-US" altLang="en-US" sz="2000" b="1">
              <a:solidFill>
                <a:srgbClr val="FFFF00"/>
              </a:solidFill>
            </a:endParaRPr>
          </a:p>
        </p:txBody>
      </p:sp>
      <p:sp>
        <p:nvSpPr>
          <p:cNvPr id="200707" name="Text Box 3">
            <a:extLst>
              <a:ext uri="{FF2B5EF4-FFF2-40B4-BE49-F238E27FC236}">
                <a16:creationId xmlns:a16="http://schemas.microsoft.com/office/drawing/2014/main" id="{95B801F2-C372-4CDD-84F6-B1FCF7378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493963"/>
            <a:ext cx="5695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Substitute y = 14.20 in equation (A)</a:t>
            </a:r>
            <a:endParaRPr lang="en-US" altLang="en-US" b="1"/>
          </a:p>
        </p:txBody>
      </p:sp>
      <p:sp>
        <p:nvSpPr>
          <p:cNvPr id="200708" name="Text Box 4">
            <a:extLst>
              <a:ext uri="{FF2B5EF4-FFF2-40B4-BE49-F238E27FC236}">
                <a16:creationId xmlns:a16="http://schemas.microsoft.com/office/drawing/2014/main" id="{4983BDED-CA5F-4C72-8EDE-66F8D6659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2954338"/>
            <a:ext cx="3908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4 </a:t>
            </a:r>
            <a:r>
              <a:rPr lang="en-GB" altLang="en-US" sz="1400" b="1"/>
              <a:t>x</a:t>
            </a:r>
            <a:r>
              <a:rPr lang="en-GB" altLang="en-US" b="1"/>
              <a:t> 14.20 + 6y = 97.60 </a:t>
            </a:r>
          </a:p>
        </p:txBody>
      </p:sp>
      <p:sp>
        <p:nvSpPr>
          <p:cNvPr id="200709" name="Text Box 5">
            <a:extLst>
              <a:ext uri="{FF2B5EF4-FFF2-40B4-BE49-F238E27FC236}">
                <a16:creationId xmlns:a16="http://schemas.microsoft.com/office/drawing/2014/main" id="{07BFAED4-6F09-42DA-BF0D-A9E90216F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3414713"/>
            <a:ext cx="3541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6y  = 97.60 – 56.80</a:t>
            </a:r>
            <a:endParaRPr lang="en-US" altLang="en-US" b="1">
              <a:solidFill>
                <a:schemeClr val="bg2"/>
              </a:solidFill>
            </a:endParaRPr>
          </a:p>
        </p:txBody>
      </p:sp>
      <p:sp>
        <p:nvSpPr>
          <p:cNvPr id="200710" name="Text Box 6">
            <a:extLst>
              <a:ext uri="{FF2B5EF4-FFF2-40B4-BE49-F238E27FC236}">
                <a16:creationId xmlns:a16="http://schemas.microsoft.com/office/drawing/2014/main" id="{F249A514-4EC5-44EB-9CF2-9E87BFD33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4124325"/>
            <a:ext cx="32813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2000" b="1">
                <a:solidFill>
                  <a:srgbClr val="FFFF00"/>
                </a:solidFill>
              </a:rPr>
              <a:t>The solution is x = adult 	price = £14.20</a:t>
            </a:r>
          </a:p>
          <a:p>
            <a:pPr algn="r" eaLnBrk="1" hangingPunct="1"/>
            <a:r>
              <a:rPr lang="en-GB" altLang="en-US" sz="2000" b="1">
                <a:solidFill>
                  <a:srgbClr val="FFFF00"/>
                </a:solidFill>
              </a:rPr>
              <a:t> 		y = child price = £6.80</a:t>
            </a:r>
            <a:endParaRPr lang="en-US" altLang="en-US" sz="2000" b="1">
              <a:solidFill>
                <a:srgbClr val="FFFF00"/>
              </a:solidFill>
            </a:endParaRPr>
          </a:p>
        </p:txBody>
      </p:sp>
      <p:sp>
        <p:nvSpPr>
          <p:cNvPr id="200711" name="Text Box 7">
            <a:extLst>
              <a:ext uri="{FF2B5EF4-FFF2-40B4-BE49-F238E27FC236}">
                <a16:creationId xmlns:a16="http://schemas.microsoft.com/office/drawing/2014/main" id="{ACC094D8-37F8-493F-90EC-B2D35EE30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429125"/>
            <a:ext cx="80279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rgbClr val="FFFF00"/>
                </a:solidFill>
              </a:rPr>
              <a:t>Step 4:</a:t>
            </a:r>
          </a:p>
          <a:p>
            <a:pPr eaLnBrk="1" hangingPunct="1"/>
            <a:endParaRPr lang="en-GB" altLang="en-US" sz="1800" b="1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1800" b="1">
                <a:solidFill>
                  <a:srgbClr val="FFFF00"/>
                </a:solidFill>
              </a:rPr>
              <a:t>Check answers by substituting into both equations</a:t>
            </a:r>
            <a:endParaRPr lang="en-US" altLang="en-US" sz="1800" b="1">
              <a:solidFill>
                <a:srgbClr val="FFFF00"/>
              </a:solidFill>
            </a:endParaRPr>
          </a:p>
        </p:txBody>
      </p:sp>
      <p:sp>
        <p:nvSpPr>
          <p:cNvPr id="200712" name="Text Box 8">
            <a:extLst>
              <a:ext uri="{FF2B5EF4-FFF2-40B4-BE49-F238E27FC236}">
                <a16:creationId xmlns:a16="http://schemas.microsoft.com/office/drawing/2014/main" id="{626C6A87-E7E3-4324-A658-02EE5D8D0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3875088"/>
            <a:ext cx="187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6y = 40.80</a:t>
            </a:r>
          </a:p>
        </p:txBody>
      </p:sp>
      <p:sp>
        <p:nvSpPr>
          <p:cNvPr id="200714" name="Rectangle 10">
            <a:extLst>
              <a:ext uri="{FF2B5EF4-FFF2-40B4-BE49-F238E27FC236}">
                <a16:creationId xmlns:a16="http://schemas.microsoft.com/office/drawing/2014/main" id="{64F35A53-46C9-4CB9-A059-534AE2731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300" y="5534025"/>
            <a:ext cx="236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/>
              <a:t>4x + 6y = 97.60</a:t>
            </a:r>
          </a:p>
          <a:p>
            <a:pPr eaLnBrk="1" hangingPunct="1"/>
            <a:r>
              <a:rPr lang="en-GB" altLang="en-US" sz="1800" b="1"/>
              <a:t>7x + 4y = 126.60</a:t>
            </a:r>
          </a:p>
        </p:txBody>
      </p:sp>
      <p:sp>
        <p:nvSpPr>
          <p:cNvPr id="200715" name="Rectangle 11">
            <a:extLst>
              <a:ext uri="{FF2B5EF4-FFF2-40B4-BE49-F238E27FC236}">
                <a16:creationId xmlns:a16="http://schemas.microsoft.com/office/drawing/2014/main" id="{80FC8CC6-0D93-4EE0-A1D2-16B8BB168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225" y="5519738"/>
            <a:ext cx="3406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rgbClr val="FFFF00"/>
                </a:solidFill>
              </a:rPr>
              <a:t>( 56.80 + 40.80 = £97.60 )</a:t>
            </a:r>
          </a:p>
        </p:txBody>
      </p:sp>
      <p:sp>
        <p:nvSpPr>
          <p:cNvPr id="200716" name="Rectangle 12">
            <a:extLst>
              <a:ext uri="{FF2B5EF4-FFF2-40B4-BE49-F238E27FC236}">
                <a16:creationId xmlns:a16="http://schemas.microsoft.com/office/drawing/2014/main" id="{7E870ECB-6092-4CF1-95DF-A3B2DAA4F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225" y="5837238"/>
            <a:ext cx="3646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rgbClr val="FFFF00"/>
                </a:solidFill>
              </a:rPr>
              <a:t>( 99.40 + 27.20 = £ 126.60 )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530779D0-8427-49A8-B8DA-0EB3CC8F8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7775" y="4335463"/>
            <a:ext cx="1747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/>
              <a:t>y = £6.80</a:t>
            </a:r>
          </a:p>
        </p:txBody>
      </p:sp>
      <p:pic>
        <p:nvPicPr>
          <p:cNvPr id="15" name="Picture 14" descr="TICK.jpg">
            <a:extLst>
              <a:ext uri="{FF2B5EF4-FFF2-40B4-BE49-F238E27FC236}">
                <a16:creationId xmlns:a16="http://schemas.microsoft.com/office/drawing/2014/main" id="{FDDE03B1-7E8E-428B-9A9C-F53294F5566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1900" y="5588000"/>
            <a:ext cx="647700" cy="647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autoUpdateAnimBg="0"/>
      <p:bldP spid="200707" grpId="0" autoUpdateAnimBg="0"/>
      <p:bldP spid="200708" grpId="0" autoUpdateAnimBg="0"/>
      <p:bldP spid="200709" grpId="0" autoUpdateAnimBg="0"/>
      <p:bldP spid="200710" grpId="0" autoUpdateAnimBg="0"/>
      <p:bldP spid="200711" grpId="0" autoUpdateAnimBg="0"/>
      <p:bldP spid="200712" grpId="0" autoUpdateAnimBg="0"/>
      <p:bldP spid="200714" grpId="0"/>
      <p:bldP spid="200715" grpId="0"/>
      <p:bldP spid="200716" grpId="0"/>
      <p:bldP spid="14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3BC4423B-F1D6-488C-8B9B-4B291F31816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3025054-ED86-4801-BA02-D3CC97A43813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318A71B-5925-41FC-85A4-2EA2D252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86020" name="Rectangle 2">
            <a:extLst>
              <a:ext uri="{FF2B5EF4-FFF2-40B4-BE49-F238E27FC236}">
                <a16:creationId xmlns:a16="http://schemas.microsoft.com/office/drawing/2014/main" id="{8D5874DA-01A7-4ABB-BAB3-EA35BD7AC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1" name="Text Box 3">
            <a:extLst>
              <a:ext uri="{FF2B5EF4-FFF2-40B4-BE49-F238E27FC236}">
                <a16:creationId xmlns:a16="http://schemas.microsoft.com/office/drawing/2014/main" id="{A01357BF-0291-4836-98C7-19E16B7F8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2220913"/>
            <a:ext cx="5195888" cy="2554287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/>
              <a:t>Now try N5 TJ</a:t>
            </a:r>
          </a:p>
          <a:p>
            <a:pPr algn="ctr" eaLnBrk="1" hangingPunct="1"/>
            <a:r>
              <a:rPr lang="en-GB" altLang="en-US" sz="4000"/>
              <a:t>Ex 4.5</a:t>
            </a:r>
          </a:p>
          <a:p>
            <a:pPr algn="ctr" eaLnBrk="1" hangingPunct="1"/>
            <a:r>
              <a:rPr lang="en-GB" altLang="en-US" sz="4000"/>
              <a:t>Ch4 (page 40)</a:t>
            </a:r>
          </a:p>
          <a:p>
            <a:pPr algn="ctr" eaLnBrk="1" hangingPunct="1"/>
            <a:endParaRPr lang="en-GB" altLang="en-US" sz="4000"/>
          </a:p>
        </p:txBody>
      </p:sp>
      <p:pic>
        <p:nvPicPr>
          <p:cNvPr id="86022" name="Picture 4" descr="ag00463_">
            <a:extLst>
              <a:ext uri="{FF2B5EF4-FFF2-40B4-BE49-F238E27FC236}">
                <a16:creationId xmlns:a16="http://schemas.microsoft.com/office/drawing/2014/main" id="{C9E55664-DDE2-4C50-A800-5E0C5B2615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Text Box 5">
            <a:extLst>
              <a:ext uri="{FF2B5EF4-FFF2-40B4-BE49-F238E27FC236}">
                <a16:creationId xmlns:a16="http://schemas.microsoft.com/office/drawing/2014/main" id="{75680248-A1B7-4E30-BA67-0D19C6EA743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soB2C6">
            <a:extLst>
              <a:ext uri="{FF2B5EF4-FFF2-40B4-BE49-F238E27FC236}">
                <a16:creationId xmlns:a16="http://schemas.microsoft.com/office/drawing/2014/main" id="{FCBB3B0A-ACA3-43CD-B5B3-22317ED6EC6E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t="42838" r="44284" b="44846"/>
          <a:stretch>
            <a:fillRect/>
          </a:stretch>
        </p:blipFill>
        <p:spPr>
          <a:xfrm>
            <a:off x="611188" y="476250"/>
            <a:ext cx="6913562" cy="2673350"/>
          </a:xfr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>
            <a:extLst>
              <a:ext uri="{FF2B5EF4-FFF2-40B4-BE49-F238E27FC236}">
                <a16:creationId xmlns:a16="http://schemas.microsoft.com/office/drawing/2014/main" id="{067595EA-DB13-4B0E-9126-D7E6915B0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64039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60">
            <a:extLst>
              <a:ext uri="{FF2B5EF4-FFF2-40B4-BE49-F238E27FC236}">
                <a16:creationId xmlns:a16="http://schemas.microsoft.com/office/drawing/2014/main" id="{B7349906-588E-48B4-8195-055D4DAF1EA9}"/>
              </a:ext>
            </a:extLst>
          </p:cNvPr>
          <p:cNvGrpSpPr>
            <a:grpSpLocks/>
          </p:cNvGrpSpPr>
          <p:nvPr/>
        </p:nvGrpSpPr>
        <p:grpSpPr bwMode="auto">
          <a:xfrm>
            <a:off x="673100" y="915988"/>
            <a:ext cx="6578600" cy="5664200"/>
            <a:chOff x="1098" y="557"/>
            <a:chExt cx="3530" cy="3288"/>
          </a:xfrm>
        </p:grpSpPr>
        <p:grpSp>
          <p:nvGrpSpPr>
            <p:cNvPr id="47116" name="Group 61">
              <a:extLst>
                <a:ext uri="{FF2B5EF4-FFF2-40B4-BE49-F238E27FC236}">
                  <a16:creationId xmlns:a16="http://schemas.microsoft.com/office/drawing/2014/main" id="{6FCCE37B-13E1-4945-90D2-6001B3867F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4" y="616"/>
              <a:ext cx="3140" cy="3140"/>
              <a:chOff x="1244" y="616"/>
              <a:chExt cx="3140" cy="3140"/>
            </a:xfrm>
          </p:grpSpPr>
          <p:grpSp>
            <p:nvGrpSpPr>
              <p:cNvPr id="47160" name="Group 62">
                <a:extLst>
                  <a:ext uri="{FF2B5EF4-FFF2-40B4-BE49-F238E27FC236}">
                    <a16:creationId xmlns:a16="http://schemas.microsoft.com/office/drawing/2014/main" id="{DB7F7A07-E5ED-4BB5-9A92-302CD684E2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4" y="616"/>
                <a:ext cx="3140" cy="3140"/>
                <a:chOff x="773" y="1401"/>
                <a:chExt cx="3140" cy="3140"/>
              </a:xfrm>
            </p:grpSpPr>
            <p:sp>
              <p:nvSpPr>
                <p:cNvPr id="47163" name="Rectangle 63">
                  <a:extLst>
                    <a:ext uri="{FF2B5EF4-FFF2-40B4-BE49-F238E27FC236}">
                      <a16:creationId xmlns:a16="http://schemas.microsoft.com/office/drawing/2014/main" id="{CB6D43E5-1373-487D-96C6-7300130FE2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64" name="Rectangle 64">
                  <a:extLst>
                    <a:ext uri="{FF2B5EF4-FFF2-40B4-BE49-F238E27FC236}">
                      <a16:creationId xmlns:a16="http://schemas.microsoft.com/office/drawing/2014/main" id="{90F297A6-15B3-487A-8A70-13E1775A94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65" name="Rectangle 65">
                  <a:extLst>
                    <a:ext uri="{FF2B5EF4-FFF2-40B4-BE49-F238E27FC236}">
                      <a16:creationId xmlns:a16="http://schemas.microsoft.com/office/drawing/2014/main" id="{8A6CC0D1-0B31-4A06-A706-8411E5E06C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66" name="Rectangle 66">
                  <a:extLst>
                    <a:ext uri="{FF2B5EF4-FFF2-40B4-BE49-F238E27FC236}">
                      <a16:creationId xmlns:a16="http://schemas.microsoft.com/office/drawing/2014/main" id="{6833BF41-3658-446B-97E0-AE11FA26AC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67" name="Rectangle 67">
                  <a:extLst>
                    <a:ext uri="{FF2B5EF4-FFF2-40B4-BE49-F238E27FC236}">
                      <a16:creationId xmlns:a16="http://schemas.microsoft.com/office/drawing/2014/main" id="{D553088A-74E8-447B-8D37-7DD18C01AF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68" name="Rectangle 68">
                  <a:extLst>
                    <a:ext uri="{FF2B5EF4-FFF2-40B4-BE49-F238E27FC236}">
                      <a16:creationId xmlns:a16="http://schemas.microsoft.com/office/drawing/2014/main" id="{F72CD9A5-0844-4730-860E-7EA1FA4CB6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69" name="Rectangle 69">
                  <a:extLst>
                    <a:ext uri="{FF2B5EF4-FFF2-40B4-BE49-F238E27FC236}">
                      <a16:creationId xmlns:a16="http://schemas.microsoft.com/office/drawing/2014/main" id="{1E255214-282E-4463-88CD-B85D0BEF91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70" name="Rectangle 70">
                  <a:extLst>
                    <a:ext uri="{FF2B5EF4-FFF2-40B4-BE49-F238E27FC236}">
                      <a16:creationId xmlns:a16="http://schemas.microsoft.com/office/drawing/2014/main" id="{7C71E6B8-A3AD-4360-BB1B-34DB9550F1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71" name="Rectangle 71">
                  <a:extLst>
                    <a:ext uri="{FF2B5EF4-FFF2-40B4-BE49-F238E27FC236}">
                      <a16:creationId xmlns:a16="http://schemas.microsoft.com/office/drawing/2014/main" id="{96CCBBAF-C40E-4DF8-8CD5-98B3CC9BEB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72" name="Rectangle 72">
                  <a:extLst>
                    <a:ext uri="{FF2B5EF4-FFF2-40B4-BE49-F238E27FC236}">
                      <a16:creationId xmlns:a16="http://schemas.microsoft.com/office/drawing/2014/main" id="{219DB1CC-D3FD-43B2-BE26-525EA4C1FF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73" name="Rectangle 73">
                  <a:extLst>
                    <a:ext uri="{FF2B5EF4-FFF2-40B4-BE49-F238E27FC236}">
                      <a16:creationId xmlns:a16="http://schemas.microsoft.com/office/drawing/2014/main" id="{FB883FAA-7226-45C5-9BCA-6CB0D4E4CF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74" name="Rectangle 74">
                  <a:extLst>
                    <a:ext uri="{FF2B5EF4-FFF2-40B4-BE49-F238E27FC236}">
                      <a16:creationId xmlns:a16="http://schemas.microsoft.com/office/drawing/2014/main" id="{3C993629-61C1-42F9-B40A-4FD615BA17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75" name="Rectangle 75">
                  <a:extLst>
                    <a:ext uri="{FF2B5EF4-FFF2-40B4-BE49-F238E27FC236}">
                      <a16:creationId xmlns:a16="http://schemas.microsoft.com/office/drawing/2014/main" id="{CD9E687A-A31B-4BB7-AC12-517042967B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76" name="Rectangle 76">
                  <a:extLst>
                    <a:ext uri="{FF2B5EF4-FFF2-40B4-BE49-F238E27FC236}">
                      <a16:creationId xmlns:a16="http://schemas.microsoft.com/office/drawing/2014/main" id="{08BD0B63-6147-47B6-A412-1A8584C280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77" name="Rectangle 77">
                  <a:extLst>
                    <a:ext uri="{FF2B5EF4-FFF2-40B4-BE49-F238E27FC236}">
                      <a16:creationId xmlns:a16="http://schemas.microsoft.com/office/drawing/2014/main" id="{CE3FF016-8DC8-44B8-A185-9CB25DF7B4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78" name="Rectangle 78">
                  <a:extLst>
                    <a:ext uri="{FF2B5EF4-FFF2-40B4-BE49-F238E27FC236}">
                      <a16:creationId xmlns:a16="http://schemas.microsoft.com/office/drawing/2014/main" id="{18F0611B-09AC-4D06-8A9B-0340264CC8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79" name="Rectangle 79">
                  <a:extLst>
                    <a:ext uri="{FF2B5EF4-FFF2-40B4-BE49-F238E27FC236}">
                      <a16:creationId xmlns:a16="http://schemas.microsoft.com/office/drawing/2014/main" id="{B4648F1F-8480-42B7-A1E4-83C11902C4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80" name="Rectangle 80">
                  <a:extLst>
                    <a:ext uri="{FF2B5EF4-FFF2-40B4-BE49-F238E27FC236}">
                      <a16:creationId xmlns:a16="http://schemas.microsoft.com/office/drawing/2014/main" id="{BBB06FC9-608A-439F-83E3-E2253DC4BE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81" name="Rectangle 81">
                  <a:extLst>
                    <a:ext uri="{FF2B5EF4-FFF2-40B4-BE49-F238E27FC236}">
                      <a16:creationId xmlns:a16="http://schemas.microsoft.com/office/drawing/2014/main" id="{C5D9BEC9-55FC-4770-8E87-FF0BE59F16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82" name="Rectangle 82">
                  <a:extLst>
                    <a:ext uri="{FF2B5EF4-FFF2-40B4-BE49-F238E27FC236}">
                      <a16:creationId xmlns:a16="http://schemas.microsoft.com/office/drawing/2014/main" id="{F43A6E20-C79D-4EA2-ADDB-0F850FA9C4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83" name="Rectangle 83">
                  <a:extLst>
                    <a:ext uri="{FF2B5EF4-FFF2-40B4-BE49-F238E27FC236}">
                      <a16:creationId xmlns:a16="http://schemas.microsoft.com/office/drawing/2014/main" id="{E0115733-CBF0-4E35-862E-169DDC754C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84" name="Rectangle 84">
                  <a:extLst>
                    <a:ext uri="{FF2B5EF4-FFF2-40B4-BE49-F238E27FC236}">
                      <a16:creationId xmlns:a16="http://schemas.microsoft.com/office/drawing/2014/main" id="{E3B39316-316F-412F-9A06-6F65A4CAE5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85" name="Rectangle 85">
                  <a:extLst>
                    <a:ext uri="{FF2B5EF4-FFF2-40B4-BE49-F238E27FC236}">
                      <a16:creationId xmlns:a16="http://schemas.microsoft.com/office/drawing/2014/main" id="{F3057CFB-320A-4428-A910-4508A97A01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86" name="Rectangle 86">
                  <a:extLst>
                    <a:ext uri="{FF2B5EF4-FFF2-40B4-BE49-F238E27FC236}">
                      <a16:creationId xmlns:a16="http://schemas.microsoft.com/office/drawing/2014/main" id="{D5DB96B6-4B27-4E79-9D1B-5B6915E5E8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87" name="Rectangle 87">
                  <a:extLst>
                    <a:ext uri="{FF2B5EF4-FFF2-40B4-BE49-F238E27FC236}">
                      <a16:creationId xmlns:a16="http://schemas.microsoft.com/office/drawing/2014/main" id="{81C1E25F-2297-4399-9738-0C42799671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88" name="Rectangle 88">
                  <a:extLst>
                    <a:ext uri="{FF2B5EF4-FFF2-40B4-BE49-F238E27FC236}">
                      <a16:creationId xmlns:a16="http://schemas.microsoft.com/office/drawing/2014/main" id="{0098B212-794F-4AB4-B0D7-1F98211F8F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89" name="Rectangle 89">
                  <a:extLst>
                    <a:ext uri="{FF2B5EF4-FFF2-40B4-BE49-F238E27FC236}">
                      <a16:creationId xmlns:a16="http://schemas.microsoft.com/office/drawing/2014/main" id="{F484F696-DC03-4AD7-9F1E-3295C245DC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90" name="Rectangle 90">
                  <a:extLst>
                    <a:ext uri="{FF2B5EF4-FFF2-40B4-BE49-F238E27FC236}">
                      <a16:creationId xmlns:a16="http://schemas.microsoft.com/office/drawing/2014/main" id="{E4E254B0-4BB1-449B-98E7-799416A648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91" name="Rectangle 91">
                  <a:extLst>
                    <a:ext uri="{FF2B5EF4-FFF2-40B4-BE49-F238E27FC236}">
                      <a16:creationId xmlns:a16="http://schemas.microsoft.com/office/drawing/2014/main" id="{404934FA-79C9-4324-BBA6-BE3D173F70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92" name="Rectangle 92">
                  <a:extLst>
                    <a:ext uri="{FF2B5EF4-FFF2-40B4-BE49-F238E27FC236}">
                      <a16:creationId xmlns:a16="http://schemas.microsoft.com/office/drawing/2014/main" id="{4F33935E-2329-40E7-A49F-886F25CEFD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93" name="Rectangle 93">
                  <a:extLst>
                    <a:ext uri="{FF2B5EF4-FFF2-40B4-BE49-F238E27FC236}">
                      <a16:creationId xmlns:a16="http://schemas.microsoft.com/office/drawing/2014/main" id="{33E7B963-D3C3-4218-BBF6-D216BE7AD1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94" name="Rectangle 94">
                  <a:extLst>
                    <a:ext uri="{FF2B5EF4-FFF2-40B4-BE49-F238E27FC236}">
                      <a16:creationId xmlns:a16="http://schemas.microsoft.com/office/drawing/2014/main" id="{5CA3EE8F-9E16-4312-A2CA-72E6900098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95" name="Rectangle 95">
                  <a:extLst>
                    <a:ext uri="{FF2B5EF4-FFF2-40B4-BE49-F238E27FC236}">
                      <a16:creationId xmlns:a16="http://schemas.microsoft.com/office/drawing/2014/main" id="{C821D1D6-C5AC-4B10-9334-B728F2BBA5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96" name="Rectangle 96">
                  <a:extLst>
                    <a:ext uri="{FF2B5EF4-FFF2-40B4-BE49-F238E27FC236}">
                      <a16:creationId xmlns:a16="http://schemas.microsoft.com/office/drawing/2014/main" id="{17B5CB2B-E4F7-449C-BEA0-6FEE5AC5E4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97" name="Rectangle 97">
                  <a:extLst>
                    <a:ext uri="{FF2B5EF4-FFF2-40B4-BE49-F238E27FC236}">
                      <a16:creationId xmlns:a16="http://schemas.microsoft.com/office/drawing/2014/main" id="{ED9915BB-1F4E-4B14-BA0F-644F21F95D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98" name="Rectangle 98">
                  <a:extLst>
                    <a:ext uri="{FF2B5EF4-FFF2-40B4-BE49-F238E27FC236}">
                      <a16:creationId xmlns:a16="http://schemas.microsoft.com/office/drawing/2014/main" id="{1AAC8C32-E2AE-4DA5-B246-EF089833BC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199" name="Rectangle 99">
                  <a:extLst>
                    <a:ext uri="{FF2B5EF4-FFF2-40B4-BE49-F238E27FC236}">
                      <a16:creationId xmlns:a16="http://schemas.microsoft.com/office/drawing/2014/main" id="{26C57B74-54B5-45F0-A391-0A3152496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00" name="Rectangle 100">
                  <a:extLst>
                    <a:ext uri="{FF2B5EF4-FFF2-40B4-BE49-F238E27FC236}">
                      <a16:creationId xmlns:a16="http://schemas.microsoft.com/office/drawing/2014/main" id="{2673AE1F-0557-4EDE-B617-E01A151153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01" name="Rectangle 101">
                  <a:extLst>
                    <a:ext uri="{FF2B5EF4-FFF2-40B4-BE49-F238E27FC236}">
                      <a16:creationId xmlns:a16="http://schemas.microsoft.com/office/drawing/2014/main" id="{662F70B2-8466-4009-B125-3652BFDCD7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02" name="Rectangle 102">
                  <a:extLst>
                    <a:ext uri="{FF2B5EF4-FFF2-40B4-BE49-F238E27FC236}">
                      <a16:creationId xmlns:a16="http://schemas.microsoft.com/office/drawing/2014/main" id="{74BC93B8-242A-4FC7-B2B9-026C84DC0B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03" name="Rectangle 103">
                  <a:extLst>
                    <a:ext uri="{FF2B5EF4-FFF2-40B4-BE49-F238E27FC236}">
                      <a16:creationId xmlns:a16="http://schemas.microsoft.com/office/drawing/2014/main" id="{87E3385C-4456-4B39-A4BD-6B690B4F57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04" name="Rectangle 104">
                  <a:extLst>
                    <a:ext uri="{FF2B5EF4-FFF2-40B4-BE49-F238E27FC236}">
                      <a16:creationId xmlns:a16="http://schemas.microsoft.com/office/drawing/2014/main" id="{6B175F0D-F9D8-4D60-8959-8BA26243ED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05" name="Rectangle 105">
                  <a:extLst>
                    <a:ext uri="{FF2B5EF4-FFF2-40B4-BE49-F238E27FC236}">
                      <a16:creationId xmlns:a16="http://schemas.microsoft.com/office/drawing/2014/main" id="{42A22CCA-CB0B-4CF0-A911-545CD3C09F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06" name="Rectangle 106">
                  <a:extLst>
                    <a:ext uri="{FF2B5EF4-FFF2-40B4-BE49-F238E27FC236}">
                      <a16:creationId xmlns:a16="http://schemas.microsoft.com/office/drawing/2014/main" id="{C50B4855-14AF-4CC4-9AC7-4CBD53EB58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07" name="Rectangle 107">
                  <a:extLst>
                    <a:ext uri="{FF2B5EF4-FFF2-40B4-BE49-F238E27FC236}">
                      <a16:creationId xmlns:a16="http://schemas.microsoft.com/office/drawing/2014/main" id="{C4481BE7-E21C-4FD5-ACF6-5AC69B2466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08" name="Rectangle 108">
                  <a:extLst>
                    <a:ext uri="{FF2B5EF4-FFF2-40B4-BE49-F238E27FC236}">
                      <a16:creationId xmlns:a16="http://schemas.microsoft.com/office/drawing/2014/main" id="{D52DD740-8C09-4DE5-8016-E86A137839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09" name="Rectangle 109">
                  <a:extLst>
                    <a:ext uri="{FF2B5EF4-FFF2-40B4-BE49-F238E27FC236}">
                      <a16:creationId xmlns:a16="http://schemas.microsoft.com/office/drawing/2014/main" id="{449C0E6B-B254-498D-B1A2-5931858BD5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10" name="Rectangle 110">
                  <a:extLst>
                    <a:ext uri="{FF2B5EF4-FFF2-40B4-BE49-F238E27FC236}">
                      <a16:creationId xmlns:a16="http://schemas.microsoft.com/office/drawing/2014/main" id="{628C3045-646F-4150-9696-3409B34A82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11" name="Rectangle 111">
                  <a:extLst>
                    <a:ext uri="{FF2B5EF4-FFF2-40B4-BE49-F238E27FC236}">
                      <a16:creationId xmlns:a16="http://schemas.microsoft.com/office/drawing/2014/main" id="{F9EF7B15-000E-4E1F-B2A8-120AF4A1A9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12" name="Rectangle 112">
                  <a:extLst>
                    <a:ext uri="{FF2B5EF4-FFF2-40B4-BE49-F238E27FC236}">
                      <a16:creationId xmlns:a16="http://schemas.microsoft.com/office/drawing/2014/main" id="{39E0D839-0BE2-480A-9A55-BBDB230072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13" name="Rectangle 113">
                  <a:extLst>
                    <a:ext uri="{FF2B5EF4-FFF2-40B4-BE49-F238E27FC236}">
                      <a16:creationId xmlns:a16="http://schemas.microsoft.com/office/drawing/2014/main" id="{A8E89D97-C1AB-4797-A56F-CE916D5CEF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14" name="Rectangle 114">
                  <a:extLst>
                    <a:ext uri="{FF2B5EF4-FFF2-40B4-BE49-F238E27FC236}">
                      <a16:creationId xmlns:a16="http://schemas.microsoft.com/office/drawing/2014/main" id="{54E58E12-16C0-4CA5-85D6-22EEF0F459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15" name="Rectangle 115">
                  <a:extLst>
                    <a:ext uri="{FF2B5EF4-FFF2-40B4-BE49-F238E27FC236}">
                      <a16:creationId xmlns:a16="http://schemas.microsoft.com/office/drawing/2014/main" id="{13DED657-0E25-49C2-BA52-7638F933C7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16" name="Rectangle 116">
                  <a:extLst>
                    <a:ext uri="{FF2B5EF4-FFF2-40B4-BE49-F238E27FC236}">
                      <a16:creationId xmlns:a16="http://schemas.microsoft.com/office/drawing/2014/main" id="{D8DC7822-F911-4FB1-AA63-51CFD24980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17" name="Rectangle 117">
                  <a:extLst>
                    <a:ext uri="{FF2B5EF4-FFF2-40B4-BE49-F238E27FC236}">
                      <a16:creationId xmlns:a16="http://schemas.microsoft.com/office/drawing/2014/main" id="{B30C846F-0BF0-4088-BE4B-52E12AED7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18" name="Rectangle 118">
                  <a:extLst>
                    <a:ext uri="{FF2B5EF4-FFF2-40B4-BE49-F238E27FC236}">
                      <a16:creationId xmlns:a16="http://schemas.microsoft.com/office/drawing/2014/main" id="{AF02EA6C-A11F-4EF5-AE9D-7D3C0605A1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19" name="Rectangle 119">
                  <a:extLst>
                    <a:ext uri="{FF2B5EF4-FFF2-40B4-BE49-F238E27FC236}">
                      <a16:creationId xmlns:a16="http://schemas.microsoft.com/office/drawing/2014/main" id="{D2BCE999-D4DE-41F2-B1E6-E19F1E823A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20" name="Rectangle 120">
                  <a:extLst>
                    <a:ext uri="{FF2B5EF4-FFF2-40B4-BE49-F238E27FC236}">
                      <a16:creationId xmlns:a16="http://schemas.microsoft.com/office/drawing/2014/main" id="{4C378D0C-2981-47A3-821C-3032839C64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21" name="Rectangle 121">
                  <a:extLst>
                    <a:ext uri="{FF2B5EF4-FFF2-40B4-BE49-F238E27FC236}">
                      <a16:creationId xmlns:a16="http://schemas.microsoft.com/office/drawing/2014/main" id="{0ABD4416-3670-4EEE-A3BB-61F8AA0D0E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22" name="Rectangle 122">
                  <a:extLst>
                    <a:ext uri="{FF2B5EF4-FFF2-40B4-BE49-F238E27FC236}">
                      <a16:creationId xmlns:a16="http://schemas.microsoft.com/office/drawing/2014/main" id="{1D78CBB1-8D00-4300-B98C-7EA56F378D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23" name="Rectangle 123">
                  <a:extLst>
                    <a:ext uri="{FF2B5EF4-FFF2-40B4-BE49-F238E27FC236}">
                      <a16:creationId xmlns:a16="http://schemas.microsoft.com/office/drawing/2014/main" id="{17FAE43F-B193-4628-B1A5-8992618C6D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24" name="Rectangle 124">
                  <a:extLst>
                    <a:ext uri="{FF2B5EF4-FFF2-40B4-BE49-F238E27FC236}">
                      <a16:creationId xmlns:a16="http://schemas.microsoft.com/office/drawing/2014/main" id="{5BD91BB2-ED72-40F2-8F41-6ACA832560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25" name="Rectangle 125">
                  <a:extLst>
                    <a:ext uri="{FF2B5EF4-FFF2-40B4-BE49-F238E27FC236}">
                      <a16:creationId xmlns:a16="http://schemas.microsoft.com/office/drawing/2014/main" id="{B392EE32-9302-4991-9B39-6D02F996A8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26" name="Rectangle 126">
                  <a:extLst>
                    <a:ext uri="{FF2B5EF4-FFF2-40B4-BE49-F238E27FC236}">
                      <a16:creationId xmlns:a16="http://schemas.microsoft.com/office/drawing/2014/main" id="{FC3DDD3F-706F-4255-9F03-CE4169EFD5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27" name="Rectangle 127">
                  <a:extLst>
                    <a:ext uri="{FF2B5EF4-FFF2-40B4-BE49-F238E27FC236}">
                      <a16:creationId xmlns:a16="http://schemas.microsoft.com/office/drawing/2014/main" id="{94BA500C-9A4E-4A78-AD4D-81C425DCD1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28" name="Rectangle 128">
                  <a:extLst>
                    <a:ext uri="{FF2B5EF4-FFF2-40B4-BE49-F238E27FC236}">
                      <a16:creationId xmlns:a16="http://schemas.microsoft.com/office/drawing/2014/main" id="{030F5AE8-F17B-4832-989E-37E24E893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29" name="Rectangle 129">
                  <a:extLst>
                    <a:ext uri="{FF2B5EF4-FFF2-40B4-BE49-F238E27FC236}">
                      <a16:creationId xmlns:a16="http://schemas.microsoft.com/office/drawing/2014/main" id="{77B609AB-C82B-4130-BDEA-50D99A33E3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30" name="Rectangle 130">
                  <a:extLst>
                    <a:ext uri="{FF2B5EF4-FFF2-40B4-BE49-F238E27FC236}">
                      <a16:creationId xmlns:a16="http://schemas.microsoft.com/office/drawing/2014/main" id="{DEF2BD00-0992-4C9B-BD49-F9E1668497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31" name="Rectangle 131">
                  <a:extLst>
                    <a:ext uri="{FF2B5EF4-FFF2-40B4-BE49-F238E27FC236}">
                      <a16:creationId xmlns:a16="http://schemas.microsoft.com/office/drawing/2014/main" id="{4F1546FA-11B6-4252-8FB4-2E5DC5D1A2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32" name="Rectangle 132">
                  <a:extLst>
                    <a:ext uri="{FF2B5EF4-FFF2-40B4-BE49-F238E27FC236}">
                      <a16:creationId xmlns:a16="http://schemas.microsoft.com/office/drawing/2014/main" id="{13DEE6E8-6CE4-4552-84A2-DCF76F3E62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33" name="Rectangle 133">
                  <a:extLst>
                    <a:ext uri="{FF2B5EF4-FFF2-40B4-BE49-F238E27FC236}">
                      <a16:creationId xmlns:a16="http://schemas.microsoft.com/office/drawing/2014/main" id="{2C385B3E-EA00-40F0-B33B-3C08D9DCB4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34" name="Rectangle 134">
                  <a:extLst>
                    <a:ext uri="{FF2B5EF4-FFF2-40B4-BE49-F238E27FC236}">
                      <a16:creationId xmlns:a16="http://schemas.microsoft.com/office/drawing/2014/main" id="{3733AC0F-0361-49A1-9438-F291F30F10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35" name="Rectangle 135">
                  <a:extLst>
                    <a:ext uri="{FF2B5EF4-FFF2-40B4-BE49-F238E27FC236}">
                      <a16:creationId xmlns:a16="http://schemas.microsoft.com/office/drawing/2014/main" id="{F353B3E3-BEEF-418B-83EA-474B07BD46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36" name="Rectangle 136">
                  <a:extLst>
                    <a:ext uri="{FF2B5EF4-FFF2-40B4-BE49-F238E27FC236}">
                      <a16:creationId xmlns:a16="http://schemas.microsoft.com/office/drawing/2014/main" id="{D14964D8-E030-4B4C-8B96-406CD4AB03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37" name="Rectangle 137">
                  <a:extLst>
                    <a:ext uri="{FF2B5EF4-FFF2-40B4-BE49-F238E27FC236}">
                      <a16:creationId xmlns:a16="http://schemas.microsoft.com/office/drawing/2014/main" id="{859C4F74-11F8-4075-90E1-ECF97D0B91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38" name="Rectangle 138">
                  <a:extLst>
                    <a:ext uri="{FF2B5EF4-FFF2-40B4-BE49-F238E27FC236}">
                      <a16:creationId xmlns:a16="http://schemas.microsoft.com/office/drawing/2014/main" id="{18314C1F-1CFA-49AF-A891-8E24A97753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39" name="Rectangle 139">
                  <a:extLst>
                    <a:ext uri="{FF2B5EF4-FFF2-40B4-BE49-F238E27FC236}">
                      <a16:creationId xmlns:a16="http://schemas.microsoft.com/office/drawing/2014/main" id="{DC51E3E1-BA0E-4C9A-BF50-A5356BA4AA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40" name="Rectangle 140">
                  <a:extLst>
                    <a:ext uri="{FF2B5EF4-FFF2-40B4-BE49-F238E27FC236}">
                      <a16:creationId xmlns:a16="http://schemas.microsoft.com/office/drawing/2014/main" id="{7BE45D92-9F36-43EF-855F-BBE130BDE6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41" name="Rectangle 141">
                  <a:extLst>
                    <a:ext uri="{FF2B5EF4-FFF2-40B4-BE49-F238E27FC236}">
                      <a16:creationId xmlns:a16="http://schemas.microsoft.com/office/drawing/2014/main" id="{F1409088-A3EF-40CC-8834-FFB6923D58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42" name="Rectangle 142">
                  <a:extLst>
                    <a:ext uri="{FF2B5EF4-FFF2-40B4-BE49-F238E27FC236}">
                      <a16:creationId xmlns:a16="http://schemas.microsoft.com/office/drawing/2014/main" id="{8452BD63-CF7F-4F50-A4FD-2DF0496FD9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43" name="Rectangle 143">
                  <a:extLst>
                    <a:ext uri="{FF2B5EF4-FFF2-40B4-BE49-F238E27FC236}">
                      <a16:creationId xmlns:a16="http://schemas.microsoft.com/office/drawing/2014/main" id="{78796BE1-FCB3-4A87-B412-F932E21A12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44" name="Rectangle 144">
                  <a:extLst>
                    <a:ext uri="{FF2B5EF4-FFF2-40B4-BE49-F238E27FC236}">
                      <a16:creationId xmlns:a16="http://schemas.microsoft.com/office/drawing/2014/main" id="{C99F8530-710E-4252-A50D-8C56F60E0C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45" name="Rectangle 145">
                  <a:extLst>
                    <a:ext uri="{FF2B5EF4-FFF2-40B4-BE49-F238E27FC236}">
                      <a16:creationId xmlns:a16="http://schemas.microsoft.com/office/drawing/2014/main" id="{B54BC8A3-98B5-458F-B384-FBB7C35127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46" name="Rectangle 146">
                  <a:extLst>
                    <a:ext uri="{FF2B5EF4-FFF2-40B4-BE49-F238E27FC236}">
                      <a16:creationId xmlns:a16="http://schemas.microsoft.com/office/drawing/2014/main" id="{FA99D00A-0BE5-49B4-8C7B-FE708B06D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47" name="Rectangle 147">
                  <a:extLst>
                    <a:ext uri="{FF2B5EF4-FFF2-40B4-BE49-F238E27FC236}">
                      <a16:creationId xmlns:a16="http://schemas.microsoft.com/office/drawing/2014/main" id="{A8F9BAAA-EEF9-4006-8743-1E312E40B8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48" name="Rectangle 148">
                  <a:extLst>
                    <a:ext uri="{FF2B5EF4-FFF2-40B4-BE49-F238E27FC236}">
                      <a16:creationId xmlns:a16="http://schemas.microsoft.com/office/drawing/2014/main" id="{9776F21E-815B-4FE4-9E73-1CF97D5EE9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49" name="Rectangle 149">
                  <a:extLst>
                    <a:ext uri="{FF2B5EF4-FFF2-40B4-BE49-F238E27FC236}">
                      <a16:creationId xmlns:a16="http://schemas.microsoft.com/office/drawing/2014/main" id="{0E7401F8-913F-4D4A-85F8-220771CC9C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50" name="Rectangle 150">
                  <a:extLst>
                    <a:ext uri="{FF2B5EF4-FFF2-40B4-BE49-F238E27FC236}">
                      <a16:creationId xmlns:a16="http://schemas.microsoft.com/office/drawing/2014/main" id="{82E3CB3C-EFFF-4833-84F2-A3487DEA5D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51" name="Rectangle 151">
                  <a:extLst>
                    <a:ext uri="{FF2B5EF4-FFF2-40B4-BE49-F238E27FC236}">
                      <a16:creationId xmlns:a16="http://schemas.microsoft.com/office/drawing/2014/main" id="{49472072-CDC0-44D2-83F5-5C55508221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52" name="Rectangle 152">
                  <a:extLst>
                    <a:ext uri="{FF2B5EF4-FFF2-40B4-BE49-F238E27FC236}">
                      <a16:creationId xmlns:a16="http://schemas.microsoft.com/office/drawing/2014/main" id="{91F7B42D-88A3-4AC1-B40D-2789A37751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53" name="Rectangle 153">
                  <a:extLst>
                    <a:ext uri="{FF2B5EF4-FFF2-40B4-BE49-F238E27FC236}">
                      <a16:creationId xmlns:a16="http://schemas.microsoft.com/office/drawing/2014/main" id="{C9946AB7-B3C3-40C1-9008-723FCBDCE2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54" name="Rectangle 154">
                  <a:extLst>
                    <a:ext uri="{FF2B5EF4-FFF2-40B4-BE49-F238E27FC236}">
                      <a16:creationId xmlns:a16="http://schemas.microsoft.com/office/drawing/2014/main" id="{87C8569F-864B-4E20-B035-BFE96EB4B3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55" name="Rectangle 155">
                  <a:extLst>
                    <a:ext uri="{FF2B5EF4-FFF2-40B4-BE49-F238E27FC236}">
                      <a16:creationId xmlns:a16="http://schemas.microsoft.com/office/drawing/2014/main" id="{8BF00CAD-51D0-4818-A7C5-B981075E6A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56" name="Rectangle 156">
                  <a:extLst>
                    <a:ext uri="{FF2B5EF4-FFF2-40B4-BE49-F238E27FC236}">
                      <a16:creationId xmlns:a16="http://schemas.microsoft.com/office/drawing/2014/main" id="{E63B3A3F-DAAE-49FE-9154-81FB34A876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57" name="Rectangle 157">
                  <a:extLst>
                    <a:ext uri="{FF2B5EF4-FFF2-40B4-BE49-F238E27FC236}">
                      <a16:creationId xmlns:a16="http://schemas.microsoft.com/office/drawing/2014/main" id="{610F642D-651C-4426-BC63-0F83BB49B3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58" name="Rectangle 158">
                  <a:extLst>
                    <a:ext uri="{FF2B5EF4-FFF2-40B4-BE49-F238E27FC236}">
                      <a16:creationId xmlns:a16="http://schemas.microsoft.com/office/drawing/2014/main" id="{E57EF344-10C4-49FA-8956-66E60C41E3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59" name="Rectangle 159">
                  <a:extLst>
                    <a:ext uri="{FF2B5EF4-FFF2-40B4-BE49-F238E27FC236}">
                      <a16:creationId xmlns:a16="http://schemas.microsoft.com/office/drawing/2014/main" id="{70490862-466E-4256-9ADC-97B593D41D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60" name="Rectangle 160">
                  <a:extLst>
                    <a:ext uri="{FF2B5EF4-FFF2-40B4-BE49-F238E27FC236}">
                      <a16:creationId xmlns:a16="http://schemas.microsoft.com/office/drawing/2014/main" id="{0B41234F-35AA-43D2-BB01-88168AA02F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61" name="Rectangle 161">
                  <a:extLst>
                    <a:ext uri="{FF2B5EF4-FFF2-40B4-BE49-F238E27FC236}">
                      <a16:creationId xmlns:a16="http://schemas.microsoft.com/office/drawing/2014/main" id="{40BA41E1-DAA3-473F-AA23-96E0705D89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62" name="Rectangle 162">
                  <a:extLst>
                    <a:ext uri="{FF2B5EF4-FFF2-40B4-BE49-F238E27FC236}">
                      <a16:creationId xmlns:a16="http://schemas.microsoft.com/office/drawing/2014/main" id="{0D2C1007-41A7-4915-A315-89D1CC506D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63" name="Rectangle 163">
                  <a:extLst>
                    <a:ext uri="{FF2B5EF4-FFF2-40B4-BE49-F238E27FC236}">
                      <a16:creationId xmlns:a16="http://schemas.microsoft.com/office/drawing/2014/main" id="{C4DC62B3-B0CA-43A8-8B32-8637CA67A4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64" name="Rectangle 164">
                  <a:extLst>
                    <a:ext uri="{FF2B5EF4-FFF2-40B4-BE49-F238E27FC236}">
                      <a16:creationId xmlns:a16="http://schemas.microsoft.com/office/drawing/2014/main" id="{96CF506E-1807-4C09-9CE0-B170CEBA22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65" name="Rectangle 165">
                  <a:extLst>
                    <a:ext uri="{FF2B5EF4-FFF2-40B4-BE49-F238E27FC236}">
                      <a16:creationId xmlns:a16="http://schemas.microsoft.com/office/drawing/2014/main" id="{BF8C6102-FD11-46E5-AD0C-6E8CB97BEA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66" name="Rectangle 166">
                  <a:extLst>
                    <a:ext uri="{FF2B5EF4-FFF2-40B4-BE49-F238E27FC236}">
                      <a16:creationId xmlns:a16="http://schemas.microsoft.com/office/drawing/2014/main" id="{42BCFA83-9F27-4C78-9C2E-F575725D15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67" name="Rectangle 167">
                  <a:extLst>
                    <a:ext uri="{FF2B5EF4-FFF2-40B4-BE49-F238E27FC236}">
                      <a16:creationId xmlns:a16="http://schemas.microsoft.com/office/drawing/2014/main" id="{2DCA8717-CBE5-47D7-835A-1712B742EE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68" name="Rectangle 168">
                  <a:extLst>
                    <a:ext uri="{FF2B5EF4-FFF2-40B4-BE49-F238E27FC236}">
                      <a16:creationId xmlns:a16="http://schemas.microsoft.com/office/drawing/2014/main" id="{8CF6732C-97B6-4721-89DC-6174C8D4FC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69" name="Rectangle 169">
                  <a:extLst>
                    <a:ext uri="{FF2B5EF4-FFF2-40B4-BE49-F238E27FC236}">
                      <a16:creationId xmlns:a16="http://schemas.microsoft.com/office/drawing/2014/main" id="{3EC52234-D6C5-477D-B0A6-D6F4F75F3D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70" name="Rectangle 170">
                  <a:extLst>
                    <a:ext uri="{FF2B5EF4-FFF2-40B4-BE49-F238E27FC236}">
                      <a16:creationId xmlns:a16="http://schemas.microsoft.com/office/drawing/2014/main" id="{2BB2C059-A213-4553-8D11-2FE99C6521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71" name="Rectangle 171">
                  <a:extLst>
                    <a:ext uri="{FF2B5EF4-FFF2-40B4-BE49-F238E27FC236}">
                      <a16:creationId xmlns:a16="http://schemas.microsoft.com/office/drawing/2014/main" id="{C5C40229-3CBB-4AF0-94AE-98417E715E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72" name="Rectangle 172">
                  <a:extLst>
                    <a:ext uri="{FF2B5EF4-FFF2-40B4-BE49-F238E27FC236}">
                      <a16:creationId xmlns:a16="http://schemas.microsoft.com/office/drawing/2014/main" id="{045E8FF1-7CE2-45E6-9A47-386E47F3DC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73" name="Rectangle 174">
                  <a:extLst>
                    <a:ext uri="{FF2B5EF4-FFF2-40B4-BE49-F238E27FC236}">
                      <a16:creationId xmlns:a16="http://schemas.microsoft.com/office/drawing/2014/main" id="{FE6C105A-FBC7-4EF5-9A9A-8C6A8F90D8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74" name="Rectangle 175">
                  <a:extLst>
                    <a:ext uri="{FF2B5EF4-FFF2-40B4-BE49-F238E27FC236}">
                      <a16:creationId xmlns:a16="http://schemas.microsoft.com/office/drawing/2014/main" id="{9F92F8DD-FB86-4D7F-A029-D015C60C6D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75" name="Rectangle 176">
                  <a:extLst>
                    <a:ext uri="{FF2B5EF4-FFF2-40B4-BE49-F238E27FC236}">
                      <a16:creationId xmlns:a16="http://schemas.microsoft.com/office/drawing/2014/main" id="{80E455F8-427A-4E72-BC47-C70147BC06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76" name="Rectangle 177">
                  <a:extLst>
                    <a:ext uri="{FF2B5EF4-FFF2-40B4-BE49-F238E27FC236}">
                      <a16:creationId xmlns:a16="http://schemas.microsoft.com/office/drawing/2014/main" id="{13BE9693-DBFE-45B9-844C-398AA162FF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77" name="Rectangle 178">
                  <a:extLst>
                    <a:ext uri="{FF2B5EF4-FFF2-40B4-BE49-F238E27FC236}">
                      <a16:creationId xmlns:a16="http://schemas.microsoft.com/office/drawing/2014/main" id="{21FC5588-C61D-403D-A05F-C553565F00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78" name="Rectangle 179">
                  <a:extLst>
                    <a:ext uri="{FF2B5EF4-FFF2-40B4-BE49-F238E27FC236}">
                      <a16:creationId xmlns:a16="http://schemas.microsoft.com/office/drawing/2014/main" id="{5E81A923-1341-42B9-96DD-1FB67AF88C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79" name="Rectangle 180">
                  <a:extLst>
                    <a:ext uri="{FF2B5EF4-FFF2-40B4-BE49-F238E27FC236}">
                      <a16:creationId xmlns:a16="http://schemas.microsoft.com/office/drawing/2014/main" id="{F281DB66-241F-47CE-A86D-12E28B5BBB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80" name="Rectangle 181">
                  <a:extLst>
                    <a:ext uri="{FF2B5EF4-FFF2-40B4-BE49-F238E27FC236}">
                      <a16:creationId xmlns:a16="http://schemas.microsoft.com/office/drawing/2014/main" id="{8B2F978F-7C14-40A4-8A84-71D2A0E55A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81" name="Rectangle 182">
                  <a:extLst>
                    <a:ext uri="{FF2B5EF4-FFF2-40B4-BE49-F238E27FC236}">
                      <a16:creationId xmlns:a16="http://schemas.microsoft.com/office/drawing/2014/main" id="{EC2F5D9D-BEF6-43B4-BB2A-F983AB2ED4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82" name="Rectangle 183">
                  <a:extLst>
                    <a:ext uri="{FF2B5EF4-FFF2-40B4-BE49-F238E27FC236}">
                      <a16:creationId xmlns:a16="http://schemas.microsoft.com/office/drawing/2014/main" id="{BB624068-0F51-4FEB-AEB5-FC5AF37E8C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83" name="Rectangle 184">
                  <a:extLst>
                    <a:ext uri="{FF2B5EF4-FFF2-40B4-BE49-F238E27FC236}">
                      <a16:creationId xmlns:a16="http://schemas.microsoft.com/office/drawing/2014/main" id="{954A3249-818D-463C-BE9A-794E7FA73E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84" name="Rectangle 185">
                  <a:extLst>
                    <a:ext uri="{FF2B5EF4-FFF2-40B4-BE49-F238E27FC236}">
                      <a16:creationId xmlns:a16="http://schemas.microsoft.com/office/drawing/2014/main" id="{DD150281-64C6-4FA0-B797-F5BAED74E1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85" name="Rectangle 186">
                  <a:extLst>
                    <a:ext uri="{FF2B5EF4-FFF2-40B4-BE49-F238E27FC236}">
                      <a16:creationId xmlns:a16="http://schemas.microsoft.com/office/drawing/2014/main" id="{A2E280E0-C618-4E79-8DC3-0B8BAB4761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86" name="Rectangle 187">
                  <a:extLst>
                    <a:ext uri="{FF2B5EF4-FFF2-40B4-BE49-F238E27FC236}">
                      <a16:creationId xmlns:a16="http://schemas.microsoft.com/office/drawing/2014/main" id="{441C47B4-386A-4C47-8A6B-82FA983911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87" name="Rectangle 188">
                  <a:extLst>
                    <a:ext uri="{FF2B5EF4-FFF2-40B4-BE49-F238E27FC236}">
                      <a16:creationId xmlns:a16="http://schemas.microsoft.com/office/drawing/2014/main" id="{C51BE660-EA5D-416C-BD4E-4DC653EE82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88" name="Rectangle 189">
                  <a:extLst>
                    <a:ext uri="{FF2B5EF4-FFF2-40B4-BE49-F238E27FC236}">
                      <a16:creationId xmlns:a16="http://schemas.microsoft.com/office/drawing/2014/main" id="{E3F0155B-F95E-4F11-9489-F134B93686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89" name="Rectangle 190">
                  <a:extLst>
                    <a:ext uri="{FF2B5EF4-FFF2-40B4-BE49-F238E27FC236}">
                      <a16:creationId xmlns:a16="http://schemas.microsoft.com/office/drawing/2014/main" id="{5ECD86A2-E71C-4134-8C51-A62D961553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90" name="Rectangle 191">
                  <a:extLst>
                    <a:ext uri="{FF2B5EF4-FFF2-40B4-BE49-F238E27FC236}">
                      <a16:creationId xmlns:a16="http://schemas.microsoft.com/office/drawing/2014/main" id="{14FA44B4-0AA3-45E8-A5FC-E9F77D8AF8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91" name="Rectangle 192">
                  <a:extLst>
                    <a:ext uri="{FF2B5EF4-FFF2-40B4-BE49-F238E27FC236}">
                      <a16:creationId xmlns:a16="http://schemas.microsoft.com/office/drawing/2014/main" id="{8E42016C-44E4-474E-AD86-C7718DD54C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92" name="Rectangle 193">
                  <a:extLst>
                    <a:ext uri="{FF2B5EF4-FFF2-40B4-BE49-F238E27FC236}">
                      <a16:creationId xmlns:a16="http://schemas.microsoft.com/office/drawing/2014/main" id="{2244B43F-62F2-4170-B0FC-664F58A641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93" name="Rectangle 194">
                  <a:extLst>
                    <a:ext uri="{FF2B5EF4-FFF2-40B4-BE49-F238E27FC236}">
                      <a16:creationId xmlns:a16="http://schemas.microsoft.com/office/drawing/2014/main" id="{94A2AD17-106C-4CB4-879C-0B9F1023B8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94" name="Rectangle 195">
                  <a:extLst>
                    <a:ext uri="{FF2B5EF4-FFF2-40B4-BE49-F238E27FC236}">
                      <a16:creationId xmlns:a16="http://schemas.microsoft.com/office/drawing/2014/main" id="{87176641-B594-453C-A198-1EE24C160F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95" name="Rectangle 196">
                  <a:extLst>
                    <a:ext uri="{FF2B5EF4-FFF2-40B4-BE49-F238E27FC236}">
                      <a16:creationId xmlns:a16="http://schemas.microsoft.com/office/drawing/2014/main" id="{84E25B6F-FF57-4433-82B0-9AA9A78E86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96" name="Rectangle 197">
                  <a:extLst>
                    <a:ext uri="{FF2B5EF4-FFF2-40B4-BE49-F238E27FC236}">
                      <a16:creationId xmlns:a16="http://schemas.microsoft.com/office/drawing/2014/main" id="{CE8716A4-A3E7-458D-92EC-8BD8059CF5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97" name="Rectangle 198">
                  <a:extLst>
                    <a:ext uri="{FF2B5EF4-FFF2-40B4-BE49-F238E27FC236}">
                      <a16:creationId xmlns:a16="http://schemas.microsoft.com/office/drawing/2014/main" id="{DD7FDB4E-9AB3-4328-8AA3-125742F36F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98" name="Rectangle 199">
                  <a:extLst>
                    <a:ext uri="{FF2B5EF4-FFF2-40B4-BE49-F238E27FC236}">
                      <a16:creationId xmlns:a16="http://schemas.microsoft.com/office/drawing/2014/main" id="{1991A4B9-DE89-4472-A1E6-F26742E7F3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299" name="Rectangle 200">
                  <a:extLst>
                    <a:ext uri="{FF2B5EF4-FFF2-40B4-BE49-F238E27FC236}">
                      <a16:creationId xmlns:a16="http://schemas.microsoft.com/office/drawing/2014/main" id="{9F820FFD-FA44-4E10-86B3-F9B24D5C63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00" name="Rectangle 201">
                  <a:extLst>
                    <a:ext uri="{FF2B5EF4-FFF2-40B4-BE49-F238E27FC236}">
                      <a16:creationId xmlns:a16="http://schemas.microsoft.com/office/drawing/2014/main" id="{68D05185-FDD2-4FE8-95F8-2624CCEA08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01" name="Rectangle 202">
                  <a:extLst>
                    <a:ext uri="{FF2B5EF4-FFF2-40B4-BE49-F238E27FC236}">
                      <a16:creationId xmlns:a16="http://schemas.microsoft.com/office/drawing/2014/main" id="{C4CF2010-9264-43B1-84D5-0D8CAAAA08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02" name="Rectangle 203">
                  <a:extLst>
                    <a:ext uri="{FF2B5EF4-FFF2-40B4-BE49-F238E27FC236}">
                      <a16:creationId xmlns:a16="http://schemas.microsoft.com/office/drawing/2014/main" id="{F7A60E90-9F08-479C-B5BD-E12BE717A6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03" name="Rectangle 204">
                  <a:extLst>
                    <a:ext uri="{FF2B5EF4-FFF2-40B4-BE49-F238E27FC236}">
                      <a16:creationId xmlns:a16="http://schemas.microsoft.com/office/drawing/2014/main" id="{96E7F190-168C-4F8F-A977-49CC23B421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04" name="Rectangle 205">
                  <a:extLst>
                    <a:ext uri="{FF2B5EF4-FFF2-40B4-BE49-F238E27FC236}">
                      <a16:creationId xmlns:a16="http://schemas.microsoft.com/office/drawing/2014/main" id="{715E18C9-EFC6-4D09-9CEE-E9F4A29962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05" name="Rectangle 206">
                  <a:extLst>
                    <a:ext uri="{FF2B5EF4-FFF2-40B4-BE49-F238E27FC236}">
                      <a16:creationId xmlns:a16="http://schemas.microsoft.com/office/drawing/2014/main" id="{33C12F94-98A9-4CB9-A258-976DB3F01A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06" name="Rectangle 207">
                  <a:extLst>
                    <a:ext uri="{FF2B5EF4-FFF2-40B4-BE49-F238E27FC236}">
                      <a16:creationId xmlns:a16="http://schemas.microsoft.com/office/drawing/2014/main" id="{F9EB18FC-830E-4496-98E2-7ACD945853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07" name="Rectangle 208">
                  <a:extLst>
                    <a:ext uri="{FF2B5EF4-FFF2-40B4-BE49-F238E27FC236}">
                      <a16:creationId xmlns:a16="http://schemas.microsoft.com/office/drawing/2014/main" id="{5932E3CF-E6DA-4542-9F3B-BCA54E256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08" name="Rectangle 209">
                  <a:extLst>
                    <a:ext uri="{FF2B5EF4-FFF2-40B4-BE49-F238E27FC236}">
                      <a16:creationId xmlns:a16="http://schemas.microsoft.com/office/drawing/2014/main" id="{2BB5A449-2BD9-4836-BB39-0EFB429465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09" name="Rectangle 210">
                  <a:extLst>
                    <a:ext uri="{FF2B5EF4-FFF2-40B4-BE49-F238E27FC236}">
                      <a16:creationId xmlns:a16="http://schemas.microsoft.com/office/drawing/2014/main" id="{4F072407-5D1F-42FF-ADF4-D04D84009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10" name="Rectangle 211">
                  <a:extLst>
                    <a:ext uri="{FF2B5EF4-FFF2-40B4-BE49-F238E27FC236}">
                      <a16:creationId xmlns:a16="http://schemas.microsoft.com/office/drawing/2014/main" id="{0E0E968B-4B11-4D71-B93A-F46DD89073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11" name="Rectangle 212">
                  <a:extLst>
                    <a:ext uri="{FF2B5EF4-FFF2-40B4-BE49-F238E27FC236}">
                      <a16:creationId xmlns:a16="http://schemas.microsoft.com/office/drawing/2014/main" id="{F0F5ED7A-FBA7-4CC1-9AC3-B327207789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12" name="Rectangle 213">
                  <a:extLst>
                    <a:ext uri="{FF2B5EF4-FFF2-40B4-BE49-F238E27FC236}">
                      <a16:creationId xmlns:a16="http://schemas.microsoft.com/office/drawing/2014/main" id="{08F2B27C-F161-4E0F-9D97-0682D23E62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13" name="Rectangle 214">
                  <a:extLst>
                    <a:ext uri="{FF2B5EF4-FFF2-40B4-BE49-F238E27FC236}">
                      <a16:creationId xmlns:a16="http://schemas.microsoft.com/office/drawing/2014/main" id="{3CFA7E7C-3826-4875-888D-9CB6B30F1D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14" name="Rectangle 215">
                  <a:extLst>
                    <a:ext uri="{FF2B5EF4-FFF2-40B4-BE49-F238E27FC236}">
                      <a16:creationId xmlns:a16="http://schemas.microsoft.com/office/drawing/2014/main" id="{54FF5540-89E4-4113-BB6D-64ED7ADA19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15" name="Rectangle 216">
                  <a:extLst>
                    <a:ext uri="{FF2B5EF4-FFF2-40B4-BE49-F238E27FC236}">
                      <a16:creationId xmlns:a16="http://schemas.microsoft.com/office/drawing/2014/main" id="{54E4C16D-5E67-42CF-8B1E-3AE31936B1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16" name="Rectangle 217">
                  <a:extLst>
                    <a:ext uri="{FF2B5EF4-FFF2-40B4-BE49-F238E27FC236}">
                      <a16:creationId xmlns:a16="http://schemas.microsoft.com/office/drawing/2014/main" id="{AC2AE2C9-5D38-4435-B21E-84F954B3AB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17" name="Rectangle 218">
                  <a:extLst>
                    <a:ext uri="{FF2B5EF4-FFF2-40B4-BE49-F238E27FC236}">
                      <a16:creationId xmlns:a16="http://schemas.microsoft.com/office/drawing/2014/main" id="{E0B2040E-D4AC-44FC-8A61-9C2BB73815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18" name="Rectangle 219">
                  <a:extLst>
                    <a:ext uri="{FF2B5EF4-FFF2-40B4-BE49-F238E27FC236}">
                      <a16:creationId xmlns:a16="http://schemas.microsoft.com/office/drawing/2014/main" id="{C22D09E5-7BEF-4791-B532-962B27CD2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19" name="Rectangle 220">
                  <a:extLst>
                    <a:ext uri="{FF2B5EF4-FFF2-40B4-BE49-F238E27FC236}">
                      <a16:creationId xmlns:a16="http://schemas.microsoft.com/office/drawing/2014/main" id="{3614E9CA-A9A3-4B52-8B3E-296758747D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20" name="Rectangle 221">
                  <a:extLst>
                    <a:ext uri="{FF2B5EF4-FFF2-40B4-BE49-F238E27FC236}">
                      <a16:creationId xmlns:a16="http://schemas.microsoft.com/office/drawing/2014/main" id="{FB055DF9-06C9-4BD7-85BF-7798C1E22F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21" name="Rectangle 222">
                  <a:extLst>
                    <a:ext uri="{FF2B5EF4-FFF2-40B4-BE49-F238E27FC236}">
                      <a16:creationId xmlns:a16="http://schemas.microsoft.com/office/drawing/2014/main" id="{5F9D7ED4-3BBD-48E5-89A9-14177111D4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22" name="Rectangle 223">
                  <a:extLst>
                    <a:ext uri="{FF2B5EF4-FFF2-40B4-BE49-F238E27FC236}">
                      <a16:creationId xmlns:a16="http://schemas.microsoft.com/office/drawing/2014/main" id="{184EF7A2-9C23-451E-9A83-2A8EA3127B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23" name="Rectangle 224">
                  <a:extLst>
                    <a:ext uri="{FF2B5EF4-FFF2-40B4-BE49-F238E27FC236}">
                      <a16:creationId xmlns:a16="http://schemas.microsoft.com/office/drawing/2014/main" id="{574FBD95-7F28-4F5F-A5DB-DC6E38C6F4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24" name="Rectangle 225">
                  <a:extLst>
                    <a:ext uri="{FF2B5EF4-FFF2-40B4-BE49-F238E27FC236}">
                      <a16:creationId xmlns:a16="http://schemas.microsoft.com/office/drawing/2014/main" id="{A6E7A892-FDC7-46D9-82E2-9DB2C22962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25" name="Rectangle 226">
                  <a:extLst>
                    <a:ext uri="{FF2B5EF4-FFF2-40B4-BE49-F238E27FC236}">
                      <a16:creationId xmlns:a16="http://schemas.microsoft.com/office/drawing/2014/main" id="{0DE3E1CA-6430-4589-B266-8ED7D4322D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26" name="Rectangle 227">
                  <a:extLst>
                    <a:ext uri="{FF2B5EF4-FFF2-40B4-BE49-F238E27FC236}">
                      <a16:creationId xmlns:a16="http://schemas.microsoft.com/office/drawing/2014/main" id="{EDF01AF9-B550-4ED3-B324-D48F9E6A01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27" name="Rectangle 228">
                  <a:extLst>
                    <a:ext uri="{FF2B5EF4-FFF2-40B4-BE49-F238E27FC236}">
                      <a16:creationId xmlns:a16="http://schemas.microsoft.com/office/drawing/2014/main" id="{B35B2BC8-7DB9-4F02-93E6-42A458BD14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28" name="Rectangle 229">
                  <a:extLst>
                    <a:ext uri="{FF2B5EF4-FFF2-40B4-BE49-F238E27FC236}">
                      <a16:creationId xmlns:a16="http://schemas.microsoft.com/office/drawing/2014/main" id="{0614E524-679F-4000-AC7A-8B132A9C47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29" name="Rectangle 230">
                  <a:extLst>
                    <a:ext uri="{FF2B5EF4-FFF2-40B4-BE49-F238E27FC236}">
                      <a16:creationId xmlns:a16="http://schemas.microsoft.com/office/drawing/2014/main" id="{DFFB8F68-510E-414F-9363-16D60F143F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30" name="Rectangle 231">
                  <a:extLst>
                    <a:ext uri="{FF2B5EF4-FFF2-40B4-BE49-F238E27FC236}">
                      <a16:creationId xmlns:a16="http://schemas.microsoft.com/office/drawing/2014/main" id="{F871992A-128C-457C-8705-335F9C8561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31" name="Rectangle 232">
                  <a:extLst>
                    <a:ext uri="{FF2B5EF4-FFF2-40B4-BE49-F238E27FC236}">
                      <a16:creationId xmlns:a16="http://schemas.microsoft.com/office/drawing/2014/main" id="{10643363-E837-4BF6-9797-0ECCDDA949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32" name="Rectangle 233">
                  <a:extLst>
                    <a:ext uri="{FF2B5EF4-FFF2-40B4-BE49-F238E27FC236}">
                      <a16:creationId xmlns:a16="http://schemas.microsoft.com/office/drawing/2014/main" id="{7054BFA5-277E-4DFE-99FA-AA55DE215D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33" name="Rectangle 234">
                  <a:extLst>
                    <a:ext uri="{FF2B5EF4-FFF2-40B4-BE49-F238E27FC236}">
                      <a16:creationId xmlns:a16="http://schemas.microsoft.com/office/drawing/2014/main" id="{37005506-E097-4E97-9846-DE6688BD98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34" name="Rectangle 235">
                  <a:extLst>
                    <a:ext uri="{FF2B5EF4-FFF2-40B4-BE49-F238E27FC236}">
                      <a16:creationId xmlns:a16="http://schemas.microsoft.com/office/drawing/2014/main" id="{7088DADD-3FE2-443D-A10D-AD9A854B49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35" name="Rectangle 236">
                  <a:extLst>
                    <a:ext uri="{FF2B5EF4-FFF2-40B4-BE49-F238E27FC236}">
                      <a16:creationId xmlns:a16="http://schemas.microsoft.com/office/drawing/2014/main" id="{F0770BDF-DAA1-4916-9A3A-EDD3AEEE4D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36" name="Rectangle 237">
                  <a:extLst>
                    <a:ext uri="{FF2B5EF4-FFF2-40B4-BE49-F238E27FC236}">
                      <a16:creationId xmlns:a16="http://schemas.microsoft.com/office/drawing/2014/main" id="{A000EE9B-32AB-4409-91B1-BEEE7016DB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37" name="Rectangle 238">
                  <a:extLst>
                    <a:ext uri="{FF2B5EF4-FFF2-40B4-BE49-F238E27FC236}">
                      <a16:creationId xmlns:a16="http://schemas.microsoft.com/office/drawing/2014/main" id="{5539FF56-B2D1-4AF6-A0B6-FBAC76E9FA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38" name="Rectangle 239">
                  <a:extLst>
                    <a:ext uri="{FF2B5EF4-FFF2-40B4-BE49-F238E27FC236}">
                      <a16:creationId xmlns:a16="http://schemas.microsoft.com/office/drawing/2014/main" id="{D37D2A91-1156-41C9-B771-98E356268E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39" name="Rectangle 240">
                  <a:extLst>
                    <a:ext uri="{FF2B5EF4-FFF2-40B4-BE49-F238E27FC236}">
                      <a16:creationId xmlns:a16="http://schemas.microsoft.com/office/drawing/2014/main" id="{8FA99CB3-5F82-4759-A408-82DE8EA1B4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40" name="Rectangle 241">
                  <a:extLst>
                    <a:ext uri="{FF2B5EF4-FFF2-40B4-BE49-F238E27FC236}">
                      <a16:creationId xmlns:a16="http://schemas.microsoft.com/office/drawing/2014/main" id="{EAB1BC24-8E74-439E-853B-58A314D92F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41" name="Rectangle 242">
                  <a:extLst>
                    <a:ext uri="{FF2B5EF4-FFF2-40B4-BE49-F238E27FC236}">
                      <a16:creationId xmlns:a16="http://schemas.microsoft.com/office/drawing/2014/main" id="{C3974D48-0BAB-4B28-A879-2124FEFD24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42" name="Rectangle 243">
                  <a:extLst>
                    <a:ext uri="{FF2B5EF4-FFF2-40B4-BE49-F238E27FC236}">
                      <a16:creationId xmlns:a16="http://schemas.microsoft.com/office/drawing/2014/main" id="{CAFC0127-30B0-4169-AAAD-9D2139D7C3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43" name="Rectangle 244">
                  <a:extLst>
                    <a:ext uri="{FF2B5EF4-FFF2-40B4-BE49-F238E27FC236}">
                      <a16:creationId xmlns:a16="http://schemas.microsoft.com/office/drawing/2014/main" id="{5FAE2B93-FA3F-41BA-B416-257B4D91FF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44" name="Rectangle 245">
                  <a:extLst>
                    <a:ext uri="{FF2B5EF4-FFF2-40B4-BE49-F238E27FC236}">
                      <a16:creationId xmlns:a16="http://schemas.microsoft.com/office/drawing/2014/main" id="{184CD544-201B-4AC8-9DB8-78BA165355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45" name="Rectangle 246">
                  <a:extLst>
                    <a:ext uri="{FF2B5EF4-FFF2-40B4-BE49-F238E27FC236}">
                      <a16:creationId xmlns:a16="http://schemas.microsoft.com/office/drawing/2014/main" id="{8EF642DD-F426-4C8A-9506-BC2C7A0274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46" name="Rectangle 247">
                  <a:extLst>
                    <a:ext uri="{FF2B5EF4-FFF2-40B4-BE49-F238E27FC236}">
                      <a16:creationId xmlns:a16="http://schemas.microsoft.com/office/drawing/2014/main" id="{072AC666-4E2F-4E66-B0CC-D43250D915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47" name="Rectangle 248">
                  <a:extLst>
                    <a:ext uri="{FF2B5EF4-FFF2-40B4-BE49-F238E27FC236}">
                      <a16:creationId xmlns:a16="http://schemas.microsoft.com/office/drawing/2014/main" id="{127CD77F-0AFA-4439-8F88-48489C3393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48" name="Rectangle 249">
                  <a:extLst>
                    <a:ext uri="{FF2B5EF4-FFF2-40B4-BE49-F238E27FC236}">
                      <a16:creationId xmlns:a16="http://schemas.microsoft.com/office/drawing/2014/main" id="{BE8977D6-5D9E-4CB0-9983-2101A20BE3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49" name="Rectangle 250">
                  <a:extLst>
                    <a:ext uri="{FF2B5EF4-FFF2-40B4-BE49-F238E27FC236}">
                      <a16:creationId xmlns:a16="http://schemas.microsoft.com/office/drawing/2014/main" id="{09B786EB-F29F-4232-88FB-F17D613F71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50" name="Rectangle 251">
                  <a:extLst>
                    <a:ext uri="{FF2B5EF4-FFF2-40B4-BE49-F238E27FC236}">
                      <a16:creationId xmlns:a16="http://schemas.microsoft.com/office/drawing/2014/main" id="{3F146E84-779A-4BF4-990A-2476F21287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51" name="Rectangle 252">
                  <a:extLst>
                    <a:ext uri="{FF2B5EF4-FFF2-40B4-BE49-F238E27FC236}">
                      <a16:creationId xmlns:a16="http://schemas.microsoft.com/office/drawing/2014/main" id="{A2B9B069-8394-4B76-9134-77727739B1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52" name="Rectangle 253">
                  <a:extLst>
                    <a:ext uri="{FF2B5EF4-FFF2-40B4-BE49-F238E27FC236}">
                      <a16:creationId xmlns:a16="http://schemas.microsoft.com/office/drawing/2014/main" id="{0DCA54D5-71A8-440F-87E2-057B092B9B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53" name="Rectangle 254">
                  <a:extLst>
                    <a:ext uri="{FF2B5EF4-FFF2-40B4-BE49-F238E27FC236}">
                      <a16:creationId xmlns:a16="http://schemas.microsoft.com/office/drawing/2014/main" id="{C9659FF2-41B1-41F8-80FA-54A8544074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54" name="Rectangle 255">
                  <a:extLst>
                    <a:ext uri="{FF2B5EF4-FFF2-40B4-BE49-F238E27FC236}">
                      <a16:creationId xmlns:a16="http://schemas.microsoft.com/office/drawing/2014/main" id="{8111967E-51B5-4084-B0B4-6F7BF52796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55" name="Rectangle 256">
                  <a:extLst>
                    <a:ext uri="{FF2B5EF4-FFF2-40B4-BE49-F238E27FC236}">
                      <a16:creationId xmlns:a16="http://schemas.microsoft.com/office/drawing/2014/main" id="{D5EFC5C4-6BDD-4088-A574-4016C97372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56" name="Rectangle 257">
                  <a:extLst>
                    <a:ext uri="{FF2B5EF4-FFF2-40B4-BE49-F238E27FC236}">
                      <a16:creationId xmlns:a16="http://schemas.microsoft.com/office/drawing/2014/main" id="{C089C99D-E4FF-4318-B03C-7888D9002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57" name="Rectangle 258">
                  <a:extLst>
                    <a:ext uri="{FF2B5EF4-FFF2-40B4-BE49-F238E27FC236}">
                      <a16:creationId xmlns:a16="http://schemas.microsoft.com/office/drawing/2014/main" id="{AC1E4571-4A82-454D-850D-56AE5B7E79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58" name="Rectangle 259">
                  <a:extLst>
                    <a:ext uri="{FF2B5EF4-FFF2-40B4-BE49-F238E27FC236}">
                      <a16:creationId xmlns:a16="http://schemas.microsoft.com/office/drawing/2014/main" id="{EE1438D5-8EFF-4889-8335-5C01AF868E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59" name="Rectangle 260">
                  <a:extLst>
                    <a:ext uri="{FF2B5EF4-FFF2-40B4-BE49-F238E27FC236}">
                      <a16:creationId xmlns:a16="http://schemas.microsoft.com/office/drawing/2014/main" id="{FA862D5E-DD9A-4EF0-A5D3-D20081AAAB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60" name="Rectangle 261">
                  <a:extLst>
                    <a:ext uri="{FF2B5EF4-FFF2-40B4-BE49-F238E27FC236}">
                      <a16:creationId xmlns:a16="http://schemas.microsoft.com/office/drawing/2014/main" id="{69C77FC0-0E10-4005-B9C5-FC4C07292C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61" name="Rectangle 262">
                  <a:extLst>
                    <a:ext uri="{FF2B5EF4-FFF2-40B4-BE49-F238E27FC236}">
                      <a16:creationId xmlns:a16="http://schemas.microsoft.com/office/drawing/2014/main" id="{65726227-1E9F-49CA-9E18-6E3BFCC0C6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62" name="Rectangle 263">
                  <a:extLst>
                    <a:ext uri="{FF2B5EF4-FFF2-40B4-BE49-F238E27FC236}">
                      <a16:creationId xmlns:a16="http://schemas.microsoft.com/office/drawing/2014/main" id="{B56EAA1D-8E68-408E-93FC-3A70820C82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63" name="Rectangle 264">
                  <a:extLst>
                    <a:ext uri="{FF2B5EF4-FFF2-40B4-BE49-F238E27FC236}">
                      <a16:creationId xmlns:a16="http://schemas.microsoft.com/office/drawing/2014/main" id="{336F6BC5-33DF-42F7-8A18-88725393CA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64" name="Rectangle 265">
                  <a:extLst>
                    <a:ext uri="{FF2B5EF4-FFF2-40B4-BE49-F238E27FC236}">
                      <a16:creationId xmlns:a16="http://schemas.microsoft.com/office/drawing/2014/main" id="{A414E547-C516-4660-9971-702DE2494E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65" name="Rectangle 266">
                  <a:extLst>
                    <a:ext uri="{FF2B5EF4-FFF2-40B4-BE49-F238E27FC236}">
                      <a16:creationId xmlns:a16="http://schemas.microsoft.com/office/drawing/2014/main" id="{0E852E32-4674-462A-BF91-2FAE4B4701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66" name="Rectangle 267">
                  <a:extLst>
                    <a:ext uri="{FF2B5EF4-FFF2-40B4-BE49-F238E27FC236}">
                      <a16:creationId xmlns:a16="http://schemas.microsoft.com/office/drawing/2014/main" id="{18BE99C8-C270-4B03-905B-1D280DC83E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67" name="Rectangle 268">
                  <a:extLst>
                    <a:ext uri="{FF2B5EF4-FFF2-40B4-BE49-F238E27FC236}">
                      <a16:creationId xmlns:a16="http://schemas.microsoft.com/office/drawing/2014/main" id="{44203FB7-0300-462D-B8A0-E4BAC73EE2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68" name="Rectangle 269">
                  <a:extLst>
                    <a:ext uri="{FF2B5EF4-FFF2-40B4-BE49-F238E27FC236}">
                      <a16:creationId xmlns:a16="http://schemas.microsoft.com/office/drawing/2014/main" id="{EF203A32-3A30-421A-89B6-F874CD8142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69" name="Rectangle 270">
                  <a:extLst>
                    <a:ext uri="{FF2B5EF4-FFF2-40B4-BE49-F238E27FC236}">
                      <a16:creationId xmlns:a16="http://schemas.microsoft.com/office/drawing/2014/main" id="{A7B88E98-7D3E-443F-A62E-21539A30FA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70" name="Rectangle 271">
                  <a:extLst>
                    <a:ext uri="{FF2B5EF4-FFF2-40B4-BE49-F238E27FC236}">
                      <a16:creationId xmlns:a16="http://schemas.microsoft.com/office/drawing/2014/main" id="{A0031782-07DE-47FC-BABA-0004686A3F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71" name="Rectangle 272">
                  <a:extLst>
                    <a:ext uri="{FF2B5EF4-FFF2-40B4-BE49-F238E27FC236}">
                      <a16:creationId xmlns:a16="http://schemas.microsoft.com/office/drawing/2014/main" id="{2B769E6F-524A-49C5-A94E-8BC6A27F35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72" name="Rectangle 273">
                  <a:extLst>
                    <a:ext uri="{FF2B5EF4-FFF2-40B4-BE49-F238E27FC236}">
                      <a16:creationId xmlns:a16="http://schemas.microsoft.com/office/drawing/2014/main" id="{943C748B-4C17-46B8-AEBE-6693B21B5F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73" name="Rectangle 274">
                  <a:extLst>
                    <a:ext uri="{FF2B5EF4-FFF2-40B4-BE49-F238E27FC236}">
                      <a16:creationId xmlns:a16="http://schemas.microsoft.com/office/drawing/2014/main" id="{BD2AAB76-5118-4A2A-9231-3A8D5704E5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74" name="Rectangle 275">
                  <a:extLst>
                    <a:ext uri="{FF2B5EF4-FFF2-40B4-BE49-F238E27FC236}">
                      <a16:creationId xmlns:a16="http://schemas.microsoft.com/office/drawing/2014/main" id="{8FD228D5-2A2E-4A1B-A778-AD249B5A2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75" name="Rectangle 276">
                  <a:extLst>
                    <a:ext uri="{FF2B5EF4-FFF2-40B4-BE49-F238E27FC236}">
                      <a16:creationId xmlns:a16="http://schemas.microsoft.com/office/drawing/2014/main" id="{9A683B60-33E5-4BE9-BDCC-0D6072309F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76" name="Rectangle 277">
                  <a:extLst>
                    <a:ext uri="{FF2B5EF4-FFF2-40B4-BE49-F238E27FC236}">
                      <a16:creationId xmlns:a16="http://schemas.microsoft.com/office/drawing/2014/main" id="{77886698-4A6D-4A4F-8603-F92E082078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77" name="Rectangle 278">
                  <a:extLst>
                    <a:ext uri="{FF2B5EF4-FFF2-40B4-BE49-F238E27FC236}">
                      <a16:creationId xmlns:a16="http://schemas.microsoft.com/office/drawing/2014/main" id="{DF2B40BC-F2CC-4E46-B2EF-428B133D1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78" name="Rectangle 279">
                  <a:extLst>
                    <a:ext uri="{FF2B5EF4-FFF2-40B4-BE49-F238E27FC236}">
                      <a16:creationId xmlns:a16="http://schemas.microsoft.com/office/drawing/2014/main" id="{63DDD331-D2A5-4C3E-948F-F80E78437F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79" name="Rectangle 280">
                  <a:extLst>
                    <a:ext uri="{FF2B5EF4-FFF2-40B4-BE49-F238E27FC236}">
                      <a16:creationId xmlns:a16="http://schemas.microsoft.com/office/drawing/2014/main" id="{B14045BD-286F-49FD-B87D-7963098B17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80" name="Rectangle 281">
                  <a:extLst>
                    <a:ext uri="{FF2B5EF4-FFF2-40B4-BE49-F238E27FC236}">
                      <a16:creationId xmlns:a16="http://schemas.microsoft.com/office/drawing/2014/main" id="{E6919F77-F42B-4785-8162-EBDD66188E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81" name="Rectangle 282">
                  <a:extLst>
                    <a:ext uri="{FF2B5EF4-FFF2-40B4-BE49-F238E27FC236}">
                      <a16:creationId xmlns:a16="http://schemas.microsoft.com/office/drawing/2014/main" id="{921188E9-5034-4838-BE12-3C71E778F5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82" name="Rectangle 283">
                  <a:extLst>
                    <a:ext uri="{FF2B5EF4-FFF2-40B4-BE49-F238E27FC236}">
                      <a16:creationId xmlns:a16="http://schemas.microsoft.com/office/drawing/2014/main" id="{6A9F46E0-ACED-44D6-A172-433C8A07AA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83" name="Rectangle 284">
                  <a:extLst>
                    <a:ext uri="{FF2B5EF4-FFF2-40B4-BE49-F238E27FC236}">
                      <a16:creationId xmlns:a16="http://schemas.microsoft.com/office/drawing/2014/main" id="{CD5B0EA0-2F70-4ECC-B98C-4EAB16C4DD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84" name="Rectangle 285">
                  <a:extLst>
                    <a:ext uri="{FF2B5EF4-FFF2-40B4-BE49-F238E27FC236}">
                      <a16:creationId xmlns:a16="http://schemas.microsoft.com/office/drawing/2014/main" id="{A9FEFBC6-FE98-4174-AD1E-6787A97D97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85" name="Rectangle 286">
                  <a:extLst>
                    <a:ext uri="{FF2B5EF4-FFF2-40B4-BE49-F238E27FC236}">
                      <a16:creationId xmlns:a16="http://schemas.microsoft.com/office/drawing/2014/main" id="{B79114C6-7700-490B-BCEF-3333652E32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86" name="Rectangle 287">
                  <a:extLst>
                    <a:ext uri="{FF2B5EF4-FFF2-40B4-BE49-F238E27FC236}">
                      <a16:creationId xmlns:a16="http://schemas.microsoft.com/office/drawing/2014/main" id="{7B76DD47-072E-4C6C-AC87-D14D6539DB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87" name="Rectangle 288">
                  <a:extLst>
                    <a:ext uri="{FF2B5EF4-FFF2-40B4-BE49-F238E27FC236}">
                      <a16:creationId xmlns:a16="http://schemas.microsoft.com/office/drawing/2014/main" id="{ACE9ADD8-A813-4635-A3C5-03E2A81E27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88" name="Rectangle 289">
                  <a:extLst>
                    <a:ext uri="{FF2B5EF4-FFF2-40B4-BE49-F238E27FC236}">
                      <a16:creationId xmlns:a16="http://schemas.microsoft.com/office/drawing/2014/main" id="{57403C3D-4F78-4F08-8617-51C2B0A4CB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89" name="Rectangle 290">
                  <a:extLst>
                    <a:ext uri="{FF2B5EF4-FFF2-40B4-BE49-F238E27FC236}">
                      <a16:creationId xmlns:a16="http://schemas.microsoft.com/office/drawing/2014/main" id="{2C662787-0C5E-4E01-94B6-E2F7E8766E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90" name="Rectangle 291">
                  <a:extLst>
                    <a:ext uri="{FF2B5EF4-FFF2-40B4-BE49-F238E27FC236}">
                      <a16:creationId xmlns:a16="http://schemas.microsoft.com/office/drawing/2014/main" id="{6E7341A6-B6DF-4729-9E99-4978FBA1DB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91" name="Rectangle 292">
                  <a:extLst>
                    <a:ext uri="{FF2B5EF4-FFF2-40B4-BE49-F238E27FC236}">
                      <a16:creationId xmlns:a16="http://schemas.microsoft.com/office/drawing/2014/main" id="{F287D179-BF08-44C3-8530-EB4177DA13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92" name="Rectangle 293">
                  <a:extLst>
                    <a:ext uri="{FF2B5EF4-FFF2-40B4-BE49-F238E27FC236}">
                      <a16:creationId xmlns:a16="http://schemas.microsoft.com/office/drawing/2014/main" id="{3D240F54-9CE0-4A0C-B513-2B2633223D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93" name="Rectangle 294">
                  <a:extLst>
                    <a:ext uri="{FF2B5EF4-FFF2-40B4-BE49-F238E27FC236}">
                      <a16:creationId xmlns:a16="http://schemas.microsoft.com/office/drawing/2014/main" id="{49493D4F-D46B-41BF-BD6C-D3FC72FC36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94" name="Rectangle 295">
                  <a:extLst>
                    <a:ext uri="{FF2B5EF4-FFF2-40B4-BE49-F238E27FC236}">
                      <a16:creationId xmlns:a16="http://schemas.microsoft.com/office/drawing/2014/main" id="{FEAFF150-D45C-4DCD-A24C-053ACF4F9D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95" name="Rectangle 296">
                  <a:extLst>
                    <a:ext uri="{FF2B5EF4-FFF2-40B4-BE49-F238E27FC236}">
                      <a16:creationId xmlns:a16="http://schemas.microsoft.com/office/drawing/2014/main" id="{8410DF3A-C66B-48E2-BFED-8B88F9BBC6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96" name="Rectangle 297">
                  <a:extLst>
                    <a:ext uri="{FF2B5EF4-FFF2-40B4-BE49-F238E27FC236}">
                      <a16:creationId xmlns:a16="http://schemas.microsoft.com/office/drawing/2014/main" id="{78E6D94C-F0A5-439B-9C0F-35B41A3E6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97" name="Rectangle 298">
                  <a:extLst>
                    <a:ext uri="{FF2B5EF4-FFF2-40B4-BE49-F238E27FC236}">
                      <a16:creationId xmlns:a16="http://schemas.microsoft.com/office/drawing/2014/main" id="{920D0DC7-7FF1-40D2-9409-FDC6869D2D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98" name="Rectangle 299">
                  <a:extLst>
                    <a:ext uri="{FF2B5EF4-FFF2-40B4-BE49-F238E27FC236}">
                      <a16:creationId xmlns:a16="http://schemas.microsoft.com/office/drawing/2014/main" id="{A6548FC9-045B-4891-A62B-AB65C3F26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399" name="Rectangle 300">
                  <a:extLst>
                    <a:ext uri="{FF2B5EF4-FFF2-40B4-BE49-F238E27FC236}">
                      <a16:creationId xmlns:a16="http://schemas.microsoft.com/office/drawing/2014/main" id="{9518C32A-5875-4D56-A52D-104986219E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00" name="Rectangle 301">
                  <a:extLst>
                    <a:ext uri="{FF2B5EF4-FFF2-40B4-BE49-F238E27FC236}">
                      <a16:creationId xmlns:a16="http://schemas.microsoft.com/office/drawing/2014/main" id="{6E470AD1-A58F-4CD8-8825-2B362566FE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01" name="Rectangle 302">
                  <a:extLst>
                    <a:ext uri="{FF2B5EF4-FFF2-40B4-BE49-F238E27FC236}">
                      <a16:creationId xmlns:a16="http://schemas.microsoft.com/office/drawing/2014/main" id="{1C644B3A-3F6A-4541-9761-65CE1F9C53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02" name="Rectangle 303">
                  <a:extLst>
                    <a:ext uri="{FF2B5EF4-FFF2-40B4-BE49-F238E27FC236}">
                      <a16:creationId xmlns:a16="http://schemas.microsoft.com/office/drawing/2014/main" id="{F951AF5E-2AC5-437F-AA2F-12E0431C29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03" name="Rectangle 304">
                  <a:extLst>
                    <a:ext uri="{FF2B5EF4-FFF2-40B4-BE49-F238E27FC236}">
                      <a16:creationId xmlns:a16="http://schemas.microsoft.com/office/drawing/2014/main" id="{56B8759A-8A6D-4F10-9EA7-807B2E89D3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04" name="Rectangle 305">
                  <a:extLst>
                    <a:ext uri="{FF2B5EF4-FFF2-40B4-BE49-F238E27FC236}">
                      <a16:creationId xmlns:a16="http://schemas.microsoft.com/office/drawing/2014/main" id="{9E10956F-D493-4E82-9867-4B58594C55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05" name="Rectangle 306">
                  <a:extLst>
                    <a:ext uri="{FF2B5EF4-FFF2-40B4-BE49-F238E27FC236}">
                      <a16:creationId xmlns:a16="http://schemas.microsoft.com/office/drawing/2014/main" id="{82FBF460-36FF-4624-ADA7-31F50E68C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06" name="Rectangle 307">
                  <a:extLst>
                    <a:ext uri="{FF2B5EF4-FFF2-40B4-BE49-F238E27FC236}">
                      <a16:creationId xmlns:a16="http://schemas.microsoft.com/office/drawing/2014/main" id="{97F72C2A-E0BE-46B6-B4B4-352D0676A9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07" name="Rectangle 308">
                  <a:extLst>
                    <a:ext uri="{FF2B5EF4-FFF2-40B4-BE49-F238E27FC236}">
                      <a16:creationId xmlns:a16="http://schemas.microsoft.com/office/drawing/2014/main" id="{3F9FE2D2-79FB-4B04-85F0-96EAA26EE1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08" name="Rectangle 309">
                  <a:extLst>
                    <a:ext uri="{FF2B5EF4-FFF2-40B4-BE49-F238E27FC236}">
                      <a16:creationId xmlns:a16="http://schemas.microsoft.com/office/drawing/2014/main" id="{A369B693-8AAF-4478-AA75-E2D543E86F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09" name="Rectangle 310">
                  <a:extLst>
                    <a:ext uri="{FF2B5EF4-FFF2-40B4-BE49-F238E27FC236}">
                      <a16:creationId xmlns:a16="http://schemas.microsoft.com/office/drawing/2014/main" id="{355D7ED6-1386-44D3-869B-1965D56380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10" name="Rectangle 311">
                  <a:extLst>
                    <a:ext uri="{FF2B5EF4-FFF2-40B4-BE49-F238E27FC236}">
                      <a16:creationId xmlns:a16="http://schemas.microsoft.com/office/drawing/2014/main" id="{C010195C-741B-48FC-8C5C-15B66CF708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11" name="Rectangle 312">
                  <a:extLst>
                    <a:ext uri="{FF2B5EF4-FFF2-40B4-BE49-F238E27FC236}">
                      <a16:creationId xmlns:a16="http://schemas.microsoft.com/office/drawing/2014/main" id="{CD4B2114-4295-4D7F-B7D8-AA14A1D5F7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12" name="Rectangle 313">
                  <a:extLst>
                    <a:ext uri="{FF2B5EF4-FFF2-40B4-BE49-F238E27FC236}">
                      <a16:creationId xmlns:a16="http://schemas.microsoft.com/office/drawing/2014/main" id="{0A80FCBA-F2A8-48E1-880D-0DD06A1734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13" name="Rectangle 314">
                  <a:extLst>
                    <a:ext uri="{FF2B5EF4-FFF2-40B4-BE49-F238E27FC236}">
                      <a16:creationId xmlns:a16="http://schemas.microsoft.com/office/drawing/2014/main" id="{77391EB8-237C-4A42-A965-93C1FFBD10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14" name="Rectangle 315">
                  <a:extLst>
                    <a:ext uri="{FF2B5EF4-FFF2-40B4-BE49-F238E27FC236}">
                      <a16:creationId xmlns:a16="http://schemas.microsoft.com/office/drawing/2014/main" id="{7838E377-33F7-4378-BC3D-D5968C418B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15" name="Rectangle 316">
                  <a:extLst>
                    <a:ext uri="{FF2B5EF4-FFF2-40B4-BE49-F238E27FC236}">
                      <a16:creationId xmlns:a16="http://schemas.microsoft.com/office/drawing/2014/main" id="{DED7195A-D306-4CF2-A41F-8FA5DD4A75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16" name="Rectangle 317">
                  <a:extLst>
                    <a:ext uri="{FF2B5EF4-FFF2-40B4-BE49-F238E27FC236}">
                      <a16:creationId xmlns:a16="http://schemas.microsoft.com/office/drawing/2014/main" id="{3A978B4D-AB86-43E9-8E0B-2E65EC0557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17" name="Rectangle 318">
                  <a:extLst>
                    <a:ext uri="{FF2B5EF4-FFF2-40B4-BE49-F238E27FC236}">
                      <a16:creationId xmlns:a16="http://schemas.microsoft.com/office/drawing/2014/main" id="{082E4471-E31F-494D-BD23-D54BAB0E7C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18" name="Rectangle 319">
                  <a:extLst>
                    <a:ext uri="{FF2B5EF4-FFF2-40B4-BE49-F238E27FC236}">
                      <a16:creationId xmlns:a16="http://schemas.microsoft.com/office/drawing/2014/main" id="{27891D32-3CD2-4BFF-B374-B7EA005CB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19" name="Rectangle 320">
                  <a:extLst>
                    <a:ext uri="{FF2B5EF4-FFF2-40B4-BE49-F238E27FC236}">
                      <a16:creationId xmlns:a16="http://schemas.microsoft.com/office/drawing/2014/main" id="{2C0ED0A3-337A-44AA-911E-96F58FC841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20" name="Rectangle 321">
                  <a:extLst>
                    <a:ext uri="{FF2B5EF4-FFF2-40B4-BE49-F238E27FC236}">
                      <a16:creationId xmlns:a16="http://schemas.microsoft.com/office/drawing/2014/main" id="{350680F7-AD17-4CD2-8A0D-75B0B99B87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21" name="Rectangle 322">
                  <a:extLst>
                    <a:ext uri="{FF2B5EF4-FFF2-40B4-BE49-F238E27FC236}">
                      <a16:creationId xmlns:a16="http://schemas.microsoft.com/office/drawing/2014/main" id="{E3D9A657-19D0-4BFB-8A01-C2C855C5CA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22" name="Rectangle 323">
                  <a:extLst>
                    <a:ext uri="{FF2B5EF4-FFF2-40B4-BE49-F238E27FC236}">
                      <a16:creationId xmlns:a16="http://schemas.microsoft.com/office/drawing/2014/main" id="{EF129F4D-5455-4206-A082-477E31CF35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23" name="Rectangle 324">
                  <a:extLst>
                    <a:ext uri="{FF2B5EF4-FFF2-40B4-BE49-F238E27FC236}">
                      <a16:creationId xmlns:a16="http://schemas.microsoft.com/office/drawing/2014/main" id="{84DAF689-6791-4D1D-BCB4-B26A86B7C3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24" name="Rectangle 325">
                  <a:extLst>
                    <a:ext uri="{FF2B5EF4-FFF2-40B4-BE49-F238E27FC236}">
                      <a16:creationId xmlns:a16="http://schemas.microsoft.com/office/drawing/2014/main" id="{A2BAB9C7-82EA-46D3-A921-6FCE2B9647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25" name="Rectangle 326">
                  <a:extLst>
                    <a:ext uri="{FF2B5EF4-FFF2-40B4-BE49-F238E27FC236}">
                      <a16:creationId xmlns:a16="http://schemas.microsoft.com/office/drawing/2014/main" id="{DF8DDA97-96BB-4DE9-AB7B-263C3C4DE1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26" name="Rectangle 327">
                  <a:extLst>
                    <a:ext uri="{FF2B5EF4-FFF2-40B4-BE49-F238E27FC236}">
                      <a16:creationId xmlns:a16="http://schemas.microsoft.com/office/drawing/2014/main" id="{18C1F4E6-EF28-4727-B450-5292B397A0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27" name="Rectangle 328">
                  <a:extLst>
                    <a:ext uri="{FF2B5EF4-FFF2-40B4-BE49-F238E27FC236}">
                      <a16:creationId xmlns:a16="http://schemas.microsoft.com/office/drawing/2014/main" id="{F38CC100-39CA-4C2F-A541-AAC0A79954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28" name="Rectangle 329">
                  <a:extLst>
                    <a:ext uri="{FF2B5EF4-FFF2-40B4-BE49-F238E27FC236}">
                      <a16:creationId xmlns:a16="http://schemas.microsoft.com/office/drawing/2014/main" id="{BAA36A59-4000-4F98-A019-BC25C220AC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29" name="Rectangle 330">
                  <a:extLst>
                    <a:ext uri="{FF2B5EF4-FFF2-40B4-BE49-F238E27FC236}">
                      <a16:creationId xmlns:a16="http://schemas.microsoft.com/office/drawing/2014/main" id="{1A1DC6EE-E8A2-4018-9511-688E1A3DC0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30" name="Rectangle 331">
                  <a:extLst>
                    <a:ext uri="{FF2B5EF4-FFF2-40B4-BE49-F238E27FC236}">
                      <a16:creationId xmlns:a16="http://schemas.microsoft.com/office/drawing/2014/main" id="{C7802197-A1E1-485E-BB8C-5698E3CBF8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31" name="Rectangle 332">
                  <a:extLst>
                    <a:ext uri="{FF2B5EF4-FFF2-40B4-BE49-F238E27FC236}">
                      <a16:creationId xmlns:a16="http://schemas.microsoft.com/office/drawing/2014/main" id="{BAFF319B-8CBF-4EE1-B7A7-0A6187450E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32" name="Rectangle 333">
                  <a:extLst>
                    <a:ext uri="{FF2B5EF4-FFF2-40B4-BE49-F238E27FC236}">
                      <a16:creationId xmlns:a16="http://schemas.microsoft.com/office/drawing/2014/main" id="{0E4DB6A0-5BCA-40BA-8858-941205D73B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33" name="Rectangle 334">
                  <a:extLst>
                    <a:ext uri="{FF2B5EF4-FFF2-40B4-BE49-F238E27FC236}">
                      <a16:creationId xmlns:a16="http://schemas.microsoft.com/office/drawing/2014/main" id="{FECDEA16-EE42-42E6-B184-0D290567DE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34" name="Rectangle 335">
                  <a:extLst>
                    <a:ext uri="{FF2B5EF4-FFF2-40B4-BE49-F238E27FC236}">
                      <a16:creationId xmlns:a16="http://schemas.microsoft.com/office/drawing/2014/main" id="{F2474FFB-FDD7-4E1E-BEA7-01FB760055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35" name="Rectangle 336">
                  <a:extLst>
                    <a:ext uri="{FF2B5EF4-FFF2-40B4-BE49-F238E27FC236}">
                      <a16:creationId xmlns:a16="http://schemas.microsoft.com/office/drawing/2014/main" id="{24280C7F-52E4-4C6A-AB70-C1AF1C142E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36" name="Rectangle 337">
                  <a:extLst>
                    <a:ext uri="{FF2B5EF4-FFF2-40B4-BE49-F238E27FC236}">
                      <a16:creationId xmlns:a16="http://schemas.microsoft.com/office/drawing/2014/main" id="{E217536E-8FA0-4153-86FE-AC534BB9FE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37" name="Rectangle 338">
                  <a:extLst>
                    <a:ext uri="{FF2B5EF4-FFF2-40B4-BE49-F238E27FC236}">
                      <a16:creationId xmlns:a16="http://schemas.microsoft.com/office/drawing/2014/main" id="{98EBF274-81C0-4A4E-9595-FC781E4A1F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38" name="Rectangle 339">
                  <a:extLst>
                    <a:ext uri="{FF2B5EF4-FFF2-40B4-BE49-F238E27FC236}">
                      <a16:creationId xmlns:a16="http://schemas.microsoft.com/office/drawing/2014/main" id="{650CFA87-5822-4C88-B7D3-21B6EA7FA2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39" name="Rectangle 340">
                  <a:extLst>
                    <a:ext uri="{FF2B5EF4-FFF2-40B4-BE49-F238E27FC236}">
                      <a16:creationId xmlns:a16="http://schemas.microsoft.com/office/drawing/2014/main" id="{7E17CA27-DD4D-4473-A4B5-79A01F1ADD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40" name="Rectangle 341">
                  <a:extLst>
                    <a:ext uri="{FF2B5EF4-FFF2-40B4-BE49-F238E27FC236}">
                      <a16:creationId xmlns:a16="http://schemas.microsoft.com/office/drawing/2014/main" id="{7EE954B5-7863-4494-8475-49357AE2A2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41" name="Rectangle 342">
                  <a:extLst>
                    <a:ext uri="{FF2B5EF4-FFF2-40B4-BE49-F238E27FC236}">
                      <a16:creationId xmlns:a16="http://schemas.microsoft.com/office/drawing/2014/main" id="{65FD726E-6FE0-4AE9-8539-0A6E172C08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42" name="Rectangle 343">
                  <a:extLst>
                    <a:ext uri="{FF2B5EF4-FFF2-40B4-BE49-F238E27FC236}">
                      <a16:creationId xmlns:a16="http://schemas.microsoft.com/office/drawing/2014/main" id="{D48D342F-84F6-4950-A273-AA71832147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43" name="Rectangle 344">
                  <a:extLst>
                    <a:ext uri="{FF2B5EF4-FFF2-40B4-BE49-F238E27FC236}">
                      <a16:creationId xmlns:a16="http://schemas.microsoft.com/office/drawing/2014/main" id="{F738323D-B99B-46E1-84E4-1F6DB69DF3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44" name="Rectangle 345">
                  <a:extLst>
                    <a:ext uri="{FF2B5EF4-FFF2-40B4-BE49-F238E27FC236}">
                      <a16:creationId xmlns:a16="http://schemas.microsoft.com/office/drawing/2014/main" id="{485BB413-F100-4AED-BFFE-814EB6A35C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45" name="Rectangle 346">
                  <a:extLst>
                    <a:ext uri="{FF2B5EF4-FFF2-40B4-BE49-F238E27FC236}">
                      <a16:creationId xmlns:a16="http://schemas.microsoft.com/office/drawing/2014/main" id="{1B7D71E3-8511-4268-96CA-04856D71EB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46" name="Rectangle 347">
                  <a:extLst>
                    <a:ext uri="{FF2B5EF4-FFF2-40B4-BE49-F238E27FC236}">
                      <a16:creationId xmlns:a16="http://schemas.microsoft.com/office/drawing/2014/main" id="{440B62BE-6363-4C4D-AB30-DEC932CA8D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47" name="Rectangle 348">
                  <a:extLst>
                    <a:ext uri="{FF2B5EF4-FFF2-40B4-BE49-F238E27FC236}">
                      <a16:creationId xmlns:a16="http://schemas.microsoft.com/office/drawing/2014/main" id="{F3C7F27D-67C4-49E4-A764-C75360FD34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48" name="Rectangle 349">
                  <a:extLst>
                    <a:ext uri="{FF2B5EF4-FFF2-40B4-BE49-F238E27FC236}">
                      <a16:creationId xmlns:a16="http://schemas.microsoft.com/office/drawing/2014/main" id="{EF924A98-197B-4127-9E6D-B9229BB879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49" name="Rectangle 350">
                  <a:extLst>
                    <a:ext uri="{FF2B5EF4-FFF2-40B4-BE49-F238E27FC236}">
                      <a16:creationId xmlns:a16="http://schemas.microsoft.com/office/drawing/2014/main" id="{21828A1A-B23E-433B-BAD8-481D5BE956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50" name="Rectangle 351">
                  <a:extLst>
                    <a:ext uri="{FF2B5EF4-FFF2-40B4-BE49-F238E27FC236}">
                      <a16:creationId xmlns:a16="http://schemas.microsoft.com/office/drawing/2014/main" id="{AA45F921-057C-4C88-8E11-C7FE136A7F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51" name="Rectangle 352">
                  <a:extLst>
                    <a:ext uri="{FF2B5EF4-FFF2-40B4-BE49-F238E27FC236}">
                      <a16:creationId xmlns:a16="http://schemas.microsoft.com/office/drawing/2014/main" id="{FA3230D1-BE9C-4824-A862-C03D56572E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52" name="Rectangle 353">
                  <a:extLst>
                    <a:ext uri="{FF2B5EF4-FFF2-40B4-BE49-F238E27FC236}">
                      <a16:creationId xmlns:a16="http://schemas.microsoft.com/office/drawing/2014/main" id="{5E17E79A-077B-4DD4-8964-E280334EE5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53" name="Rectangle 354">
                  <a:extLst>
                    <a:ext uri="{FF2B5EF4-FFF2-40B4-BE49-F238E27FC236}">
                      <a16:creationId xmlns:a16="http://schemas.microsoft.com/office/drawing/2014/main" id="{606627BC-4FF3-4CF3-966A-0BE7DED5A7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54" name="Rectangle 355">
                  <a:extLst>
                    <a:ext uri="{FF2B5EF4-FFF2-40B4-BE49-F238E27FC236}">
                      <a16:creationId xmlns:a16="http://schemas.microsoft.com/office/drawing/2014/main" id="{934A57D6-47BD-43C7-B814-FC8495413B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55" name="Rectangle 356">
                  <a:extLst>
                    <a:ext uri="{FF2B5EF4-FFF2-40B4-BE49-F238E27FC236}">
                      <a16:creationId xmlns:a16="http://schemas.microsoft.com/office/drawing/2014/main" id="{394A91C8-389E-46E2-BCD8-22734F35DE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56" name="Rectangle 357">
                  <a:extLst>
                    <a:ext uri="{FF2B5EF4-FFF2-40B4-BE49-F238E27FC236}">
                      <a16:creationId xmlns:a16="http://schemas.microsoft.com/office/drawing/2014/main" id="{1E26FAC6-1CAA-4058-8B69-B81DE34DC1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57" name="Rectangle 358">
                  <a:extLst>
                    <a:ext uri="{FF2B5EF4-FFF2-40B4-BE49-F238E27FC236}">
                      <a16:creationId xmlns:a16="http://schemas.microsoft.com/office/drawing/2014/main" id="{25999B95-0E3A-44B2-AE4E-1BD1E447F1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58" name="Rectangle 359">
                  <a:extLst>
                    <a:ext uri="{FF2B5EF4-FFF2-40B4-BE49-F238E27FC236}">
                      <a16:creationId xmlns:a16="http://schemas.microsoft.com/office/drawing/2014/main" id="{AAEE1904-873B-40CE-8607-FA90981231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59" name="Rectangle 360">
                  <a:extLst>
                    <a:ext uri="{FF2B5EF4-FFF2-40B4-BE49-F238E27FC236}">
                      <a16:creationId xmlns:a16="http://schemas.microsoft.com/office/drawing/2014/main" id="{90FDB994-6854-4356-B5D5-983C108D74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60" name="Rectangle 361">
                  <a:extLst>
                    <a:ext uri="{FF2B5EF4-FFF2-40B4-BE49-F238E27FC236}">
                      <a16:creationId xmlns:a16="http://schemas.microsoft.com/office/drawing/2014/main" id="{0A805A96-8253-4CEB-A9C5-D4728A56A7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61" name="Rectangle 362">
                  <a:extLst>
                    <a:ext uri="{FF2B5EF4-FFF2-40B4-BE49-F238E27FC236}">
                      <a16:creationId xmlns:a16="http://schemas.microsoft.com/office/drawing/2014/main" id="{1E614E5C-93EC-4F4A-87F3-C7A2AE861F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62" name="Rectangle 363">
                  <a:extLst>
                    <a:ext uri="{FF2B5EF4-FFF2-40B4-BE49-F238E27FC236}">
                      <a16:creationId xmlns:a16="http://schemas.microsoft.com/office/drawing/2014/main" id="{E66D54D1-3E9A-46A5-B3D9-6D5B4B682F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63" name="Rectangle 364">
                  <a:extLst>
                    <a:ext uri="{FF2B5EF4-FFF2-40B4-BE49-F238E27FC236}">
                      <a16:creationId xmlns:a16="http://schemas.microsoft.com/office/drawing/2014/main" id="{2378AEEF-AC64-4BAB-A680-AB90A9958F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64" name="Rectangle 365">
                  <a:extLst>
                    <a:ext uri="{FF2B5EF4-FFF2-40B4-BE49-F238E27FC236}">
                      <a16:creationId xmlns:a16="http://schemas.microsoft.com/office/drawing/2014/main" id="{411D48B1-54B8-4756-92DC-A190DF9C3F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65" name="Rectangle 366">
                  <a:extLst>
                    <a:ext uri="{FF2B5EF4-FFF2-40B4-BE49-F238E27FC236}">
                      <a16:creationId xmlns:a16="http://schemas.microsoft.com/office/drawing/2014/main" id="{C3C59B42-C63C-494E-B826-F4CA9C1F9E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66" name="Rectangle 367">
                  <a:extLst>
                    <a:ext uri="{FF2B5EF4-FFF2-40B4-BE49-F238E27FC236}">
                      <a16:creationId xmlns:a16="http://schemas.microsoft.com/office/drawing/2014/main" id="{A2E5C45A-D4D5-461C-9156-B61C68820C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67" name="Rectangle 368">
                  <a:extLst>
                    <a:ext uri="{FF2B5EF4-FFF2-40B4-BE49-F238E27FC236}">
                      <a16:creationId xmlns:a16="http://schemas.microsoft.com/office/drawing/2014/main" id="{B3945926-6176-4467-8320-6174C07FC1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68" name="Rectangle 369">
                  <a:extLst>
                    <a:ext uri="{FF2B5EF4-FFF2-40B4-BE49-F238E27FC236}">
                      <a16:creationId xmlns:a16="http://schemas.microsoft.com/office/drawing/2014/main" id="{3DFF4CD0-6892-4F37-A1F4-0D3448D55F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69" name="Rectangle 370">
                  <a:extLst>
                    <a:ext uri="{FF2B5EF4-FFF2-40B4-BE49-F238E27FC236}">
                      <a16:creationId xmlns:a16="http://schemas.microsoft.com/office/drawing/2014/main" id="{6B3859B3-90B3-438F-9EF0-99CA0F03D5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70" name="Rectangle 371">
                  <a:extLst>
                    <a:ext uri="{FF2B5EF4-FFF2-40B4-BE49-F238E27FC236}">
                      <a16:creationId xmlns:a16="http://schemas.microsoft.com/office/drawing/2014/main" id="{B47821F2-05D4-488B-95D9-BBCD1A9CA8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71" name="Rectangle 372">
                  <a:extLst>
                    <a:ext uri="{FF2B5EF4-FFF2-40B4-BE49-F238E27FC236}">
                      <a16:creationId xmlns:a16="http://schemas.microsoft.com/office/drawing/2014/main" id="{6CC09C86-69EE-4DDD-AEE5-A886C6BE93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72" name="Rectangle 373">
                  <a:extLst>
                    <a:ext uri="{FF2B5EF4-FFF2-40B4-BE49-F238E27FC236}">
                      <a16:creationId xmlns:a16="http://schemas.microsoft.com/office/drawing/2014/main" id="{F5D8A2F3-A6BC-480C-8806-2AD5667BEA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73" name="Rectangle 374">
                  <a:extLst>
                    <a:ext uri="{FF2B5EF4-FFF2-40B4-BE49-F238E27FC236}">
                      <a16:creationId xmlns:a16="http://schemas.microsoft.com/office/drawing/2014/main" id="{7F83B84D-A8C0-4A3E-B729-8C6CD68491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74" name="Rectangle 375">
                  <a:extLst>
                    <a:ext uri="{FF2B5EF4-FFF2-40B4-BE49-F238E27FC236}">
                      <a16:creationId xmlns:a16="http://schemas.microsoft.com/office/drawing/2014/main" id="{DC5826EF-4866-4549-8A9F-EF67A99E71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75" name="Rectangle 376">
                  <a:extLst>
                    <a:ext uri="{FF2B5EF4-FFF2-40B4-BE49-F238E27FC236}">
                      <a16:creationId xmlns:a16="http://schemas.microsoft.com/office/drawing/2014/main" id="{98CAE9A8-5925-4AC8-933F-EE3D0345A4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76" name="Rectangle 377">
                  <a:extLst>
                    <a:ext uri="{FF2B5EF4-FFF2-40B4-BE49-F238E27FC236}">
                      <a16:creationId xmlns:a16="http://schemas.microsoft.com/office/drawing/2014/main" id="{52846094-A36C-4FEB-B0E0-A0CFD940F7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77" name="Rectangle 378">
                  <a:extLst>
                    <a:ext uri="{FF2B5EF4-FFF2-40B4-BE49-F238E27FC236}">
                      <a16:creationId xmlns:a16="http://schemas.microsoft.com/office/drawing/2014/main" id="{E327ABF2-25F8-4CB1-8BD5-FA7FD1BCA1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78" name="Rectangle 379">
                  <a:extLst>
                    <a:ext uri="{FF2B5EF4-FFF2-40B4-BE49-F238E27FC236}">
                      <a16:creationId xmlns:a16="http://schemas.microsoft.com/office/drawing/2014/main" id="{DC3B6484-2CF0-4C6D-9984-3A147BA491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79" name="Rectangle 380">
                  <a:extLst>
                    <a:ext uri="{FF2B5EF4-FFF2-40B4-BE49-F238E27FC236}">
                      <a16:creationId xmlns:a16="http://schemas.microsoft.com/office/drawing/2014/main" id="{231E8AD8-5BED-47BD-B5F1-0B3197FEA7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80" name="Rectangle 381">
                  <a:extLst>
                    <a:ext uri="{FF2B5EF4-FFF2-40B4-BE49-F238E27FC236}">
                      <a16:creationId xmlns:a16="http://schemas.microsoft.com/office/drawing/2014/main" id="{CE328F0E-4433-4D52-B794-D9CFADADF8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81" name="Rectangle 382">
                  <a:extLst>
                    <a:ext uri="{FF2B5EF4-FFF2-40B4-BE49-F238E27FC236}">
                      <a16:creationId xmlns:a16="http://schemas.microsoft.com/office/drawing/2014/main" id="{361B0EC9-3BE7-493B-B92C-A7879107B7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82" name="Rectangle 383">
                  <a:extLst>
                    <a:ext uri="{FF2B5EF4-FFF2-40B4-BE49-F238E27FC236}">
                      <a16:creationId xmlns:a16="http://schemas.microsoft.com/office/drawing/2014/main" id="{69D1919A-40E8-4C4C-9650-C801A02879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83" name="Rectangle 384">
                  <a:extLst>
                    <a:ext uri="{FF2B5EF4-FFF2-40B4-BE49-F238E27FC236}">
                      <a16:creationId xmlns:a16="http://schemas.microsoft.com/office/drawing/2014/main" id="{45D2B768-AC4E-477B-B827-2FEA5F9F3B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84" name="Rectangle 385">
                  <a:extLst>
                    <a:ext uri="{FF2B5EF4-FFF2-40B4-BE49-F238E27FC236}">
                      <a16:creationId xmlns:a16="http://schemas.microsoft.com/office/drawing/2014/main" id="{5DFE3D26-30AE-4872-8362-4DC17B8756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85" name="Rectangle 386">
                  <a:extLst>
                    <a:ext uri="{FF2B5EF4-FFF2-40B4-BE49-F238E27FC236}">
                      <a16:creationId xmlns:a16="http://schemas.microsoft.com/office/drawing/2014/main" id="{3A66018F-0325-43E7-829A-4A06EF0B44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86" name="Rectangle 387">
                  <a:extLst>
                    <a:ext uri="{FF2B5EF4-FFF2-40B4-BE49-F238E27FC236}">
                      <a16:creationId xmlns:a16="http://schemas.microsoft.com/office/drawing/2014/main" id="{9BE04AB6-5202-4826-88E4-0994C4552E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87" name="Rectangle 388">
                  <a:extLst>
                    <a:ext uri="{FF2B5EF4-FFF2-40B4-BE49-F238E27FC236}">
                      <a16:creationId xmlns:a16="http://schemas.microsoft.com/office/drawing/2014/main" id="{41C10BF5-3885-4B03-9111-37EFEE4FB9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88" name="Rectangle 389">
                  <a:extLst>
                    <a:ext uri="{FF2B5EF4-FFF2-40B4-BE49-F238E27FC236}">
                      <a16:creationId xmlns:a16="http://schemas.microsoft.com/office/drawing/2014/main" id="{BB11981D-3443-4551-9328-550A9F48E8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89" name="Rectangle 390">
                  <a:extLst>
                    <a:ext uri="{FF2B5EF4-FFF2-40B4-BE49-F238E27FC236}">
                      <a16:creationId xmlns:a16="http://schemas.microsoft.com/office/drawing/2014/main" id="{F1651F88-816B-4E0D-AA8B-658CE57138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90" name="Rectangle 391">
                  <a:extLst>
                    <a:ext uri="{FF2B5EF4-FFF2-40B4-BE49-F238E27FC236}">
                      <a16:creationId xmlns:a16="http://schemas.microsoft.com/office/drawing/2014/main" id="{2814194A-92D2-4A0E-B337-2E8744AE48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91" name="Rectangle 392">
                  <a:extLst>
                    <a:ext uri="{FF2B5EF4-FFF2-40B4-BE49-F238E27FC236}">
                      <a16:creationId xmlns:a16="http://schemas.microsoft.com/office/drawing/2014/main" id="{52E58C92-4A8C-461E-B95A-1F364D9ADE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92" name="Rectangle 393">
                  <a:extLst>
                    <a:ext uri="{FF2B5EF4-FFF2-40B4-BE49-F238E27FC236}">
                      <a16:creationId xmlns:a16="http://schemas.microsoft.com/office/drawing/2014/main" id="{359AF505-70F8-4E34-8ED4-DB565F9B13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93" name="Rectangle 394">
                  <a:extLst>
                    <a:ext uri="{FF2B5EF4-FFF2-40B4-BE49-F238E27FC236}">
                      <a16:creationId xmlns:a16="http://schemas.microsoft.com/office/drawing/2014/main" id="{7D772749-6044-4E0C-819B-1A5D20381F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94" name="Rectangle 395">
                  <a:extLst>
                    <a:ext uri="{FF2B5EF4-FFF2-40B4-BE49-F238E27FC236}">
                      <a16:creationId xmlns:a16="http://schemas.microsoft.com/office/drawing/2014/main" id="{E0B708DE-D934-495F-93EB-CB2BB8A49B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95" name="Rectangle 396">
                  <a:extLst>
                    <a:ext uri="{FF2B5EF4-FFF2-40B4-BE49-F238E27FC236}">
                      <a16:creationId xmlns:a16="http://schemas.microsoft.com/office/drawing/2014/main" id="{C866D309-BA4D-4B36-A02E-24FEA0070B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96" name="Rectangle 397">
                  <a:extLst>
                    <a:ext uri="{FF2B5EF4-FFF2-40B4-BE49-F238E27FC236}">
                      <a16:creationId xmlns:a16="http://schemas.microsoft.com/office/drawing/2014/main" id="{B56343D4-009B-475C-B800-C7613B87FB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97" name="Rectangle 398">
                  <a:extLst>
                    <a:ext uri="{FF2B5EF4-FFF2-40B4-BE49-F238E27FC236}">
                      <a16:creationId xmlns:a16="http://schemas.microsoft.com/office/drawing/2014/main" id="{014A3FDD-3F2A-4326-BE71-3E51664BF6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98" name="Rectangle 399">
                  <a:extLst>
                    <a:ext uri="{FF2B5EF4-FFF2-40B4-BE49-F238E27FC236}">
                      <a16:creationId xmlns:a16="http://schemas.microsoft.com/office/drawing/2014/main" id="{FBA370F1-88C1-41EA-ABA2-D0E9A63D8D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499" name="Rectangle 400">
                  <a:extLst>
                    <a:ext uri="{FF2B5EF4-FFF2-40B4-BE49-F238E27FC236}">
                      <a16:creationId xmlns:a16="http://schemas.microsoft.com/office/drawing/2014/main" id="{2F1CB953-962A-4FE5-92E5-26E96F839A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00" name="Rectangle 401">
                  <a:extLst>
                    <a:ext uri="{FF2B5EF4-FFF2-40B4-BE49-F238E27FC236}">
                      <a16:creationId xmlns:a16="http://schemas.microsoft.com/office/drawing/2014/main" id="{67EDD8F2-D799-4085-9810-BCCC4DC5BC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01" name="Rectangle 402">
                  <a:extLst>
                    <a:ext uri="{FF2B5EF4-FFF2-40B4-BE49-F238E27FC236}">
                      <a16:creationId xmlns:a16="http://schemas.microsoft.com/office/drawing/2014/main" id="{F30721E1-BCCC-424C-9B67-C8C522524C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02" name="Rectangle 403">
                  <a:extLst>
                    <a:ext uri="{FF2B5EF4-FFF2-40B4-BE49-F238E27FC236}">
                      <a16:creationId xmlns:a16="http://schemas.microsoft.com/office/drawing/2014/main" id="{DDC02802-F3B6-4158-AFA8-A17227C94B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03" name="Rectangle 404">
                  <a:extLst>
                    <a:ext uri="{FF2B5EF4-FFF2-40B4-BE49-F238E27FC236}">
                      <a16:creationId xmlns:a16="http://schemas.microsoft.com/office/drawing/2014/main" id="{C46C78B3-821C-46AD-B423-AC44236EA0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04" name="Rectangle 405">
                  <a:extLst>
                    <a:ext uri="{FF2B5EF4-FFF2-40B4-BE49-F238E27FC236}">
                      <a16:creationId xmlns:a16="http://schemas.microsoft.com/office/drawing/2014/main" id="{64786982-AC0E-4A01-A97C-2F8A8875F8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05" name="Rectangle 406">
                  <a:extLst>
                    <a:ext uri="{FF2B5EF4-FFF2-40B4-BE49-F238E27FC236}">
                      <a16:creationId xmlns:a16="http://schemas.microsoft.com/office/drawing/2014/main" id="{A4997958-7ADD-42A2-B1F6-AECC5551D8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06" name="Rectangle 407">
                  <a:extLst>
                    <a:ext uri="{FF2B5EF4-FFF2-40B4-BE49-F238E27FC236}">
                      <a16:creationId xmlns:a16="http://schemas.microsoft.com/office/drawing/2014/main" id="{738271F2-CF95-45D2-9946-7F7B644E05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07" name="Rectangle 408">
                  <a:extLst>
                    <a:ext uri="{FF2B5EF4-FFF2-40B4-BE49-F238E27FC236}">
                      <a16:creationId xmlns:a16="http://schemas.microsoft.com/office/drawing/2014/main" id="{03DB6011-23B7-4B25-BABC-F52AC210EF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08" name="Rectangle 409">
                  <a:extLst>
                    <a:ext uri="{FF2B5EF4-FFF2-40B4-BE49-F238E27FC236}">
                      <a16:creationId xmlns:a16="http://schemas.microsoft.com/office/drawing/2014/main" id="{F9E8A39A-1F7F-49E6-B71B-B32F457EA8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09" name="Rectangle 410">
                  <a:extLst>
                    <a:ext uri="{FF2B5EF4-FFF2-40B4-BE49-F238E27FC236}">
                      <a16:creationId xmlns:a16="http://schemas.microsoft.com/office/drawing/2014/main" id="{200C5342-AA2B-417D-A1C8-2E8CEB96ED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10" name="Rectangle 411">
                  <a:extLst>
                    <a:ext uri="{FF2B5EF4-FFF2-40B4-BE49-F238E27FC236}">
                      <a16:creationId xmlns:a16="http://schemas.microsoft.com/office/drawing/2014/main" id="{B5CCE1BA-9310-4473-9C77-0C4C04BDD9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11" name="Rectangle 412">
                  <a:extLst>
                    <a:ext uri="{FF2B5EF4-FFF2-40B4-BE49-F238E27FC236}">
                      <a16:creationId xmlns:a16="http://schemas.microsoft.com/office/drawing/2014/main" id="{B5A9FE78-C66B-4EAB-8E0A-D7F56CB7FB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12" name="Rectangle 413">
                  <a:extLst>
                    <a:ext uri="{FF2B5EF4-FFF2-40B4-BE49-F238E27FC236}">
                      <a16:creationId xmlns:a16="http://schemas.microsoft.com/office/drawing/2014/main" id="{864D3843-EF4E-47E6-986F-A00E625FF9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13" name="Rectangle 414">
                  <a:extLst>
                    <a:ext uri="{FF2B5EF4-FFF2-40B4-BE49-F238E27FC236}">
                      <a16:creationId xmlns:a16="http://schemas.microsoft.com/office/drawing/2014/main" id="{52B606EC-AC01-46E7-9C1E-D7304E88B8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14" name="Rectangle 415">
                  <a:extLst>
                    <a:ext uri="{FF2B5EF4-FFF2-40B4-BE49-F238E27FC236}">
                      <a16:creationId xmlns:a16="http://schemas.microsoft.com/office/drawing/2014/main" id="{9C5C3E2A-E9C9-4BCD-9A3C-931F835EA7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15" name="Rectangle 416">
                  <a:extLst>
                    <a:ext uri="{FF2B5EF4-FFF2-40B4-BE49-F238E27FC236}">
                      <a16:creationId xmlns:a16="http://schemas.microsoft.com/office/drawing/2014/main" id="{692B63CC-21FC-45A5-8F4D-4658A41BE1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16" name="Rectangle 417">
                  <a:extLst>
                    <a:ext uri="{FF2B5EF4-FFF2-40B4-BE49-F238E27FC236}">
                      <a16:creationId xmlns:a16="http://schemas.microsoft.com/office/drawing/2014/main" id="{F093EB46-298A-412B-9FE4-99810BA2E5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17" name="Rectangle 418">
                  <a:extLst>
                    <a:ext uri="{FF2B5EF4-FFF2-40B4-BE49-F238E27FC236}">
                      <a16:creationId xmlns:a16="http://schemas.microsoft.com/office/drawing/2014/main" id="{7813AC78-2BD3-4981-9625-E763BC2040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18" name="Rectangle 419">
                  <a:extLst>
                    <a:ext uri="{FF2B5EF4-FFF2-40B4-BE49-F238E27FC236}">
                      <a16:creationId xmlns:a16="http://schemas.microsoft.com/office/drawing/2014/main" id="{E8F3A303-A447-4BE2-BD05-F4BAE8A954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19" name="Rectangle 420">
                  <a:extLst>
                    <a:ext uri="{FF2B5EF4-FFF2-40B4-BE49-F238E27FC236}">
                      <a16:creationId xmlns:a16="http://schemas.microsoft.com/office/drawing/2014/main" id="{43AD2E99-21DE-446F-B9B2-C11319CAB9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20" name="Rectangle 421">
                  <a:extLst>
                    <a:ext uri="{FF2B5EF4-FFF2-40B4-BE49-F238E27FC236}">
                      <a16:creationId xmlns:a16="http://schemas.microsoft.com/office/drawing/2014/main" id="{C2DEF169-0188-4DF5-814B-2C3E837D1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21" name="Rectangle 422">
                  <a:extLst>
                    <a:ext uri="{FF2B5EF4-FFF2-40B4-BE49-F238E27FC236}">
                      <a16:creationId xmlns:a16="http://schemas.microsoft.com/office/drawing/2014/main" id="{D1674D79-F0EB-4FDD-8A35-399C654359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22" name="Rectangle 423">
                  <a:extLst>
                    <a:ext uri="{FF2B5EF4-FFF2-40B4-BE49-F238E27FC236}">
                      <a16:creationId xmlns:a16="http://schemas.microsoft.com/office/drawing/2014/main" id="{4F5C8CE0-F129-443B-BFAD-ABA8006939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23" name="Rectangle 424">
                  <a:extLst>
                    <a:ext uri="{FF2B5EF4-FFF2-40B4-BE49-F238E27FC236}">
                      <a16:creationId xmlns:a16="http://schemas.microsoft.com/office/drawing/2014/main" id="{2E2FDF9D-615C-4EB3-AA43-D5AD0D412C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24" name="Rectangle 425">
                  <a:extLst>
                    <a:ext uri="{FF2B5EF4-FFF2-40B4-BE49-F238E27FC236}">
                      <a16:creationId xmlns:a16="http://schemas.microsoft.com/office/drawing/2014/main" id="{7AFCA24C-A0AB-4D8B-BAF6-91360DC203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25" name="Rectangle 426">
                  <a:extLst>
                    <a:ext uri="{FF2B5EF4-FFF2-40B4-BE49-F238E27FC236}">
                      <a16:creationId xmlns:a16="http://schemas.microsoft.com/office/drawing/2014/main" id="{79A06F9E-E520-4E9E-A9AC-B4487C2449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26" name="Rectangle 427">
                  <a:extLst>
                    <a:ext uri="{FF2B5EF4-FFF2-40B4-BE49-F238E27FC236}">
                      <a16:creationId xmlns:a16="http://schemas.microsoft.com/office/drawing/2014/main" id="{222C553D-8026-4BE8-BD3B-E9A296337E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27" name="Rectangle 428">
                  <a:extLst>
                    <a:ext uri="{FF2B5EF4-FFF2-40B4-BE49-F238E27FC236}">
                      <a16:creationId xmlns:a16="http://schemas.microsoft.com/office/drawing/2014/main" id="{9C8EE603-C13C-48B9-AC8B-596A615911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28" name="Rectangle 429">
                  <a:extLst>
                    <a:ext uri="{FF2B5EF4-FFF2-40B4-BE49-F238E27FC236}">
                      <a16:creationId xmlns:a16="http://schemas.microsoft.com/office/drawing/2014/main" id="{B0BA3E0E-5BFD-417D-8F64-B0600745F7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29" name="Rectangle 430">
                  <a:extLst>
                    <a:ext uri="{FF2B5EF4-FFF2-40B4-BE49-F238E27FC236}">
                      <a16:creationId xmlns:a16="http://schemas.microsoft.com/office/drawing/2014/main" id="{6853FC11-1339-4879-B4BD-9B852EF92F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30" name="Rectangle 431">
                  <a:extLst>
                    <a:ext uri="{FF2B5EF4-FFF2-40B4-BE49-F238E27FC236}">
                      <a16:creationId xmlns:a16="http://schemas.microsoft.com/office/drawing/2014/main" id="{C6F10945-9838-446F-9CA3-03C45888E0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31" name="Rectangle 432">
                  <a:extLst>
                    <a:ext uri="{FF2B5EF4-FFF2-40B4-BE49-F238E27FC236}">
                      <a16:creationId xmlns:a16="http://schemas.microsoft.com/office/drawing/2014/main" id="{2002F06C-2518-4B8D-8082-8E13994038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32" name="Rectangle 433">
                  <a:extLst>
                    <a:ext uri="{FF2B5EF4-FFF2-40B4-BE49-F238E27FC236}">
                      <a16:creationId xmlns:a16="http://schemas.microsoft.com/office/drawing/2014/main" id="{EF7B3DA4-8B2D-41D0-914F-8AAACD8C2B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33" name="Rectangle 434">
                  <a:extLst>
                    <a:ext uri="{FF2B5EF4-FFF2-40B4-BE49-F238E27FC236}">
                      <a16:creationId xmlns:a16="http://schemas.microsoft.com/office/drawing/2014/main" id="{724C77F1-306F-44AD-A968-74436183BB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34" name="Rectangle 435">
                  <a:extLst>
                    <a:ext uri="{FF2B5EF4-FFF2-40B4-BE49-F238E27FC236}">
                      <a16:creationId xmlns:a16="http://schemas.microsoft.com/office/drawing/2014/main" id="{849C3FD3-29DA-4A1C-8924-DDDB8379D1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35" name="Rectangle 436">
                  <a:extLst>
                    <a:ext uri="{FF2B5EF4-FFF2-40B4-BE49-F238E27FC236}">
                      <a16:creationId xmlns:a16="http://schemas.microsoft.com/office/drawing/2014/main" id="{372C93CF-3DA8-434E-A1C6-A9DAEF0298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36" name="Rectangle 437">
                  <a:extLst>
                    <a:ext uri="{FF2B5EF4-FFF2-40B4-BE49-F238E27FC236}">
                      <a16:creationId xmlns:a16="http://schemas.microsoft.com/office/drawing/2014/main" id="{A2970F40-DF3F-475B-977D-A03CEE804B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37" name="Rectangle 438">
                  <a:extLst>
                    <a:ext uri="{FF2B5EF4-FFF2-40B4-BE49-F238E27FC236}">
                      <a16:creationId xmlns:a16="http://schemas.microsoft.com/office/drawing/2014/main" id="{D9F08554-D7B3-40E4-9199-3C8EEF0832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38" name="Rectangle 439">
                  <a:extLst>
                    <a:ext uri="{FF2B5EF4-FFF2-40B4-BE49-F238E27FC236}">
                      <a16:creationId xmlns:a16="http://schemas.microsoft.com/office/drawing/2014/main" id="{50385F48-AB69-4760-956C-E7929D7E39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39" name="Rectangle 440">
                  <a:extLst>
                    <a:ext uri="{FF2B5EF4-FFF2-40B4-BE49-F238E27FC236}">
                      <a16:creationId xmlns:a16="http://schemas.microsoft.com/office/drawing/2014/main" id="{7CCF7803-69A0-4D72-BA63-781CAEF0F9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40" name="Rectangle 441">
                  <a:extLst>
                    <a:ext uri="{FF2B5EF4-FFF2-40B4-BE49-F238E27FC236}">
                      <a16:creationId xmlns:a16="http://schemas.microsoft.com/office/drawing/2014/main" id="{91DDA73E-902E-4B19-859B-710D3B39C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41" name="Rectangle 442">
                  <a:extLst>
                    <a:ext uri="{FF2B5EF4-FFF2-40B4-BE49-F238E27FC236}">
                      <a16:creationId xmlns:a16="http://schemas.microsoft.com/office/drawing/2014/main" id="{57E0BF98-9496-481D-B974-EEE8282A68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42" name="Rectangle 443">
                  <a:extLst>
                    <a:ext uri="{FF2B5EF4-FFF2-40B4-BE49-F238E27FC236}">
                      <a16:creationId xmlns:a16="http://schemas.microsoft.com/office/drawing/2014/main" id="{4463BF48-062D-4D63-95DD-8091DC0F3B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43" name="Rectangle 444">
                  <a:extLst>
                    <a:ext uri="{FF2B5EF4-FFF2-40B4-BE49-F238E27FC236}">
                      <a16:creationId xmlns:a16="http://schemas.microsoft.com/office/drawing/2014/main" id="{7242EB24-3788-4266-9041-9D47F529D1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44" name="Rectangle 445">
                  <a:extLst>
                    <a:ext uri="{FF2B5EF4-FFF2-40B4-BE49-F238E27FC236}">
                      <a16:creationId xmlns:a16="http://schemas.microsoft.com/office/drawing/2014/main" id="{46D708A0-A320-4538-99F6-6593639D47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45" name="Rectangle 446">
                  <a:extLst>
                    <a:ext uri="{FF2B5EF4-FFF2-40B4-BE49-F238E27FC236}">
                      <a16:creationId xmlns:a16="http://schemas.microsoft.com/office/drawing/2014/main" id="{D89796E2-A8E4-40B4-95DB-A2381F2461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46" name="Rectangle 447">
                  <a:extLst>
                    <a:ext uri="{FF2B5EF4-FFF2-40B4-BE49-F238E27FC236}">
                      <a16:creationId xmlns:a16="http://schemas.microsoft.com/office/drawing/2014/main" id="{F4268C31-EA07-4C6B-B9F7-18DD4AFA2C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47" name="Rectangle 448">
                  <a:extLst>
                    <a:ext uri="{FF2B5EF4-FFF2-40B4-BE49-F238E27FC236}">
                      <a16:creationId xmlns:a16="http://schemas.microsoft.com/office/drawing/2014/main" id="{7EB04CF9-EC4E-4E1D-BB48-F9479D8F0C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48" name="Rectangle 449">
                  <a:extLst>
                    <a:ext uri="{FF2B5EF4-FFF2-40B4-BE49-F238E27FC236}">
                      <a16:creationId xmlns:a16="http://schemas.microsoft.com/office/drawing/2014/main" id="{A94691EE-3E3A-4909-8135-8420FDF704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49" name="Rectangle 450">
                  <a:extLst>
                    <a:ext uri="{FF2B5EF4-FFF2-40B4-BE49-F238E27FC236}">
                      <a16:creationId xmlns:a16="http://schemas.microsoft.com/office/drawing/2014/main" id="{172CD6A0-6373-4B4C-AB2C-BB7287D936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50" name="Rectangle 451">
                  <a:extLst>
                    <a:ext uri="{FF2B5EF4-FFF2-40B4-BE49-F238E27FC236}">
                      <a16:creationId xmlns:a16="http://schemas.microsoft.com/office/drawing/2014/main" id="{D4C8EB81-F861-4CC8-95DB-399E0F813A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51" name="Rectangle 452">
                  <a:extLst>
                    <a:ext uri="{FF2B5EF4-FFF2-40B4-BE49-F238E27FC236}">
                      <a16:creationId xmlns:a16="http://schemas.microsoft.com/office/drawing/2014/main" id="{B25B0099-DD8A-41E4-B29A-85FC1002CC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52" name="Rectangle 453">
                  <a:extLst>
                    <a:ext uri="{FF2B5EF4-FFF2-40B4-BE49-F238E27FC236}">
                      <a16:creationId xmlns:a16="http://schemas.microsoft.com/office/drawing/2014/main" id="{52AC4061-7D89-44CE-910E-0B56B49292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53" name="Rectangle 454">
                  <a:extLst>
                    <a:ext uri="{FF2B5EF4-FFF2-40B4-BE49-F238E27FC236}">
                      <a16:creationId xmlns:a16="http://schemas.microsoft.com/office/drawing/2014/main" id="{D63802A8-DDF3-400C-A6D3-52EEC35E55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54" name="Rectangle 455">
                  <a:extLst>
                    <a:ext uri="{FF2B5EF4-FFF2-40B4-BE49-F238E27FC236}">
                      <a16:creationId xmlns:a16="http://schemas.microsoft.com/office/drawing/2014/main" id="{9E29C81D-1EA8-4BF7-B586-3496D90C44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55" name="Rectangle 456">
                  <a:extLst>
                    <a:ext uri="{FF2B5EF4-FFF2-40B4-BE49-F238E27FC236}">
                      <a16:creationId xmlns:a16="http://schemas.microsoft.com/office/drawing/2014/main" id="{4F43DE4B-E26D-4D13-BE1F-8C1D5B8541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56" name="Rectangle 457">
                  <a:extLst>
                    <a:ext uri="{FF2B5EF4-FFF2-40B4-BE49-F238E27FC236}">
                      <a16:creationId xmlns:a16="http://schemas.microsoft.com/office/drawing/2014/main" id="{B4D7690D-1832-4406-98B2-6D35530A8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57" name="Rectangle 458">
                  <a:extLst>
                    <a:ext uri="{FF2B5EF4-FFF2-40B4-BE49-F238E27FC236}">
                      <a16:creationId xmlns:a16="http://schemas.microsoft.com/office/drawing/2014/main" id="{87B010E7-ABE9-4A35-ADFE-209D8B834E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58" name="Rectangle 459">
                  <a:extLst>
                    <a:ext uri="{FF2B5EF4-FFF2-40B4-BE49-F238E27FC236}">
                      <a16:creationId xmlns:a16="http://schemas.microsoft.com/office/drawing/2014/main" id="{4DE44FEE-EABE-4343-B180-46A75C85C7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59" name="Rectangle 460">
                  <a:extLst>
                    <a:ext uri="{FF2B5EF4-FFF2-40B4-BE49-F238E27FC236}">
                      <a16:creationId xmlns:a16="http://schemas.microsoft.com/office/drawing/2014/main" id="{9D2DFC1F-B00D-4E8F-BB03-5D03F9D12F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60" name="Rectangle 461">
                  <a:extLst>
                    <a:ext uri="{FF2B5EF4-FFF2-40B4-BE49-F238E27FC236}">
                      <a16:creationId xmlns:a16="http://schemas.microsoft.com/office/drawing/2014/main" id="{7AABEFC5-352D-4FE7-8094-AA9E4A47B5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7561" name="Rectangle 462">
                  <a:extLst>
                    <a:ext uri="{FF2B5EF4-FFF2-40B4-BE49-F238E27FC236}">
                      <a16:creationId xmlns:a16="http://schemas.microsoft.com/office/drawing/2014/main" id="{2BBBBFC5-F3CF-456B-82FF-44D7F1BFF7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47161" name="Line 463">
                <a:extLst>
                  <a:ext uri="{FF2B5EF4-FFF2-40B4-BE49-F238E27FC236}">
                    <a16:creationId xmlns:a16="http://schemas.microsoft.com/office/drawing/2014/main" id="{F9461C68-0316-4EA6-9CB5-8108F817B3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4" y="616"/>
                <a:ext cx="0" cy="31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2" name="Line 464">
                <a:extLst>
                  <a:ext uri="{FF2B5EF4-FFF2-40B4-BE49-F238E27FC236}">
                    <a16:creationId xmlns:a16="http://schemas.microsoft.com/office/drawing/2014/main" id="{43E4A258-6E3B-44B3-B1C1-B579FB6DFA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4" y="2186"/>
                <a:ext cx="31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17" name="Text Box 465">
              <a:extLst>
                <a:ext uri="{FF2B5EF4-FFF2-40B4-BE49-F238E27FC236}">
                  <a16:creationId xmlns:a16="http://schemas.microsoft.com/office/drawing/2014/main" id="{20D0754D-AB11-4206-8F54-5E7303494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6" y="2212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4562" name="Text Box 466">
              <a:extLst>
                <a:ext uri="{FF2B5EF4-FFF2-40B4-BE49-F238E27FC236}">
                  <a16:creationId xmlns:a16="http://schemas.microsoft.com/office/drawing/2014/main" id="{4EAABA97-2335-4ADC-9063-8F2E5CCD77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5" y="2167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0</a:t>
              </a:r>
            </a:p>
          </p:txBody>
        </p:sp>
        <p:sp>
          <p:nvSpPr>
            <p:cNvPr id="4563" name="Text Box 467">
              <a:extLst>
                <a:ext uri="{FF2B5EF4-FFF2-40B4-BE49-F238E27FC236}">
                  <a16:creationId xmlns:a16="http://schemas.microsoft.com/office/drawing/2014/main" id="{948AA0E2-D907-4BD7-9744-18C239081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7" y="2168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1</a:t>
              </a:r>
            </a:p>
          </p:txBody>
        </p:sp>
        <p:sp>
          <p:nvSpPr>
            <p:cNvPr id="4564" name="Text Box 468">
              <a:extLst>
                <a:ext uri="{FF2B5EF4-FFF2-40B4-BE49-F238E27FC236}">
                  <a16:creationId xmlns:a16="http://schemas.microsoft.com/office/drawing/2014/main" id="{C7B49ACF-A390-46FA-B52C-D41E19CB7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9" y="2168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2</a:t>
              </a:r>
            </a:p>
          </p:txBody>
        </p:sp>
        <p:sp>
          <p:nvSpPr>
            <p:cNvPr id="4565" name="Text Box 469">
              <a:extLst>
                <a:ext uri="{FF2B5EF4-FFF2-40B4-BE49-F238E27FC236}">
                  <a16:creationId xmlns:a16="http://schemas.microsoft.com/office/drawing/2014/main" id="{C8DFBB5C-3FBA-49F7-A57E-EED61F768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9" y="2168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3</a:t>
              </a:r>
            </a:p>
          </p:txBody>
        </p:sp>
        <p:sp>
          <p:nvSpPr>
            <p:cNvPr id="4566" name="Text Box 470">
              <a:extLst>
                <a:ext uri="{FF2B5EF4-FFF2-40B4-BE49-F238E27FC236}">
                  <a16:creationId xmlns:a16="http://schemas.microsoft.com/office/drawing/2014/main" id="{AE51811F-C4BB-403F-9829-0234ED670C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0" y="2168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4</a:t>
              </a:r>
            </a:p>
          </p:txBody>
        </p:sp>
        <p:sp>
          <p:nvSpPr>
            <p:cNvPr id="4567" name="Text Box 471">
              <a:extLst>
                <a:ext uri="{FF2B5EF4-FFF2-40B4-BE49-F238E27FC236}">
                  <a16:creationId xmlns:a16="http://schemas.microsoft.com/office/drawing/2014/main" id="{034F6D26-829D-424F-A99F-9506B1EEE0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2" y="2168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5</a:t>
              </a:r>
            </a:p>
          </p:txBody>
        </p:sp>
        <p:sp>
          <p:nvSpPr>
            <p:cNvPr id="4568" name="Text Box 472">
              <a:extLst>
                <a:ext uri="{FF2B5EF4-FFF2-40B4-BE49-F238E27FC236}">
                  <a16:creationId xmlns:a16="http://schemas.microsoft.com/office/drawing/2014/main" id="{89BFECC6-694C-4A6A-99B3-B0CAB01B3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3" y="2168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6</a:t>
              </a:r>
            </a:p>
          </p:txBody>
        </p:sp>
        <p:sp>
          <p:nvSpPr>
            <p:cNvPr id="4569" name="Text Box 473">
              <a:extLst>
                <a:ext uri="{FF2B5EF4-FFF2-40B4-BE49-F238E27FC236}">
                  <a16:creationId xmlns:a16="http://schemas.microsoft.com/office/drawing/2014/main" id="{F649149E-E53B-4561-BC54-0263070BF9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5" y="2168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7</a:t>
              </a:r>
            </a:p>
          </p:txBody>
        </p:sp>
        <p:sp>
          <p:nvSpPr>
            <p:cNvPr id="4570" name="Text Box 474">
              <a:extLst>
                <a:ext uri="{FF2B5EF4-FFF2-40B4-BE49-F238E27FC236}">
                  <a16:creationId xmlns:a16="http://schemas.microsoft.com/office/drawing/2014/main" id="{D16E03C1-4F36-4B12-A60F-04750EF2B0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3" y="2168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8</a:t>
              </a:r>
            </a:p>
          </p:txBody>
        </p:sp>
        <p:sp>
          <p:nvSpPr>
            <p:cNvPr id="4571" name="Text Box 475">
              <a:extLst>
                <a:ext uri="{FF2B5EF4-FFF2-40B4-BE49-F238E27FC236}">
                  <a16:creationId xmlns:a16="http://schemas.microsoft.com/office/drawing/2014/main" id="{1CB73749-A176-4E69-BA8A-AA3E3E006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3" y="2168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9</a:t>
              </a:r>
            </a:p>
          </p:txBody>
        </p:sp>
        <p:sp>
          <p:nvSpPr>
            <p:cNvPr id="4572" name="Text Box 476">
              <a:extLst>
                <a:ext uri="{FF2B5EF4-FFF2-40B4-BE49-F238E27FC236}">
                  <a16:creationId xmlns:a16="http://schemas.microsoft.com/office/drawing/2014/main" id="{35F183F5-8A15-4F80-B0F3-19516BA43C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" y="2168"/>
              <a:ext cx="227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10</a:t>
              </a:r>
            </a:p>
          </p:txBody>
        </p:sp>
        <p:sp>
          <p:nvSpPr>
            <p:cNvPr id="4581" name="Text Box 485">
              <a:extLst>
                <a:ext uri="{FF2B5EF4-FFF2-40B4-BE49-F238E27FC236}">
                  <a16:creationId xmlns:a16="http://schemas.microsoft.com/office/drawing/2014/main" id="{A83537AC-4622-448D-BBEC-DDC1DD178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" y="2176"/>
              <a:ext cx="233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-1</a:t>
              </a:r>
            </a:p>
          </p:txBody>
        </p:sp>
        <p:sp>
          <p:nvSpPr>
            <p:cNvPr id="47130" name="Text Box 487">
              <a:extLst>
                <a:ext uri="{FF2B5EF4-FFF2-40B4-BE49-F238E27FC236}">
                  <a16:creationId xmlns:a16="http://schemas.microsoft.com/office/drawing/2014/main" id="{C6DEA21F-56C2-4028-B78D-6087D9FD6E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4" y="2068"/>
              <a:ext cx="2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/>
                <a:t>x</a:t>
              </a:r>
            </a:p>
          </p:txBody>
        </p:sp>
        <p:sp>
          <p:nvSpPr>
            <p:cNvPr id="4585" name="Text Box 489">
              <a:extLst>
                <a:ext uri="{FF2B5EF4-FFF2-40B4-BE49-F238E27FC236}">
                  <a16:creationId xmlns:a16="http://schemas.microsoft.com/office/drawing/2014/main" id="{06DAC13B-014E-4F31-B810-46815F4757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7" y="1970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1</a:t>
              </a:r>
            </a:p>
          </p:txBody>
        </p:sp>
        <p:sp>
          <p:nvSpPr>
            <p:cNvPr id="4586" name="Text Box 490">
              <a:extLst>
                <a:ext uri="{FF2B5EF4-FFF2-40B4-BE49-F238E27FC236}">
                  <a16:creationId xmlns:a16="http://schemas.microsoft.com/office/drawing/2014/main" id="{EF8A1C6D-C48B-4DBE-A30B-B388AB627D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5" y="1820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2</a:t>
              </a:r>
            </a:p>
          </p:txBody>
        </p:sp>
        <p:sp>
          <p:nvSpPr>
            <p:cNvPr id="4587" name="Text Box 491">
              <a:extLst>
                <a:ext uri="{FF2B5EF4-FFF2-40B4-BE49-F238E27FC236}">
                  <a16:creationId xmlns:a16="http://schemas.microsoft.com/office/drawing/2014/main" id="{0BC44071-9BD9-4C3F-AF08-F9BC6B2CF8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1" y="1667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3</a:t>
              </a:r>
            </a:p>
          </p:txBody>
        </p:sp>
        <p:sp>
          <p:nvSpPr>
            <p:cNvPr id="4588" name="Text Box 492">
              <a:extLst>
                <a:ext uri="{FF2B5EF4-FFF2-40B4-BE49-F238E27FC236}">
                  <a16:creationId xmlns:a16="http://schemas.microsoft.com/office/drawing/2014/main" id="{EB3C993D-1E0B-41F0-A61B-FFCED11828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5" y="1508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4</a:t>
              </a:r>
            </a:p>
          </p:txBody>
        </p:sp>
        <p:sp>
          <p:nvSpPr>
            <p:cNvPr id="4589" name="Text Box 493">
              <a:extLst>
                <a:ext uri="{FF2B5EF4-FFF2-40B4-BE49-F238E27FC236}">
                  <a16:creationId xmlns:a16="http://schemas.microsoft.com/office/drawing/2014/main" id="{4135EDA1-1283-47C3-8396-E7F92B172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5" y="1343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5</a:t>
              </a:r>
            </a:p>
          </p:txBody>
        </p:sp>
        <p:sp>
          <p:nvSpPr>
            <p:cNvPr id="4590" name="Text Box 494">
              <a:extLst>
                <a:ext uri="{FF2B5EF4-FFF2-40B4-BE49-F238E27FC236}">
                  <a16:creationId xmlns:a16="http://schemas.microsoft.com/office/drawing/2014/main" id="{BFAE3FC9-FBAB-453D-A355-EB1D11B47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190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6</a:t>
              </a:r>
            </a:p>
          </p:txBody>
        </p:sp>
        <p:sp>
          <p:nvSpPr>
            <p:cNvPr id="4591" name="Text Box 495">
              <a:extLst>
                <a:ext uri="{FF2B5EF4-FFF2-40B4-BE49-F238E27FC236}">
                  <a16:creationId xmlns:a16="http://schemas.microsoft.com/office/drawing/2014/main" id="{2E397954-DBB3-450E-A2AE-E6B4E0AFD5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5" y="1034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7</a:t>
              </a:r>
            </a:p>
          </p:txBody>
        </p:sp>
        <p:sp>
          <p:nvSpPr>
            <p:cNvPr id="4592" name="Text Box 496">
              <a:extLst>
                <a:ext uri="{FF2B5EF4-FFF2-40B4-BE49-F238E27FC236}">
                  <a16:creationId xmlns:a16="http://schemas.microsoft.com/office/drawing/2014/main" id="{A5CCA265-7C97-481C-8EB0-55C95474CD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878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8</a:t>
              </a:r>
            </a:p>
          </p:txBody>
        </p:sp>
        <p:sp>
          <p:nvSpPr>
            <p:cNvPr id="4593" name="Text Box 497">
              <a:extLst>
                <a:ext uri="{FF2B5EF4-FFF2-40B4-BE49-F238E27FC236}">
                  <a16:creationId xmlns:a16="http://schemas.microsoft.com/office/drawing/2014/main" id="{AC93A161-2285-4055-BCA3-B9C594724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5" y="716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9</a:t>
              </a:r>
            </a:p>
          </p:txBody>
        </p:sp>
        <p:sp>
          <p:nvSpPr>
            <p:cNvPr id="4594" name="Text Box 498">
              <a:extLst>
                <a:ext uri="{FF2B5EF4-FFF2-40B4-BE49-F238E27FC236}">
                  <a16:creationId xmlns:a16="http://schemas.microsoft.com/office/drawing/2014/main" id="{DB8FAAD4-C6CA-4F52-BCF6-CA2D8530E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4" y="557"/>
              <a:ext cx="235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10</a:t>
              </a:r>
            </a:p>
          </p:txBody>
        </p:sp>
        <p:sp>
          <p:nvSpPr>
            <p:cNvPr id="4595" name="Text Box 499">
              <a:extLst>
                <a:ext uri="{FF2B5EF4-FFF2-40B4-BE49-F238E27FC236}">
                  <a16:creationId xmlns:a16="http://schemas.microsoft.com/office/drawing/2014/main" id="{7AB32587-7107-4B8C-9A7D-045D19CAE4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6" y="2304"/>
              <a:ext cx="205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-1</a:t>
              </a:r>
            </a:p>
          </p:txBody>
        </p:sp>
        <p:sp>
          <p:nvSpPr>
            <p:cNvPr id="4596" name="Text Box 500">
              <a:extLst>
                <a:ext uri="{FF2B5EF4-FFF2-40B4-BE49-F238E27FC236}">
                  <a16:creationId xmlns:a16="http://schemas.microsoft.com/office/drawing/2014/main" id="{EDB2E136-245F-4CD8-8224-21E770C9C2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4" y="2469"/>
              <a:ext cx="205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-2</a:t>
              </a:r>
            </a:p>
          </p:txBody>
        </p:sp>
        <p:sp>
          <p:nvSpPr>
            <p:cNvPr id="4597" name="Text Box 501">
              <a:extLst>
                <a:ext uri="{FF2B5EF4-FFF2-40B4-BE49-F238E27FC236}">
                  <a16:creationId xmlns:a16="http://schemas.microsoft.com/office/drawing/2014/main" id="{E250FB55-E608-4A91-BFE4-D95AE63432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8" y="2600"/>
              <a:ext cx="205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-3</a:t>
              </a:r>
            </a:p>
          </p:txBody>
        </p:sp>
        <p:sp>
          <p:nvSpPr>
            <p:cNvPr id="4598" name="Text Box 502">
              <a:extLst>
                <a:ext uri="{FF2B5EF4-FFF2-40B4-BE49-F238E27FC236}">
                  <a16:creationId xmlns:a16="http://schemas.microsoft.com/office/drawing/2014/main" id="{8164DE84-5D0A-478D-A8A1-1CC478877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5" y="2759"/>
              <a:ext cx="24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-4</a:t>
              </a:r>
            </a:p>
          </p:txBody>
        </p:sp>
        <p:sp>
          <p:nvSpPr>
            <p:cNvPr id="4599" name="Text Box 503">
              <a:extLst>
                <a:ext uri="{FF2B5EF4-FFF2-40B4-BE49-F238E27FC236}">
                  <a16:creationId xmlns:a16="http://schemas.microsoft.com/office/drawing/2014/main" id="{8EE87CD9-061D-4EF7-8F0C-3581CC7388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5" y="2924"/>
              <a:ext cx="24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-5</a:t>
              </a:r>
            </a:p>
          </p:txBody>
        </p:sp>
        <p:sp>
          <p:nvSpPr>
            <p:cNvPr id="4600" name="Text Box 504">
              <a:extLst>
                <a:ext uri="{FF2B5EF4-FFF2-40B4-BE49-F238E27FC236}">
                  <a16:creationId xmlns:a16="http://schemas.microsoft.com/office/drawing/2014/main" id="{EFA58BCF-DA13-476C-97DC-A445236AEE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5" y="3071"/>
              <a:ext cx="24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-6</a:t>
              </a:r>
            </a:p>
          </p:txBody>
        </p:sp>
        <p:sp>
          <p:nvSpPr>
            <p:cNvPr id="4601" name="Text Box 505">
              <a:extLst>
                <a:ext uri="{FF2B5EF4-FFF2-40B4-BE49-F238E27FC236}">
                  <a16:creationId xmlns:a16="http://schemas.microsoft.com/office/drawing/2014/main" id="{B08B051C-6737-41F0-9241-F2D14D92A7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8" y="3227"/>
              <a:ext cx="24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-7</a:t>
              </a:r>
            </a:p>
          </p:txBody>
        </p:sp>
        <p:sp>
          <p:nvSpPr>
            <p:cNvPr id="4602" name="Text Box 506">
              <a:extLst>
                <a:ext uri="{FF2B5EF4-FFF2-40B4-BE49-F238E27FC236}">
                  <a16:creationId xmlns:a16="http://schemas.microsoft.com/office/drawing/2014/main" id="{BA32DE95-AD3B-41AA-8238-6D77C30267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2" y="3389"/>
              <a:ext cx="24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-8</a:t>
              </a:r>
            </a:p>
          </p:txBody>
        </p:sp>
        <p:sp>
          <p:nvSpPr>
            <p:cNvPr id="4603" name="Text Box 507">
              <a:extLst>
                <a:ext uri="{FF2B5EF4-FFF2-40B4-BE49-F238E27FC236}">
                  <a16:creationId xmlns:a16="http://schemas.microsoft.com/office/drawing/2014/main" id="{881B2E38-61F7-4857-BB3A-D72A28198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1" y="3542"/>
              <a:ext cx="24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-9</a:t>
              </a:r>
            </a:p>
          </p:txBody>
        </p:sp>
        <p:sp>
          <p:nvSpPr>
            <p:cNvPr id="4604" name="Text Box 508">
              <a:extLst>
                <a:ext uri="{FF2B5EF4-FFF2-40B4-BE49-F238E27FC236}">
                  <a16:creationId xmlns:a16="http://schemas.microsoft.com/office/drawing/2014/main" id="{034E56EA-AF49-4E7C-B8F9-250143211D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1" y="3698"/>
              <a:ext cx="24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-10</a:t>
              </a:r>
            </a:p>
          </p:txBody>
        </p:sp>
        <p:sp>
          <p:nvSpPr>
            <p:cNvPr id="4573" name="Text Box 477">
              <a:extLst>
                <a:ext uri="{FF2B5EF4-FFF2-40B4-BE49-F238E27FC236}">
                  <a16:creationId xmlns:a16="http://schemas.microsoft.com/office/drawing/2014/main" id="{CD50196A-74B1-48FE-ADDB-81D64F0435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4" y="2172"/>
              <a:ext cx="22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-9</a:t>
              </a:r>
            </a:p>
          </p:txBody>
        </p:sp>
        <p:sp>
          <p:nvSpPr>
            <p:cNvPr id="4574" name="Text Box 478">
              <a:extLst>
                <a:ext uri="{FF2B5EF4-FFF2-40B4-BE49-F238E27FC236}">
                  <a16:creationId xmlns:a16="http://schemas.microsoft.com/office/drawing/2014/main" id="{D55A96BF-BEB9-49C6-A3F0-6F2810889F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2" y="2172"/>
              <a:ext cx="216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-8</a:t>
              </a:r>
            </a:p>
          </p:txBody>
        </p:sp>
        <p:sp>
          <p:nvSpPr>
            <p:cNvPr id="4575" name="Text Box 479">
              <a:extLst>
                <a:ext uri="{FF2B5EF4-FFF2-40B4-BE49-F238E27FC236}">
                  <a16:creationId xmlns:a16="http://schemas.microsoft.com/office/drawing/2014/main" id="{ADF8ED66-CDF9-4725-9A3A-4BB94D889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4" y="2176"/>
              <a:ext cx="200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-7</a:t>
              </a:r>
            </a:p>
          </p:txBody>
        </p:sp>
        <p:sp>
          <p:nvSpPr>
            <p:cNvPr id="4576" name="Text Box 480">
              <a:extLst>
                <a:ext uri="{FF2B5EF4-FFF2-40B4-BE49-F238E27FC236}">
                  <a16:creationId xmlns:a16="http://schemas.microsoft.com/office/drawing/2014/main" id="{AF10B2E6-D18D-456D-8735-1A52EE8E9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8" y="2172"/>
              <a:ext cx="227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-6</a:t>
              </a:r>
            </a:p>
          </p:txBody>
        </p:sp>
        <p:sp>
          <p:nvSpPr>
            <p:cNvPr id="4577" name="Text Box 481">
              <a:extLst>
                <a:ext uri="{FF2B5EF4-FFF2-40B4-BE49-F238E27FC236}">
                  <a16:creationId xmlns:a16="http://schemas.microsoft.com/office/drawing/2014/main" id="{3A5EAF62-F701-41A7-8EAC-3427D952F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2" y="2176"/>
              <a:ext cx="236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-5</a:t>
              </a:r>
            </a:p>
          </p:txBody>
        </p:sp>
        <p:sp>
          <p:nvSpPr>
            <p:cNvPr id="4578" name="Text Box 482">
              <a:extLst>
                <a:ext uri="{FF2B5EF4-FFF2-40B4-BE49-F238E27FC236}">
                  <a16:creationId xmlns:a16="http://schemas.microsoft.com/office/drawing/2014/main" id="{C8DC1709-7AAC-46A6-B89F-86752D7087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6" y="2172"/>
              <a:ext cx="228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-4</a:t>
              </a:r>
            </a:p>
          </p:txBody>
        </p:sp>
        <p:sp>
          <p:nvSpPr>
            <p:cNvPr id="4579" name="Text Box 483">
              <a:extLst>
                <a:ext uri="{FF2B5EF4-FFF2-40B4-BE49-F238E27FC236}">
                  <a16:creationId xmlns:a16="http://schemas.microsoft.com/office/drawing/2014/main" id="{2B801368-1510-4C59-BF5B-40CA532607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2172"/>
              <a:ext cx="239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-3</a:t>
              </a:r>
            </a:p>
          </p:txBody>
        </p:sp>
        <p:sp>
          <p:nvSpPr>
            <p:cNvPr id="4580" name="Text Box 484">
              <a:extLst>
                <a:ext uri="{FF2B5EF4-FFF2-40B4-BE49-F238E27FC236}">
                  <a16:creationId xmlns:a16="http://schemas.microsoft.com/office/drawing/2014/main" id="{90E5293C-8F06-4233-A345-62E26E764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8" y="2172"/>
              <a:ext cx="232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-2</a:t>
              </a:r>
            </a:p>
          </p:txBody>
        </p:sp>
        <p:sp>
          <p:nvSpPr>
            <p:cNvPr id="4582" name="Text Box 486">
              <a:extLst>
                <a:ext uri="{FF2B5EF4-FFF2-40B4-BE49-F238E27FC236}">
                  <a16:creationId xmlns:a16="http://schemas.microsoft.com/office/drawing/2014/main" id="{8730B004-87A2-43B1-91AA-A0B0C8ADFF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8" y="2168"/>
              <a:ext cx="24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-10</a:t>
              </a:r>
            </a:p>
          </p:txBody>
        </p:sp>
      </p:grpSp>
      <p:grpSp>
        <p:nvGrpSpPr>
          <p:cNvPr id="5" name="Group 2">
            <a:extLst>
              <a:ext uri="{FF2B5EF4-FFF2-40B4-BE49-F238E27FC236}">
                <a16:creationId xmlns:a16="http://schemas.microsoft.com/office/drawing/2014/main" id="{AC29ADA8-D1B9-493B-B31C-5B704488B4D5}"/>
              </a:ext>
            </a:extLst>
          </p:cNvPr>
          <p:cNvGrpSpPr>
            <a:grpSpLocks/>
          </p:cNvGrpSpPr>
          <p:nvPr/>
        </p:nvGrpSpPr>
        <p:grpSpPr bwMode="auto">
          <a:xfrm>
            <a:off x="3806825" y="4198938"/>
            <a:ext cx="139700" cy="149225"/>
            <a:chOff x="704" y="2464"/>
            <a:chExt cx="88" cy="94"/>
          </a:xfrm>
        </p:grpSpPr>
        <p:sp>
          <p:nvSpPr>
            <p:cNvPr id="47114" name="Line 3">
              <a:extLst>
                <a:ext uri="{FF2B5EF4-FFF2-40B4-BE49-F238E27FC236}">
                  <a16:creationId xmlns:a16="http://schemas.microsoft.com/office/drawing/2014/main" id="{02F5D4BC-51AA-4CE6-81B7-AAAF73B224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" y="2464"/>
              <a:ext cx="88" cy="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Line 4">
              <a:extLst>
                <a:ext uri="{FF2B5EF4-FFF2-40B4-BE49-F238E27FC236}">
                  <a16:creationId xmlns:a16="http://schemas.microsoft.com/office/drawing/2014/main" id="{F265A772-A92E-4CB7-8CCF-EA94DB2C36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556154">
              <a:off x="704" y="2470"/>
              <a:ext cx="88" cy="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3" name="Text Box 17">
            <a:extLst>
              <a:ext uri="{FF2B5EF4-FFF2-40B4-BE49-F238E27FC236}">
                <a16:creationId xmlns:a16="http://schemas.microsoft.com/office/drawing/2014/main" id="{EF6621A1-D9F4-4C77-970A-7030DD530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00" y="114300"/>
            <a:ext cx="2476500" cy="400050"/>
          </a:xfrm>
          <a:prstGeom prst="rect">
            <a:avLst/>
          </a:prstGeom>
          <a:solidFill>
            <a:srgbClr val="000066"/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dirty="0">
                <a:solidFill>
                  <a:srgbClr val="FFFF00"/>
                </a:solidFill>
                <a:cs typeface="Arial" charset="0"/>
              </a:rPr>
              <a:t>( 0, -2)     (4, 0)</a:t>
            </a:r>
          </a:p>
        </p:txBody>
      </p:sp>
      <p:sp>
        <p:nvSpPr>
          <p:cNvPr id="4137" name="Text Box 41">
            <a:extLst>
              <a:ext uri="{FF2B5EF4-FFF2-40B4-BE49-F238E27FC236}">
                <a16:creationId xmlns:a16="http://schemas.microsoft.com/office/drawing/2014/main" id="{0F241157-BC42-4B92-A7BE-1E85FFDD9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8900"/>
            <a:ext cx="2095500" cy="461963"/>
          </a:xfrm>
          <a:prstGeom prst="rect">
            <a:avLst/>
          </a:prstGeom>
          <a:solidFill>
            <a:srgbClr val="000066"/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cs typeface="Arial" charset="0"/>
              </a:rPr>
              <a:t>x - 2y – 4 = 0</a:t>
            </a:r>
          </a:p>
        </p:txBody>
      </p:sp>
      <p:grpSp>
        <p:nvGrpSpPr>
          <p:cNvPr id="6" name="Group 44">
            <a:extLst>
              <a:ext uri="{FF2B5EF4-FFF2-40B4-BE49-F238E27FC236}">
                <a16:creationId xmlns:a16="http://schemas.microsoft.com/office/drawing/2014/main" id="{52685AE0-BADE-473A-8AB4-AE4361FDCD44}"/>
              </a:ext>
            </a:extLst>
          </p:cNvPr>
          <p:cNvGrpSpPr>
            <a:grpSpLocks/>
          </p:cNvGrpSpPr>
          <p:nvPr/>
        </p:nvGrpSpPr>
        <p:grpSpPr bwMode="auto">
          <a:xfrm>
            <a:off x="4962525" y="3641725"/>
            <a:ext cx="139700" cy="149225"/>
            <a:chOff x="704" y="2464"/>
            <a:chExt cx="88" cy="94"/>
          </a:xfrm>
        </p:grpSpPr>
        <p:sp>
          <p:nvSpPr>
            <p:cNvPr id="47112" name="Line 45">
              <a:extLst>
                <a:ext uri="{FF2B5EF4-FFF2-40B4-BE49-F238E27FC236}">
                  <a16:creationId xmlns:a16="http://schemas.microsoft.com/office/drawing/2014/main" id="{92CC5AFE-A3D3-45B2-B7DC-ADF3C0D6D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" y="2464"/>
              <a:ext cx="88" cy="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Line 46">
              <a:extLst>
                <a:ext uri="{FF2B5EF4-FFF2-40B4-BE49-F238E27FC236}">
                  <a16:creationId xmlns:a16="http://schemas.microsoft.com/office/drawing/2014/main" id="{80C15264-28E7-4AC0-AB72-5CC31A0FB3B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556154">
              <a:off x="704" y="2470"/>
              <a:ext cx="88" cy="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20" name="Straight Connector 519">
            <a:extLst>
              <a:ext uri="{FF2B5EF4-FFF2-40B4-BE49-F238E27FC236}">
                <a16:creationId xmlns:a16="http://schemas.microsoft.com/office/drawing/2014/main" id="{23D304DC-F09D-4460-9ADC-8CD5D5EB100D}"/>
              </a:ext>
            </a:extLst>
          </p:cNvPr>
          <p:cNvCxnSpPr>
            <a:endCxn id="47335" idx="1"/>
          </p:cNvCxnSpPr>
          <p:nvPr/>
        </p:nvCxnSpPr>
        <p:spPr>
          <a:xfrm flipV="1">
            <a:off x="3162300" y="3316288"/>
            <a:ext cx="2757488" cy="1306512"/>
          </a:xfrm>
          <a:prstGeom prst="line">
            <a:avLst/>
          </a:prstGeom>
          <a:ln w="381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 animBg="1" autoUpdateAnimBg="0"/>
      <p:bldP spid="4137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>
            <a:extLst>
              <a:ext uri="{FF2B5EF4-FFF2-40B4-BE49-F238E27FC236}">
                <a16:creationId xmlns:a16="http://schemas.microsoft.com/office/drawing/2014/main" id="{97B9E92F-E604-48B5-985F-BCFD42CAD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795496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mso7A526">
            <a:extLst>
              <a:ext uri="{FF2B5EF4-FFF2-40B4-BE49-F238E27FC236}">
                <a16:creationId xmlns:a16="http://schemas.microsoft.com/office/drawing/2014/main" id="{9F684CE4-8C09-4CBB-9622-C71744E48416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2" t="5000" r="16953" b="67010"/>
          <a:stretch>
            <a:fillRect/>
          </a:stretch>
        </p:blipFill>
        <p:spPr>
          <a:xfrm>
            <a:off x="323850" y="333375"/>
            <a:ext cx="8496300" cy="4967288"/>
          </a:xfr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mso7A526">
            <a:extLst>
              <a:ext uri="{FF2B5EF4-FFF2-40B4-BE49-F238E27FC236}">
                <a16:creationId xmlns:a16="http://schemas.microsoft.com/office/drawing/2014/main" id="{99E09339-B8D4-4C70-B801-94BA8122266F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2" t="5000" r="16953" b="67010"/>
          <a:stretch>
            <a:fillRect/>
          </a:stretch>
        </p:blipFill>
        <p:spPr>
          <a:xfrm>
            <a:off x="323850" y="333375"/>
            <a:ext cx="8496300" cy="4967288"/>
          </a:xfr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>
            <a:extLst>
              <a:ext uri="{FF2B5EF4-FFF2-40B4-BE49-F238E27FC236}">
                <a16:creationId xmlns:a16="http://schemas.microsoft.com/office/drawing/2014/main" id="{CE0131A3-9B3F-4225-8C19-FEECA915A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86995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>
            <a:extLst>
              <a:ext uri="{FF2B5EF4-FFF2-40B4-BE49-F238E27FC236}">
                <a16:creationId xmlns:a16="http://schemas.microsoft.com/office/drawing/2014/main" id="{DE3C5812-D0F5-49B5-8896-DE95410D5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818515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msoE4D5B">
            <a:extLst>
              <a:ext uri="{FF2B5EF4-FFF2-40B4-BE49-F238E27FC236}">
                <a16:creationId xmlns:a16="http://schemas.microsoft.com/office/drawing/2014/main" id="{05700088-A0CD-4394-B212-4DF52AC5A4E9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5" t="48996" r="14801" b="19801"/>
          <a:stretch>
            <a:fillRect/>
          </a:stretch>
        </p:blipFill>
        <p:spPr>
          <a:xfrm>
            <a:off x="250825" y="404813"/>
            <a:ext cx="8497888" cy="5256212"/>
          </a:xfr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msoE4D5B">
            <a:extLst>
              <a:ext uri="{FF2B5EF4-FFF2-40B4-BE49-F238E27FC236}">
                <a16:creationId xmlns:a16="http://schemas.microsoft.com/office/drawing/2014/main" id="{2C028756-5821-4B43-8081-59FF129F8FC9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5" t="48996" r="14801" b="19801"/>
          <a:stretch>
            <a:fillRect/>
          </a:stretch>
        </p:blipFill>
        <p:spPr>
          <a:xfrm>
            <a:off x="250825" y="404813"/>
            <a:ext cx="8497888" cy="5256212"/>
          </a:xfr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msoA7B65">
            <a:extLst>
              <a:ext uri="{FF2B5EF4-FFF2-40B4-BE49-F238E27FC236}">
                <a16:creationId xmlns:a16="http://schemas.microsoft.com/office/drawing/2014/main" id="{E453AC3D-434A-42B4-B3B3-01DB1484CB2F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6" t="5920" r="14566" b="58411"/>
          <a:stretch>
            <a:fillRect/>
          </a:stretch>
        </p:blipFill>
        <p:spPr>
          <a:xfrm>
            <a:off x="468313" y="0"/>
            <a:ext cx="8280400" cy="5891213"/>
          </a:xfr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mso6807D">
            <a:extLst>
              <a:ext uri="{FF2B5EF4-FFF2-40B4-BE49-F238E27FC236}">
                <a16:creationId xmlns:a16="http://schemas.microsoft.com/office/drawing/2014/main" id="{DEED55D9-0B35-402D-86F8-C343C91E6BB2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9" t="26881" r="43317" b="62086"/>
          <a:stretch>
            <a:fillRect/>
          </a:stretch>
        </p:blipFill>
        <p:spPr>
          <a:xfrm>
            <a:off x="684213" y="333375"/>
            <a:ext cx="7559675" cy="3311525"/>
          </a:xfr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mso8E540">
            <a:extLst>
              <a:ext uri="{FF2B5EF4-FFF2-40B4-BE49-F238E27FC236}">
                <a16:creationId xmlns:a16="http://schemas.microsoft.com/office/drawing/2014/main" id="{553B6269-301C-4BD2-8F99-AD9C39AE0204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8" t="35458" r="16818" b="57162"/>
          <a:stretch>
            <a:fillRect/>
          </a:stretch>
        </p:blipFill>
        <p:spPr>
          <a:xfrm>
            <a:off x="539750" y="549275"/>
            <a:ext cx="8280400" cy="2016125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BDFF71E0-71BA-4852-BE4E-68E731CC05C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2B23340-3D35-4A70-AD83-1701EF1AADA8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470650F-5FA3-4D22-896D-B93A8CE88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48132" name="Text Box 5">
            <a:extLst>
              <a:ext uri="{FF2B5EF4-FFF2-40B4-BE49-F238E27FC236}">
                <a16:creationId xmlns:a16="http://schemas.microsoft.com/office/drawing/2014/main" id="{C57CD8C7-58EF-4814-AA72-FF4812A4684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48133" name="TextBox 7">
            <a:extLst>
              <a:ext uri="{FF2B5EF4-FFF2-40B4-BE49-F238E27FC236}">
                <a16:creationId xmlns:a16="http://schemas.microsoft.com/office/drawing/2014/main" id="{6DE04562-2DF7-4D54-BCEC-43F881334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1955800"/>
            <a:ext cx="8216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Sketch the straight line function</a:t>
            </a:r>
          </a:p>
          <a:p>
            <a:pPr eaLnBrk="1" hangingPunct="1"/>
            <a:endParaRPr lang="en-GB" altLang="en-US">
              <a:solidFill>
                <a:srgbClr val="FFFF00"/>
              </a:solidFill>
            </a:endParaRPr>
          </a:p>
          <a:p>
            <a:pPr algn="ctr" eaLnBrk="1" hangingPunct="1"/>
            <a:r>
              <a:rPr lang="en-GB" altLang="en-US">
                <a:solidFill>
                  <a:srgbClr val="FFFF00"/>
                </a:solidFill>
              </a:rPr>
              <a:t> </a:t>
            </a:r>
            <a:r>
              <a:rPr lang="en-GB" altLang="en-US"/>
              <a:t>x + 2y + 2 = 0 </a:t>
            </a:r>
          </a:p>
        </p:txBody>
      </p:sp>
      <p:sp>
        <p:nvSpPr>
          <p:cNvPr id="22535" name="TextBox 10">
            <a:extLst>
              <a:ext uri="{FF2B5EF4-FFF2-40B4-BE49-F238E27FC236}">
                <a16:creationId xmlns:a16="http://schemas.microsoft.com/office/drawing/2014/main" id="{6C65639F-A013-4185-8BF2-9953348EB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3429000"/>
            <a:ext cx="78120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Next find </a:t>
            </a:r>
            <a:r>
              <a:rPr lang="en-GB" altLang="en-US"/>
              <a:t>x = 0 and y = 0 </a:t>
            </a:r>
            <a:r>
              <a:rPr lang="en-GB" altLang="en-US">
                <a:solidFill>
                  <a:srgbClr val="FFFF00"/>
                </a:solidFill>
              </a:rPr>
              <a:t>for line </a:t>
            </a:r>
            <a:r>
              <a:rPr lang="en-GB" altLang="en-US"/>
              <a:t>x + 2y + 2 = 0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x = 0 		0 + 2y = -2		y = -1		(0,-1)</a:t>
            </a:r>
          </a:p>
          <a:p>
            <a:pPr eaLnBrk="1" hangingPunct="1"/>
            <a:r>
              <a:rPr lang="en-GB" altLang="en-US"/>
              <a:t>y = 0		x + 2 x 0 = -2	x = -2		(-2,0)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mso8E540">
            <a:extLst>
              <a:ext uri="{FF2B5EF4-FFF2-40B4-BE49-F238E27FC236}">
                <a16:creationId xmlns:a16="http://schemas.microsoft.com/office/drawing/2014/main" id="{16BBBE08-8960-4744-AE46-6870CA380372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8" t="35458" r="16818" b="57162"/>
          <a:stretch>
            <a:fillRect/>
          </a:stretch>
        </p:blipFill>
        <p:spPr>
          <a:xfrm>
            <a:off x="539750" y="549275"/>
            <a:ext cx="8280400" cy="2016125"/>
          </a:xfr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mso8E540">
            <a:extLst>
              <a:ext uri="{FF2B5EF4-FFF2-40B4-BE49-F238E27FC236}">
                <a16:creationId xmlns:a16="http://schemas.microsoft.com/office/drawing/2014/main" id="{F2143243-AF9E-4B47-83F9-8393EB04F810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8" t="35458" r="16818" b="57162"/>
          <a:stretch>
            <a:fillRect/>
          </a:stretch>
        </p:blipFill>
        <p:spPr>
          <a:xfrm>
            <a:off x="539750" y="549275"/>
            <a:ext cx="8280400" cy="2016125"/>
          </a:xfr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msoE552A">
            <a:extLst>
              <a:ext uri="{FF2B5EF4-FFF2-40B4-BE49-F238E27FC236}">
                <a16:creationId xmlns:a16="http://schemas.microsoft.com/office/drawing/2014/main" id="{E84E436E-6C05-4DD4-BD2C-5FD92EBE74C5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2" t="5196" r="15222" b="70700"/>
          <a:stretch>
            <a:fillRect/>
          </a:stretch>
        </p:blipFill>
        <p:spPr>
          <a:xfrm>
            <a:off x="539750" y="333375"/>
            <a:ext cx="8604250" cy="4824413"/>
          </a:xfr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>
            <a:extLst>
              <a:ext uri="{FF2B5EF4-FFF2-40B4-BE49-F238E27FC236}">
                <a16:creationId xmlns:a16="http://schemas.microsoft.com/office/drawing/2014/main" id="{D0E6B53C-9FF6-47D2-8650-480B8507F70A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549275"/>
            <a:ext cx="8229600" cy="4608513"/>
          </a:xfr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>
            <a:extLst>
              <a:ext uri="{FF2B5EF4-FFF2-40B4-BE49-F238E27FC236}">
                <a16:creationId xmlns:a16="http://schemas.microsoft.com/office/drawing/2014/main" id="{21B7BFFB-FFA2-4623-B02B-9EF6CD405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549275"/>
            <a:ext cx="7770813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>
            <a:extLst>
              <a:ext uri="{FF2B5EF4-FFF2-40B4-BE49-F238E27FC236}">
                <a16:creationId xmlns:a16="http://schemas.microsoft.com/office/drawing/2014/main" id="{D24EA85D-5609-4443-9ABD-09DC992AD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72104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3" descr="mso26F2F">
            <a:extLst>
              <a:ext uri="{FF2B5EF4-FFF2-40B4-BE49-F238E27FC236}">
                <a16:creationId xmlns:a16="http://schemas.microsoft.com/office/drawing/2014/main" id="{E75AAFE6-CC7D-4294-B1F9-085CB13FC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" r="-1387" b="43274"/>
          <a:stretch>
            <a:fillRect/>
          </a:stretch>
        </p:blipFill>
        <p:spPr bwMode="auto">
          <a:xfrm>
            <a:off x="468313" y="188913"/>
            <a:ext cx="7056437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27E361CB-786A-4CEA-96E8-4A6BBFF8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65500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4">
            <a:extLst>
              <a:ext uri="{FF2B5EF4-FFF2-40B4-BE49-F238E27FC236}">
                <a16:creationId xmlns:a16="http://schemas.microsoft.com/office/drawing/2014/main" id="{CBF82AFF-4216-4DAE-AFE6-417BEE3C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695007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5">
            <a:extLst>
              <a:ext uri="{FF2B5EF4-FFF2-40B4-BE49-F238E27FC236}">
                <a16:creationId xmlns:a16="http://schemas.microsoft.com/office/drawing/2014/main" id="{5C3DA46F-09B2-4E9E-9B41-F8C797DEB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52738"/>
            <a:ext cx="77454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1" name="Picture 6">
            <a:extLst>
              <a:ext uri="{FF2B5EF4-FFF2-40B4-BE49-F238E27FC236}">
                <a16:creationId xmlns:a16="http://schemas.microsoft.com/office/drawing/2014/main" id="{A0B2E754-0728-4287-B750-A9E394B31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65625"/>
            <a:ext cx="50434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mso15338">
            <a:extLst>
              <a:ext uri="{FF2B5EF4-FFF2-40B4-BE49-F238E27FC236}">
                <a16:creationId xmlns:a16="http://schemas.microsoft.com/office/drawing/2014/main" id="{8EC77F31-F35D-4060-ACF7-969C4251D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b="56216"/>
          <a:stretch>
            <a:fillRect/>
          </a:stretch>
        </p:blipFill>
        <p:spPr bwMode="auto">
          <a:xfrm>
            <a:off x="323850" y="188913"/>
            <a:ext cx="8424863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2AA41982">
            <a:extLst>
              <a:ext uri="{FF2B5EF4-FFF2-40B4-BE49-F238E27FC236}">
                <a16:creationId xmlns:a16="http://schemas.microsoft.com/office/drawing/2014/main" id="{E8D7F25C-EE9E-48B3-921A-FF6912FF8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" t="1987" r="5327" b="73167"/>
          <a:stretch>
            <a:fillRect/>
          </a:stretch>
        </p:blipFill>
        <p:spPr bwMode="auto">
          <a:xfrm>
            <a:off x="539750" y="188913"/>
            <a:ext cx="842486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60">
            <a:extLst>
              <a:ext uri="{FF2B5EF4-FFF2-40B4-BE49-F238E27FC236}">
                <a16:creationId xmlns:a16="http://schemas.microsoft.com/office/drawing/2014/main" id="{AD88E57E-101C-4D2E-B13A-C9B46B278BBC}"/>
              </a:ext>
            </a:extLst>
          </p:cNvPr>
          <p:cNvGrpSpPr>
            <a:grpSpLocks/>
          </p:cNvGrpSpPr>
          <p:nvPr/>
        </p:nvGrpSpPr>
        <p:grpSpPr bwMode="auto">
          <a:xfrm>
            <a:off x="673100" y="915988"/>
            <a:ext cx="6578600" cy="5664200"/>
            <a:chOff x="1098" y="557"/>
            <a:chExt cx="3530" cy="3288"/>
          </a:xfrm>
        </p:grpSpPr>
        <p:grpSp>
          <p:nvGrpSpPr>
            <p:cNvPr id="49164" name="Group 61">
              <a:extLst>
                <a:ext uri="{FF2B5EF4-FFF2-40B4-BE49-F238E27FC236}">
                  <a16:creationId xmlns:a16="http://schemas.microsoft.com/office/drawing/2014/main" id="{1036CD6D-5A22-4ECA-BC62-0AB8D3A2BA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4" y="616"/>
              <a:ext cx="3140" cy="3140"/>
              <a:chOff x="1244" y="616"/>
              <a:chExt cx="3140" cy="3140"/>
            </a:xfrm>
          </p:grpSpPr>
          <p:grpSp>
            <p:nvGrpSpPr>
              <p:cNvPr id="49208" name="Group 62">
                <a:extLst>
                  <a:ext uri="{FF2B5EF4-FFF2-40B4-BE49-F238E27FC236}">
                    <a16:creationId xmlns:a16="http://schemas.microsoft.com/office/drawing/2014/main" id="{16811B0C-916A-4916-95DB-2BE3DFF1D1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4" y="616"/>
                <a:ext cx="3140" cy="3140"/>
                <a:chOff x="773" y="1401"/>
                <a:chExt cx="3140" cy="3140"/>
              </a:xfrm>
            </p:grpSpPr>
            <p:sp>
              <p:nvSpPr>
                <p:cNvPr id="49211" name="Rectangle 63">
                  <a:extLst>
                    <a:ext uri="{FF2B5EF4-FFF2-40B4-BE49-F238E27FC236}">
                      <a16:creationId xmlns:a16="http://schemas.microsoft.com/office/drawing/2014/main" id="{0D82754B-1E67-4C6A-8AFB-9CEF82C746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12" name="Rectangle 64">
                  <a:extLst>
                    <a:ext uri="{FF2B5EF4-FFF2-40B4-BE49-F238E27FC236}">
                      <a16:creationId xmlns:a16="http://schemas.microsoft.com/office/drawing/2014/main" id="{25331F59-0F0F-4C85-A794-5D6CA28F17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13" name="Rectangle 65">
                  <a:extLst>
                    <a:ext uri="{FF2B5EF4-FFF2-40B4-BE49-F238E27FC236}">
                      <a16:creationId xmlns:a16="http://schemas.microsoft.com/office/drawing/2014/main" id="{D289E1A1-4237-4F13-9542-9BF921574C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14" name="Rectangle 66">
                  <a:extLst>
                    <a:ext uri="{FF2B5EF4-FFF2-40B4-BE49-F238E27FC236}">
                      <a16:creationId xmlns:a16="http://schemas.microsoft.com/office/drawing/2014/main" id="{E8D90ECA-CD9E-466A-BAEF-39EA9CE48E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15" name="Rectangle 67">
                  <a:extLst>
                    <a:ext uri="{FF2B5EF4-FFF2-40B4-BE49-F238E27FC236}">
                      <a16:creationId xmlns:a16="http://schemas.microsoft.com/office/drawing/2014/main" id="{58D7CEBF-7A1F-4D5E-A8A6-5276813C80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16" name="Rectangle 68">
                  <a:extLst>
                    <a:ext uri="{FF2B5EF4-FFF2-40B4-BE49-F238E27FC236}">
                      <a16:creationId xmlns:a16="http://schemas.microsoft.com/office/drawing/2014/main" id="{71316B2C-A114-41F5-B492-8FAB8BDF1E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17" name="Rectangle 69">
                  <a:extLst>
                    <a:ext uri="{FF2B5EF4-FFF2-40B4-BE49-F238E27FC236}">
                      <a16:creationId xmlns:a16="http://schemas.microsoft.com/office/drawing/2014/main" id="{57AB783F-41C5-4950-A996-2A6CA709F1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18" name="Rectangle 70">
                  <a:extLst>
                    <a:ext uri="{FF2B5EF4-FFF2-40B4-BE49-F238E27FC236}">
                      <a16:creationId xmlns:a16="http://schemas.microsoft.com/office/drawing/2014/main" id="{5ACC765F-00E2-4F92-AE48-AF5033724D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19" name="Rectangle 71">
                  <a:extLst>
                    <a:ext uri="{FF2B5EF4-FFF2-40B4-BE49-F238E27FC236}">
                      <a16:creationId xmlns:a16="http://schemas.microsoft.com/office/drawing/2014/main" id="{2F3F9962-D645-4870-B559-A60C0AD179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20" name="Rectangle 72">
                  <a:extLst>
                    <a:ext uri="{FF2B5EF4-FFF2-40B4-BE49-F238E27FC236}">
                      <a16:creationId xmlns:a16="http://schemas.microsoft.com/office/drawing/2014/main" id="{8ABB1E4E-CE0D-4D6F-BA60-F2F6FE3AEB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21" name="Rectangle 73">
                  <a:extLst>
                    <a:ext uri="{FF2B5EF4-FFF2-40B4-BE49-F238E27FC236}">
                      <a16:creationId xmlns:a16="http://schemas.microsoft.com/office/drawing/2014/main" id="{8DE551BE-64C0-43ED-8EC7-9E4C3C99F1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22" name="Rectangle 74">
                  <a:extLst>
                    <a:ext uri="{FF2B5EF4-FFF2-40B4-BE49-F238E27FC236}">
                      <a16:creationId xmlns:a16="http://schemas.microsoft.com/office/drawing/2014/main" id="{7469728D-F825-47D5-8C37-D33E68697B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23" name="Rectangle 75">
                  <a:extLst>
                    <a:ext uri="{FF2B5EF4-FFF2-40B4-BE49-F238E27FC236}">
                      <a16:creationId xmlns:a16="http://schemas.microsoft.com/office/drawing/2014/main" id="{0AAC53D2-21DC-48E5-BD21-953F05BDA5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24" name="Rectangle 76">
                  <a:extLst>
                    <a:ext uri="{FF2B5EF4-FFF2-40B4-BE49-F238E27FC236}">
                      <a16:creationId xmlns:a16="http://schemas.microsoft.com/office/drawing/2014/main" id="{9A35A6FA-D916-4EB8-B595-B131CA71AA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25" name="Rectangle 77">
                  <a:extLst>
                    <a:ext uri="{FF2B5EF4-FFF2-40B4-BE49-F238E27FC236}">
                      <a16:creationId xmlns:a16="http://schemas.microsoft.com/office/drawing/2014/main" id="{7E251E2B-F2AE-4402-84FC-38BF205B58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26" name="Rectangle 78">
                  <a:extLst>
                    <a:ext uri="{FF2B5EF4-FFF2-40B4-BE49-F238E27FC236}">
                      <a16:creationId xmlns:a16="http://schemas.microsoft.com/office/drawing/2014/main" id="{E3DC13FA-9B5C-43D7-912B-F2358D52D0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27" name="Rectangle 79">
                  <a:extLst>
                    <a:ext uri="{FF2B5EF4-FFF2-40B4-BE49-F238E27FC236}">
                      <a16:creationId xmlns:a16="http://schemas.microsoft.com/office/drawing/2014/main" id="{1B78D16A-62B7-43EA-AABF-CCC8CE68A2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28" name="Rectangle 80">
                  <a:extLst>
                    <a:ext uri="{FF2B5EF4-FFF2-40B4-BE49-F238E27FC236}">
                      <a16:creationId xmlns:a16="http://schemas.microsoft.com/office/drawing/2014/main" id="{836B6FDD-2699-4027-9081-BF73059B97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29" name="Rectangle 81">
                  <a:extLst>
                    <a:ext uri="{FF2B5EF4-FFF2-40B4-BE49-F238E27FC236}">
                      <a16:creationId xmlns:a16="http://schemas.microsoft.com/office/drawing/2014/main" id="{6C57C6BA-7444-4563-98BA-E42E9BC738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30" name="Rectangle 82">
                  <a:extLst>
                    <a:ext uri="{FF2B5EF4-FFF2-40B4-BE49-F238E27FC236}">
                      <a16:creationId xmlns:a16="http://schemas.microsoft.com/office/drawing/2014/main" id="{60FEAA36-15E1-4EBC-9DE3-B1FCCF4838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140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31" name="Rectangle 83">
                  <a:extLst>
                    <a:ext uri="{FF2B5EF4-FFF2-40B4-BE49-F238E27FC236}">
                      <a16:creationId xmlns:a16="http://schemas.microsoft.com/office/drawing/2014/main" id="{FD85904A-2E3F-49CA-8133-1F5F54280C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32" name="Rectangle 84">
                  <a:extLst>
                    <a:ext uri="{FF2B5EF4-FFF2-40B4-BE49-F238E27FC236}">
                      <a16:creationId xmlns:a16="http://schemas.microsoft.com/office/drawing/2014/main" id="{F5542A9B-585B-4C76-AA60-434A064D4B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33" name="Rectangle 85">
                  <a:extLst>
                    <a:ext uri="{FF2B5EF4-FFF2-40B4-BE49-F238E27FC236}">
                      <a16:creationId xmlns:a16="http://schemas.microsoft.com/office/drawing/2014/main" id="{74B55E61-4DED-48B9-A658-71A90B5405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34" name="Rectangle 86">
                  <a:extLst>
                    <a:ext uri="{FF2B5EF4-FFF2-40B4-BE49-F238E27FC236}">
                      <a16:creationId xmlns:a16="http://schemas.microsoft.com/office/drawing/2014/main" id="{0EFC6B10-5383-4A5B-9DAB-36C899769D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35" name="Rectangle 87">
                  <a:extLst>
                    <a:ext uri="{FF2B5EF4-FFF2-40B4-BE49-F238E27FC236}">
                      <a16:creationId xmlns:a16="http://schemas.microsoft.com/office/drawing/2014/main" id="{11DA1733-D3C1-4A88-839A-75D8E55B56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36" name="Rectangle 88">
                  <a:extLst>
                    <a:ext uri="{FF2B5EF4-FFF2-40B4-BE49-F238E27FC236}">
                      <a16:creationId xmlns:a16="http://schemas.microsoft.com/office/drawing/2014/main" id="{C6CAD60D-54B7-4EE3-8BCE-097BFC1705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37" name="Rectangle 89">
                  <a:extLst>
                    <a:ext uri="{FF2B5EF4-FFF2-40B4-BE49-F238E27FC236}">
                      <a16:creationId xmlns:a16="http://schemas.microsoft.com/office/drawing/2014/main" id="{1A8DED5F-CF76-4BEF-96DD-28B71D0F89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38" name="Rectangle 90">
                  <a:extLst>
                    <a:ext uri="{FF2B5EF4-FFF2-40B4-BE49-F238E27FC236}">
                      <a16:creationId xmlns:a16="http://schemas.microsoft.com/office/drawing/2014/main" id="{D3AC16FA-531C-451B-A695-0D0D80F256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39" name="Rectangle 91">
                  <a:extLst>
                    <a:ext uri="{FF2B5EF4-FFF2-40B4-BE49-F238E27FC236}">
                      <a16:creationId xmlns:a16="http://schemas.microsoft.com/office/drawing/2014/main" id="{05F1272C-604D-4914-B755-0E0AA346FE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40" name="Rectangle 92">
                  <a:extLst>
                    <a:ext uri="{FF2B5EF4-FFF2-40B4-BE49-F238E27FC236}">
                      <a16:creationId xmlns:a16="http://schemas.microsoft.com/office/drawing/2014/main" id="{8EE5443A-F84E-4B26-A1CD-21ED6EF01E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41" name="Rectangle 93">
                  <a:extLst>
                    <a:ext uri="{FF2B5EF4-FFF2-40B4-BE49-F238E27FC236}">
                      <a16:creationId xmlns:a16="http://schemas.microsoft.com/office/drawing/2014/main" id="{8F4C1FD7-E9B8-4D7D-9428-4DD44D5AD7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42" name="Rectangle 94">
                  <a:extLst>
                    <a:ext uri="{FF2B5EF4-FFF2-40B4-BE49-F238E27FC236}">
                      <a16:creationId xmlns:a16="http://schemas.microsoft.com/office/drawing/2014/main" id="{18B97F66-943D-4DF6-B2E3-2709E8DB44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43" name="Rectangle 95">
                  <a:extLst>
                    <a:ext uri="{FF2B5EF4-FFF2-40B4-BE49-F238E27FC236}">
                      <a16:creationId xmlns:a16="http://schemas.microsoft.com/office/drawing/2014/main" id="{8722280B-D001-49B2-9BC3-0F4D40AB55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44" name="Rectangle 96">
                  <a:extLst>
                    <a:ext uri="{FF2B5EF4-FFF2-40B4-BE49-F238E27FC236}">
                      <a16:creationId xmlns:a16="http://schemas.microsoft.com/office/drawing/2014/main" id="{66B2CC73-AD7B-439C-95BE-FCA775715A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45" name="Rectangle 97">
                  <a:extLst>
                    <a:ext uri="{FF2B5EF4-FFF2-40B4-BE49-F238E27FC236}">
                      <a16:creationId xmlns:a16="http://schemas.microsoft.com/office/drawing/2014/main" id="{1825285C-ED8A-4E97-9A48-818B45AA7D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46" name="Rectangle 98">
                  <a:extLst>
                    <a:ext uri="{FF2B5EF4-FFF2-40B4-BE49-F238E27FC236}">
                      <a16:creationId xmlns:a16="http://schemas.microsoft.com/office/drawing/2014/main" id="{4D388DFF-4FFA-457C-AA26-FB50762AC3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47" name="Rectangle 99">
                  <a:extLst>
                    <a:ext uri="{FF2B5EF4-FFF2-40B4-BE49-F238E27FC236}">
                      <a16:creationId xmlns:a16="http://schemas.microsoft.com/office/drawing/2014/main" id="{3A7E5399-08EA-4615-8528-D62805FB63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48" name="Rectangle 100">
                  <a:extLst>
                    <a:ext uri="{FF2B5EF4-FFF2-40B4-BE49-F238E27FC236}">
                      <a16:creationId xmlns:a16="http://schemas.microsoft.com/office/drawing/2014/main" id="{F6B107CD-DEFC-45C1-850E-EFADE4CDDD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49" name="Rectangle 101">
                  <a:extLst>
                    <a:ext uri="{FF2B5EF4-FFF2-40B4-BE49-F238E27FC236}">
                      <a16:creationId xmlns:a16="http://schemas.microsoft.com/office/drawing/2014/main" id="{45D276A2-ADB2-4585-AAC1-CAD6FC5ED4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50" name="Rectangle 102">
                  <a:extLst>
                    <a:ext uri="{FF2B5EF4-FFF2-40B4-BE49-F238E27FC236}">
                      <a16:creationId xmlns:a16="http://schemas.microsoft.com/office/drawing/2014/main" id="{ED3B5FE7-67FD-429A-967E-3B649130CC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155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51" name="Rectangle 103">
                  <a:extLst>
                    <a:ext uri="{FF2B5EF4-FFF2-40B4-BE49-F238E27FC236}">
                      <a16:creationId xmlns:a16="http://schemas.microsoft.com/office/drawing/2014/main" id="{F09C10F7-7C10-48A7-A1DC-A95775F3D8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52" name="Rectangle 104">
                  <a:extLst>
                    <a:ext uri="{FF2B5EF4-FFF2-40B4-BE49-F238E27FC236}">
                      <a16:creationId xmlns:a16="http://schemas.microsoft.com/office/drawing/2014/main" id="{1916F54F-3F03-40E2-842B-5EBE3A274C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53" name="Rectangle 105">
                  <a:extLst>
                    <a:ext uri="{FF2B5EF4-FFF2-40B4-BE49-F238E27FC236}">
                      <a16:creationId xmlns:a16="http://schemas.microsoft.com/office/drawing/2014/main" id="{A8CBD30A-0FD3-4A78-B83A-8391F3B23A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54" name="Rectangle 106">
                  <a:extLst>
                    <a:ext uri="{FF2B5EF4-FFF2-40B4-BE49-F238E27FC236}">
                      <a16:creationId xmlns:a16="http://schemas.microsoft.com/office/drawing/2014/main" id="{6E397B2B-5D40-4ABD-A66E-1F821DFBF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55" name="Rectangle 107">
                  <a:extLst>
                    <a:ext uri="{FF2B5EF4-FFF2-40B4-BE49-F238E27FC236}">
                      <a16:creationId xmlns:a16="http://schemas.microsoft.com/office/drawing/2014/main" id="{AC65AA28-427B-4F6D-9F7E-462FE6A21A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56" name="Rectangle 108">
                  <a:extLst>
                    <a:ext uri="{FF2B5EF4-FFF2-40B4-BE49-F238E27FC236}">
                      <a16:creationId xmlns:a16="http://schemas.microsoft.com/office/drawing/2014/main" id="{62DB07C9-1540-4BBE-A2A1-8BEE0B1F03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57" name="Rectangle 109">
                  <a:extLst>
                    <a:ext uri="{FF2B5EF4-FFF2-40B4-BE49-F238E27FC236}">
                      <a16:creationId xmlns:a16="http://schemas.microsoft.com/office/drawing/2014/main" id="{B1E5456C-CEE9-4FBC-A465-93D288916F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58" name="Rectangle 110">
                  <a:extLst>
                    <a:ext uri="{FF2B5EF4-FFF2-40B4-BE49-F238E27FC236}">
                      <a16:creationId xmlns:a16="http://schemas.microsoft.com/office/drawing/2014/main" id="{99A035B1-64A1-46B3-AA89-B9E46B0D83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59" name="Rectangle 111">
                  <a:extLst>
                    <a:ext uri="{FF2B5EF4-FFF2-40B4-BE49-F238E27FC236}">
                      <a16:creationId xmlns:a16="http://schemas.microsoft.com/office/drawing/2014/main" id="{413FD763-2018-428F-B112-1175716F48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60" name="Rectangle 112">
                  <a:extLst>
                    <a:ext uri="{FF2B5EF4-FFF2-40B4-BE49-F238E27FC236}">
                      <a16:creationId xmlns:a16="http://schemas.microsoft.com/office/drawing/2014/main" id="{BAA0962A-17BE-4CD2-9601-AAE9226DBA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61" name="Rectangle 113">
                  <a:extLst>
                    <a:ext uri="{FF2B5EF4-FFF2-40B4-BE49-F238E27FC236}">
                      <a16:creationId xmlns:a16="http://schemas.microsoft.com/office/drawing/2014/main" id="{DDF0314C-4E0D-416B-B443-66726EA49D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62" name="Rectangle 114">
                  <a:extLst>
                    <a:ext uri="{FF2B5EF4-FFF2-40B4-BE49-F238E27FC236}">
                      <a16:creationId xmlns:a16="http://schemas.microsoft.com/office/drawing/2014/main" id="{DEB7CE1E-CA24-47F0-A924-5B03A1A097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63" name="Rectangle 115">
                  <a:extLst>
                    <a:ext uri="{FF2B5EF4-FFF2-40B4-BE49-F238E27FC236}">
                      <a16:creationId xmlns:a16="http://schemas.microsoft.com/office/drawing/2014/main" id="{4F75254F-2295-4853-9B73-3307AD52AC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64" name="Rectangle 116">
                  <a:extLst>
                    <a:ext uri="{FF2B5EF4-FFF2-40B4-BE49-F238E27FC236}">
                      <a16:creationId xmlns:a16="http://schemas.microsoft.com/office/drawing/2014/main" id="{3B1BAC31-CE65-45CA-B740-D15E6C3975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65" name="Rectangle 117">
                  <a:extLst>
                    <a:ext uri="{FF2B5EF4-FFF2-40B4-BE49-F238E27FC236}">
                      <a16:creationId xmlns:a16="http://schemas.microsoft.com/office/drawing/2014/main" id="{D17887D9-72CC-41AB-8D4E-12D47608C9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66" name="Rectangle 118">
                  <a:extLst>
                    <a:ext uri="{FF2B5EF4-FFF2-40B4-BE49-F238E27FC236}">
                      <a16:creationId xmlns:a16="http://schemas.microsoft.com/office/drawing/2014/main" id="{C3E13A0F-727F-47E7-BBFE-1A910FD6AC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67" name="Rectangle 119">
                  <a:extLst>
                    <a:ext uri="{FF2B5EF4-FFF2-40B4-BE49-F238E27FC236}">
                      <a16:creationId xmlns:a16="http://schemas.microsoft.com/office/drawing/2014/main" id="{C842BDC1-B8EC-485F-86D2-E206168FA5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68" name="Rectangle 120">
                  <a:extLst>
                    <a:ext uri="{FF2B5EF4-FFF2-40B4-BE49-F238E27FC236}">
                      <a16:creationId xmlns:a16="http://schemas.microsoft.com/office/drawing/2014/main" id="{D03E108D-C715-4350-A060-C06CF29EF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69" name="Rectangle 121">
                  <a:extLst>
                    <a:ext uri="{FF2B5EF4-FFF2-40B4-BE49-F238E27FC236}">
                      <a16:creationId xmlns:a16="http://schemas.microsoft.com/office/drawing/2014/main" id="{E97AF37C-B087-431C-A5D4-2ACAD28635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70" name="Rectangle 122">
                  <a:extLst>
                    <a:ext uri="{FF2B5EF4-FFF2-40B4-BE49-F238E27FC236}">
                      <a16:creationId xmlns:a16="http://schemas.microsoft.com/office/drawing/2014/main" id="{E18433B4-9161-4398-A748-D202D02811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171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71" name="Rectangle 123">
                  <a:extLst>
                    <a:ext uri="{FF2B5EF4-FFF2-40B4-BE49-F238E27FC236}">
                      <a16:creationId xmlns:a16="http://schemas.microsoft.com/office/drawing/2014/main" id="{332BE186-B2EB-46B8-A009-62610EFD78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72" name="Rectangle 124">
                  <a:extLst>
                    <a:ext uri="{FF2B5EF4-FFF2-40B4-BE49-F238E27FC236}">
                      <a16:creationId xmlns:a16="http://schemas.microsoft.com/office/drawing/2014/main" id="{A6B48109-342D-460E-B13F-37C7A059C9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73" name="Rectangle 125">
                  <a:extLst>
                    <a:ext uri="{FF2B5EF4-FFF2-40B4-BE49-F238E27FC236}">
                      <a16:creationId xmlns:a16="http://schemas.microsoft.com/office/drawing/2014/main" id="{A1918DB2-8AAA-4E6D-9395-7577DECC56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74" name="Rectangle 126">
                  <a:extLst>
                    <a:ext uri="{FF2B5EF4-FFF2-40B4-BE49-F238E27FC236}">
                      <a16:creationId xmlns:a16="http://schemas.microsoft.com/office/drawing/2014/main" id="{D78384C5-6790-4541-91EB-EA21841EB6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75" name="Rectangle 127">
                  <a:extLst>
                    <a:ext uri="{FF2B5EF4-FFF2-40B4-BE49-F238E27FC236}">
                      <a16:creationId xmlns:a16="http://schemas.microsoft.com/office/drawing/2014/main" id="{86DEC04A-EFFB-4E29-AA98-98AC9342C9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76" name="Rectangle 128">
                  <a:extLst>
                    <a:ext uri="{FF2B5EF4-FFF2-40B4-BE49-F238E27FC236}">
                      <a16:creationId xmlns:a16="http://schemas.microsoft.com/office/drawing/2014/main" id="{9286985A-5DAB-45AF-8C5A-00073E8D4D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77" name="Rectangle 129">
                  <a:extLst>
                    <a:ext uri="{FF2B5EF4-FFF2-40B4-BE49-F238E27FC236}">
                      <a16:creationId xmlns:a16="http://schemas.microsoft.com/office/drawing/2014/main" id="{82788481-4041-4863-8AEC-070D672B4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78" name="Rectangle 130">
                  <a:extLst>
                    <a:ext uri="{FF2B5EF4-FFF2-40B4-BE49-F238E27FC236}">
                      <a16:creationId xmlns:a16="http://schemas.microsoft.com/office/drawing/2014/main" id="{4EF779E4-0AE9-41E7-84BA-47453D68D4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79" name="Rectangle 131">
                  <a:extLst>
                    <a:ext uri="{FF2B5EF4-FFF2-40B4-BE49-F238E27FC236}">
                      <a16:creationId xmlns:a16="http://schemas.microsoft.com/office/drawing/2014/main" id="{0215115B-06A4-4816-881C-DF0160BC7B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80" name="Rectangle 132">
                  <a:extLst>
                    <a:ext uri="{FF2B5EF4-FFF2-40B4-BE49-F238E27FC236}">
                      <a16:creationId xmlns:a16="http://schemas.microsoft.com/office/drawing/2014/main" id="{B3011028-7911-4442-88EF-4CDB6AD96E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81" name="Rectangle 133">
                  <a:extLst>
                    <a:ext uri="{FF2B5EF4-FFF2-40B4-BE49-F238E27FC236}">
                      <a16:creationId xmlns:a16="http://schemas.microsoft.com/office/drawing/2014/main" id="{7C9A05AD-BDB1-44C6-9118-1BCB9C7C90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82" name="Rectangle 134">
                  <a:extLst>
                    <a:ext uri="{FF2B5EF4-FFF2-40B4-BE49-F238E27FC236}">
                      <a16:creationId xmlns:a16="http://schemas.microsoft.com/office/drawing/2014/main" id="{4942DD9E-0C29-4962-A20F-A3DE4F63BD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83" name="Rectangle 135">
                  <a:extLst>
                    <a:ext uri="{FF2B5EF4-FFF2-40B4-BE49-F238E27FC236}">
                      <a16:creationId xmlns:a16="http://schemas.microsoft.com/office/drawing/2014/main" id="{0A6C4073-46DA-4974-A541-6F74806A30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84" name="Rectangle 136">
                  <a:extLst>
                    <a:ext uri="{FF2B5EF4-FFF2-40B4-BE49-F238E27FC236}">
                      <a16:creationId xmlns:a16="http://schemas.microsoft.com/office/drawing/2014/main" id="{F3788436-88CA-443B-A0BE-C684C67F89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85" name="Rectangle 137">
                  <a:extLst>
                    <a:ext uri="{FF2B5EF4-FFF2-40B4-BE49-F238E27FC236}">
                      <a16:creationId xmlns:a16="http://schemas.microsoft.com/office/drawing/2014/main" id="{528B67F1-BC59-49AF-BB0E-8CD5BF1997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86" name="Rectangle 138">
                  <a:extLst>
                    <a:ext uri="{FF2B5EF4-FFF2-40B4-BE49-F238E27FC236}">
                      <a16:creationId xmlns:a16="http://schemas.microsoft.com/office/drawing/2014/main" id="{01C728D3-F22E-4008-9AD5-30CA255A8D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87" name="Rectangle 139">
                  <a:extLst>
                    <a:ext uri="{FF2B5EF4-FFF2-40B4-BE49-F238E27FC236}">
                      <a16:creationId xmlns:a16="http://schemas.microsoft.com/office/drawing/2014/main" id="{EE48625F-BB1B-47B7-BB15-3325CEDC32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88" name="Rectangle 140">
                  <a:extLst>
                    <a:ext uri="{FF2B5EF4-FFF2-40B4-BE49-F238E27FC236}">
                      <a16:creationId xmlns:a16="http://schemas.microsoft.com/office/drawing/2014/main" id="{4469E031-2D46-421A-8B87-DCACB7378F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89" name="Rectangle 141">
                  <a:extLst>
                    <a:ext uri="{FF2B5EF4-FFF2-40B4-BE49-F238E27FC236}">
                      <a16:creationId xmlns:a16="http://schemas.microsoft.com/office/drawing/2014/main" id="{D75B32DA-2C46-4701-8B62-FDD4EC9334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90" name="Rectangle 142">
                  <a:extLst>
                    <a:ext uri="{FF2B5EF4-FFF2-40B4-BE49-F238E27FC236}">
                      <a16:creationId xmlns:a16="http://schemas.microsoft.com/office/drawing/2014/main" id="{698DB9C5-747D-442B-9BFF-8547BA254F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187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91" name="Rectangle 143">
                  <a:extLst>
                    <a:ext uri="{FF2B5EF4-FFF2-40B4-BE49-F238E27FC236}">
                      <a16:creationId xmlns:a16="http://schemas.microsoft.com/office/drawing/2014/main" id="{45EDA59B-7DEE-4DD8-8F13-A29F5BC52B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92" name="Rectangle 144">
                  <a:extLst>
                    <a:ext uri="{FF2B5EF4-FFF2-40B4-BE49-F238E27FC236}">
                      <a16:creationId xmlns:a16="http://schemas.microsoft.com/office/drawing/2014/main" id="{60CDC00A-EC88-4E41-8208-D0C295995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93" name="Rectangle 145">
                  <a:extLst>
                    <a:ext uri="{FF2B5EF4-FFF2-40B4-BE49-F238E27FC236}">
                      <a16:creationId xmlns:a16="http://schemas.microsoft.com/office/drawing/2014/main" id="{1FECAAD2-2A6E-48FA-9596-3EB22D7CF6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94" name="Rectangle 146">
                  <a:extLst>
                    <a:ext uri="{FF2B5EF4-FFF2-40B4-BE49-F238E27FC236}">
                      <a16:creationId xmlns:a16="http://schemas.microsoft.com/office/drawing/2014/main" id="{E016F60A-5CBA-496E-9D02-2489973D0E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95" name="Rectangle 147">
                  <a:extLst>
                    <a:ext uri="{FF2B5EF4-FFF2-40B4-BE49-F238E27FC236}">
                      <a16:creationId xmlns:a16="http://schemas.microsoft.com/office/drawing/2014/main" id="{506B4781-C413-4F0A-9086-1BC710D97C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96" name="Rectangle 148">
                  <a:extLst>
                    <a:ext uri="{FF2B5EF4-FFF2-40B4-BE49-F238E27FC236}">
                      <a16:creationId xmlns:a16="http://schemas.microsoft.com/office/drawing/2014/main" id="{67F78A68-CCC0-4863-98E3-967F64DF5E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97" name="Rectangle 149">
                  <a:extLst>
                    <a:ext uri="{FF2B5EF4-FFF2-40B4-BE49-F238E27FC236}">
                      <a16:creationId xmlns:a16="http://schemas.microsoft.com/office/drawing/2014/main" id="{F382A6F9-7272-4A2C-A431-94B1F95675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98" name="Rectangle 150">
                  <a:extLst>
                    <a:ext uri="{FF2B5EF4-FFF2-40B4-BE49-F238E27FC236}">
                      <a16:creationId xmlns:a16="http://schemas.microsoft.com/office/drawing/2014/main" id="{460A23F6-DB23-42DF-AC04-0F9A895412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299" name="Rectangle 151">
                  <a:extLst>
                    <a:ext uri="{FF2B5EF4-FFF2-40B4-BE49-F238E27FC236}">
                      <a16:creationId xmlns:a16="http://schemas.microsoft.com/office/drawing/2014/main" id="{E8718E80-1327-4753-8785-1EEFFA8B07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00" name="Rectangle 152">
                  <a:extLst>
                    <a:ext uri="{FF2B5EF4-FFF2-40B4-BE49-F238E27FC236}">
                      <a16:creationId xmlns:a16="http://schemas.microsoft.com/office/drawing/2014/main" id="{0382287F-21FE-46AD-8A54-9CB0CBC60D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01" name="Rectangle 153">
                  <a:extLst>
                    <a:ext uri="{FF2B5EF4-FFF2-40B4-BE49-F238E27FC236}">
                      <a16:creationId xmlns:a16="http://schemas.microsoft.com/office/drawing/2014/main" id="{2178F17C-241D-4EC4-99A9-5C6BB50D7C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02" name="Rectangle 154">
                  <a:extLst>
                    <a:ext uri="{FF2B5EF4-FFF2-40B4-BE49-F238E27FC236}">
                      <a16:creationId xmlns:a16="http://schemas.microsoft.com/office/drawing/2014/main" id="{BB047FF8-FE1C-46AC-8E56-A63C6FE38B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03" name="Rectangle 155">
                  <a:extLst>
                    <a:ext uri="{FF2B5EF4-FFF2-40B4-BE49-F238E27FC236}">
                      <a16:creationId xmlns:a16="http://schemas.microsoft.com/office/drawing/2014/main" id="{CBE343D0-875D-4E35-89CE-FC01E9BF7E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04" name="Rectangle 156">
                  <a:extLst>
                    <a:ext uri="{FF2B5EF4-FFF2-40B4-BE49-F238E27FC236}">
                      <a16:creationId xmlns:a16="http://schemas.microsoft.com/office/drawing/2014/main" id="{32862593-BC1A-4795-B73C-C91B43C18F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05" name="Rectangle 157">
                  <a:extLst>
                    <a:ext uri="{FF2B5EF4-FFF2-40B4-BE49-F238E27FC236}">
                      <a16:creationId xmlns:a16="http://schemas.microsoft.com/office/drawing/2014/main" id="{606C07AA-9CE5-4618-90F4-A4AF16DD7F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06" name="Rectangle 158">
                  <a:extLst>
                    <a:ext uri="{FF2B5EF4-FFF2-40B4-BE49-F238E27FC236}">
                      <a16:creationId xmlns:a16="http://schemas.microsoft.com/office/drawing/2014/main" id="{75686F11-2403-45D9-884B-5C94749CF5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07" name="Rectangle 159">
                  <a:extLst>
                    <a:ext uri="{FF2B5EF4-FFF2-40B4-BE49-F238E27FC236}">
                      <a16:creationId xmlns:a16="http://schemas.microsoft.com/office/drawing/2014/main" id="{0B699F25-A1C0-49BA-9E1E-C63FF629FF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08" name="Rectangle 160">
                  <a:extLst>
                    <a:ext uri="{FF2B5EF4-FFF2-40B4-BE49-F238E27FC236}">
                      <a16:creationId xmlns:a16="http://schemas.microsoft.com/office/drawing/2014/main" id="{3AFD6960-6560-479E-BC35-DFBE94264B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09" name="Rectangle 161">
                  <a:extLst>
                    <a:ext uri="{FF2B5EF4-FFF2-40B4-BE49-F238E27FC236}">
                      <a16:creationId xmlns:a16="http://schemas.microsoft.com/office/drawing/2014/main" id="{1FA76723-0139-42CC-A370-BF0013CF06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10" name="Rectangle 162">
                  <a:extLst>
                    <a:ext uri="{FF2B5EF4-FFF2-40B4-BE49-F238E27FC236}">
                      <a16:creationId xmlns:a16="http://schemas.microsoft.com/office/drawing/2014/main" id="{34BAAEFE-20E0-4F25-B314-8C0B9D8E71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202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11" name="Rectangle 163">
                  <a:extLst>
                    <a:ext uri="{FF2B5EF4-FFF2-40B4-BE49-F238E27FC236}">
                      <a16:creationId xmlns:a16="http://schemas.microsoft.com/office/drawing/2014/main" id="{2C31FBC6-C5FD-49EB-B89E-A52166F1B4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12" name="Rectangle 164">
                  <a:extLst>
                    <a:ext uri="{FF2B5EF4-FFF2-40B4-BE49-F238E27FC236}">
                      <a16:creationId xmlns:a16="http://schemas.microsoft.com/office/drawing/2014/main" id="{BF972F47-4CD7-420A-AD6A-483D4704C3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13" name="Rectangle 165">
                  <a:extLst>
                    <a:ext uri="{FF2B5EF4-FFF2-40B4-BE49-F238E27FC236}">
                      <a16:creationId xmlns:a16="http://schemas.microsoft.com/office/drawing/2014/main" id="{FEB27CBA-4EA5-411E-A904-64F392BC36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14" name="Rectangle 166">
                  <a:extLst>
                    <a:ext uri="{FF2B5EF4-FFF2-40B4-BE49-F238E27FC236}">
                      <a16:creationId xmlns:a16="http://schemas.microsoft.com/office/drawing/2014/main" id="{93F2B657-46F9-4B00-B961-FA25AA3EB0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15" name="Rectangle 167">
                  <a:extLst>
                    <a:ext uri="{FF2B5EF4-FFF2-40B4-BE49-F238E27FC236}">
                      <a16:creationId xmlns:a16="http://schemas.microsoft.com/office/drawing/2014/main" id="{794ECBF2-87C7-4524-804F-6524CB3D47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16" name="Rectangle 168">
                  <a:extLst>
                    <a:ext uri="{FF2B5EF4-FFF2-40B4-BE49-F238E27FC236}">
                      <a16:creationId xmlns:a16="http://schemas.microsoft.com/office/drawing/2014/main" id="{6B483D87-CB05-40A5-9B20-953197B883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17" name="Rectangle 169">
                  <a:extLst>
                    <a:ext uri="{FF2B5EF4-FFF2-40B4-BE49-F238E27FC236}">
                      <a16:creationId xmlns:a16="http://schemas.microsoft.com/office/drawing/2014/main" id="{EAB4D4D0-88AB-46D6-ACA6-D8C3FB10F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18" name="Rectangle 170">
                  <a:extLst>
                    <a:ext uri="{FF2B5EF4-FFF2-40B4-BE49-F238E27FC236}">
                      <a16:creationId xmlns:a16="http://schemas.microsoft.com/office/drawing/2014/main" id="{2D326E3B-38E4-4C56-83ED-7D5E9B92E4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19" name="Rectangle 171">
                  <a:extLst>
                    <a:ext uri="{FF2B5EF4-FFF2-40B4-BE49-F238E27FC236}">
                      <a16:creationId xmlns:a16="http://schemas.microsoft.com/office/drawing/2014/main" id="{46D4FE78-DBFB-49F5-8FBB-5045466049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20" name="Rectangle 172">
                  <a:extLst>
                    <a:ext uri="{FF2B5EF4-FFF2-40B4-BE49-F238E27FC236}">
                      <a16:creationId xmlns:a16="http://schemas.microsoft.com/office/drawing/2014/main" id="{6F0C5A76-5D5A-421B-B606-CA2066E82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21" name="Rectangle 174">
                  <a:extLst>
                    <a:ext uri="{FF2B5EF4-FFF2-40B4-BE49-F238E27FC236}">
                      <a16:creationId xmlns:a16="http://schemas.microsoft.com/office/drawing/2014/main" id="{03E898CE-D432-4A2C-9F79-F80FFD0EF1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22" name="Rectangle 175">
                  <a:extLst>
                    <a:ext uri="{FF2B5EF4-FFF2-40B4-BE49-F238E27FC236}">
                      <a16:creationId xmlns:a16="http://schemas.microsoft.com/office/drawing/2014/main" id="{00B8328F-8123-41EA-B5B4-A890EAB5D2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23" name="Rectangle 176">
                  <a:extLst>
                    <a:ext uri="{FF2B5EF4-FFF2-40B4-BE49-F238E27FC236}">
                      <a16:creationId xmlns:a16="http://schemas.microsoft.com/office/drawing/2014/main" id="{C141B109-9030-423D-A7EB-22381E363D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24" name="Rectangle 177">
                  <a:extLst>
                    <a:ext uri="{FF2B5EF4-FFF2-40B4-BE49-F238E27FC236}">
                      <a16:creationId xmlns:a16="http://schemas.microsoft.com/office/drawing/2014/main" id="{7B5FCB8D-8D41-4A06-B36D-3D878664E6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25" name="Rectangle 178">
                  <a:extLst>
                    <a:ext uri="{FF2B5EF4-FFF2-40B4-BE49-F238E27FC236}">
                      <a16:creationId xmlns:a16="http://schemas.microsoft.com/office/drawing/2014/main" id="{24C45E3D-8F6E-40A7-B363-6113A60E0F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26" name="Rectangle 179">
                  <a:extLst>
                    <a:ext uri="{FF2B5EF4-FFF2-40B4-BE49-F238E27FC236}">
                      <a16:creationId xmlns:a16="http://schemas.microsoft.com/office/drawing/2014/main" id="{3A9D64ED-C601-4D78-9CF5-BCE54D2669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27" name="Rectangle 180">
                  <a:extLst>
                    <a:ext uri="{FF2B5EF4-FFF2-40B4-BE49-F238E27FC236}">
                      <a16:creationId xmlns:a16="http://schemas.microsoft.com/office/drawing/2014/main" id="{558CDCBE-996D-4617-A038-AA6B451447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28" name="Rectangle 181">
                  <a:extLst>
                    <a:ext uri="{FF2B5EF4-FFF2-40B4-BE49-F238E27FC236}">
                      <a16:creationId xmlns:a16="http://schemas.microsoft.com/office/drawing/2014/main" id="{1149CE23-8FFA-42F1-8E82-8B64EC435A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29" name="Rectangle 182">
                  <a:extLst>
                    <a:ext uri="{FF2B5EF4-FFF2-40B4-BE49-F238E27FC236}">
                      <a16:creationId xmlns:a16="http://schemas.microsoft.com/office/drawing/2014/main" id="{5169C886-30C2-4165-938A-878591C04D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218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30" name="Rectangle 183">
                  <a:extLst>
                    <a:ext uri="{FF2B5EF4-FFF2-40B4-BE49-F238E27FC236}">
                      <a16:creationId xmlns:a16="http://schemas.microsoft.com/office/drawing/2014/main" id="{1180C4A7-C83D-4D7E-9A41-E3EA3718D4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31" name="Rectangle 184">
                  <a:extLst>
                    <a:ext uri="{FF2B5EF4-FFF2-40B4-BE49-F238E27FC236}">
                      <a16:creationId xmlns:a16="http://schemas.microsoft.com/office/drawing/2014/main" id="{1778B915-23C2-4C8F-A4E9-1E1D2A5B16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32" name="Rectangle 185">
                  <a:extLst>
                    <a:ext uri="{FF2B5EF4-FFF2-40B4-BE49-F238E27FC236}">
                      <a16:creationId xmlns:a16="http://schemas.microsoft.com/office/drawing/2014/main" id="{E9F163E7-27B4-4DAD-BC40-F99A84792C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33" name="Rectangle 186">
                  <a:extLst>
                    <a:ext uri="{FF2B5EF4-FFF2-40B4-BE49-F238E27FC236}">
                      <a16:creationId xmlns:a16="http://schemas.microsoft.com/office/drawing/2014/main" id="{FBE61F54-1C14-41F3-868F-68147A5A06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34" name="Rectangle 187">
                  <a:extLst>
                    <a:ext uri="{FF2B5EF4-FFF2-40B4-BE49-F238E27FC236}">
                      <a16:creationId xmlns:a16="http://schemas.microsoft.com/office/drawing/2014/main" id="{4175748A-8FFC-47B2-A397-4A481D64F4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35" name="Rectangle 188">
                  <a:extLst>
                    <a:ext uri="{FF2B5EF4-FFF2-40B4-BE49-F238E27FC236}">
                      <a16:creationId xmlns:a16="http://schemas.microsoft.com/office/drawing/2014/main" id="{10487B2F-B360-40E1-84F3-7941F8D4ED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36" name="Rectangle 189">
                  <a:extLst>
                    <a:ext uri="{FF2B5EF4-FFF2-40B4-BE49-F238E27FC236}">
                      <a16:creationId xmlns:a16="http://schemas.microsoft.com/office/drawing/2014/main" id="{C5429FDA-E32D-47E8-B74C-F296CCE246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37" name="Rectangle 190">
                  <a:extLst>
                    <a:ext uri="{FF2B5EF4-FFF2-40B4-BE49-F238E27FC236}">
                      <a16:creationId xmlns:a16="http://schemas.microsoft.com/office/drawing/2014/main" id="{2A77ADC2-AA42-4521-8DE1-5ED22453E5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38" name="Rectangle 191">
                  <a:extLst>
                    <a:ext uri="{FF2B5EF4-FFF2-40B4-BE49-F238E27FC236}">
                      <a16:creationId xmlns:a16="http://schemas.microsoft.com/office/drawing/2014/main" id="{7F5830C3-7B18-4D87-AEA2-67FC176D56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39" name="Rectangle 192">
                  <a:extLst>
                    <a:ext uri="{FF2B5EF4-FFF2-40B4-BE49-F238E27FC236}">
                      <a16:creationId xmlns:a16="http://schemas.microsoft.com/office/drawing/2014/main" id="{319D6BF5-0CE3-4EE7-AB6D-F4CC3F15B7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40" name="Rectangle 193">
                  <a:extLst>
                    <a:ext uri="{FF2B5EF4-FFF2-40B4-BE49-F238E27FC236}">
                      <a16:creationId xmlns:a16="http://schemas.microsoft.com/office/drawing/2014/main" id="{76F2B3B4-EA19-4923-9690-F49D03864E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41" name="Rectangle 194">
                  <a:extLst>
                    <a:ext uri="{FF2B5EF4-FFF2-40B4-BE49-F238E27FC236}">
                      <a16:creationId xmlns:a16="http://schemas.microsoft.com/office/drawing/2014/main" id="{BF4BE5E3-911F-4139-97EE-8BFB00F784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42" name="Rectangle 195">
                  <a:extLst>
                    <a:ext uri="{FF2B5EF4-FFF2-40B4-BE49-F238E27FC236}">
                      <a16:creationId xmlns:a16="http://schemas.microsoft.com/office/drawing/2014/main" id="{2F27C848-1C36-4EED-8767-9C7A0BE9F3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43" name="Rectangle 196">
                  <a:extLst>
                    <a:ext uri="{FF2B5EF4-FFF2-40B4-BE49-F238E27FC236}">
                      <a16:creationId xmlns:a16="http://schemas.microsoft.com/office/drawing/2014/main" id="{FDBC675C-6AF6-4E15-AEED-CD51FC2A55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44" name="Rectangle 197">
                  <a:extLst>
                    <a:ext uri="{FF2B5EF4-FFF2-40B4-BE49-F238E27FC236}">
                      <a16:creationId xmlns:a16="http://schemas.microsoft.com/office/drawing/2014/main" id="{C667FE19-0783-47FA-9ACB-76EFCA9D5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45" name="Rectangle 198">
                  <a:extLst>
                    <a:ext uri="{FF2B5EF4-FFF2-40B4-BE49-F238E27FC236}">
                      <a16:creationId xmlns:a16="http://schemas.microsoft.com/office/drawing/2014/main" id="{C3F90291-CA49-4DDC-8FF9-68E18FA7E7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46" name="Rectangle 199">
                  <a:extLst>
                    <a:ext uri="{FF2B5EF4-FFF2-40B4-BE49-F238E27FC236}">
                      <a16:creationId xmlns:a16="http://schemas.microsoft.com/office/drawing/2014/main" id="{AEFB6EA1-844D-464C-AFF3-92FA83F08E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47" name="Rectangle 200">
                  <a:extLst>
                    <a:ext uri="{FF2B5EF4-FFF2-40B4-BE49-F238E27FC236}">
                      <a16:creationId xmlns:a16="http://schemas.microsoft.com/office/drawing/2014/main" id="{5FF9B565-9AE9-4DFB-9932-6E00ECA99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48" name="Rectangle 201">
                  <a:extLst>
                    <a:ext uri="{FF2B5EF4-FFF2-40B4-BE49-F238E27FC236}">
                      <a16:creationId xmlns:a16="http://schemas.microsoft.com/office/drawing/2014/main" id="{41B7F8EC-36C6-4D3D-98FD-EC3AB1904D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49" name="Rectangle 202">
                  <a:extLst>
                    <a:ext uri="{FF2B5EF4-FFF2-40B4-BE49-F238E27FC236}">
                      <a16:creationId xmlns:a16="http://schemas.microsoft.com/office/drawing/2014/main" id="{19D757C1-E3C4-4535-9045-331E671647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234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50" name="Rectangle 203">
                  <a:extLst>
                    <a:ext uri="{FF2B5EF4-FFF2-40B4-BE49-F238E27FC236}">
                      <a16:creationId xmlns:a16="http://schemas.microsoft.com/office/drawing/2014/main" id="{887E967F-62C0-4E51-9450-7F7E1549DC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51" name="Rectangle 204">
                  <a:extLst>
                    <a:ext uri="{FF2B5EF4-FFF2-40B4-BE49-F238E27FC236}">
                      <a16:creationId xmlns:a16="http://schemas.microsoft.com/office/drawing/2014/main" id="{E4B655F1-BF5A-4CF7-A6FA-56BA322F55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52" name="Rectangle 205">
                  <a:extLst>
                    <a:ext uri="{FF2B5EF4-FFF2-40B4-BE49-F238E27FC236}">
                      <a16:creationId xmlns:a16="http://schemas.microsoft.com/office/drawing/2014/main" id="{F0D05B0C-5D93-4403-894D-9DE8D76240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53" name="Rectangle 206">
                  <a:extLst>
                    <a:ext uri="{FF2B5EF4-FFF2-40B4-BE49-F238E27FC236}">
                      <a16:creationId xmlns:a16="http://schemas.microsoft.com/office/drawing/2014/main" id="{9232DD20-4BC8-416B-8268-EE6B0CF51C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54" name="Rectangle 207">
                  <a:extLst>
                    <a:ext uri="{FF2B5EF4-FFF2-40B4-BE49-F238E27FC236}">
                      <a16:creationId xmlns:a16="http://schemas.microsoft.com/office/drawing/2014/main" id="{C56B0B05-EBC6-4239-A8C7-04FA5C57EE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55" name="Rectangle 208">
                  <a:extLst>
                    <a:ext uri="{FF2B5EF4-FFF2-40B4-BE49-F238E27FC236}">
                      <a16:creationId xmlns:a16="http://schemas.microsoft.com/office/drawing/2014/main" id="{2357B116-6F17-4308-B65B-9AC99E4884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56" name="Rectangle 209">
                  <a:extLst>
                    <a:ext uri="{FF2B5EF4-FFF2-40B4-BE49-F238E27FC236}">
                      <a16:creationId xmlns:a16="http://schemas.microsoft.com/office/drawing/2014/main" id="{1DB2A84E-303D-420D-B936-7756D41114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57" name="Rectangle 210">
                  <a:extLst>
                    <a:ext uri="{FF2B5EF4-FFF2-40B4-BE49-F238E27FC236}">
                      <a16:creationId xmlns:a16="http://schemas.microsoft.com/office/drawing/2014/main" id="{FF561128-46C7-4012-935D-7972E86B77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58" name="Rectangle 211">
                  <a:extLst>
                    <a:ext uri="{FF2B5EF4-FFF2-40B4-BE49-F238E27FC236}">
                      <a16:creationId xmlns:a16="http://schemas.microsoft.com/office/drawing/2014/main" id="{5C9115FC-75C3-4DC8-90C2-BB14E246F5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59" name="Rectangle 212">
                  <a:extLst>
                    <a:ext uri="{FF2B5EF4-FFF2-40B4-BE49-F238E27FC236}">
                      <a16:creationId xmlns:a16="http://schemas.microsoft.com/office/drawing/2014/main" id="{C42E49AF-1C66-42F4-9E9A-D9386273FF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60" name="Rectangle 213">
                  <a:extLst>
                    <a:ext uri="{FF2B5EF4-FFF2-40B4-BE49-F238E27FC236}">
                      <a16:creationId xmlns:a16="http://schemas.microsoft.com/office/drawing/2014/main" id="{256C6D28-7172-437B-8069-885B22365D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61" name="Rectangle 214">
                  <a:extLst>
                    <a:ext uri="{FF2B5EF4-FFF2-40B4-BE49-F238E27FC236}">
                      <a16:creationId xmlns:a16="http://schemas.microsoft.com/office/drawing/2014/main" id="{9AF96F38-E19B-4542-B0DB-FA7B4289F9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62" name="Rectangle 215">
                  <a:extLst>
                    <a:ext uri="{FF2B5EF4-FFF2-40B4-BE49-F238E27FC236}">
                      <a16:creationId xmlns:a16="http://schemas.microsoft.com/office/drawing/2014/main" id="{05BB27EC-9155-47E1-ABFA-A869445388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63" name="Rectangle 216">
                  <a:extLst>
                    <a:ext uri="{FF2B5EF4-FFF2-40B4-BE49-F238E27FC236}">
                      <a16:creationId xmlns:a16="http://schemas.microsoft.com/office/drawing/2014/main" id="{E81D7092-ECDA-4FAB-988E-A446D3AB1A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64" name="Rectangle 217">
                  <a:extLst>
                    <a:ext uri="{FF2B5EF4-FFF2-40B4-BE49-F238E27FC236}">
                      <a16:creationId xmlns:a16="http://schemas.microsoft.com/office/drawing/2014/main" id="{6B66ED39-C4F9-451A-B415-5F01A140E2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65" name="Rectangle 218">
                  <a:extLst>
                    <a:ext uri="{FF2B5EF4-FFF2-40B4-BE49-F238E27FC236}">
                      <a16:creationId xmlns:a16="http://schemas.microsoft.com/office/drawing/2014/main" id="{818C5EC2-096E-4FE6-BC7F-7B00120778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66" name="Rectangle 219">
                  <a:extLst>
                    <a:ext uri="{FF2B5EF4-FFF2-40B4-BE49-F238E27FC236}">
                      <a16:creationId xmlns:a16="http://schemas.microsoft.com/office/drawing/2014/main" id="{43054EE5-0BEE-456F-B21F-E9905567E7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67" name="Rectangle 220">
                  <a:extLst>
                    <a:ext uri="{FF2B5EF4-FFF2-40B4-BE49-F238E27FC236}">
                      <a16:creationId xmlns:a16="http://schemas.microsoft.com/office/drawing/2014/main" id="{96C41CED-F9BE-4471-9156-377CA9A93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68" name="Rectangle 221">
                  <a:extLst>
                    <a:ext uri="{FF2B5EF4-FFF2-40B4-BE49-F238E27FC236}">
                      <a16:creationId xmlns:a16="http://schemas.microsoft.com/office/drawing/2014/main" id="{18D1615F-CEE8-46E0-8530-0FDBB7A6A1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69" name="Rectangle 222">
                  <a:extLst>
                    <a:ext uri="{FF2B5EF4-FFF2-40B4-BE49-F238E27FC236}">
                      <a16:creationId xmlns:a16="http://schemas.microsoft.com/office/drawing/2014/main" id="{7EB50391-8932-4AC7-AF83-1876E91601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250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70" name="Rectangle 223">
                  <a:extLst>
                    <a:ext uri="{FF2B5EF4-FFF2-40B4-BE49-F238E27FC236}">
                      <a16:creationId xmlns:a16="http://schemas.microsoft.com/office/drawing/2014/main" id="{1EDC3C1C-5B70-4F97-8637-04C1FD6C0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71" name="Rectangle 224">
                  <a:extLst>
                    <a:ext uri="{FF2B5EF4-FFF2-40B4-BE49-F238E27FC236}">
                      <a16:creationId xmlns:a16="http://schemas.microsoft.com/office/drawing/2014/main" id="{0E565949-950C-4259-B855-B11930C3F7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72" name="Rectangle 225">
                  <a:extLst>
                    <a:ext uri="{FF2B5EF4-FFF2-40B4-BE49-F238E27FC236}">
                      <a16:creationId xmlns:a16="http://schemas.microsoft.com/office/drawing/2014/main" id="{ED5E95C5-36F4-40E7-BB5F-F957E1DF6D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73" name="Rectangle 226">
                  <a:extLst>
                    <a:ext uri="{FF2B5EF4-FFF2-40B4-BE49-F238E27FC236}">
                      <a16:creationId xmlns:a16="http://schemas.microsoft.com/office/drawing/2014/main" id="{EA273CC2-B1ED-456C-8716-441F50CD3E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74" name="Rectangle 227">
                  <a:extLst>
                    <a:ext uri="{FF2B5EF4-FFF2-40B4-BE49-F238E27FC236}">
                      <a16:creationId xmlns:a16="http://schemas.microsoft.com/office/drawing/2014/main" id="{925E58E1-6798-4EAD-9E52-A117544EF9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75" name="Rectangle 228">
                  <a:extLst>
                    <a:ext uri="{FF2B5EF4-FFF2-40B4-BE49-F238E27FC236}">
                      <a16:creationId xmlns:a16="http://schemas.microsoft.com/office/drawing/2014/main" id="{9BAE3B48-A269-43CF-9E2B-E8D69448EC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76" name="Rectangle 229">
                  <a:extLst>
                    <a:ext uri="{FF2B5EF4-FFF2-40B4-BE49-F238E27FC236}">
                      <a16:creationId xmlns:a16="http://schemas.microsoft.com/office/drawing/2014/main" id="{7CDA0175-4865-4946-8960-139ED8FA62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77" name="Rectangle 230">
                  <a:extLst>
                    <a:ext uri="{FF2B5EF4-FFF2-40B4-BE49-F238E27FC236}">
                      <a16:creationId xmlns:a16="http://schemas.microsoft.com/office/drawing/2014/main" id="{CDE6888C-1F91-4920-8F54-382D62F035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78" name="Rectangle 231">
                  <a:extLst>
                    <a:ext uri="{FF2B5EF4-FFF2-40B4-BE49-F238E27FC236}">
                      <a16:creationId xmlns:a16="http://schemas.microsoft.com/office/drawing/2014/main" id="{BF8D923C-D919-454F-9008-D2235D9638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79" name="Rectangle 232">
                  <a:extLst>
                    <a:ext uri="{FF2B5EF4-FFF2-40B4-BE49-F238E27FC236}">
                      <a16:creationId xmlns:a16="http://schemas.microsoft.com/office/drawing/2014/main" id="{0214E4F2-6956-4E3E-98EC-8463FB5E2F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80" name="Rectangle 233">
                  <a:extLst>
                    <a:ext uri="{FF2B5EF4-FFF2-40B4-BE49-F238E27FC236}">
                      <a16:creationId xmlns:a16="http://schemas.microsoft.com/office/drawing/2014/main" id="{D7367042-A4ED-444F-82EB-A5EA8ACBF0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81" name="Rectangle 234">
                  <a:extLst>
                    <a:ext uri="{FF2B5EF4-FFF2-40B4-BE49-F238E27FC236}">
                      <a16:creationId xmlns:a16="http://schemas.microsoft.com/office/drawing/2014/main" id="{6E2E8BFB-5417-4396-B735-0CCA9F69C6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82" name="Rectangle 235">
                  <a:extLst>
                    <a:ext uri="{FF2B5EF4-FFF2-40B4-BE49-F238E27FC236}">
                      <a16:creationId xmlns:a16="http://schemas.microsoft.com/office/drawing/2014/main" id="{1433589E-49DA-41DB-8814-9997B1195E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83" name="Rectangle 236">
                  <a:extLst>
                    <a:ext uri="{FF2B5EF4-FFF2-40B4-BE49-F238E27FC236}">
                      <a16:creationId xmlns:a16="http://schemas.microsoft.com/office/drawing/2014/main" id="{B11920AB-7107-4EC6-AF34-7139A4E31A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84" name="Rectangle 237">
                  <a:extLst>
                    <a:ext uri="{FF2B5EF4-FFF2-40B4-BE49-F238E27FC236}">
                      <a16:creationId xmlns:a16="http://schemas.microsoft.com/office/drawing/2014/main" id="{2DE31B42-6F09-4CE3-A88F-E4A6F66308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85" name="Rectangle 238">
                  <a:extLst>
                    <a:ext uri="{FF2B5EF4-FFF2-40B4-BE49-F238E27FC236}">
                      <a16:creationId xmlns:a16="http://schemas.microsoft.com/office/drawing/2014/main" id="{B85D7B9F-D49E-4DC6-BC5F-C63FE882D0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86" name="Rectangle 239">
                  <a:extLst>
                    <a:ext uri="{FF2B5EF4-FFF2-40B4-BE49-F238E27FC236}">
                      <a16:creationId xmlns:a16="http://schemas.microsoft.com/office/drawing/2014/main" id="{66E0F284-5EAA-48CD-A291-C100CC84EB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87" name="Rectangle 240">
                  <a:extLst>
                    <a:ext uri="{FF2B5EF4-FFF2-40B4-BE49-F238E27FC236}">
                      <a16:creationId xmlns:a16="http://schemas.microsoft.com/office/drawing/2014/main" id="{755387BD-9E30-4A57-9EFB-9A2DC4786F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88" name="Rectangle 241">
                  <a:extLst>
                    <a:ext uri="{FF2B5EF4-FFF2-40B4-BE49-F238E27FC236}">
                      <a16:creationId xmlns:a16="http://schemas.microsoft.com/office/drawing/2014/main" id="{836479E9-FDB9-4466-9816-7F414A58D3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89" name="Rectangle 242">
                  <a:extLst>
                    <a:ext uri="{FF2B5EF4-FFF2-40B4-BE49-F238E27FC236}">
                      <a16:creationId xmlns:a16="http://schemas.microsoft.com/office/drawing/2014/main" id="{3ACB24D2-777A-49E6-9D8B-732BB2C327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265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90" name="Rectangle 243">
                  <a:extLst>
                    <a:ext uri="{FF2B5EF4-FFF2-40B4-BE49-F238E27FC236}">
                      <a16:creationId xmlns:a16="http://schemas.microsoft.com/office/drawing/2014/main" id="{A8166C36-8ECC-4333-BE1E-8F49A02839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91" name="Rectangle 244">
                  <a:extLst>
                    <a:ext uri="{FF2B5EF4-FFF2-40B4-BE49-F238E27FC236}">
                      <a16:creationId xmlns:a16="http://schemas.microsoft.com/office/drawing/2014/main" id="{14EFCBED-407D-4E4D-8524-8FDAEE7612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92" name="Rectangle 245">
                  <a:extLst>
                    <a:ext uri="{FF2B5EF4-FFF2-40B4-BE49-F238E27FC236}">
                      <a16:creationId xmlns:a16="http://schemas.microsoft.com/office/drawing/2014/main" id="{AAB485D6-B06E-45A6-834C-C4DC019470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93" name="Rectangle 246">
                  <a:extLst>
                    <a:ext uri="{FF2B5EF4-FFF2-40B4-BE49-F238E27FC236}">
                      <a16:creationId xmlns:a16="http://schemas.microsoft.com/office/drawing/2014/main" id="{FE7B8F59-E040-456E-8783-850BD8F0DE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94" name="Rectangle 247">
                  <a:extLst>
                    <a:ext uri="{FF2B5EF4-FFF2-40B4-BE49-F238E27FC236}">
                      <a16:creationId xmlns:a16="http://schemas.microsoft.com/office/drawing/2014/main" id="{0C77220A-5D14-41FF-8CB9-12209AE3BE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95" name="Rectangle 248">
                  <a:extLst>
                    <a:ext uri="{FF2B5EF4-FFF2-40B4-BE49-F238E27FC236}">
                      <a16:creationId xmlns:a16="http://schemas.microsoft.com/office/drawing/2014/main" id="{74EBBE69-E1A1-43ED-A08E-5523487F43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96" name="Rectangle 249">
                  <a:extLst>
                    <a:ext uri="{FF2B5EF4-FFF2-40B4-BE49-F238E27FC236}">
                      <a16:creationId xmlns:a16="http://schemas.microsoft.com/office/drawing/2014/main" id="{A6F908B8-DC75-494E-B4A8-C74E159B3E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97" name="Rectangle 250">
                  <a:extLst>
                    <a:ext uri="{FF2B5EF4-FFF2-40B4-BE49-F238E27FC236}">
                      <a16:creationId xmlns:a16="http://schemas.microsoft.com/office/drawing/2014/main" id="{B99A75CA-1100-4153-8671-CA35799075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98" name="Rectangle 251">
                  <a:extLst>
                    <a:ext uri="{FF2B5EF4-FFF2-40B4-BE49-F238E27FC236}">
                      <a16:creationId xmlns:a16="http://schemas.microsoft.com/office/drawing/2014/main" id="{F2E2743E-7678-4D83-A364-15BEF1823A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399" name="Rectangle 252">
                  <a:extLst>
                    <a:ext uri="{FF2B5EF4-FFF2-40B4-BE49-F238E27FC236}">
                      <a16:creationId xmlns:a16="http://schemas.microsoft.com/office/drawing/2014/main" id="{1A0522FE-E216-47AC-97B3-D3CB68C33A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00" name="Rectangle 253">
                  <a:extLst>
                    <a:ext uri="{FF2B5EF4-FFF2-40B4-BE49-F238E27FC236}">
                      <a16:creationId xmlns:a16="http://schemas.microsoft.com/office/drawing/2014/main" id="{7761B361-2102-4946-87BA-308210947C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01" name="Rectangle 254">
                  <a:extLst>
                    <a:ext uri="{FF2B5EF4-FFF2-40B4-BE49-F238E27FC236}">
                      <a16:creationId xmlns:a16="http://schemas.microsoft.com/office/drawing/2014/main" id="{F554DE80-6B1A-4C2C-89D3-9B024507D4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02" name="Rectangle 255">
                  <a:extLst>
                    <a:ext uri="{FF2B5EF4-FFF2-40B4-BE49-F238E27FC236}">
                      <a16:creationId xmlns:a16="http://schemas.microsoft.com/office/drawing/2014/main" id="{BCEC8716-2213-4BDB-9C76-A574FCE21A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03" name="Rectangle 256">
                  <a:extLst>
                    <a:ext uri="{FF2B5EF4-FFF2-40B4-BE49-F238E27FC236}">
                      <a16:creationId xmlns:a16="http://schemas.microsoft.com/office/drawing/2014/main" id="{368F10E4-195B-44B1-BD56-CD6F2880A4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04" name="Rectangle 257">
                  <a:extLst>
                    <a:ext uri="{FF2B5EF4-FFF2-40B4-BE49-F238E27FC236}">
                      <a16:creationId xmlns:a16="http://schemas.microsoft.com/office/drawing/2014/main" id="{04B62BDD-8342-4BEC-AC0F-DC6A34559C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05" name="Rectangle 258">
                  <a:extLst>
                    <a:ext uri="{FF2B5EF4-FFF2-40B4-BE49-F238E27FC236}">
                      <a16:creationId xmlns:a16="http://schemas.microsoft.com/office/drawing/2014/main" id="{B8B557AF-1A96-4B7B-B00B-B968B72B75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06" name="Rectangle 259">
                  <a:extLst>
                    <a:ext uri="{FF2B5EF4-FFF2-40B4-BE49-F238E27FC236}">
                      <a16:creationId xmlns:a16="http://schemas.microsoft.com/office/drawing/2014/main" id="{E5B29E81-88DB-4A45-B54C-EF13B7E0AF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07" name="Rectangle 260">
                  <a:extLst>
                    <a:ext uri="{FF2B5EF4-FFF2-40B4-BE49-F238E27FC236}">
                      <a16:creationId xmlns:a16="http://schemas.microsoft.com/office/drawing/2014/main" id="{7D0F16F4-83D1-4099-92F2-86B907D092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08" name="Rectangle 261">
                  <a:extLst>
                    <a:ext uri="{FF2B5EF4-FFF2-40B4-BE49-F238E27FC236}">
                      <a16:creationId xmlns:a16="http://schemas.microsoft.com/office/drawing/2014/main" id="{7FED3E4A-D160-44FA-8494-9DF9B82737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09" name="Rectangle 262">
                  <a:extLst>
                    <a:ext uri="{FF2B5EF4-FFF2-40B4-BE49-F238E27FC236}">
                      <a16:creationId xmlns:a16="http://schemas.microsoft.com/office/drawing/2014/main" id="{FC682574-711A-4DE5-9BB0-C568C79F3E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281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10" name="Rectangle 263">
                  <a:extLst>
                    <a:ext uri="{FF2B5EF4-FFF2-40B4-BE49-F238E27FC236}">
                      <a16:creationId xmlns:a16="http://schemas.microsoft.com/office/drawing/2014/main" id="{547708F1-0AB6-4B5E-84C2-010DC2E183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11" name="Rectangle 264">
                  <a:extLst>
                    <a:ext uri="{FF2B5EF4-FFF2-40B4-BE49-F238E27FC236}">
                      <a16:creationId xmlns:a16="http://schemas.microsoft.com/office/drawing/2014/main" id="{4360DB86-4A91-412A-9BD9-2A741958DA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12" name="Rectangle 265">
                  <a:extLst>
                    <a:ext uri="{FF2B5EF4-FFF2-40B4-BE49-F238E27FC236}">
                      <a16:creationId xmlns:a16="http://schemas.microsoft.com/office/drawing/2014/main" id="{C30C17E7-4AE9-4ACC-8545-58987A7521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13" name="Rectangle 266">
                  <a:extLst>
                    <a:ext uri="{FF2B5EF4-FFF2-40B4-BE49-F238E27FC236}">
                      <a16:creationId xmlns:a16="http://schemas.microsoft.com/office/drawing/2014/main" id="{F186835F-9A38-4D37-9E99-BEA8F8054D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14" name="Rectangle 267">
                  <a:extLst>
                    <a:ext uri="{FF2B5EF4-FFF2-40B4-BE49-F238E27FC236}">
                      <a16:creationId xmlns:a16="http://schemas.microsoft.com/office/drawing/2014/main" id="{F2382132-FD72-4FE7-BB39-BC0BCF592F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15" name="Rectangle 268">
                  <a:extLst>
                    <a:ext uri="{FF2B5EF4-FFF2-40B4-BE49-F238E27FC236}">
                      <a16:creationId xmlns:a16="http://schemas.microsoft.com/office/drawing/2014/main" id="{A71B651F-EACF-4CDD-8A4E-498614D7F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16" name="Rectangle 269">
                  <a:extLst>
                    <a:ext uri="{FF2B5EF4-FFF2-40B4-BE49-F238E27FC236}">
                      <a16:creationId xmlns:a16="http://schemas.microsoft.com/office/drawing/2014/main" id="{F99D9697-CC0E-4AFB-9E92-4C811CE698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17" name="Rectangle 270">
                  <a:extLst>
                    <a:ext uri="{FF2B5EF4-FFF2-40B4-BE49-F238E27FC236}">
                      <a16:creationId xmlns:a16="http://schemas.microsoft.com/office/drawing/2014/main" id="{1A7B6B73-13F5-4070-8707-8EAB89B657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18" name="Rectangle 271">
                  <a:extLst>
                    <a:ext uri="{FF2B5EF4-FFF2-40B4-BE49-F238E27FC236}">
                      <a16:creationId xmlns:a16="http://schemas.microsoft.com/office/drawing/2014/main" id="{F0AA8E61-E386-4629-92B4-74F1899686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19" name="Rectangle 272">
                  <a:extLst>
                    <a:ext uri="{FF2B5EF4-FFF2-40B4-BE49-F238E27FC236}">
                      <a16:creationId xmlns:a16="http://schemas.microsoft.com/office/drawing/2014/main" id="{9D18411D-F65E-490F-9A3D-37A1921193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20" name="Rectangle 273">
                  <a:extLst>
                    <a:ext uri="{FF2B5EF4-FFF2-40B4-BE49-F238E27FC236}">
                      <a16:creationId xmlns:a16="http://schemas.microsoft.com/office/drawing/2014/main" id="{FEC68698-B6C0-4710-8100-0E85EE09C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21" name="Rectangle 274">
                  <a:extLst>
                    <a:ext uri="{FF2B5EF4-FFF2-40B4-BE49-F238E27FC236}">
                      <a16:creationId xmlns:a16="http://schemas.microsoft.com/office/drawing/2014/main" id="{1F7F88E8-1C9E-4BC0-BF8C-78717085A6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22" name="Rectangle 275">
                  <a:extLst>
                    <a:ext uri="{FF2B5EF4-FFF2-40B4-BE49-F238E27FC236}">
                      <a16:creationId xmlns:a16="http://schemas.microsoft.com/office/drawing/2014/main" id="{5012A393-1BB4-4C5E-89CA-02610D637D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23" name="Rectangle 276">
                  <a:extLst>
                    <a:ext uri="{FF2B5EF4-FFF2-40B4-BE49-F238E27FC236}">
                      <a16:creationId xmlns:a16="http://schemas.microsoft.com/office/drawing/2014/main" id="{753A8ED4-6DA4-4D9A-BF4A-5884D83456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24" name="Rectangle 277">
                  <a:extLst>
                    <a:ext uri="{FF2B5EF4-FFF2-40B4-BE49-F238E27FC236}">
                      <a16:creationId xmlns:a16="http://schemas.microsoft.com/office/drawing/2014/main" id="{16A6685C-2CF6-4219-8630-F74C915A72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25" name="Rectangle 278">
                  <a:extLst>
                    <a:ext uri="{FF2B5EF4-FFF2-40B4-BE49-F238E27FC236}">
                      <a16:creationId xmlns:a16="http://schemas.microsoft.com/office/drawing/2014/main" id="{005EAF79-F04F-4450-A430-9962D3CB45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26" name="Rectangle 279">
                  <a:extLst>
                    <a:ext uri="{FF2B5EF4-FFF2-40B4-BE49-F238E27FC236}">
                      <a16:creationId xmlns:a16="http://schemas.microsoft.com/office/drawing/2014/main" id="{71F5002D-55EE-4B62-814D-CC9748C3F6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27" name="Rectangle 280">
                  <a:extLst>
                    <a:ext uri="{FF2B5EF4-FFF2-40B4-BE49-F238E27FC236}">
                      <a16:creationId xmlns:a16="http://schemas.microsoft.com/office/drawing/2014/main" id="{5B04267B-25DB-46EA-AC64-2FB17C143E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28" name="Rectangle 281">
                  <a:extLst>
                    <a:ext uri="{FF2B5EF4-FFF2-40B4-BE49-F238E27FC236}">
                      <a16:creationId xmlns:a16="http://schemas.microsoft.com/office/drawing/2014/main" id="{C6A49D2D-78A8-442D-81CF-076C268E7F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29" name="Rectangle 282">
                  <a:extLst>
                    <a:ext uri="{FF2B5EF4-FFF2-40B4-BE49-F238E27FC236}">
                      <a16:creationId xmlns:a16="http://schemas.microsoft.com/office/drawing/2014/main" id="{E2940A7B-82D5-47FE-8147-CD50CB4954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2971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30" name="Rectangle 283">
                  <a:extLst>
                    <a:ext uri="{FF2B5EF4-FFF2-40B4-BE49-F238E27FC236}">
                      <a16:creationId xmlns:a16="http://schemas.microsoft.com/office/drawing/2014/main" id="{F03CCA1B-675D-4435-ACA6-D6B5E6AFFD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31" name="Rectangle 284">
                  <a:extLst>
                    <a:ext uri="{FF2B5EF4-FFF2-40B4-BE49-F238E27FC236}">
                      <a16:creationId xmlns:a16="http://schemas.microsoft.com/office/drawing/2014/main" id="{5135B252-A829-49D0-86FF-42902D679F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32" name="Rectangle 285">
                  <a:extLst>
                    <a:ext uri="{FF2B5EF4-FFF2-40B4-BE49-F238E27FC236}">
                      <a16:creationId xmlns:a16="http://schemas.microsoft.com/office/drawing/2014/main" id="{959882C5-2383-4DDA-A81B-A57246AEF7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33" name="Rectangle 286">
                  <a:extLst>
                    <a:ext uri="{FF2B5EF4-FFF2-40B4-BE49-F238E27FC236}">
                      <a16:creationId xmlns:a16="http://schemas.microsoft.com/office/drawing/2014/main" id="{9A35BE5C-B515-4AC5-90F5-2F5F806C53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34" name="Rectangle 287">
                  <a:extLst>
                    <a:ext uri="{FF2B5EF4-FFF2-40B4-BE49-F238E27FC236}">
                      <a16:creationId xmlns:a16="http://schemas.microsoft.com/office/drawing/2014/main" id="{0B14DB00-F8D3-42C7-B465-8B774F83DC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35" name="Rectangle 288">
                  <a:extLst>
                    <a:ext uri="{FF2B5EF4-FFF2-40B4-BE49-F238E27FC236}">
                      <a16:creationId xmlns:a16="http://schemas.microsoft.com/office/drawing/2014/main" id="{F01AE1E5-7E1E-4002-87D6-DE6AE5832D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36" name="Rectangle 289">
                  <a:extLst>
                    <a:ext uri="{FF2B5EF4-FFF2-40B4-BE49-F238E27FC236}">
                      <a16:creationId xmlns:a16="http://schemas.microsoft.com/office/drawing/2014/main" id="{11A67563-7777-4576-951A-07909B13CD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37" name="Rectangle 290">
                  <a:extLst>
                    <a:ext uri="{FF2B5EF4-FFF2-40B4-BE49-F238E27FC236}">
                      <a16:creationId xmlns:a16="http://schemas.microsoft.com/office/drawing/2014/main" id="{F0D2F82E-D5E1-41F7-882F-8A885EF1F3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38" name="Rectangle 291">
                  <a:extLst>
                    <a:ext uri="{FF2B5EF4-FFF2-40B4-BE49-F238E27FC236}">
                      <a16:creationId xmlns:a16="http://schemas.microsoft.com/office/drawing/2014/main" id="{6FDB7777-4683-4788-ADE7-C1901D1993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39" name="Rectangle 292">
                  <a:extLst>
                    <a:ext uri="{FF2B5EF4-FFF2-40B4-BE49-F238E27FC236}">
                      <a16:creationId xmlns:a16="http://schemas.microsoft.com/office/drawing/2014/main" id="{393CB9A8-51CC-46F7-BA9A-9931F30076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40" name="Rectangle 293">
                  <a:extLst>
                    <a:ext uri="{FF2B5EF4-FFF2-40B4-BE49-F238E27FC236}">
                      <a16:creationId xmlns:a16="http://schemas.microsoft.com/office/drawing/2014/main" id="{8CD3E236-F52D-4299-896E-545629C294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41" name="Rectangle 294">
                  <a:extLst>
                    <a:ext uri="{FF2B5EF4-FFF2-40B4-BE49-F238E27FC236}">
                      <a16:creationId xmlns:a16="http://schemas.microsoft.com/office/drawing/2014/main" id="{D6AA1679-880D-434D-8F96-397D918D63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42" name="Rectangle 295">
                  <a:extLst>
                    <a:ext uri="{FF2B5EF4-FFF2-40B4-BE49-F238E27FC236}">
                      <a16:creationId xmlns:a16="http://schemas.microsoft.com/office/drawing/2014/main" id="{96E83934-4765-47D3-904A-5EF20748A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43" name="Rectangle 296">
                  <a:extLst>
                    <a:ext uri="{FF2B5EF4-FFF2-40B4-BE49-F238E27FC236}">
                      <a16:creationId xmlns:a16="http://schemas.microsoft.com/office/drawing/2014/main" id="{C678642C-35D0-4D37-AE47-588B7116C4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44" name="Rectangle 297">
                  <a:extLst>
                    <a:ext uri="{FF2B5EF4-FFF2-40B4-BE49-F238E27FC236}">
                      <a16:creationId xmlns:a16="http://schemas.microsoft.com/office/drawing/2014/main" id="{9FA21ECA-150A-4041-9940-731ED7ED78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45" name="Rectangle 298">
                  <a:extLst>
                    <a:ext uri="{FF2B5EF4-FFF2-40B4-BE49-F238E27FC236}">
                      <a16:creationId xmlns:a16="http://schemas.microsoft.com/office/drawing/2014/main" id="{1EFD8499-4756-49F2-A08A-45C08BD674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46" name="Rectangle 299">
                  <a:extLst>
                    <a:ext uri="{FF2B5EF4-FFF2-40B4-BE49-F238E27FC236}">
                      <a16:creationId xmlns:a16="http://schemas.microsoft.com/office/drawing/2014/main" id="{6C1611BB-F6FD-44BE-90FD-618D149B81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47" name="Rectangle 300">
                  <a:extLst>
                    <a:ext uri="{FF2B5EF4-FFF2-40B4-BE49-F238E27FC236}">
                      <a16:creationId xmlns:a16="http://schemas.microsoft.com/office/drawing/2014/main" id="{DFF375FE-EA37-4221-AFD8-A9E55349E6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48" name="Rectangle 301">
                  <a:extLst>
                    <a:ext uri="{FF2B5EF4-FFF2-40B4-BE49-F238E27FC236}">
                      <a16:creationId xmlns:a16="http://schemas.microsoft.com/office/drawing/2014/main" id="{4F3D6EB1-FCAE-4383-BAA6-567C72B290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49" name="Rectangle 302">
                  <a:extLst>
                    <a:ext uri="{FF2B5EF4-FFF2-40B4-BE49-F238E27FC236}">
                      <a16:creationId xmlns:a16="http://schemas.microsoft.com/office/drawing/2014/main" id="{8B6D954C-FE49-4F44-800E-9FC010E26A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3128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50" name="Rectangle 303">
                  <a:extLst>
                    <a:ext uri="{FF2B5EF4-FFF2-40B4-BE49-F238E27FC236}">
                      <a16:creationId xmlns:a16="http://schemas.microsoft.com/office/drawing/2014/main" id="{182D6ABF-C05A-4537-8909-49E6D310CA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51" name="Rectangle 304">
                  <a:extLst>
                    <a:ext uri="{FF2B5EF4-FFF2-40B4-BE49-F238E27FC236}">
                      <a16:creationId xmlns:a16="http://schemas.microsoft.com/office/drawing/2014/main" id="{A28D4F2F-7D2C-41CB-921C-CA91841379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52" name="Rectangle 305">
                  <a:extLst>
                    <a:ext uri="{FF2B5EF4-FFF2-40B4-BE49-F238E27FC236}">
                      <a16:creationId xmlns:a16="http://schemas.microsoft.com/office/drawing/2014/main" id="{CD5B7B43-E39B-444B-B6B1-6FABFFB7F0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53" name="Rectangle 306">
                  <a:extLst>
                    <a:ext uri="{FF2B5EF4-FFF2-40B4-BE49-F238E27FC236}">
                      <a16:creationId xmlns:a16="http://schemas.microsoft.com/office/drawing/2014/main" id="{720F30B2-C22F-4936-AB89-CD525218C2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54" name="Rectangle 307">
                  <a:extLst>
                    <a:ext uri="{FF2B5EF4-FFF2-40B4-BE49-F238E27FC236}">
                      <a16:creationId xmlns:a16="http://schemas.microsoft.com/office/drawing/2014/main" id="{9E2FD290-9773-4AC4-8F19-C16BE5EE9D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55" name="Rectangle 308">
                  <a:extLst>
                    <a:ext uri="{FF2B5EF4-FFF2-40B4-BE49-F238E27FC236}">
                      <a16:creationId xmlns:a16="http://schemas.microsoft.com/office/drawing/2014/main" id="{2025AF50-5821-4628-8E8B-5CC19AC0A9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56" name="Rectangle 309">
                  <a:extLst>
                    <a:ext uri="{FF2B5EF4-FFF2-40B4-BE49-F238E27FC236}">
                      <a16:creationId xmlns:a16="http://schemas.microsoft.com/office/drawing/2014/main" id="{87548755-9C6A-4D35-9AB8-072B73A9C5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57" name="Rectangle 310">
                  <a:extLst>
                    <a:ext uri="{FF2B5EF4-FFF2-40B4-BE49-F238E27FC236}">
                      <a16:creationId xmlns:a16="http://schemas.microsoft.com/office/drawing/2014/main" id="{60D3D8F1-EB8F-495A-870E-1A4FC2C91D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58" name="Rectangle 311">
                  <a:extLst>
                    <a:ext uri="{FF2B5EF4-FFF2-40B4-BE49-F238E27FC236}">
                      <a16:creationId xmlns:a16="http://schemas.microsoft.com/office/drawing/2014/main" id="{B519EF25-FCE7-4753-9934-2261194A7C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59" name="Rectangle 312">
                  <a:extLst>
                    <a:ext uri="{FF2B5EF4-FFF2-40B4-BE49-F238E27FC236}">
                      <a16:creationId xmlns:a16="http://schemas.microsoft.com/office/drawing/2014/main" id="{73E3755D-F2F8-4D35-9A27-6590B93F9B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60" name="Rectangle 313">
                  <a:extLst>
                    <a:ext uri="{FF2B5EF4-FFF2-40B4-BE49-F238E27FC236}">
                      <a16:creationId xmlns:a16="http://schemas.microsoft.com/office/drawing/2014/main" id="{41D2BE80-4D44-481C-A820-10254A6BE2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61" name="Rectangle 314">
                  <a:extLst>
                    <a:ext uri="{FF2B5EF4-FFF2-40B4-BE49-F238E27FC236}">
                      <a16:creationId xmlns:a16="http://schemas.microsoft.com/office/drawing/2014/main" id="{2030D19A-3ADF-433B-A3D4-17B1AC31A0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62" name="Rectangle 315">
                  <a:extLst>
                    <a:ext uri="{FF2B5EF4-FFF2-40B4-BE49-F238E27FC236}">
                      <a16:creationId xmlns:a16="http://schemas.microsoft.com/office/drawing/2014/main" id="{D874218D-F1E1-43F0-A0CB-1D45814806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63" name="Rectangle 316">
                  <a:extLst>
                    <a:ext uri="{FF2B5EF4-FFF2-40B4-BE49-F238E27FC236}">
                      <a16:creationId xmlns:a16="http://schemas.microsoft.com/office/drawing/2014/main" id="{763280F7-2E99-4399-B00A-96F953611B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64" name="Rectangle 317">
                  <a:extLst>
                    <a:ext uri="{FF2B5EF4-FFF2-40B4-BE49-F238E27FC236}">
                      <a16:creationId xmlns:a16="http://schemas.microsoft.com/office/drawing/2014/main" id="{E9057DD3-C9FF-4D75-81DA-F37610BBC4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65" name="Rectangle 318">
                  <a:extLst>
                    <a:ext uri="{FF2B5EF4-FFF2-40B4-BE49-F238E27FC236}">
                      <a16:creationId xmlns:a16="http://schemas.microsoft.com/office/drawing/2014/main" id="{E4D77E63-E142-4571-B8E2-6048645EB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66" name="Rectangle 319">
                  <a:extLst>
                    <a:ext uri="{FF2B5EF4-FFF2-40B4-BE49-F238E27FC236}">
                      <a16:creationId xmlns:a16="http://schemas.microsoft.com/office/drawing/2014/main" id="{EEB33353-DB1A-481A-AC60-2EDDAD9156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67" name="Rectangle 320">
                  <a:extLst>
                    <a:ext uri="{FF2B5EF4-FFF2-40B4-BE49-F238E27FC236}">
                      <a16:creationId xmlns:a16="http://schemas.microsoft.com/office/drawing/2014/main" id="{BECB5BDF-10BE-4C29-9578-0FB6187A47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68" name="Rectangle 321">
                  <a:extLst>
                    <a:ext uri="{FF2B5EF4-FFF2-40B4-BE49-F238E27FC236}">
                      <a16:creationId xmlns:a16="http://schemas.microsoft.com/office/drawing/2014/main" id="{118900E0-A290-4EAF-B6C5-565107DA74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69" name="Rectangle 322">
                  <a:extLst>
                    <a:ext uri="{FF2B5EF4-FFF2-40B4-BE49-F238E27FC236}">
                      <a16:creationId xmlns:a16="http://schemas.microsoft.com/office/drawing/2014/main" id="{E3A63070-EC93-4D70-9793-41A977D9E8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3285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70" name="Rectangle 323">
                  <a:extLst>
                    <a:ext uri="{FF2B5EF4-FFF2-40B4-BE49-F238E27FC236}">
                      <a16:creationId xmlns:a16="http://schemas.microsoft.com/office/drawing/2014/main" id="{F559033C-973D-48FD-8E71-4A9DBCB6DD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71" name="Rectangle 324">
                  <a:extLst>
                    <a:ext uri="{FF2B5EF4-FFF2-40B4-BE49-F238E27FC236}">
                      <a16:creationId xmlns:a16="http://schemas.microsoft.com/office/drawing/2014/main" id="{7B76098B-AB90-4387-AD04-697A96D056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72" name="Rectangle 325">
                  <a:extLst>
                    <a:ext uri="{FF2B5EF4-FFF2-40B4-BE49-F238E27FC236}">
                      <a16:creationId xmlns:a16="http://schemas.microsoft.com/office/drawing/2014/main" id="{C26514E8-008C-4E89-BA07-5BF03937D2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73" name="Rectangle 326">
                  <a:extLst>
                    <a:ext uri="{FF2B5EF4-FFF2-40B4-BE49-F238E27FC236}">
                      <a16:creationId xmlns:a16="http://schemas.microsoft.com/office/drawing/2014/main" id="{7F279B68-C429-4CD4-969C-2636584BED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74" name="Rectangle 327">
                  <a:extLst>
                    <a:ext uri="{FF2B5EF4-FFF2-40B4-BE49-F238E27FC236}">
                      <a16:creationId xmlns:a16="http://schemas.microsoft.com/office/drawing/2014/main" id="{2B6C5F9F-228F-41F3-8102-2DDA7099DF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75" name="Rectangle 328">
                  <a:extLst>
                    <a:ext uri="{FF2B5EF4-FFF2-40B4-BE49-F238E27FC236}">
                      <a16:creationId xmlns:a16="http://schemas.microsoft.com/office/drawing/2014/main" id="{D11A961D-AFD7-40FD-B543-AE27F768E6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76" name="Rectangle 329">
                  <a:extLst>
                    <a:ext uri="{FF2B5EF4-FFF2-40B4-BE49-F238E27FC236}">
                      <a16:creationId xmlns:a16="http://schemas.microsoft.com/office/drawing/2014/main" id="{239B1B19-3066-4157-A592-F1AF621D60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77" name="Rectangle 330">
                  <a:extLst>
                    <a:ext uri="{FF2B5EF4-FFF2-40B4-BE49-F238E27FC236}">
                      <a16:creationId xmlns:a16="http://schemas.microsoft.com/office/drawing/2014/main" id="{0AD2CB81-EBB0-44AC-AEFF-23E0404998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78" name="Rectangle 331">
                  <a:extLst>
                    <a:ext uri="{FF2B5EF4-FFF2-40B4-BE49-F238E27FC236}">
                      <a16:creationId xmlns:a16="http://schemas.microsoft.com/office/drawing/2014/main" id="{A99AA756-CE36-45FA-9726-FDA039CF5F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79" name="Rectangle 332">
                  <a:extLst>
                    <a:ext uri="{FF2B5EF4-FFF2-40B4-BE49-F238E27FC236}">
                      <a16:creationId xmlns:a16="http://schemas.microsoft.com/office/drawing/2014/main" id="{2D3FE35D-2076-4B7D-BB3C-5FC17548D6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80" name="Rectangle 333">
                  <a:extLst>
                    <a:ext uri="{FF2B5EF4-FFF2-40B4-BE49-F238E27FC236}">
                      <a16:creationId xmlns:a16="http://schemas.microsoft.com/office/drawing/2014/main" id="{1F35B3BA-11E8-44AC-983A-E81821DC61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81" name="Rectangle 334">
                  <a:extLst>
                    <a:ext uri="{FF2B5EF4-FFF2-40B4-BE49-F238E27FC236}">
                      <a16:creationId xmlns:a16="http://schemas.microsoft.com/office/drawing/2014/main" id="{29E19894-A77E-49FB-A3D4-364C4F9357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82" name="Rectangle 335">
                  <a:extLst>
                    <a:ext uri="{FF2B5EF4-FFF2-40B4-BE49-F238E27FC236}">
                      <a16:creationId xmlns:a16="http://schemas.microsoft.com/office/drawing/2014/main" id="{77DB263E-23B1-450C-A6FD-0E1B79C05D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83" name="Rectangle 336">
                  <a:extLst>
                    <a:ext uri="{FF2B5EF4-FFF2-40B4-BE49-F238E27FC236}">
                      <a16:creationId xmlns:a16="http://schemas.microsoft.com/office/drawing/2014/main" id="{41BDEEB9-60A9-4DEB-A87E-668D2C0DA7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84" name="Rectangle 337">
                  <a:extLst>
                    <a:ext uri="{FF2B5EF4-FFF2-40B4-BE49-F238E27FC236}">
                      <a16:creationId xmlns:a16="http://schemas.microsoft.com/office/drawing/2014/main" id="{D5665C8F-CE98-46CB-B6FE-06CC62EACD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85" name="Rectangle 338">
                  <a:extLst>
                    <a:ext uri="{FF2B5EF4-FFF2-40B4-BE49-F238E27FC236}">
                      <a16:creationId xmlns:a16="http://schemas.microsoft.com/office/drawing/2014/main" id="{2A07EC7E-06DF-4CE2-86FB-55D9E16C00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86" name="Rectangle 339">
                  <a:extLst>
                    <a:ext uri="{FF2B5EF4-FFF2-40B4-BE49-F238E27FC236}">
                      <a16:creationId xmlns:a16="http://schemas.microsoft.com/office/drawing/2014/main" id="{4CEE6F40-84D3-4550-B876-DBAC6C2A86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87" name="Rectangle 340">
                  <a:extLst>
                    <a:ext uri="{FF2B5EF4-FFF2-40B4-BE49-F238E27FC236}">
                      <a16:creationId xmlns:a16="http://schemas.microsoft.com/office/drawing/2014/main" id="{31C31DFA-A9B9-42BF-91EA-F9A2283437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88" name="Rectangle 341">
                  <a:extLst>
                    <a:ext uri="{FF2B5EF4-FFF2-40B4-BE49-F238E27FC236}">
                      <a16:creationId xmlns:a16="http://schemas.microsoft.com/office/drawing/2014/main" id="{AD0639D9-911A-4936-B134-4B449AB606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89" name="Rectangle 342">
                  <a:extLst>
                    <a:ext uri="{FF2B5EF4-FFF2-40B4-BE49-F238E27FC236}">
                      <a16:creationId xmlns:a16="http://schemas.microsoft.com/office/drawing/2014/main" id="{9AE78220-F8E7-47FF-B0CA-384C048CDA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3442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90" name="Rectangle 343">
                  <a:extLst>
                    <a:ext uri="{FF2B5EF4-FFF2-40B4-BE49-F238E27FC236}">
                      <a16:creationId xmlns:a16="http://schemas.microsoft.com/office/drawing/2014/main" id="{0DDA1923-E764-445B-BF63-B5FC784FAA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91" name="Rectangle 344">
                  <a:extLst>
                    <a:ext uri="{FF2B5EF4-FFF2-40B4-BE49-F238E27FC236}">
                      <a16:creationId xmlns:a16="http://schemas.microsoft.com/office/drawing/2014/main" id="{88FB7A84-08BF-4C2D-9810-C78718D68A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92" name="Rectangle 345">
                  <a:extLst>
                    <a:ext uri="{FF2B5EF4-FFF2-40B4-BE49-F238E27FC236}">
                      <a16:creationId xmlns:a16="http://schemas.microsoft.com/office/drawing/2014/main" id="{E136B115-2C36-4FF2-8B56-DFBC6E688D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93" name="Rectangle 346">
                  <a:extLst>
                    <a:ext uri="{FF2B5EF4-FFF2-40B4-BE49-F238E27FC236}">
                      <a16:creationId xmlns:a16="http://schemas.microsoft.com/office/drawing/2014/main" id="{AF167283-71AC-4629-B4DA-1CE37C6C6E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94" name="Rectangle 347">
                  <a:extLst>
                    <a:ext uri="{FF2B5EF4-FFF2-40B4-BE49-F238E27FC236}">
                      <a16:creationId xmlns:a16="http://schemas.microsoft.com/office/drawing/2014/main" id="{9878B9CB-4508-4F97-90D1-F0F43B729C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95" name="Rectangle 348">
                  <a:extLst>
                    <a:ext uri="{FF2B5EF4-FFF2-40B4-BE49-F238E27FC236}">
                      <a16:creationId xmlns:a16="http://schemas.microsoft.com/office/drawing/2014/main" id="{9E0F95DE-9CAF-4011-965B-8B6CA1658A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96" name="Rectangle 349">
                  <a:extLst>
                    <a:ext uri="{FF2B5EF4-FFF2-40B4-BE49-F238E27FC236}">
                      <a16:creationId xmlns:a16="http://schemas.microsoft.com/office/drawing/2014/main" id="{87537FFD-8285-4342-AA39-BF1B914087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97" name="Rectangle 350">
                  <a:extLst>
                    <a:ext uri="{FF2B5EF4-FFF2-40B4-BE49-F238E27FC236}">
                      <a16:creationId xmlns:a16="http://schemas.microsoft.com/office/drawing/2014/main" id="{5DE718FA-97EA-4803-AE79-CA2D5CFDE4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98" name="Rectangle 351">
                  <a:extLst>
                    <a:ext uri="{FF2B5EF4-FFF2-40B4-BE49-F238E27FC236}">
                      <a16:creationId xmlns:a16="http://schemas.microsoft.com/office/drawing/2014/main" id="{46AD777C-24BE-45A4-B8FC-F5013F0C85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499" name="Rectangle 352">
                  <a:extLst>
                    <a:ext uri="{FF2B5EF4-FFF2-40B4-BE49-F238E27FC236}">
                      <a16:creationId xmlns:a16="http://schemas.microsoft.com/office/drawing/2014/main" id="{FB440100-1CD6-4E07-BE06-8846988CEF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00" name="Rectangle 353">
                  <a:extLst>
                    <a:ext uri="{FF2B5EF4-FFF2-40B4-BE49-F238E27FC236}">
                      <a16:creationId xmlns:a16="http://schemas.microsoft.com/office/drawing/2014/main" id="{47256222-018D-4E0B-BF30-434AC8A76E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01" name="Rectangle 354">
                  <a:extLst>
                    <a:ext uri="{FF2B5EF4-FFF2-40B4-BE49-F238E27FC236}">
                      <a16:creationId xmlns:a16="http://schemas.microsoft.com/office/drawing/2014/main" id="{A378899D-C0AD-406B-A0E3-E8EE86886D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02" name="Rectangle 355">
                  <a:extLst>
                    <a:ext uri="{FF2B5EF4-FFF2-40B4-BE49-F238E27FC236}">
                      <a16:creationId xmlns:a16="http://schemas.microsoft.com/office/drawing/2014/main" id="{2A09F6C8-1906-4E12-98E2-E335769FD1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03" name="Rectangle 356">
                  <a:extLst>
                    <a:ext uri="{FF2B5EF4-FFF2-40B4-BE49-F238E27FC236}">
                      <a16:creationId xmlns:a16="http://schemas.microsoft.com/office/drawing/2014/main" id="{2ED49FAD-925F-4392-8A9C-752269D5C2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04" name="Rectangle 357">
                  <a:extLst>
                    <a:ext uri="{FF2B5EF4-FFF2-40B4-BE49-F238E27FC236}">
                      <a16:creationId xmlns:a16="http://schemas.microsoft.com/office/drawing/2014/main" id="{2E416FC9-9D2D-47E6-8451-B56DCA904E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05" name="Rectangle 358">
                  <a:extLst>
                    <a:ext uri="{FF2B5EF4-FFF2-40B4-BE49-F238E27FC236}">
                      <a16:creationId xmlns:a16="http://schemas.microsoft.com/office/drawing/2014/main" id="{A2DB825E-BA5A-4C01-98FA-C9C3F7CE27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06" name="Rectangle 359">
                  <a:extLst>
                    <a:ext uri="{FF2B5EF4-FFF2-40B4-BE49-F238E27FC236}">
                      <a16:creationId xmlns:a16="http://schemas.microsoft.com/office/drawing/2014/main" id="{36B422A3-4DDF-4FAC-A812-EDEDEB268A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07" name="Rectangle 360">
                  <a:extLst>
                    <a:ext uri="{FF2B5EF4-FFF2-40B4-BE49-F238E27FC236}">
                      <a16:creationId xmlns:a16="http://schemas.microsoft.com/office/drawing/2014/main" id="{DED9993F-0EEB-4E30-ACFA-2E335E5142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08" name="Rectangle 361">
                  <a:extLst>
                    <a:ext uri="{FF2B5EF4-FFF2-40B4-BE49-F238E27FC236}">
                      <a16:creationId xmlns:a16="http://schemas.microsoft.com/office/drawing/2014/main" id="{D71B7A96-0B00-433F-BED8-47F9569189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09" name="Rectangle 362">
                  <a:extLst>
                    <a:ext uri="{FF2B5EF4-FFF2-40B4-BE49-F238E27FC236}">
                      <a16:creationId xmlns:a16="http://schemas.microsoft.com/office/drawing/2014/main" id="{24C7B00C-B3B9-4237-8EAE-C5ED0D276B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3599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10" name="Rectangle 363">
                  <a:extLst>
                    <a:ext uri="{FF2B5EF4-FFF2-40B4-BE49-F238E27FC236}">
                      <a16:creationId xmlns:a16="http://schemas.microsoft.com/office/drawing/2014/main" id="{7196ADDC-7187-4BF2-8A3A-5D79EE5D49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11" name="Rectangle 364">
                  <a:extLst>
                    <a:ext uri="{FF2B5EF4-FFF2-40B4-BE49-F238E27FC236}">
                      <a16:creationId xmlns:a16="http://schemas.microsoft.com/office/drawing/2014/main" id="{29973895-F83A-4888-A27D-72300DC2FA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12" name="Rectangle 365">
                  <a:extLst>
                    <a:ext uri="{FF2B5EF4-FFF2-40B4-BE49-F238E27FC236}">
                      <a16:creationId xmlns:a16="http://schemas.microsoft.com/office/drawing/2014/main" id="{5696C662-99B9-4091-BF54-D90F5A95BA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13" name="Rectangle 366">
                  <a:extLst>
                    <a:ext uri="{FF2B5EF4-FFF2-40B4-BE49-F238E27FC236}">
                      <a16:creationId xmlns:a16="http://schemas.microsoft.com/office/drawing/2014/main" id="{BF7638A7-68AB-4FC2-A6B0-ADE18D32E2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14" name="Rectangle 367">
                  <a:extLst>
                    <a:ext uri="{FF2B5EF4-FFF2-40B4-BE49-F238E27FC236}">
                      <a16:creationId xmlns:a16="http://schemas.microsoft.com/office/drawing/2014/main" id="{869F7B3B-06D8-4248-9850-7FFE8FA5FE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15" name="Rectangle 368">
                  <a:extLst>
                    <a:ext uri="{FF2B5EF4-FFF2-40B4-BE49-F238E27FC236}">
                      <a16:creationId xmlns:a16="http://schemas.microsoft.com/office/drawing/2014/main" id="{173D2576-68C9-4A0E-AE83-2149573D89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16" name="Rectangle 369">
                  <a:extLst>
                    <a:ext uri="{FF2B5EF4-FFF2-40B4-BE49-F238E27FC236}">
                      <a16:creationId xmlns:a16="http://schemas.microsoft.com/office/drawing/2014/main" id="{16ECF0FD-5ACF-4299-8EDF-389D55E4B8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17" name="Rectangle 370">
                  <a:extLst>
                    <a:ext uri="{FF2B5EF4-FFF2-40B4-BE49-F238E27FC236}">
                      <a16:creationId xmlns:a16="http://schemas.microsoft.com/office/drawing/2014/main" id="{B966D12B-7FE3-42F7-9CAB-F1C9E30053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18" name="Rectangle 371">
                  <a:extLst>
                    <a:ext uri="{FF2B5EF4-FFF2-40B4-BE49-F238E27FC236}">
                      <a16:creationId xmlns:a16="http://schemas.microsoft.com/office/drawing/2014/main" id="{6D2BAFA4-0C72-479F-B6BE-0220974941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19" name="Rectangle 372">
                  <a:extLst>
                    <a:ext uri="{FF2B5EF4-FFF2-40B4-BE49-F238E27FC236}">
                      <a16:creationId xmlns:a16="http://schemas.microsoft.com/office/drawing/2014/main" id="{A804E592-0A53-4C11-9780-3D38EF736D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20" name="Rectangle 373">
                  <a:extLst>
                    <a:ext uri="{FF2B5EF4-FFF2-40B4-BE49-F238E27FC236}">
                      <a16:creationId xmlns:a16="http://schemas.microsoft.com/office/drawing/2014/main" id="{CEF133C7-20DD-448D-AAF9-972D2C2815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21" name="Rectangle 374">
                  <a:extLst>
                    <a:ext uri="{FF2B5EF4-FFF2-40B4-BE49-F238E27FC236}">
                      <a16:creationId xmlns:a16="http://schemas.microsoft.com/office/drawing/2014/main" id="{A78BE3E0-32BC-4576-B545-BBE3CCFE8D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22" name="Rectangle 375">
                  <a:extLst>
                    <a:ext uri="{FF2B5EF4-FFF2-40B4-BE49-F238E27FC236}">
                      <a16:creationId xmlns:a16="http://schemas.microsoft.com/office/drawing/2014/main" id="{B6C7C6A8-6377-4022-AAC8-1AAB587C35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23" name="Rectangle 376">
                  <a:extLst>
                    <a:ext uri="{FF2B5EF4-FFF2-40B4-BE49-F238E27FC236}">
                      <a16:creationId xmlns:a16="http://schemas.microsoft.com/office/drawing/2014/main" id="{D6D66BE5-B271-411B-932D-D1956B7411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24" name="Rectangle 377">
                  <a:extLst>
                    <a:ext uri="{FF2B5EF4-FFF2-40B4-BE49-F238E27FC236}">
                      <a16:creationId xmlns:a16="http://schemas.microsoft.com/office/drawing/2014/main" id="{B6284036-447A-44A5-8C80-58D3BF09C8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25" name="Rectangle 378">
                  <a:extLst>
                    <a:ext uri="{FF2B5EF4-FFF2-40B4-BE49-F238E27FC236}">
                      <a16:creationId xmlns:a16="http://schemas.microsoft.com/office/drawing/2014/main" id="{2C96349C-C70D-4FA4-BAFA-AFDF7889AB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26" name="Rectangle 379">
                  <a:extLst>
                    <a:ext uri="{FF2B5EF4-FFF2-40B4-BE49-F238E27FC236}">
                      <a16:creationId xmlns:a16="http://schemas.microsoft.com/office/drawing/2014/main" id="{EAB7962D-2392-4370-9654-280E2889D1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27" name="Rectangle 380">
                  <a:extLst>
                    <a:ext uri="{FF2B5EF4-FFF2-40B4-BE49-F238E27FC236}">
                      <a16:creationId xmlns:a16="http://schemas.microsoft.com/office/drawing/2014/main" id="{E9CA3F9D-D350-4B7E-818B-F271E4C2E0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28" name="Rectangle 381">
                  <a:extLst>
                    <a:ext uri="{FF2B5EF4-FFF2-40B4-BE49-F238E27FC236}">
                      <a16:creationId xmlns:a16="http://schemas.microsoft.com/office/drawing/2014/main" id="{34483054-0824-4786-B35C-11AB6DEE5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29" name="Rectangle 382">
                  <a:extLst>
                    <a:ext uri="{FF2B5EF4-FFF2-40B4-BE49-F238E27FC236}">
                      <a16:creationId xmlns:a16="http://schemas.microsoft.com/office/drawing/2014/main" id="{1B78AAF3-99FC-40F1-B62F-415D4F944B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3756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30" name="Rectangle 383">
                  <a:extLst>
                    <a:ext uri="{FF2B5EF4-FFF2-40B4-BE49-F238E27FC236}">
                      <a16:creationId xmlns:a16="http://schemas.microsoft.com/office/drawing/2014/main" id="{03E4DE8A-4224-4DF8-8479-1127B21EE1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31" name="Rectangle 384">
                  <a:extLst>
                    <a:ext uri="{FF2B5EF4-FFF2-40B4-BE49-F238E27FC236}">
                      <a16:creationId xmlns:a16="http://schemas.microsoft.com/office/drawing/2014/main" id="{C2935426-D36E-42AF-9C3B-094D413588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32" name="Rectangle 385">
                  <a:extLst>
                    <a:ext uri="{FF2B5EF4-FFF2-40B4-BE49-F238E27FC236}">
                      <a16:creationId xmlns:a16="http://schemas.microsoft.com/office/drawing/2014/main" id="{6FE0A8B2-7666-4B31-8C9F-601B2C199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33" name="Rectangle 386">
                  <a:extLst>
                    <a:ext uri="{FF2B5EF4-FFF2-40B4-BE49-F238E27FC236}">
                      <a16:creationId xmlns:a16="http://schemas.microsoft.com/office/drawing/2014/main" id="{DECD59E8-C839-4C95-9669-76BA09210E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34" name="Rectangle 387">
                  <a:extLst>
                    <a:ext uri="{FF2B5EF4-FFF2-40B4-BE49-F238E27FC236}">
                      <a16:creationId xmlns:a16="http://schemas.microsoft.com/office/drawing/2014/main" id="{F4682214-D728-4387-8DF4-4978B3AED0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35" name="Rectangle 388">
                  <a:extLst>
                    <a:ext uri="{FF2B5EF4-FFF2-40B4-BE49-F238E27FC236}">
                      <a16:creationId xmlns:a16="http://schemas.microsoft.com/office/drawing/2014/main" id="{3B1F8B9E-E391-4DC0-A7DA-C3DC42E026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36" name="Rectangle 389">
                  <a:extLst>
                    <a:ext uri="{FF2B5EF4-FFF2-40B4-BE49-F238E27FC236}">
                      <a16:creationId xmlns:a16="http://schemas.microsoft.com/office/drawing/2014/main" id="{553AA0F4-221C-4B15-92FD-504DE6A3BE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37" name="Rectangle 390">
                  <a:extLst>
                    <a:ext uri="{FF2B5EF4-FFF2-40B4-BE49-F238E27FC236}">
                      <a16:creationId xmlns:a16="http://schemas.microsoft.com/office/drawing/2014/main" id="{9994C236-47DE-42A7-8CAE-7C8A978E4D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38" name="Rectangle 391">
                  <a:extLst>
                    <a:ext uri="{FF2B5EF4-FFF2-40B4-BE49-F238E27FC236}">
                      <a16:creationId xmlns:a16="http://schemas.microsoft.com/office/drawing/2014/main" id="{BAD044AA-EE1A-4C4F-82CC-8DCD8EED19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39" name="Rectangle 392">
                  <a:extLst>
                    <a:ext uri="{FF2B5EF4-FFF2-40B4-BE49-F238E27FC236}">
                      <a16:creationId xmlns:a16="http://schemas.microsoft.com/office/drawing/2014/main" id="{9E044E39-F855-4072-A27A-245CDB8C1B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40" name="Rectangle 393">
                  <a:extLst>
                    <a:ext uri="{FF2B5EF4-FFF2-40B4-BE49-F238E27FC236}">
                      <a16:creationId xmlns:a16="http://schemas.microsoft.com/office/drawing/2014/main" id="{70282ACC-CB11-4F74-8EE7-551F5E96B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41" name="Rectangle 394">
                  <a:extLst>
                    <a:ext uri="{FF2B5EF4-FFF2-40B4-BE49-F238E27FC236}">
                      <a16:creationId xmlns:a16="http://schemas.microsoft.com/office/drawing/2014/main" id="{208FF7AA-5F0C-4647-A74C-E1B53CC171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42" name="Rectangle 395">
                  <a:extLst>
                    <a:ext uri="{FF2B5EF4-FFF2-40B4-BE49-F238E27FC236}">
                      <a16:creationId xmlns:a16="http://schemas.microsoft.com/office/drawing/2014/main" id="{434B0932-6311-4477-8914-020417B587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43" name="Rectangle 396">
                  <a:extLst>
                    <a:ext uri="{FF2B5EF4-FFF2-40B4-BE49-F238E27FC236}">
                      <a16:creationId xmlns:a16="http://schemas.microsoft.com/office/drawing/2014/main" id="{3C6EDD77-DE6A-4B4C-A3DA-5FD547DEB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44" name="Rectangle 397">
                  <a:extLst>
                    <a:ext uri="{FF2B5EF4-FFF2-40B4-BE49-F238E27FC236}">
                      <a16:creationId xmlns:a16="http://schemas.microsoft.com/office/drawing/2014/main" id="{7B19B255-8FBA-4CDD-A957-2CCC67ECB0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45" name="Rectangle 398">
                  <a:extLst>
                    <a:ext uri="{FF2B5EF4-FFF2-40B4-BE49-F238E27FC236}">
                      <a16:creationId xmlns:a16="http://schemas.microsoft.com/office/drawing/2014/main" id="{2666AB46-2AA0-4526-8B6A-28D9EC1485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46" name="Rectangle 399">
                  <a:extLst>
                    <a:ext uri="{FF2B5EF4-FFF2-40B4-BE49-F238E27FC236}">
                      <a16:creationId xmlns:a16="http://schemas.microsoft.com/office/drawing/2014/main" id="{B4ECBE5B-A154-49E8-A79F-84C6166EB9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47" name="Rectangle 400">
                  <a:extLst>
                    <a:ext uri="{FF2B5EF4-FFF2-40B4-BE49-F238E27FC236}">
                      <a16:creationId xmlns:a16="http://schemas.microsoft.com/office/drawing/2014/main" id="{E07265CB-C146-48B2-A74C-630ACFD134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48" name="Rectangle 401">
                  <a:extLst>
                    <a:ext uri="{FF2B5EF4-FFF2-40B4-BE49-F238E27FC236}">
                      <a16:creationId xmlns:a16="http://schemas.microsoft.com/office/drawing/2014/main" id="{0D4B8FE0-63B2-46B7-9CA2-29327D9299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49" name="Rectangle 402">
                  <a:extLst>
                    <a:ext uri="{FF2B5EF4-FFF2-40B4-BE49-F238E27FC236}">
                      <a16:creationId xmlns:a16="http://schemas.microsoft.com/office/drawing/2014/main" id="{392C05FC-8DA6-4143-B3AA-5D37441C0F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3913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50" name="Rectangle 403">
                  <a:extLst>
                    <a:ext uri="{FF2B5EF4-FFF2-40B4-BE49-F238E27FC236}">
                      <a16:creationId xmlns:a16="http://schemas.microsoft.com/office/drawing/2014/main" id="{BFF19AAB-36C6-4B5A-A269-73DEBB5AB0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51" name="Rectangle 404">
                  <a:extLst>
                    <a:ext uri="{FF2B5EF4-FFF2-40B4-BE49-F238E27FC236}">
                      <a16:creationId xmlns:a16="http://schemas.microsoft.com/office/drawing/2014/main" id="{D311C5E9-CD6A-4FD3-BB47-6CD9472843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52" name="Rectangle 405">
                  <a:extLst>
                    <a:ext uri="{FF2B5EF4-FFF2-40B4-BE49-F238E27FC236}">
                      <a16:creationId xmlns:a16="http://schemas.microsoft.com/office/drawing/2014/main" id="{853349EF-7EE5-4690-AC19-3DE29D4822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53" name="Rectangle 406">
                  <a:extLst>
                    <a:ext uri="{FF2B5EF4-FFF2-40B4-BE49-F238E27FC236}">
                      <a16:creationId xmlns:a16="http://schemas.microsoft.com/office/drawing/2014/main" id="{DA8CC054-FB7A-44C1-B0CF-9B3AA5CF9D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54" name="Rectangle 407">
                  <a:extLst>
                    <a:ext uri="{FF2B5EF4-FFF2-40B4-BE49-F238E27FC236}">
                      <a16:creationId xmlns:a16="http://schemas.microsoft.com/office/drawing/2014/main" id="{64E6C465-70F4-49D1-B11B-14141D6C6B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55" name="Rectangle 408">
                  <a:extLst>
                    <a:ext uri="{FF2B5EF4-FFF2-40B4-BE49-F238E27FC236}">
                      <a16:creationId xmlns:a16="http://schemas.microsoft.com/office/drawing/2014/main" id="{8289A7BB-AE9D-41C5-9A5A-F2852554EF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56" name="Rectangle 409">
                  <a:extLst>
                    <a:ext uri="{FF2B5EF4-FFF2-40B4-BE49-F238E27FC236}">
                      <a16:creationId xmlns:a16="http://schemas.microsoft.com/office/drawing/2014/main" id="{2292BDE0-87EC-40EB-A10F-B6E4E42331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57" name="Rectangle 410">
                  <a:extLst>
                    <a:ext uri="{FF2B5EF4-FFF2-40B4-BE49-F238E27FC236}">
                      <a16:creationId xmlns:a16="http://schemas.microsoft.com/office/drawing/2014/main" id="{C2A77738-FA5B-4331-839B-A66995F9A4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58" name="Rectangle 411">
                  <a:extLst>
                    <a:ext uri="{FF2B5EF4-FFF2-40B4-BE49-F238E27FC236}">
                      <a16:creationId xmlns:a16="http://schemas.microsoft.com/office/drawing/2014/main" id="{297E39DD-8E12-4458-A808-6333014483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59" name="Rectangle 412">
                  <a:extLst>
                    <a:ext uri="{FF2B5EF4-FFF2-40B4-BE49-F238E27FC236}">
                      <a16:creationId xmlns:a16="http://schemas.microsoft.com/office/drawing/2014/main" id="{89AA6457-EE84-4C96-9AA6-DA041FB91F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60" name="Rectangle 413">
                  <a:extLst>
                    <a:ext uri="{FF2B5EF4-FFF2-40B4-BE49-F238E27FC236}">
                      <a16:creationId xmlns:a16="http://schemas.microsoft.com/office/drawing/2014/main" id="{F1F624D9-ED48-45DA-9BAF-937478B5A9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61" name="Rectangle 414">
                  <a:extLst>
                    <a:ext uri="{FF2B5EF4-FFF2-40B4-BE49-F238E27FC236}">
                      <a16:creationId xmlns:a16="http://schemas.microsoft.com/office/drawing/2014/main" id="{2E449E28-E287-403A-BE0A-B931891150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62" name="Rectangle 415">
                  <a:extLst>
                    <a:ext uri="{FF2B5EF4-FFF2-40B4-BE49-F238E27FC236}">
                      <a16:creationId xmlns:a16="http://schemas.microsoft.com/office/drawing/2014/main" id="{5D0197F0-B476-400E-903C-DBE7FAEA22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63" name="Rectangle 416">
                  <a:extLst>
                    <a:ext uri="{FF2B5EF4-FFF2-40B4-BE49-F238E27FC236}">
                      <a16:creationId xmlns:a16="http://schemas.microsoft.com/office/drawing/2014/main" id="{DC72F06C-8A5F-4C55-94D5-8E5198CEF8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64" name="Rectangle 417">
                  <a:extLst>
                    <a:ext uri="{FF2B5EF4-FFF2-40B4-BE49-F238E27FC236}">
                      <a16:creationId xmlns:a16="http://schemas.microsoft.com/office/drawing/2014/main" id="{72B5F2B3-31D9-4F19-9CC8-C95C2B3772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65" name="Rectangle 418">
                  <a:extLst>
                    <a:ext uri="{FF2B5EF4-FFF2-40B4-BE49-F238E27FC236}">
                      <a16:creationId xmlns:a16="http://schemas.microsoft.com/office/drawing/2014/main" id="{0754C4A9-BDDA-41FB-BC03-0A3AF49926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66" name="Rectangle 419">
                  <a:extLst>
                    <a:ext uri="{FF2B5EF4-FFF2-40B4-BE49-F238E27FC236}">
                      <a16:creationId xmlns:a16="http://schemas.microsoft.com/office/drawing/2014/main" id="{9140982F-8D28-4FFD-9887-53C6829AA9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67" name="Rectangle 420">
                  <a:extLst>
                    <a:ext uri="{FF2B5EF4-FFF2-40B4-BE49-F238E27FC236}">
                      <a16:creationId xmlns:a16="http://schemas.microsoft.com/office/drawing/2014/main" id="{496C1B03-DFAC-45EF-8126-C5E2F8CD27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68" name="Rectangle 421">
                  <a:extLst>
                    <a:ext uri="{FF2B5EF4-FFF2-40B4-BE49-F238E27FC236}">
                      <a16:creationId xmlns:a16="http://schemas.microsoft.com/office/drawing/2014/main" id="{CFFA60BF-5F59-4137-9CDD-427279CF16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69" name="Rectangle 422">
                  <a:extLst>
                    <a:ext uri="{FF2B5EF4-FFF2-40B4-BE49-F238E27FC236}">
                      <a16:creationId xmlns:a16="http://schemas.microsoft.com/office/drawing/2014/main" id="{C4D07E7F-8D21-48D9-9FB8-54832B40A3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4070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70" name="Rectangle 423">
                  <a:extLst>
                    <a:ext uri="{FF2B5EF4-FFF2-40B4-BE49-F238E27FC236}">
                      <a16:creationId xmlns:a16="http://schemas.microsoft.com/office/drawing/2014/main" id="{74F7500F-045C-458D-A72F-38EB789A3A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71" name="Rectangle 424">
                  <a:extLst>
                    <a:ext uri="{FF2B5EF4-FFF2-40B4-BE49-F238E27FC236}">
                      <a16:creationId xmlns:a16="http://schemas.microsoft.com/office/drawing/2014/main" id="{8C63A44A-7785-47B8-BEA0-913EAF8C17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72" name="Rectangle 425">
                  <a:extLst>
                    <a:ext uri="{FF2B5EF4-FFF2-40B4-BE49-F238E27FC236}">
                      <a16:creationId xmlns:a16="http://schemas.microsoft.com/office/drawing/2014/main" id="{983C25EC-8A88-402B-AE22-80E9F99DDA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73" name="Rectangle 426">
                  <a:extLst>
                    <a:ext uri="{FF2B5EF4-FFF2-40B4-BE49-F238E27FC236}">
                      <a16:creationId xmlns:a16="http://schemas.microsoft.com/office/drawing/2014/main" id="{FBB09C65-CA35-4BB5-864F-E3AB856010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74" name="Rectangle 427">
                  <a:extLst>
                    <a:ext uri="{FF2B5EF4-FFF2-40B4-BE49-F238E27FC236}">
                      <a16:creationId xmlns:a16="http://schemas.microsoft.com/office/drawing/2014/main" id="{0DEED838-0352-4567-B675-5B2AFC6DE3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75" name="Rectangle 428">
                  <a:extLst>
                    <a:ext uri="{FF2B5EF4-FFF2-40B4-BE49-F238E27FC236}">
                      <a16:creationId xmlns:a16="http://schemas.microsoft.com/office/drawing/2014/main" id="{78C9E606-09CF-4E0E-B63C-4DAC93662F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76" name="Rectangle 429">
                  <a:extLst>
                    <a:ext uri="{FF2B5EF4-FFF2-40B4-BE49-F238E27FC236}">
                      <a16:creationId xmlns:a16="http://schemas.microsoft.com/office/drawing/2014/main" id="{C41CA67A-2957-4D5F-A864-756E881FB6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77" name="Rectangle 430">
                  <a:extLst>
                    <a:ext uri="{FF2B5EF4-FFF2-40B4-BE49-F238E27FC236}">
                      <a16:creationId xmlns:a16="http://schemas.microsoft.com/office/drawing/2014/main" id="{804C2E9C-8190-4ED4-B70D-C6009D7D36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78" name="Rectangle 431">
                  <a:extLst>
                    <a:ext uri="{FF2B5EF4-FFF2-40B4-BE49-F238E27FC236}">
                      <a16:creationId xmlns:a16="http://schemas.microsoft.com/office/drawing/2014/main" id="{FBC65C3C-5DB3-4838-8390-D44EE669F5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79" name="Rectangle 432">
                  <a:extLst>
                    <a:ext uri="{FF2B5EF4-FFF2-40B4-BE49-F238E27FC236}">
                      <a16:creationId xmlns:a16="http://schemas.microsoft.com/office/drawing/2014/main" id="{AE0784BA-6378-4B82-9EF0-69A09B71F6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80" name="Rectangle 433">
                  <a:extLst>
                    <a:ext uri="{FF2B5EF4-FFF2-40B4-BE49-F238E27FC236}">
                      <a16:creationId xmlns:a16="http://schemas.microsoft.com/office/drawing/2014/main" id="{A633F008-3252-44D2-89C1-691EB39E72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81" name="Rectangle 434">
                  <a:extLst>
                    <a:ext uri="{FF2B5EF4-FFF2-40B4-BE49-F238E27FC236}">
                      <a16:creationId xmlns:a16="http://schemas.microsoft.com/office/drawing/2014/main" id="{47BC5174-A994-4ADC-B242-BABF60995B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82" name="Rectangle 435">
                  <a:extLst>
                    <a:ext uri="{FF2B5EF4-FFF2-40B4-BE49-F238E27FC236}">
                      <a16:creationId xmlns:a16="http://schemas.microsoft.com/office/drawing/2014/main" id="{92207B1C-09AD-48C1-9AEC-93FEDFBB4B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83" name="Rectangle 436">
                  <a:extLst>
                    <a:ext uri="{FF2B5EF4-FFF2-40B4-BE49-F238E27FC236}">
                      <a16:creationId xmlns:a16="http://schemas.microsoft.com/office/drawing/2014/main" id="{451B13F4-DD6C-4E3C-9682-63165B4BFE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84" name="Rectangle 437">
                  <a:extLst>
                    <a:ext uri="{FF2B5EF4-FFF2-40B4-BE49-F238E27FC236}">
                      <a16:creationId xmlns:a16="http://schemas.microsoft.com/office/drawing/2014/main" id="{0C58CDBE-6B2F-4058-8953-D95999C356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85" name="Rectangle 438">
                  <a:extLst>
                    <a:ext uri="{FF2B5EF4-FFF2-40B4-BE49-F238E27FC236}">
                      <a16:creationId xmlns:a16="http://schemas.microsoft.com/office/drawing/2014/main" id="{27396F2A-695F-415D-9C7C-1CAA049212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86" name="Rectangle 439">
                  <a:extLst>
                    <a:ext uri="{FF2B5EF4-FFF2-40B4-BE49-F238E27FC236}">
                      <a16:creationId xmlns:a16="http://schemas.microsoft.com/office/drawing/2014/main" id="{B01580C9-B41D-4693-8CC9-0798C623D6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87" name="Rectangle 440">
                  <a:extLst>
                    <a:ext uri="{FF2B5EF4-FFF2-40B4-BE49-F238E27FC236}">
                      <a16:creationId xmlns:a16="http://schemas.microsoft.com/office/drawing/2014/main" id="{A9D581F7-8F61-4114-AE23-EF36B4DC35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88" name="Rectangle 441">
                  <a:extLst>
                    <a:ext uri="{FF2B5EF4-FFF2-40B4-BE49-F238E27FC236}">
                      <a16:creationId xmlns:a16="http://schemas.microsoft.com/office/drawing/2014/main" id="{F7D195F9-1003-47F3-BF46-834ED94877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89" name="Rectangle 442">
                  <a:extLst>
                    <a:ext uri="{FF2B5EF4-FFF2-40B4-BE49-F238E27FC236}">
                      <a16:creationId xmlns:a16="http://schemas.microsoft.com/office/drawing/2014/main" id="{66786C94-11D0-4A6A-9851-039276B2F3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4227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90" name="Rectangle 443">
                  <a:extLst>
                    <a:ext uri="{FF2B5EF4-FFF2-40B4-BE49-F238E27FC236}">
                      <a16:creationId xmlns:a16="http://schemas.microsoft.com/office/drawing/2014/main" id="{4FA61243-35CC-4F83-BAC7-1F5DEA8770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1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91" name="Rectangle 444">
                  <a:extLst>
                    <a:ext uri="{FF2B5EF4-FFF2-40B4-BE49-F238E27FC236}">
                      <a16:creationId xmlns:a16="http://schemas.microsoft.com/office/drawing/2014/main" id="{3326ACED-5646-476B-8817-0DC41EC0BE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8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92" name="Rectangle 445">
                  <a:extLst>
                    <a:ext uri="{FF2B5EF4-FFF2-40B4-BE49-F238E27FC236}">
                      <a16:creationId xmlns:a16="http://schemas.microsoft.com/office/drawing/2014/main" id="{B1F6CC6B-F1C2-429D-AE1B-09FB525CE4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5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93" name="Rectangle 446">
                  <a:extLst>
                    <a:ext uri="{FF2B5EF4-FFF2-40B4-BE49-F238E27FC236}">
                      <a16:creationId xmlns:a16="http://schemas.microsoft.com/office/drawing/2014/main" id="{0DBF87A4-95DA-4039-AFE1-C039217F88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94" name="Rectangle 447">
                  <a:extLst>
                    <a:ext uri="{FF2B5EF4-FFF2-40B4-BE49-F238E27FC236}">
                      <a16:creationId xmlns:a16="http://schemas.microsoft.com/office/drawing/2014/main" id="{B7C4A681-DB1E-412C-9EF5-BAACEECB5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3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95" name="Rectangle 448">
                  <a:extLst>
                    <a:ext uri="{FF2B5EF4-FFF2-40B4-BE49-F238E27FC236}">
                      <a16:creationId xmlns:a16="http://schemas.microsoft.com/office/drawing/2014/main" id="{F738A21C-66DC-41A2-AECB-05E026C810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96" name="Rectangle 449">
                  <a:extLst>
                    <a:ext uri="{FF2B5EF4-FFF2-40B4-BE49-F238E27FC236}">
                      <a16:creationId xmlns:a16="http://schemas.microsoft.com/office/drawing/2014/main" id="{A4E041F3-D566-4BB7-A421-309202D8A3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97" name="Rectangle 450">
                  <a:extLst>
                    <a:ext uri="{FF2B5EF4-FFF2-40B4-BE49-F238E27FC236}">
                      <a16:creationId xmlns:a16="http://schemas.microsoft.com/office/drawing/2014/main" id="{C6FC1541-0DD3-4922-BBB4-4823BDB256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4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98" name="Rectangle 451">
                  <a:extLst>
                    <a:ext uri="{FF2B5EF4-FFF2-40B4-BE49-F238E27FC236}">
                      <a16:creationId xmlns:a16="http://schemas.microsoft.com/office/drawing/2014/main" id="{5AA60D3B-782C-4B07-BBD6-6C9C9F4C6E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9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599" name="Rectangle 452">
                  <a:extLst>
                    <a:ext uri="{FF2B5EF4-FFF2-40B4-BE49-F238E27FC236}">
                      <a16:creationId xmlns:a16="http://schemas.microsoft.com/office/drawing/2014/main" id="{E719A0E8-028E-47C1-87C8-BE529A2F99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86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600" name="Rectangle 453">
                  <a:extLst>
                    <a:ext uri="{FF2B5EF4-FFF2-40B4-BE49-F238E27FC236}">
                      <a16:creationId xmlns:a16="http://schemas.microsoft.com/office/drawing/2014/main" id="{DD0A582B-1777-4DCB-9F08-1976B8A616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1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601" name="Rectangle 454">
                  <a:extLst>
                    <a:ext uri="{FF2B5EF4-FFF2-40B4-BE49-F238E27FC236}">
                      <a16:creationId xmlns:a16="http://schemas.microsoft.com/office/drawing/2014/main" id="{E781DC13-2EE4-4985-8398-8061CFEAFE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8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602" name="Rectangle 455">
                  <a:extLst>
                    <a:ext uri="{FF2B5EF4-FFF2-40B4-BE49-F238E27FC236}">
                      <a16:creationId xmlns:a16="http://schemas.microsoft.com/office/drawing/2014/main" id="{4830A379-3608-43DE-84A2-BDF31E241B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603" name="Rectangle 456">
                  <a:extLst>
                    <a:ext uri="{FF2B5EF4-FFF2-40B4-BE49-F238E27FC236}">
                      <a16:creationId xmlns:a16="http://schemas.microsoft.com/office/drawing/2014/main" id="{50A15CCB-6564-477F-BDC2-C80D6972AD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2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604" name="Rectangle 457">
                  <a:extLst>
                    <a:ext uri="{FF2B5EF4-FFF2-40B4-BE49-F238E27FC236}">
                      <a16:creationId xmlns:a16="http://schemas.microsoft.com/office/drawing/2014/main" id="{2E6A1134-1F12-4E80-9D2B-DEE6D6FA16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43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605" name="Rectangle 458">
                  <a:extLst>
                    <a:ext uri="{FF2B5EF4-FFF2-40B4-BE49-F238E27FC236}">
                      <a16:creationId xmlns:a16="http://schemas.microsoft.com/office/drawing/2014/main" id="{73B79328-89BE-403D-BD3C-6650CA72B7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0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606" name="Rectangle 459">
                  <a:extLst>
                    <a:ext uri="{FF2B5EF4-FFF2-40B4-BE49-F238E27FC236}">
                      <a16:creationId xmlns:a16="http://schemas.microsoft.com/office/drawing/2014/main" id="{84174415-81A2-4696-9A17-B94128593C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7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607" name="Rectangle 460">
                  <a:extLst>
                    <a:ext uri="{FF2B5EF4-FFF2-40B4-BE49-F238E27FC236}">
                      <a16:creationId xmlns:a16="http://schemas.microsoft.com/office/drawing/2014/main" id="{A0F086CE-3F58-43E3-A64E-65AA69F876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608" name="Rectangle 461">
                  <a:extLst>
                    <a:ext uri="{FF2B5EF4-FFF2-40B4-BE49-F238E27FC236}">
                      <a16:creationId xmlns:a16="http://schemas.microsoft.com/office/drawing/2014/main" id="{44B91F73-9D80-4156-9C06-5363A47F85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99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609" name="Rectangle 462">
                  <a:extLst>
                    <a:ext uri="{FF2B5EF4-FFF2-40B4-BE49-F238E27FC236}">
                      <a16:creationId xmlns:a16="http://schemas.microsoft.com/office/drawing/2014/main" id="{6E1761B2-3682-4166-92C8-66C41E3575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56" y="4384"/>
                  <a:ext cx="157" cy="15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49209" name="Line 463">
                <a:extLst>
                  <a:ext uri="{FF2B5EF4-FFF2-40B4-BE49-F238E27FC236}">
                    <a16:creationId xmlns:a16="http://schemas.microsoft.com/office/drawing/2014/main" id="{4D0FE300-F5FA-4592-825A-FD4DED29BB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4" y="616"/>
                <a:ext cx="0" cy="31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10" name="Line 464">
                <a:extLst>
                  <a:ext uri="{FF2B5EF4-FFF2-40B4-BE49-F238E27FC236}">
                    <a16:creationId xmlns:a16="http://schemas.microsoft.com/office/drawing/2014/main" id="{775B776C-0059-44A5-BE1E-10EB719BF9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4" y="2186"/>
                <a:ext cx="31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165" name="Text Box 465">
              <a:extLst>
                <a:ext uri="{FF2B5EF4-FFF2-40B4-BE49-F238E27FC236}">
                  <a16:creationId xmlns:a16="http://schemas.microsoft.com/office/drawing/2014/main" id="{76C65D4E-B8F1-41DF-9A31-688A96A5F6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6" y="2212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4562" name="Text Box 466">
              <a:extLst>
                <a:ext uri="{FF2B5EF4-FFF2-40B4-BE49-F238E27FC236}">
                  <a16:creationId xmlns:a16="http://schemas.microsoft.com/office/drawing/2014/main" id="{BE6CC514-F38D-4372-B770-AA9E88EED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5" y="2167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0</a:t>
              </a:r>
            </a:p>
          </p:txBody>
        </p:sp>
        <p:sp>
          <p:nvSpPr>
            <p:cNvPr id="4563" name="Text Box 467">
              <a:extLst>
                <a:ext uri="{FF2B5EF4-FFF2-40B4-BE49-F238E27FC236}">
                  <a16:creationId xmlns:a16="http://schemas.microsoft.com/office/drawing/2014/main" id="{F9DCFA3F-0534-48FF-BE2E-04D5C3136A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7" y="2168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1</a:t>
              </a:r>
            </a:p>
          </p:txBody>
        </p:sp>
        <p:sp>
          <p:nvSpPr>
            <p:cNvPr id="4564" name="Text Box 468">
              <a:extLst>
                <a:ext uri="{FF2B5EF4-FFF2-40B4-BE49-F238E27FC236}">
                  <a16:creationId xmlns:a16="http://schemas.microsoft.com/office/drawing/2014/main" id="{71D58495-6B2C-4645-B80A-0AD1325DA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9" y="2168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2</a:t>
              </a:r>
            </a:p>
          </p:txBody>
        </p:sp>
        <p:sp>
          <p:nvSpPr>
            <p:cNvPr id="4565" name="Text Box 469">
              <a:extLst>
                <a:ext uri="{FF2B5EF4-FFF2-40B4-BE49-F238E27FC236}">
                  <a16:creationId xmlns:a16="http://schemas.microsoft.com/office/drawing/2014/main" id="{08293097-3A76-4550-8002-189A09D21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9" y="2168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3</a:t>
              </a:r>
            </a:p>
          </p:txBody>
        </p:sp>
        <p:sp>
          <p:nvSpPr>
            <p:cNvPr id="4566" name="Text Box 470">
              <a:extLst>
                <a:ext uri="{FF2B5EF4-FFF2-40B4-BE49-F238E27FC236}">
                  <a16:creationId xmlns:a16="http://schemas.microsoft.com/office/drawing/2014/main" id="{C9653574-E118-4430-ABD2-0E2374B93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0" y="2168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4</a:t>
              </a:r>
            </a:p>
          </p:txBody>
        </p:sp>
        <p:sp>
          <p:nvSpPr>
            <p:cNvPr id="4567" name="Text Box 471">
              <a:extLst>
                <a:ext uri="{FF2B5EF4-FFF2-40B4-BE49-F238E27FC236}">
                  <a16:creationId xmlns:a16="http://schemas.microsoft.com/office/drawing/2014/main" id="{AA794433-80C1-4376-A2D5-55C045039E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2" y="2168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5</a:t>
              </a:r>
            </a:p>
          </p:txBody>
        </p:sp>
        <p:sp>
          <p:nvSpPr>
            <p:cNvPr id="4568" name="Text Box 472">
              <a:extLst>
                <a:ext uri="{FF2B5EF4-FFF2-40B4-BE49-F238E27FC236}">
                  <a16:creationId xmlns:a16="http://schemas.microsoft.com/office/drawing/2014/main" id="{386636AA-827D-4451-8C40-5D784B1FC1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3" y="2168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6</a:t>
              </a:r>
            </a:p>
          </p:txBody>
        </p:sp>
        <p:sp>
          <p:nvSpPr>
            <p:cNvPr id="4569" name="Text Box 473">
              <a:extLst>
                <a:ext uri="{FF2B5EF4-FFF2-40B4-BE49-F238E27FC236}">
                  <a16:creationId xmlns:a16="http://schemas.microsoft.com/office/drawing/2014/main" id="{F6A29618-8989-4FCD-A2FE-EF9064BFE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5" y="2168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7</a:t>
              </a:r>
            </a:p>
          </p:txBody>
        </p:sp>
        <p:sp>
          <p:nvSpPr>
            <p:cNvPr id="4570" name="Text Box 474">
              <a:extLst>
                <a:ext uri="{FF2B5EF4-FFF2-40B4-BE49-F238E27FC236}">
                  <a16:creationId xmlns:a16="http://schemas.microsoft.com/office/drawing/2014/main" id="{AB47317A-176D-4F64-BE54-83318EFB1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3" y="2168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8</a:t>
              </a:r>
            </a:p>
          </p:txBody>
        </p:sp>
        <p:sp>
          <p:nvSpPr>
            <p:cNvPr id="4571" name="Text Box 475">
              <a:extLst>
                <a:ext uri="{FF2B5EF4-FFF2-40B4-BE49-F238E27FC236}">
                  <a16:creationId xmlns:a16="http://schemas.microsoft.com/office/drawing/2014/main" id="{E93EAC30-2C07-47E2-A09A-4BDAAEE038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3" y="2168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9</a:t>
              </a:r>
            </a:p>
          </p:txBody>
        </p:sp>
        <p:sp>
          <p:nvSpPr>
            <p:cNvPr id="4572" name="Text Box 476">
              <a:extLst>
                <a:ext uri="{FF2B5EF4-FFF2-40B4-BE49-F238E27FC236}">
                  <a16:creationId xmlns:a16="http://schemas.microsoft.com/office/drawing/2014/main" id="{65820C3F-8659-4189-85B0-4F23A5B150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3" y="2168"/>
              <a:ext cx="227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10</a:t>
              </a:r>
            </a:p>
          </p:txBody>
        </p:sp>
        <p:sp>
          <p:nvSpPr>
            <p:cNvPr id="4581" name="Text Box 485">
              <a:extLst>
                <a:ext uri="{FF2B5EF4-FFF2-40B4-BE49-F238E27FC236}">
                  <a16:creationId xmlns:a16="http://schemas.microsoft.com/office/drawing/2014/main" id="{4D7B1DA4-0679-4C89-A46B-C5E29999B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" y="2176"/>
              <a:ext cx="233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-1</a:t>
              </a:r>
            </a:p>
          </p:txBody>
        </p:sp>
        <p:sp>
          <p:nvSpPr>
            <p:cNvPr id="49178" name="Text Box 487">
              <a:extLst>
                <a:ext uri="{FF2B5EF4-FFF2-40B4-BE49-F238E27FC236}">
                  <a16:creationId xmlns:a16="http://schemas.microsoft.com/office/drawing/2014/main" id="{B9388859-37E7-4053-A15D-D1D727096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4" y="2068"/>
              <a:ext cx="2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000"/>
                <a:t>x</a:t>
              </a:r>
            </a:p>
          </p:txBody>
        </p:sp>
        <p:sp>
          <p:nvSpPr>
            <p:cNvPr id="4585" name="Text Box 489">
              <a:extLst>
                <a:ext uri="{FF2B5EF4-FFF2-40B4-BE49-F238E27FC236}">
                  <a16:creationId xmlns:a16="http://schemas.microsoft.com/office/drawing/2014/main" id="{7E7ADB27-FFEB-4EB4-B616-CA7145143D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7" y="1970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1</a:t>
              </a:r>
            </a:p>
          </p:txBody>
        </p:sp>
        <p:sp>
          <p:nvSpPr>
            <p:cNvPr id="4586" name="Text Box 490">
              <a:extLst>
                <a:ext uri="{FF2B5EF4-FFF2-40B4-BE49-F238E27FC236}">
                  <a16:creationId xmlns:a16="http://schemas.microsoft.com/office/drawing/2014/main" id="{59582E06-4D6E-41CB-96BB-7EAF959D4D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5" y="1820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2</a:t>
              </a:r>
            </a:p>
          </p:txBody>
        </p:sp>
        <p:sp>
          <p:nvSpPr>
            <p:cNvPr id="4587" name="Text Box 491">
              <a:extLst>
                <a:ext uri="{FF2B5EF4-FFF2-40B4-BE49-F238E27FC236}">
                  <a16:creationId xmlns:a16="http://schemas.microsoft.com/office/drawing/2014/main" id="{3F4797C0-44C7-44E2-9D1D-3D2B19C2F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1" y="1667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3</a:t>
              </a:r>
            </a:p>
          </p:txBody>
        </p:sp>
        <p:sp>
          <p:nvSpPr>
            <p:cNvPr id="4588" name="Text Box 492">
              <a:extLst>
                <a:ext uri="{FF2B5EF4-FFF2-40B4-BE49-F238E27FC236}">
                  <a16:creationId xmlns:a16="http://schemas.microsoft.com/office/drawing/2014/main" id="{08D85EB4-C64E-4FDE-A83C-319904400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5" y="1508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4</a:t>
              </a:r>
            </a:p>
          </p:txBody>
        </p:sp>
        <p:sp>
          <p:nvSpPr>
            <p:cNvPr id="4589" name="Text Box 493">
              <a:extLst>
                <a:ext uri="{FF2B5EF4-FFF2-40B4-BE49-F238E27FC236}">
                  <a16:creationId xmlns:a16="http://schemas.microsoft.com/office/drawing/2014/main" id="{764840F1-3A29-47AF-A770-64A31E117D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5" y="1343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5</a:t>
              </a:r>
            </a:p>
          </p:txBody>
        </p:sp>
        <p:sp>
          <p:nvSpPr>
            <p:cNvPr id="4590" name="Text Box 494">
              <a:extLst>
                <a:ext uri="{FF2B5EF4-FFF2-40B4-BE49-F238E27FC236}">
                  <a16:creationId xmlns:a16="http://schemas.microsoft.com/office/drawing/2014/main" id="{1A1D9469-0035-42CB-A56D-CBB82AE735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190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6</a:t>
              </a:r>
            </a:p>
          </p:txBody>
        </p:sp>
        <p:sp>
          <p:nvSpPr>
            <p:cNvPr id="4591" name="Text Box 495">
              <a:extLst>
                <a:ext uri="{FF2B5EF4-FFF2-40B4-BE49-F238E27FC236}">
                  <a16:creationId xmlns:a16="http://schemas.microsoft.com/office/drawing/2014/main" id="{441AB55F-0311-48B3-B9C7-A4AF7D611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5" y="1034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7</a:t>
              </a:r>
            </a:p>
          </p:txBody>
        </p:sp>
        <p:sp>
          <p:nvSpPr>
            <p:cNvPr id="4592" name="Text Box 496">
              <a:extLst>
                <a:ext uri="{FF2B5EF4-FFF2-40B4-BE49-F238E27FC236}">
                  <a16:creationId xmlns:a16="http://schemas.microsoft.com/office/drawing/2014/main" id="{48DA3BBB-16C9-487B-9531-020CC09A1F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878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8</a:t>
              </a:r>
            </a:p>
          </p:txBody>
        </p:sp>
        <p:sp>
          <p:nvSpPr>
            <p:cNvPr id="4593" name="Text Box 497">
              <a:extLst>
                <a:ext uri="{FF2B5EF4-FFF2-40B4-BE49-F238E27FC236}">
                  <a16:creationId xmlns:a16="http://schemas.microsoft.com/office/drawing/2014/main" id="{B84FBF2B-23CB-41C4-9E4C-69F8E0D91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5" y="716"/>
              <a:ext cx="18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9</a:t>
              </a:r>
            </a:p>
          </p:txBody>
        </p:sp>
        <p:sp>
          <p:nvSpPr>
            <p:cNvPr id="4594" name="Text Box 498">
              <a:extLst>
                <a:ext uri="{FF2B5EF4-FFF2-40B4-BE49-F238E27FC236}">
                  <a16:creationId xmlns:a16="http://schemas.microsoft.com/office/drawing/2014/main" id="{8C721BE6-82A3-4549-9192-68FE49C39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4" y="557"/>
              <a:ext cx="235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10</a:t>
              </a:r>
            </a:p>
          </p:txBody>
        </p:sp>
        <p:sp>
          <p:nvSpPr>
            <p:cNvPr id="4595" name="Text Box 499">
              <a:extLst>
                <a:ext uri="{FF2B5EF4-FFF2-40B4-BE49-F238E27FC236}">
                  <a16:creationId xmlns:a16="http://schemas.microsoft.com/office/drawing/2014/main" id="{5493430E-5D62-432A-A6B7-F7D634796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6" y="2304"/>
              <a:ext cx="205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-1</a:t>
              </a:r>
            </a:p>
          </p:txBody>
        </p:sp>
        <p:sp>
          <p:nvSpPr>
            <p:cNvPr id="4596" name="Text Box 500">
              <a:extLst>
                <a:ext uri="{FF2B5EF4-FFF2-40B4-BE49-F238E27FC236}">
                  <a16:creationId xmlns:a16="http://schemas.microsoft.com/office/drawing/2014/main" id="{CEB3A834-287F-4076-B82B-F8D60785C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4" y="2469"/>
              <a:ext cx="205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-2</a:t>
              </a:r>
            </a:p>
          </p:txBody>
        </p:sp>
        <p:sp>
          <p:nvSpPr>
            <p:cNvPr id="4597" name="Text Box 501">
              <a:extLst>
                <a:ext uri="{FF2B5EF4-FFF2-40B4-BE49-F238E27FC236}">
                  <a16:creationId xmlns:a16="http://schemas.microsoft.com/office/drawing/2014/main" id="{62BFFB9F-E233-4E05-962B-242F2A44B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8" y="2600"/>
              <a:ext cx="205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-3</a:t>
              </a:r>
            </a:p>
          </p:txBody>
        </p:sp>
        <p:sp>
          <p:nvSpPr>
            <p:cNvPr id="4598" name="Text Box 502">
              <a:extLst>
                <a:ext uri="{FF2B5EF4-FFF2-40B4-BE49-F238E27FC236}">
                  <a16:creationId xmlns:a16="http://schemas.microsoft.com/office/drawing/2014/main" id="{5473A05F-22F5-4AED-9EBE-BC5B806D24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5" y="2759"/>
              <a:ext cx="24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-4</a:t>
              </a:r>
            </a:p>
          </p:txBody>
        </p:sp>
        <p:sp>
          <p:nvSpPr>
            <p:cNvPr id="4599" name="Text Box 503">
              <a:extLst>
                <a:ext uri="{FF2B5EF4-FFF2-40B4-BE49-F238E27FC236}">
                  <a16:creationId xmlns:a16="http://schemas.microsoft.com/office/drawing/2014/main" id="{27B74C11-1AF9-4B10-B86F-DF6D43D2D1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5" y="2924"/>
              <a:ext cx="24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-5</a:t>
              </a:r>
            </a:p>
          </p:txBody>
        </p:sp>
        <p:sp>
          <p:nvSpPr>
            <p:cNvPr id="4600" name="Text Box 504">
              <a:extLst>
                <a:ext uri="{FF2B5EF4-FFF2-40B4-BE49-F238E27FC236}">
                  <a16:creationId xmlns:a16="http://schemas.microsoft.com/office/drawing/2014/main" id="{391A9964-A2CF-492F-B878-73A45B849A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5" y="3071"/>
              <a:ext cx="24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-6</a:t>
              </a:r>
            </a:p>
          </p:txBody>
        </p:sp>
        <p:sp>
          <p:nvSpPr>
            <p:cNvPr id="4601" name="Text Box 505">
              <a:extLst>
                <a:ext uri="{FF2B5EF4-FFF2-40B4-BE49-F238E27FC236}">
                  <a16:creationId xmlns:a16="http://schemas.microsoft.com/office/drawing/2014/main" id="{131D6449-2DF0-4EE5-AE11-086B17D40C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8" y="3227"/>
              <a:ext cx="24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-7</a:t>
              </a:r>
            </a:p>
          </p:txBody>
        </p:sp>
        <p:sp>
          <p:nvSpPr>
            <p:cNvPr id="4602" name="Text Box 506">
              <a:extLst>
                <a:ext uri="{FF2B5EF4-FFF2-40B4-BE49-F238E27FC236}">
                  <a16:creationId xmlns:a16="http://schemas.microsoft.com/office/drawing/2014/main" id="{2631A9A2-9768-49C4-A396-4CBCC5851E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2" y="3389"/>
              <a:ext cx="24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-8</a:t>
              </a:r>
            </a:p>
          </p:txBody>
        </p:sp>
        <p:sp>
          <p:nvSpPr>
            <p:cNvPr id="4603" name="Text Box 507">
              <a:extLst>
                <a:ext uri="{FF2B5EF4-FFF2-40B4-BE49-F238E27FC236}">
                  <a16:creationId xmlns:a16="http://schemas.microsoft.com/office/drawing/2014/main" id="{CD96BBE8-00F9-48F8-8E0A-9545DCB3D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1" y="3542"/>
              <a:ext cx="24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-9</a:t>
              </a:r>
            </a:p>
          </p:txBody>
        </p:sp>
        <p:sp>
          <p:nvSpPr>
            <p:cNvPr id="4604" name="Text Box 508">
              <a:extLst>
                <a:ext uri="{FF2B5EF4-FFF2-40B4-BE49-F238E27FC236}">
                  <a16:creationId xmlns:a16="http://schemas.microsoft.com/office/drawing/2014/main" id="{9E0295C1-AFBC-4F0C-90B7-5A8F4AA0E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1" y="3698"/>
              <a:ext cx="24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-10</a:t>
              </a:r>
            </a:p>
          </p:txBody>
        </p:sp>
        <p:sp>
          <p:nvSpPr>
            <p:cNvPr id="4573" name="Text Box 477">
              <a:extLst>
                <a:ext uri="{FF2B5EF4-FFF2-40B4-BE49-F238E27FC236}">
                  <a16:creationId xmlns:a16="http://schemas.microsoft.com/office/drawing/2014/main" id="{C2E37AF6-D4FF-4A73-B5C1-284FC1C13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4" y="2172"/>
              <a:ext cx="22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-9</a:t>
              </a:r>
            </a:p>
          </p:txBody>
        </p:sp>
        <p:sp>
          <p:nvSpPr>
            <p:cNvPr id="4574" name="Text Box 478">
              <a:extLst>
                <a:ext uri="{FF2B5EF4-FFF2-40B4-BE49-F238E27FC236}">
                  <a16:creationId xmlns:a16="http://schemas.microsoft.com/office/drawing/2014/main" id="{A0C98026-D046-4DF3-83C6-7604F6F999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2" y="2172"/>
              <a:ext cx="216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-8</a:t>
              </a:r>
            </a:p>
          </p:txBody>
        </p:sp>
        <p:sp>
          <p:nvSpPr>
            <p:cNvPr id="4575" name="Text Box 479">
              <a:extLst>
                <a:ext uri="{FF2B5EF4-FFF2-40B4-BE49-F238E27FC236}">
                  <a16:creationId xmlns:a16="http://schemas.microsoft.com/office/drawing/2014/main" id="{F69B1017-0AEC-4B29-8A87-9796A1CE59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4" y="2176"/>
              <a:ext cx="200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-7</a:t>
              </a:r>
            </a:p>
          </p:txBody>
        </p:sp>
        <p:sp>
          <p:nvSpPr>
            <p:cNvPr id="4576" name="Text Box 480">
              <a:extLst>
                <a:ext uri="{FF2B5EF4-FFF2-40B4-BE49-F238E27FC236}">
                  <a16:creationId xmlns:a16="http://schemas.microsoft.com/office/drawing/2014/main" id="{4E1ABA98-D92D-45FD-8631-E178EAC46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8" y="2172"/>
              <a:ext cx="227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-6</a:t>
              </a:r>
            </a:p>
          </p:txBody>
        </p:sp>
        <p:sp>
          <p:nvSpPr>
            <p:cNvPr id="4577" name="Text Box 481">
              <a:extLst>
                <a:ext uri="{FF2B5EF4-FFF2-40B4-BE49-F238E27FC236}">
                  <a16:creationId xmlns:a16="http://schemas.microsoft.com/office/drawing/2014/main" id="{552F62C1-A94B-4C05-A45C-5D8BF39E1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2" y="2176"/>
              <a:ext cx="236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-5</a:t>
              </a:r>
            </a:p>
          </p:txBody>
        </p:sp>
        <p:sp>
          <p:nvSpPr>
            <p:cNvPr id="4578" name="Text Box 482">
              <a:extLst>
                <a:ext uri="{FF2B5EF4-FFF2-40B4-BE49-F238E27FC236}">
                  <a16:creationId xmlns:a16="http://schemas.microsoft.com/office/drawing/2014/main" id="{908C422A-EF81-483D-AD0A-5A72C3B4D6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6" y="2172"/>
              <a:ext cx="228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-4</a:t>
              </a:r>
            </a:p>
          </p:txBody>
        </p:sp>
        <p:sp>
          <p:nvSpPr>
            <p:cNvPr id="4579" name="Text Box 483">
              <a:extLst>
                <a:ext uri="{FF2B5EF4-FFF2-40B4-BE49-F238E27FC236}">
                  <a16:creationId xmlns:a16="http://schemas.microsoft.com/office/drawing/2014/main" id="{497F5555-0E1D-4BCC-A000-96071DDC2B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2172"/>
              <a:ext cx="239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-3</a:t>
              </a:r>
            </a:p>
          </p:txBody>
        </p:sp>
        <p:sp>
          <p:nvSpPr>
            <p:cNvPr id="4580" name="Text Box 484">
              <a:extLst>
                <a:ext uri="{FF2B5EF4-FFF2-40B4-BE49-F238E27FC236}">
                  <a16:creationId xmlns:a16="http://schemas.microsoft.com/office/drawing/2014/main" id="{E8F71C89-2A85-4361-A1C3-1F5F04952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8" y="2172"/>
              <a:ext cx="232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>
                  <a:cs typeface="Arial" charset="0"/>
                </a:rPr>
                <a:t>-2</a:t>
              </a:r>
            </a:p>
          </p:txBody>
        </p:sp>
        <p:sp>
          <p:nvSpPr>
            <p:cNvPr id="4582" name="Text Box 486">
              <a:extLst>
                <a:ext uri="{FF2B5EF4-FFF2-40B4-BE49-F238E27FC236}">
                  <a16:creationId xmlns:a16="http://schemas.microsoft.com/office/drawing/2014/main" id="{7709A691-11E6-4EC7-8101-1B69BB16A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8" y="2168"/>
              <a:ext cx="244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050" b="1" dirty="0">
                  <a:cs typeface="Arial" charset="0"/>
                </a:rPr>
                <a:t>-10</a:t>
              </a:r>
            </a:p>
          </p:txBody>
        </p:sp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id="{AD142629-EF4F-46ED-B66E-ED8E15EC1167}"/>
              </a:ext>
            </a:extLst>
          </p:cNvPr>
          <p:cNvGrpSpPr>
            <a:grpSpLocks/>
          </p:cNvGrpSpPr>
          <p:nvPr/>
        </p:nvGrpSpPr>
        <p:grpSpPr bwMode="auto">
          <a:xfrm>
            <a:off x="3806825" y="3922713"/>
            <a:ext cx="139700" cy="149225"/>
            <a:chOff x="704" y="2464"/>
            <a:chExt cx="88" cy="94"/>
          </a:xfrm>
        </p:grpSpPr>
        <p:sp>
          <p:nvSpPr>
            <p:cNvPr id="49162" name="Line 12">
              <a:extLst>
                <a:ext uri="{FF2B5EF4-FFF2-40B4-BE49-F238E27FC236}">
                  <a16:creationId xmlns:a16="http://schemas.microsoft.com/office/drawing/2014/main" id="{94EDCD6A-D52B-4424-8E23-5FC788861F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" y="2464"/>
              <a:ext cx="88" cy="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3" name="Line 13">
              <a:extLst>
                <a:ext uri="{FF2B5EF4-FFF2-40B4-BE49-F238E27FC236}">
                  <a16:creationId xmlns:a16="http://schemas.microsoft.com/office/drawing/2014/main" id="{7FCA78CB-AF40-4F16-93E5-382C456E7C6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556154">
              <a:off x="704" y="2470"/>
              <a:ext cx="88" cy="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0" name="Text Box 24">
            <a:extLst>
              <a:ext uri="{FF2B5EF4-FFF2-40B4-BE49-F238E27FC236}">
                <a16:creationId xmlns:a16="http://schemas.microsoft.com/office/drawing/2014/main" id="{1DA1FA42-D3DE-4AD7-8770-CED23EA61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228600"/>
            <a:ext cx="2247900" cy="46196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solidFill>
                  <a:srgbClr val="333333"/>
                </a:solidFill>
                <a:cs typeface="Arial" charset="0"/>
              </a:rPr>
              <a:t>x + 2y + 2 = 0</a:t>
            </a:r>
          </a:p>
        </p:txBody>
      </p:sp>
      <p:grpSp>
        <p:nvGrpSpPr>
          <p:cNvPr id="6" name="Group 510">
            <a:extLst>
              <a:ext uri="{FF2B5EF4-FFF2-40B4-BE49-F238E27FC236}">
                <a16:creationId xmlns:a16="http://schemas.microsoft.com/office/drawing/2014/main" id="{B9566852-6454-4E40-B3B6-8ED4BC455057}"/>
              </a:ext>
            </a:extLst>
          </p:cNvPr>
          <p:cNvGrpSpPr>
            <a:grpSpLocks/>
          </p:cNvGrpSpPr>
          <p:nvPr/>
        </p:nvGrpSpPr>
        <p:grpSpPr bwMode="auto">
          <a:xfrm>
            <a:off x="3213100" y="3643313"/>
            <a:ext cx="139700" cy="149225"/>
            <a:chOff x="704" y="2464"/>
            <a:chExt cx="88" cy="94"/>
          </a:xfrm>
        </p:grpSpPr>
        <p:sp>
          <p:nvSpPr>
            <p:cNvPr id="49160" name="Line 511">
              <a:extLst>
                <a:ext uri="{FF2B5EF4-FFF2-40B4-BE49-F238E27FC236}">
                  <a16:creationId xmlns:a16="http://schemas.microsoft.com/office/drawing/2014/main" id="{1E7AFE1F-B01C-4E7A-8A99-7152067409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" y="2464"/>
              <a:ext cx="88" cy="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1" name="Line 512">
              <a:extLst>
                <a:ext uri="{FF2B5EF4-FFF2-40B4-BE49-F238E27FC236}">
                  <a16:creationId xmlns:a16="http://schemas.microsoft.com/office/drawing/2014/main" id="{9AE61F5F-3384-49EF-AFEB-4F9DFE87A28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556154">
              <a:off x="704" y="2470"/>
              <a:ext cx="88" cy="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8" name="Text Box 17">
            <a:extLst>
              <a:ext uri="{FF2B5EF4-FFF2-40B4-BE49-F238E27FC236}">
                <a16:creationId xmlns:a16="http://schemas.microsoft.com/office/drawing/2014/main" id="{C7D3AB1B-3DD7-4AF7-9DD2-252CCCFA2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800" y="228600"/>
            <a:ext cx="3048000" cy="46196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333333"/>
                </a:solidFill>
                <a:cs typeface="Arial" charset="0"/>
              </a:rPr>
              <a:t>( 0, -1)      (-2, 0)</a:t>
            </a:r>
          </a:p>
        </p:txBody>
      </p:sp>
      <p:cxnSp>
        <p:nvCxnSpPr>
          <p:cNvPr id="523" name="Straight Connector 522">
            <a:extLst>
              <a:ext uri="{FF2B5EF4-FFF2-40B4-BE49-F238E27FC236}">
                <a16:creationId xmlns:a16="http://schemas.microsoft.com/office/drawing/2014/main" id="{D4B31DDB-ED8B-438A-849D-CDC9087A80DA}"/>
              </a:ext>
            </a:extLst>
          </p:cNvPr>
          <p:cNvCxnSpPr>
            <a:stCxn id="49357" idx="3"/>
          </p:cNvCxnSpPr>
          <p:nvPr/>
        </p:nvCxnSpPr>
        <p:spPr>
          <a:xfrm>
            <a:off x="2116138" y="3046413"/>
            <a:ext cx="3052762" cy="16652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0" grpId="0" animBg="1" autoUpdateAnimBg="0"/>
      <p:bldP spid="518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msoAF165">
            <a:extLst>
              <a:ext uri="{FF2B5EF4-FFF2-40B4-BE49-F238E27FC236}">
                <a16:creationId xmlns:a16="http://schemas.microsoft.com/office/drawing/2014/main" id="{5E0FBE70-4D03-4F68-AA3E-3E05E320E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0" t="23302" r="19951" b="53883"/>
          <a:stretch>
            <a:fillRect/>
          </a:stretch>
        </p:blipFill>
        <p:spPr bwMode="auto">
          <a:xfrm>
            <a:off x="323850" y="188913"/>
            <a:ext cx="85693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msoDEFAA">
            <a:extLst>
              <a:ext uri="{FF2B5EF4-FFF2-40B4-BE49-F238E27FC236}">
                <a16:creationId xmlns:a16="http://schemas.microsoft.com/office/drawing/2014/main" id="{BFBED350-0558-479A-B6B7-BF6078C8D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8" t="7629" r="18140" b="60551"/>
          <a:stretch>
            <a:fillRect/>
          </a:stretch>
        </p:blipFill>
        <p:spPr bwMode="auto">
          <a:xfrm>
            <a:off x="539750" y="188913"/>
            <a:ext cx="8135938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3">
            <a:extLst>
              <a:ext uri="{FF2B5EF4-FFF2-40B4-BE49-F238E27FC236}">
                <a16:creationId xmlns:a16="http://schemas.microsoft.com/office/drawing/2014/main" id="{7EFC8BBB-3347-4C66-8E2F-A1F64AA05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338455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19" name="Picture 4">
            <a:extLst>
              <a:ext uri="{FF2B5EF4-FFF2-40B4-BE49-F238E27FC236}">
                <a16:creationId xmlns:a16="http://schemas.microsoft.com/office/drawing/2014/main" id="{FB8C3A65-9F33-4514-B8E3-2C2FB4AFA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49275"/>
            <a:ext cx="37465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0" name="Picture 6">
            <a:extLst>
              <a:ext uri="{FF2B5EF4-FFF2-40B4-BE49-F238E27FC236}">
                <a16:creationId xmlns:a16="http://schemas.microsoft.com/office/drawing/2014/main" id="{232B42B6-39ED-4851-A52D-BF3F2A2C6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36838"/>
            <a:ext cx="7993063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F91AE352-00C9-4020-840E-A9DAE7204D5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3025054-ED86-4801-BA02-D3CC97A43813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5B58FBD-2507-43AA-9A76-BBF4AAE1D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85E2D82A-DCAB-408D-A70C-2BC54E8E9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81" name="Text Box 3">
            <a:extLst>
              <a:ext uri="{FF2B5EF4-FFF2-40B4-BE49-F238E27FC236}">
                <a16:creationId xmlns:a16="http://schemas.microsoft.com/office/drawing/2014/main" id="{C65C13BC-6206-4948-B904-EC94C5282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2220913"/>
            <a:ext cx="5195888" cy="2554287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/>
              <a:t>Now try N5 TJ</a:t>
            </a:r>
          </a:p>
          <a:p>
            <a:pPr algn="ctr" eaLnBrk="1" hangingPunct="1"/>
            <a:r>
              <a:rPr lang="en-GB" altLang="en-US" sz="4000"/>
              <a:t>Ex 4.1</a:t>
            </a:r>
          </a:p>
          <a:p>
            <a:pPr algn="ctr" eaLnBrk="1" hangingPunct="1"/>
            <a:r>
              <a:rPr lang="en-GB" altLang="en-US" sz="4000"/>
              <a:t>Ch4 (page 35)</a:t>
            </a:r>
          </a:p>
          <a:p>
            <a:pPr algn="ctr" eaLnBrk="1" hangingPunct="1"/>
            <a:endParaRPr lang="en-GB" altLang="en-US" sz="4000"/>
          </a:p>
        </p:txBody>
      </p:sp>
      <p:pic>
        <p:nvPicPr>
          <p:cNvPr id="50182" name="Picture 4" descr="ag00463_">
            <a:extLst>
              <a:ext uri="{FF2B5EF4-FFF2-40B4-BE49-F238E27FC236}">
                <a16:creationId xmlns:a16="http://schemas.microsoft.com/office/drawing/2014/main" id="{D9067DB3-07BF-4699-BD8C-C381D7D2F5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 Box 5">
            <a:extLst>
              <a:ext uri="{FF2B5EF4-FFF2-40B4-BE49-F238E27FC236}">
                <a16:creationId xmlns:a16="http://schemas.microsoft.com/office/drawing/2014/main" id="{5EB58062-9BAE-4E67-A7F2-6AE1FB7DCF4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:a16="http://schemas.microsoft.com/office/drawing/2014/main" id="{0B6FAA08-D8A1-4C2E-B208-E1EA0F863E1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1EF290-21CC-4071-B1C8-1790F44951D7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E77D105C-2F7A-4FF9-94E2-5CDCF26BD3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Department</a:t>
            </a:r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1B9C7627-A7F5-4294-9FCF-4628725A13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374650"/>
            <a:ext cx="68437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solidFill>
                  <a:srgbClr val="FFFF00"/>
                </a:solidFill>
              </a:rPr>
              <a:t> Starter Questions</a:t>
            </a:r>
          </a:p>
        </p:txBody>
      </p:sp>
      <p:sp>
        <p:nvSpPr>
          <p:cNvPr id="1030" name="Text Box 3">
            <a:extLst>
              <a:ext uri="{FF2B5EF4-FFF2-40B4-BE49-F238E27FC236}">
                <a16:creationId xmlns:a16="http://schemas.microsoft.com/office/drawing/2014/main" id="{8FE7DF95-B710-4F12-992B-66499DA8E04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graphicFrame>
        <p:nvGraphicFramePr>
          <p:cNvPr id="1026" name="Object 4">
            <a:extLst>
              <a:ext uri="{FF2B5EF4-FFF2-40B4-BE49-F238E27FC236}">
                <a16:creationId xmlns:a16="http://schemas.microsoft.com/office/drawing/2014/main" id="{152E76A5-E323-4961-8681-17986C9B41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4725" y="2205038"/>
          <a:ext cx="8228013" cy="355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99000" imgH="2819160" progId="Equation.DSMT4">
                  <p:embed/>
                </p:oleObj>
              </mc:Choice>
              <mc:Fallback>
                <p:oleObj name="Equation" r:id="rId2" imgW="5499000" imgH="2819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2205038"/>
                        <a:ext cx="8228013" cy="355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5" descr="Office Objects 0572">
            <a:extLst>
              <a:ext uri="{FF2B5EF4-FFF2-40B4-BE49-F238E27FC236}">
                <a16:creationId xmlns:a16="http://schemas.microsoft.com/office/drawing/2014/main" id="{5804E8F6-89F5-4B86-8577-00B65E5FC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6" descr="scottishflag">
            <a:extLst>
              <a:ext uri="{FF2B5EF4-FFF2-40B4-BE49-F238E27FC236}">
                <a16:creationId xmlns:a16="http://schemas.microsoft.com/office/drawing/2014/main" id="{583F9DD2-73B0-452D-9DB5-EED62EEFFA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7">
            <a:extLst>
              <a:ext uri="{FF2B5EF4-FFF2-40B4-BE49-F238E27FC236}">
                <a16:creationId xmlns:a16="http://schemas.microsoft.com/office/drawing/2014/main" id="{9D1BEA73-A816-40C6-8F87-46A9FA894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268413"/>
            <a:ext cx="792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200" b="1">
                <a:solidFill>
                  <a:srgbClr val="FFFF00"/>
                </a:solidFill>
              </a:rPr>
              <a:t> Nat 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</TotalTime>
  <Words>2927</Words>
  <Application>Microsoft Office PowerPoint</Application>
  <PresentationFormat>On-screen Show (4:3)</PresentationFormat>
  <Paragraphs>620</Paragraphs>
  <Slides>72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99" baseType="lpstr">
      <vt:lpstr>Comic Sans MS</vt:lpstr>
      <vt:lpstr>Arial</vt:lpstr>
      <vt:lpstr>Wingdings</vt:lpstr>
      <vt:lpstr>Calibri</vt:lpstr>
      <vt:lpstr>Times New Roman</vt:lpstr>
      <vt:lpstr>Shruti</vt:lpstr>
      <vt:lpstr>Tunga</vt:lpstr>
      <vt:lpstr>1_Shimmer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MathType 5.0 Equation</vt:lpstr>
      <vt:lpstr>MathType 6.0 Equation</vt:lpstr>
      <vt:lpstr>Simultaneous Equations</vt:lpstr>
      <vt:lpstr> Starter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Starter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Starter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Starter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Starter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Strathclyde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UOS</dc:creator>
  <cp:lastModifiedBy>app</cp:lastModifiedBy>
  <cp:revision>140</cp:revision>
  <dcterms:created xsi:type="dcterms:W3CDTF">2005-03-02T23:23:34Z</dcterms:created>
  <dcterms:modified xsi:type="dcterms:W3CDTF">2026-07-11T16:34:09Z</dcterms:modified>
</cp:coreProperties>
</file>