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slideLayouts/slideLayout20.xml" ContentType="application/vnd.openxmlformats-officedocument.presentationml.slideLayout+xml"/>
  <Override PartName="/ppt/theme/theme12.xml" ContentType="application/vnd.openxmlformats-officedocument.theme+xml"/>
  <Override PartName="/ppt/slideLayouts/slideLayout21.xml" ContentType="application/vnd.openxmlformats-officedocument.presentationml.slideLayout+xml"/>
  <Override PartName="/ppt/theme/theme13.xml" ContentType="application/vnd.openxmlformats-officedocument.theme+xml"/>
  <Override PartName="/ppt/slideLayouts/slideLayout22.xml" ContentType="application/vnd.openxmlformats-officedocument.presentationml.slideLayout+xml"/>
  <Override PartName="/ppt/theme/theme14.xml" ContentType="application/vnd.openxmlformats-officedocument.theme+xml"/>
  <Override PartName="/ppt/slideLayouts/slideLayout23.xml" ContentType="application/vnd.openxmlformats-officedocument.presentationml.slideLayout+xml"/>
  <Override PartName="/ppt/theme/theme15.xml" ContentType="application/vnd.openxmlformats-officedocument.theme+xml"/>
  <Override PartName="/ppt/slideLayouts/slideLayout24.xml" ContentType="application/vnd.openxmlformats-officedocument.presentationml.slideLayout+xml"/>
  <Override PartName="/ppt/theme/theme16.xml" ContentType="application/vnd.openxmlformats-officedocument.theme+xml"/>
  <Override PartName="/ppt/slideLayouts/slideLayout25.xml" ContentType="application/vnd.openxmlformats-officedocument.presentationml.slideLayout+xml"/>
  <Override PartName="/ppt/theme/theme17.xml" ContentType="application/vnd.openxmlformats-officedocument.theme+xml"/>
  <Override PartName="/ppt/slideLayouts/slideLayout26.xml" ContentType="application/vnd.openxmlformats-officedocument.presentationml.slideLayout+xml"/>
  <Override PartName="/ppt/theme/theme18.xml" ContentType="application/vnd.openxmlformats-officedocument.theme+xml"/>
  <Override PartName="/ppt/slideLayouts/slideLayout27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slideLayouts/slideLayout28.xml" ContentType="application/vnd.openxmlformats-officedocument.presentationml.slideLayout+xml"/>
  <Override PartName="/ppt/theme/theme21.xml" ContentType="application/vnd.openxmlformats-officedocument.theme+xml"/>
  <Override PartName="/ppt/slideLayouts/slideLayout29.xml" ContentType="application/vnd.openxmlformats-officedocument.presentationml.slideLayout+xml"/>
  <Override PartName="/ppt/theme/theme22.xml" ContentType="application/vnd.openxmlformats-officedocument.theme+xml"/>
  <Override PartName="/ppt/slideLayouts/slideLayout30.xml" ContentType="application/vnd.openxmlformats-officedocument.presentationml.slideLayout+xml"/>
  <Override PartName="/ppt/theme/theme23.xml" ContentType="application/vnd.openxmlformats-officedocument.theme+xml"/>
  <Override PartName="/ppt/slideLayouts/slideLayout31.xml" ContentType="application/vnd.openxmlformats-officedocument.presentationml.slideLayout+xml"/>
  <Override PartName="/ppt/theme/theme24.xml" ContentType="application/vnd.openxmlformats-officedocument.theme+xml"/>
  <Override PartName="/ppt/slideLayouts/slideLayout32.xml" ContentType="application/vnd.openxmlformats-officedocument.presentationml.slideLayout+xml"/>
  <Override PartName="/ppt/theme/theme25.xml" ContentType="application/vnd.openxmlformats-officedocument.theme+xml"/>
  <Override PartName="/ppt/slideLayouts/slideLayout33.xml" ContentType="application/vnd.openxmlformats-officedocument.presentationml.slideLayout+xml"/>
  <Override PartName="/ppt/theme/theme26.xml" ContentType="application/vnd.openxmlformats-officedocument.theme+xml"/>
  <Override PartName="/ppt/slideLayouts/slideLayout34.xml" ContentType="application/vnd.openxmlformats-officedocument.presentationml.slideLayout+xml"/>
  <Override PartName="/ppt/theme/theme27.xml" ContentType="application/vnd.openxmlformats-officedocument.theme+xml"/>
  <Override PartName="/ppt/slideLayouts/slideLayout35.xml" ContentType="application/vnd.openxmlformats-officedocument.presentationml.slideLayout+xml"/>
  <Override PartName="/ppt/theme/theme28.xml" ContentType="application/vnd.openxmlformats-officedocument.theme+xml"/>
  <Override PartName="/ppt/slideLayouts/slideLayout36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  <p:sldMasterId id="2147483877" r:id="rId4"/>
    <p:sldMasterId id="2147483879" r:id="rId5"/>
    <p:sldMasterId id="2147483881" r:id="rId6"/>
    <p:sldMasterId id="2147483883" r:id="rId7"/>
    <p:sldMasterId id="2147483891" r:id="rId8"/>
    <p:sldMasterId id="2147483893" r:id="rId9"/>
    <p:sldMasterId id="2147483895" r:id="rId10"/>
    <p:sldMasterId id="2147483897" r:id="rId11"/>
    <p:sldMasterId id="2147483899" r:id="rId12"/>
    <p:sldMasterId id="2147483901" r:id="rId13"/>
    <p:sldMasterId id="2147483903" r:id="rId14"/>
    <p:sldMasterId id="2147483905" r:id="rId15"/>
    <p:sldMasterId id="2147483907" r:id="rId16"/>
    <p:sldMasterId id="2147483909" r:id="rId17"/>
    <p:sldMasterId id="2147483913" r:id="rId18"/>
    <p:sldMasterId id="2147483915" r:id="rId19"/>
    <p:sldMasterId id="2147483917" r:id="rId20"/>
    <p:sldMasterId id="2147483919" r:id="rId21"/>
    <p:sldMasterId id="2147483949" r:id="rId22"/>
    <p:sldMasterId id="2147483950" r:id="rId23"/>
    <p:sldMasterId id="2147483982" r:id="rId24"/>
    <p:sldMasterId id="2147483984" r:id="rId25"/>
    <p:sldMasterId id="2147483990" r:id="rId26"/>
    <p:sldMasterId id="2147483992" r:id="rId27"/>
    <p:sldMasterId id="2147483994" r:id="rId28"/>
    <p:sldMasterId id="2147483996" r:id="rId29"/>
    <p:sldMasterId id="2147483998" r:id="rId30"/>
    <p:sldMasterId id="2147484004" r:id="rId31"/>
  </p:sldMasterIdLst>
  <p:notesMasterIdLst>
    <p:notesMasterId r:id="rId77"/>
  </p:notesMasterIdLst>
  <p:sldIdLst>
    <p:sldId id="258" r:id="rId32"/>
    <p:sldId id="381" r:id="rId33"/>
    <p:sldId id="382" r:id="rId34"/>
    <p:sldId id="375" r:id="rId35"/>
    <p:sldId id="369" r:id="rId36"/>
    <p:sldId id="371" r:id="rId37"/>
    <p:sldId id="373" r:id="rId38"/>
    <p:sldId id="383" r:id="rId39"/>
    <p:sldId id="374" r:id="rId40"/>
    <p:sldId id="372" r:id="rId41"/>
    <p:sldId id="426" r:id="rId42"/>
    <p:sldId id="397" r:id="rId43"/>
    <p:sldId id="398" r:id="rId44"/>
    <p:sldId id="407" r:id="rId45"/>
    <p:sldId id="417" r:id="rId46"/>
    <p:sldId id="415" r:id="rId47"/>
    <p:sldId id="416" r:id="rId48"/>
    <p:sldId id="408" r:id="rId49"/>
    <p:sldId id="409" r:id="rId50"/>
    <p:sldId id="412" r:id="rId51"/>
    <p:sldId id="413" r:id="rId52"/>
    <p:sldId id="414" r:id="rId53"/>
    <p:sldId id="384" r:id="rId54"/>
    <p:sldId id="379" r:id="rId55"/>
    <p:sldId id="380" r:id="rId56"/>
    <p:sldId id="376" r:id="rId57"/>
    <p:sldId id="377" r:id="rId58"/>
    <p:sldId id="395" r:id="rId59"/>
    <p:sldId id="425" r:id="rId60"/>
    <p:sldId id="424" r:id="rId61"/>
    <p:sldId id="392" r:id="rId62"/>
    <p:sldId id="396" r:id="rId63"/>
    <p:sldId id="399" r:id="rId64"/>
    <p:sldId id="418" r:id="rId65"/>
    <p:sldId id="421" r:id="rId66"/>
    <p:sldId id="387" r:id="rId67"/>
    <p:sldId id="393" r:id="rId68"/>
    <p:sldId id="394" r:id="rId69"/>
    <p:sldId id="400" r:id="rId70"/>
    <p:sldId id="401" r:id="rId71"/>
    <p:sldId id="406" r:id="rId72"/>
    <p:sldId id="405" r:id="rId73"/>
    <p:sldId id="403" r:id="rId74"/>
    <p:sldId id="388" r:id="rId75"/>
    <p:sldId id="404" r:id="rId7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FFFF"/>
    <a:srgbClr val="00FF00"/>
    <a:srgbClr val="FF0066"/>
    <a:srgbClr val="B2B2B2"/>
    <a:srgbClr val="FF3300"/>
    <a:srgbClr val="80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5672" autoAdjust="0"/>
  </p:normalViewPr>
  <p:slideViewPr>
    <p:cSldViewPr snapToGrid="0">
      <p:cViewPr varScale="1">
        <p:scale>
          <a:sx n="64" d="100"/>
          <a:sy n="64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4.xml"/><Relationship Id="rId21" Type="http://schemas.openxmlformats.org/officeDocument/2006/relationships/slideMaster" Target="slideMasters/slideMaster19.xml"/><Relationship Id="rId42" Type="http://schemas.openxmlformats.org/officeDocument/2006/relationships/slide" Target="slides/slide11.xml"/><Relationship Id="rId47" Type="http://schemas.openxmlformats.org/officeDocument/2006/relationships/slide" Target="slides/slide16.xml"/><Relationship Id="rId63" Type="http://schemas.openxmlformats.org/officeDocument/2006/relationships/slide" Target="slides/slide32.xml"/><Relationship Id="rId68" Type="http://schemas.openxmlformats.org/officeDocument/2006/relationships/slide" Target="slides/slide37.xml"/><Relationship Id="rId16" Type="http://schemas.openxmlformats.org/officeDocument/2006/relationships/slideMaster" Target="slideMasters/slideMaster14.xml"/><Relationship Id="rId11" Type="http://schemas.openxmlformats.org/officeDocument/2006/relationships/slideMaster" Target="slideMasters/slideMaster9.xml"/><Relationship Id="rId32" Type="http://schemas.openxmlformats.org/officeDocument/2006/relationships/slide" Target="slides/slide1.xml"/><Relationship Id="rId37" Type="http://schemas.openxmlformats.org/officeDocument/2006/relationships/slide" Target="slides/slide6.xml"/><Relationship Id="rId53" Type="http://schemas.openxmlformats.org/officeDocument/2006/relationships/slide" Target="slides/slide22.xml"/><Relationship Id="rId58" Type="http://schemas.openxmlformats.org/officeDocument/2006/relationships/slide" Target="slides/slide27.xml"/><Relationship Id="rId74" Type="http://schemas.openxmlformats.org/officeDocument/2006/relationships/slide" Target="slides/slide43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61" Type="http://schemas.openxmlformats.org/officeDocument/2006/relationships/slide" Target="slides/slide30.xml"/><Relationship Id="rId19" Type="http://schemas.openxmlformats.org/officeDocument/2006/relationships/slideMaster" Target="slideMasters/slideMaster17.xml"/><Relationship Id="rId14" Type="http://schemas.openxmlformats.org/officeDocument/2006/relationships/slideMaster" Target="slideMasters/slideMaster12.xml"/><Relationship Id="rId22" Type="http://schemas.openxmlformats.org/officeDocument/2006/relationships/slideMaster" Target="slideMasters/slideMaster20.xml"/><Relationship Id="rId27" Type="http://schemas.openxmlformats.org/officeDocument/2006/relationships/slideMaster" Target="slideMasters/slideMaster25.xml"/><Relationship Id="rId30" Type="http://schemas.openxmlformats.org/officeDocument/2006/relationships/slideMaster" Target="slideMasters/slideMaster28.xml"/><Relationship Id="rId35" Type="http://schemas.openxmlformats.org/officeDocument/2006/relationships/slide" Target="slides/slide4.xml"/><Relationship Id="rId43" Type="http://schemas.openxmlformats.org/officeDocument/2006/relationships/slide" Target="slides/slide12.xml"/><Relationship Id="rId48" Type="http://schemas.openxmlformats.org/officeDocument/2006/relationships/slide" Target="slides/slide17.xml"/><Relationship Id="rId56" Type="http://schemas.openxmlformats.org/officeDocument/2006/relationships/slide" Target="slides/slide25.xml"/><Relationship Id="rId64" Type="http://schemas.openxmlformats.org/officeDocument/2006/relationships/slide" Target="slides/slide33.xml"/><Relationship Id="rId69" Type="http://schemas.openxmlformats.org/officeDocument/2006/relationships/slide" Target="slides/slide38.xml"/><Relationship Id="rId77" Type="http://schemas.openxmlformats.org/officeDocument/2006/relationships/notesMaster" Target="notesMasters/notesMaster1.xml"/><Relationship Id="rId8" Type="http://schemas.openxmlformats.org/officeDocument/2006/relationships/slideMaster" Target="slideMasters/slideMaster6.xml"/><Relationship Id="rId51" Type="http://schemas.openxmlformats.org/officeDocument/2006/relationships/slide" Target="slides/slide20.xml"/><Relationship Id="rId72" Type="http://schemas.openxmlformats.org/officeDocument/2006/relationships/slide" Target="slides/slide41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12" Type="http://schemas.openxmlformats.org/officeDocument/2006/relationships/slideMaster" Target="slideMasters/slideMaster10.xml"/><Relationship Id="rId17" Type="http://schemas.openxmlformats.org/officeDocument/2006/relationships/slideMaster" Target="slideMasters/slideMaster15.xml"/><Relationship Id="rId25" Type="http://schemas.openxmlformats.org/officeDocument/2006/relationships/slideMaster" Target="slideMasters/slideMaster23.xml"/><Relationship Id="rId33" Type="http://schemas.openxmlformats.org/officeDocument/2006/relationships/slide" Target="slides/slide2.xml"/><Relationship Id="rId38" Type="http://schemas.openxmlformats.org/officeDocument/2006/relationships/slide" Target="slides/slide7.xml"/><Relationship Id="rId46" Type="http://schemas.openxmlformats.org/officeDocument/2006/relationships/slide" Target="slides/slide15.xml"/><Relationship Id="rId59" Type="http://schemas.openxmlformats.org/officeDocument/2006/relationships/slide" Target="slides/slide28.xml"/><Relationship Id="rId67" Type="http://schemas.openxmlformats.org/officeDocument/2006/relationships/slide" Target="slides/slide36.xml"/><Relationship Id="rId20" Type="http://schemas.openxmlformats.org/officeDocument/2006/relationships/slideMaster" Target="slideMasters/slideMaster18.xml"/><Relationship Id="rId41" Type="http://schemas.openxmlformats.org/officeDocument/2006/relationships/slide" Target="slides/slide10.xml"/><Relationship Id="rId54" Type="http://schemas.openxmlformats.org/officeDocument/2006/relationships/slide" Target="slides/slide23.xml"/><Relationship Id="rId62" Type="http://schemas.openxmlformats.org/officeDocument/2006/relationships/slide" Target="slides/slide31.xml"/><Relationship Id="rId70" Type="http://schemas.openxmlformats.org/officeDocument/2006/relationships/slide" Target="slides/slide39.xml"/><Relationship Id="rId75" Type="http://schemas.openxmlformats.org/officeDocument/2006/relationships/slide" Target="slides/slide4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5" Type="http://schemas.openxmlformats.org/officeDocument/2006/relationships/slideMaster" Target="slideMasters/slideMaster13.xml"/><Relationship Id="rId23" Type="http://schemas.openxmlformats.org/officeDocument/2006/relationships/slideMaster" Target="slideMasters/slideMaster21.xml"/><Relationship Id="rId28" Type="http://schemas.openxmlformats.org/officeDocument/2006/relationships/slideMaster" Target="slideMasters/slideMaster26.xml"/><Relationship Id="rId36" Type="http://schemas.openxmlformats.org/officeDocument/2006/relationships/slide" Target="slides/slide5.xml"/><Relationship Id="rId49" Type="http://schemas.openxmlformats.org/officeDocument/2006/relationships/slide" Target="slides/slide18.xml"/><Relationship Id="rId57" Type="http://schemas.openxmlformats.org/officeDocument/2006/relationships/slide" Target="slides/slide26.xml"/><Relationship Id="rId10" Type="http://schemas.openxmlformats.org/officeDocument/2006/relationships/slideMaster" Target="slideMasters/slideMaster8.xml"/><Relationship Id="rId31" Type="http://schemas.openxmlformats.org/officeDocument/2006/relationships/slideMaster" Target="slideMasters/slideMaster29.xml"/><Relationship Id="rId44" Type="http://schemas.openxmlformats.org/officeDocument/2006/relationships/slide" Target="slides/slide13.xml"/><Relationship Id="rId52" Type="http://schemas.openxmlformats.org/officeDocument/2006/relationships/slide" Target="slides/slide21.xml"/><Relationship Id="rId60" Type="http://schemas.openxmlformats.org/officeDocument/2006/relationships/slide" Target="slides/slide29.xml"/><Relationship Id="rId65" Type="http://schemas.openxmlformats.org/officeDocument/2006/relationships/slide" Target="slides/slide34.xml"/><Relationship Id="rId73" Type="http://schemas.openxmlformats.org/officeDocument/2006/relationships/slide" Target="slides/slide4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3" Type="http://schemas.openxmlformats.org/officeDocument/2006/relationships/slideMaster" Target="slideMasters/slideMaster11.xml"/><Relationship Id="rId18" Type="http://schemas.openxmlformats.org/officeDocument/2006/relationships/slideMaster" Target="slideMasters/slideMaster16.xml"/><Relationship Id="rId39" Type="http://schemas.openxmlformats.org/officeDocument/2006/relationships/slide" Target="slides/slide8.xml"/><Relationship Id="rId34" Type="http://schemas.openxmlformats.org/officeDocument/2006/relationships/slide" Target="slides/slide3.xml"/><Relationship Id="rId50" Type="http://schemas.openxmlformats.org/officeDocument/2006/relationships/slide" Target="slides/slide19.xml"/><Relationship Id="rId55" Type="http://schemas.openxmlformats.org/officeDocument/2006/relationships/slide" Target="slides/slide24.xml"/><Relationship Id="rId76" Type="http://schemas.openxmlformats.org/officeDocument/2006/relationships/slide" Target="slides/slide45.xml"/><Relationship Id="rId7" Type="http://schemas.openxmlformats.org/officeDocument/2006/relationships/slideMaster" Target="slideMasters/slideMaster5.xml"/><Relationship Id="rId71" Type="http://schemas.openxmlformats.org/officeDocument/2006/relationships/slide" Target="slides/slide40.xml"/><Relationship Id="rId2" Type="http://schemas.openxmlformats.org/officeDocument/2006/relationships/customXml" Target="../customXml/item2.xml"/><Relationship Id="rId29" Type="http://schemas.openxmlformats.org/officeDocument/2006/relationships/slideMaster" Target="slideMasters/slideMaster27.xml"/><Relationship Id="rId24" Type="http://schemas.openxmlformats.org/officeDocument/2006/relationships/slideMaster" Target="slideMasters/slideMaster22.xml"/><Relationship Id="rId40" Type="http://schemas.openxmlformats.org/officeDocument/2006/relationships/slide" Target="slides/slide9.xml"/><Relationship Id="rId45" Type="http://schemas.openxmlformats.org/officeDocument/2006/relationships/slide" Target="slides/slide14.xml"/><Relationship Id="rId66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B3E7DC68-FC0E-4E90-9BC6-85EE1E15D6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25F00B43-9EDF-4B1A-93D9-71756E815C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555ACB56-A356-4C08-B64D-269E72B5DE2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AC60F232-FEC2-43F7-A240-868EDB308E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BFCBC39E-738D-48A0-98AE-6EFF0C746A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2A815B58-5FDC-4EF7-9783-01C7FCEA50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77D9D7C-85BB-41E3-B6BF-03CD8E50C07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7532A0EC-1D8D-49DF-95C1-F6BD8C332F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3D2A44CA-124B-4335-96FC-B13360777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3045CA7E-D880-4D64-9803-25DF4F306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1D5D7965-70A0-409A-A698-78C0399F16BD}" type="slidenum">
              <a:rPr lang="en-GB" altLang="en-US" sz="1200">
                <a:latin typeface="Times New Roman" panose="02020603050405020304" pitchFamily="18" charset="0"/>
              </a:rPr>
              <a:pPr eaLnBrk="1" hangingPunct="1"/>
              <a:t>6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0AA96736-23D7-4D0B-8C5C-88B94B54FA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AD70926F-5F46-4116-B4A3-9B56F7DEA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EACE49E4-715A-49DB-BC77-21A99BB39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F3869728-9F65-4A04-9199-32A3C388105D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14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id="{A9132608-4444-42D2-A54F-37AF828FE4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id="{7DB2BD53-72E8-4418-BB2F-6EA00562A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id="{CFFE97F8-ECDF-4D2B-873E-213C98557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7E50E55C-D202-43B4-B8CA-3CE0DD159533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21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AB78EC2-4A24-4F63-8057-ED66944A5ED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D91BEE4-ADC5-406A-B637-AD2DCA17B1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75224533-BD02-40D2-824E-2FF166E688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16D1F4DE-7B92-4023-AC4A-221FB90153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F16AC32-20FB-43D1-AFCE-B3892287F0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ADB3E77-323E-457C-A994-ED7FE9F1166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93F5686-BF4F-4BE3-BFDD-F1F41DE8A20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35580B6-6C71-4AAB-8F98-301BB237B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FD4AE360-F167-4869-94A0-A5D91045DBE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7D45CC6C-B7CD-4F02-98F1-E7673BF3ECE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4A281C45-94FA-49A1-A975-D235D9BCC2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39BA0BB4-AB55-4893-9239-7C82FB37EF5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F573D1F2-DFC0-4358-933A-EF0B7BEFEEC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B8B9BE3E-A4F8-49EB-BF7F-C2E368E536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82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13F3A71F-AF43-4D07-9A1D-3DE4472ACF6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2748615D-DA67-4FA6-ACBC-0CB03D384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3CB6FD46-DA8B-43C3-85A9-683524570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FFB2AB7-27F5-4C58-A27F-9D2B3B2D9D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742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107EB01-3C02-4B9B-A1AF-72BD357CE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A9460578-8C33-45E3-A619-D1355691E9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B8B13C77-A484-4A1B-BD68-52C49584F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33935-6DC7-4F4D-9BF5-CAF07ECD0A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08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6F841CD-A604-44DE-A7D5-F845A75C4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50D81E1-E77C-4688-A219-3A684185D9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9F4BC10-C83A-401C-BE6D-488AE23D9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A5D15-EE4E-4B47-B5EB-53D212D4C3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5832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A61D259-6C50-47EF-97C5-4DB24C6AD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F3A1836-43EE-4781-BD8C-F28DCA16F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8160BD-A87E-468F-BC87-CB8A42B1F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09959-F5A3-4EC6-B4B3-AD7D637745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747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23AA7E-4F1C-4B35-8DE6-C746BEBEA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A75D22-9143-4021-8D7A-BB80B75E9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04A477-47C5-46BC-BDEE-77C2F72DFB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D4003-EB89-49B6-9491-D003C5975C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1840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015D64-D646-49FA-8286-57222C6B4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9596A0-E591-442E-BD0B-60BBAFEA79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40BFBD-D7D1-4B77-B1B0-F74BE5554B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42CF3-7094-43A1-A2C1-415949065F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2291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AA7414-8C30-44B2-B3A6-8785071C1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A509FF-F235-4956-A020-A0BA005BE3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5A4DD3-D3A9-4171-8031-742953FB1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CE980-67F8-4FAE-B70D-8637155F3E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3190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030735-1531-4EB2-9794-96E945172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627A01-A7E4-47F8-B011-DC9035F8B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4BCF1B-EBCB-41C1-BF56-B51623C2C2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78B3A-1B8E-454B-9430-FBA187D564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7844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F041DDB-A6DA-4490-B377-0470F31ECE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6BF1A4-3A85-4CFF-8058-0AA5C13C9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BA95C2-6362-4D19-A131-094CF140E7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1D4DE-850F-4447-BF5D-1702DF5A05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9657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78E4D7-2E46-4D63-8B2E-1BE1E00FF3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F97EC3-4338-4858-A603-B04E088D9B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401085-7EB6-4CD0-B303-0DC10BA38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CA266-3B5F-464F-AC39-77C3919856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5048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704831-C0B6-4704-BC4C-CF3829668E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DC350A-839C-4572-AAB6-1C44A0B42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4A7D4C-244B-4DE6-997F-3E8B2BB191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558D3-5D79-45C7-B46B-1273D2C5AE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459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2E7E0E7-C1BA-4850-A077-B7E6C3757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2C40317-5C7A-4CFC-987B-916FA76D5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19E0FF4-9EC0-43EC-A487-0762DC5C0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FF047-6E46-45C7-9E62-2DE7AC8333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1403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9A62C8-17BA-4B32-832D-1D322D539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C9772D-BE15-4285-9261-C3231C3DFD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FE23CF-891D-49A3-B064-BA78F64D1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EE09F5-8B57-4EA3-9717-9C5FEAB0ED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8301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A53B75-517D-40D0-BD74-618125C76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33BC02-7E5A-4D8B-A0C0-7D5ADD584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F2AAD1-5BE3-4069-B953-C40C40D1D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F389D-13F7-4A75-A358-8B616E7B9B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380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C693CD-1BC0-4B94-B9F3-C95633484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D4AC0B-F092-43AA-8041-691C14075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989CE4-8ECC-4BE3-BACB-8C7BA1BC5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3E1E5-C3DC-4B59-A550-A9DD41A284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2556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E00873-3961-4671-AC1F-AACCDDC78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CD9447-A9A2-467C-B950-01AA3BFA5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52925F-D431-46B0-96F3-C6BA624934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E4318-8690-44CE-B59C-D02E372910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5798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8EC95C-5EC5-4472-B441-0EA3AF504F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8307567-A033-4330-B157-6DD1F3139D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66F889-97AF-49DF-B8A2-2869DF4D48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43EDB-191C-4FF6-A29A-A8F8260794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4571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97B0B50-32E4-4840-A57D-F86BEA8101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1F72A8-AF06-412B-92BD-6D95541C0D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1E9876-F289-4E01-96EC-E4038788D2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4E54A-1E0E-47AA-BAAA-8F7A0FF1AB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2351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14903F-ECFF-4C04-8762-A260375F2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09EDFB-DD57-4B96-A66E-07660F0B4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7CF125-168C-4FBA-8277-A6666F5D4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765C4-B79C-4691-87E0-0BB6F9C00A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8411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174AB2-B259-46BA-8903-83673D9AB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2ED0C0-D3F0-47E4-BEAF-F48516DEF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FA5E31-F144-4A6D-96DE-159D508A5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61753-B470-47D6-AE52-FA8F44751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9536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cottishflag">
            <a:extLst>
              <a:ext uri="{FF2B5EF4-FFF2-40B4-BE49-F238E27FC236}">
                <a16:creationId xmlns:a16="http://schemas.microsoft.com/office/drawing/2014/main" id="{894A253D-C42B-4BE5-8E34-598807A14F0B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287A25F8-5653-4EBF-A9B5-376C893337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Arial" charset="0"/>
              </a:rPr>
              <a:t>www.mathsrevision.com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D314F7-E388-4828-B077-E1B529FDC5F1}"/>
              </a:ext>
            </a:extLst>
          </p:cNvPr>
          <p:cNvSpPr txBox="1"/>
          <p:nvPr userDrawn="1"/>
        </p:nvSpPr>
        <p:spPr>
          <a:xfrm>
            <a:off x="3905250" y="1295400"/>
            <a:ext cx="17414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Arial" charset="0"/>
              </a:rPr>
              <a:t>Outcome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154CF-5D93-4AEB-A76F-7C69A72422CC}"/>
              </a:ext>
            </a:extLst>
          </p:cNvPr>
          <p:cNvSpPr txBox="1"/>
          <p:nvPr userDrawn="1"/>
        </p:nvSpPr>
        <p:spPr>
          <a:xfrm>
            <a:off x="-6350" y="1428750"/>
            <a:ext cx="9191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rgbClr val="FFFF00"/>
                </a:solidFill>
                <a:latin typeface="Comic Sans MS"/>
                <a:cs typeface="Arial" charset="0"/>
              </a:rPr>
              <a:t>Higher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7987138C-2743-4776-A6EA-E42C8C7B8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D5C2AC6D-7C63-4B66-8C1C-B66609D9D381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CD14654E-D436-42C9-BDA8-1EEA3C481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6052F56E-4832-46E3-9E05-BA07AFCA1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6DF80E2-343C-42EB-A3E1-8EA1EA7A92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7268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735E431-5467-4172-88B2-83B03706696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F58BB465-9BD2-46C5-B401-EFEAD7508B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129D5890-6089-4E7F-B475-5C3023B4DA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D1B8C0B5-31BA-4DB9-86F2-0969C5A337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F4A1CEA-D729-4764-9922-F6EC0E8243F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4BD862F-853C-4BB3-A813-B8405DB4416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D10FA91-6F4C-44B3-B2A5-1AE74F36E2B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C9276325-7DDF-4EB4-A3D8-07AFF12CA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3359FB53-0AEF-4E14-8429-0E2B6777EDB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A76FCE0-DB4A-4841-A4FE-AD071C53CD6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09CA1B7D-5BC9-405E-B913-8E678B9E6A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FCA452C-132D-4791-95B1-128075E418C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E09CFA4F-B319-4C65-B742-49B7FB10021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67D92707-5E1B-44C3-9256-C7E7C4AFA33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C5E5DCE-76D1-4AD7-AD78-D9E5AEA7D34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267C4DA-8567-47A5-954B-9B4C7899C151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F2630EA8-CBAA-459B-A1C9-C755B7A55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8C461343-71FA-450A-BD31-62B3B60F5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2AB2F1C-DD03-4879-94AA-8D12F19187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045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8C4C4E0-D9BD-41A1-BD54-12951D021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2EE498AD-A247-47C8-9F6C-9EDAA9777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70AF029-FC56-4EC8-B322-45DCC3E18E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50D94-EFF2-4A7F-9350-2EC34AE87F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0075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3D7450-CA33-45FE-9B4F-5402E1EBA40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79C7E5E-AC15-4905-9214-48E7CD246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A12A96E3-EB2A-4555-A1BC-A346FBDDCE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521EA42E-9E70-4103-A843-3DD0FB740A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63C7EE8-4A88-4DEF-AD9A-42516E67569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8D6742A-12A8-45BD-880E-1290FBED835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6969DEC-8144-4AF5-8374-DFEA0DE2482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989115D-45E3-4CCD-85F1-865AD8BCC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3CE72268-30DC-4DFB-9D16-129896E7882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21B3DFF-DA16-45AB-A39B-5AEB9FF965F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6826E14B-69FF-49F7-9D21-B522DF9F530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DA140BF8-23ED-41B8-BEF2-1148A353181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3B1687CC-8257-452B-ABBA-80015BFC314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1B988EA2-200A-47B7-B6D9-F75E823BEC9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41FA750A-F06B-4CAA-9DD2-12E78B69630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5AC1031-D6FF-49B5-98C7-024C35EC2B25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E3412560-7AE1-4FE1-9A7A-09F8EA001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5F2B6644-EF80-4A5D-873B-AF5F3E998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0C6BFA7-D024-4901-858B-0EBE49B068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3868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118576F1-7908-49A2-9DD9-56305CE89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DADEAC2-B2A1-46E1-97D7-13638C4D0730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A121F00B-1488-4CEC-9080-1E3ED8A262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256BCE9-1E09-4B31-A882-C4FB11608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907DD-B8F1-46FB-B02C-4492281CA4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5814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7822065A-47FD-4FAB-9A4D-6AD34FE27F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B8CD8F8-DD97-49DB-BCB9-A1589BFBFD2E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3A54ACBB-0751-4B8B-A906-9FCBC2CC2D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91A73D6B-E182-4AC4-8A1F-20B91AE92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A24A6-212B-4F8E-9FCF-5791750E93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4806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5EBD60DB-57CA-42E2-8896-10C6068F51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9EEEB4D-4315-49E6-844B-C5A314DCD69F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D8FE6FA0-CA90-4E25-9BB9-B62CD8C73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EA60CCC-7D71-4D06-846F-186C22DBE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BA78C-5862-4FC0-8C45-F7F36500CC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5070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45D6522-DB69-465B-A29A-D45F132E586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17D19ED2-90EF-4B65-B90D-47CE2AD674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B26C473A-003B-4B40-AFCE-7B68DC0704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90E0340F-329F-4E73-AEAC-E968DE6C38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B8A6BA8-6080-460A-BFB8-6D08EFC9076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9EC3A1A-2156-4FC9-91B1-1B4A1A99BD3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0A96E25-4DA4-47AF-8599-5A410A6E425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5AB2812-9B29-43B1-879A-B735720843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EB56E60E-1C9D-403D-90B1-732A84F8FBF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87F7A2F9-A621-490A-B543-39642C81B2A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0AB4B3AC-6F71-40AD-AA9F-566ED7D00BD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57908D9-6FA1-4B53-ADDD-E20769F55BB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DB15F39F-52FE-47D9-BD65-C49BB791F24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3290884-051A-4B56-B815-E29630A2F3F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7138C8A-1753-4A8D-8341-50E8D4891FD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813059E-E809-4DEB-A810-691884C73FD3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F3E4C9CB-D56E-4028-8F40-8815E421E4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BC8682D4-AC24-4A30-AE9A-73E13694E7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460FEC73-A873-41F7-A783-CFDEEF5C38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8637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BEF4E3C-7A58-4E08-A947-583D2528E1CE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825888A-C341-4BEC-A27A-EAE36CC74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2BF72C33-284E-4A56-93B2-A00DF659C4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25E05856-C5BF-40F6-9FF2-17AAC369F55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C26E2EE-1E48-404D-A444-AD847291989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3C6C670-FFD8-456C-95F9-C74AE00AA9B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8DE5226-F5DB-4D60-82CD-4BA0ABF27BC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3018D278-DDB8-4499-A059-8EDFB4D72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E09894B5-F060-42AF-8993-547CE6E975B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FC068C6-C396-4D89-949B-0EBDCECC357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44126C9-CBE1-4D27-87DB-3332D21D88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A507C59-737C-4F42-941B-B94A2FA2FBC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91F8A880-441B-4FB0-92C7-FAFE5C61534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6CADF582-C544-4C1E-859E-1A4AA647D8A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194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4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7B1AA28-0732-42CC-8534-EC8244180B4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FB59F63-C449-484C-98EF-D7EC6F480A13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68028E7F-1DCA-4AE4-A3AE-2CFF3B96CA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1A3D83F-B150-4F74-8088-271360FE8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A3C1531-25D6-4628-8B9B-14B56746D6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0085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B2DCDA0-3A7C-4C39-9824-0795B533666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A38AB41-033E-4C52-992A-7EACF89C12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AB594154-2652-4081-B335-4BF2AC78F0B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222CB8FB-2D7C-424A-BBED-E5F19911943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6596C6E-3F5C-405A-8629-9ACBA815FB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9B2CEB20-DD5D-44D0-BEDA-B183423244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B0053A8B-B1C4-48F4-8C4D-84AFE6FF223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CD733A18-426F-4E55-A84B-03EB4134E56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2A50631C-B214-4740-A157-1DFE2CBB784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2" name="Freeform 13">
                <a:extLst>
                  <a:ext uri="{FF2B5EF4-FFF2-40B4-BE49-F238E27FC236}">
                    <a16:creationId xmlns:a16="http://schemas.microsoft.com/office/drawing/2014/main" id="{8EAB818D-D4CF-4504-B050-66E0F85AFAD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4ED4DE75-BD5C-4FC7-ACEE-EECD3798053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83450D3F-7F5C-416A-8BE7-47013A86FAE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</p:grpSp>
      <p:pic>
        <p:nvPicPr>
          <p:cNvPr id="15" name="Picture 21" descr="scottishflag">
            <a:extLst>
              <a:ext uri="{FF2B5EF4-FFF2-40B4-BE49-F238E27FC236}">
                <a16:creationId xmlns:a16="http://schemas.microsoft.com/office/drawing/2014/main" id="{A854CD23-E3F6-4BB4-A5C3-1A4074BBBB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>
            <a:extLst>
              <a:ext uri="{FF2B5EF4-FFF2-40B4-BE49-F238E27FC236}">
                <a16:creationId xmlns:a16="http://schemas.microsoft.com/office/drawing/2014/main" id="{87F865FF-8C07-4D72-A97C-D70354A8D3F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</a:rPr>
              <a:t>www.mathsrevision.com</a:t>
            </a:r>
          </a:p>
        </p:txBody>
      </p:sp>
      <p:pic>
        <p:nvPicPr>
          <p:cNvPr id="17" name="Picture 23" descr="Office Objects 0572">
            <a:extLst>
              <a:ext uri="{FF2B5EF4-FFF2-40B4-BE49-F238E27FC236}">
                <a16:creationId xmlns:a16="http://schemas.microsoft.com/office/drawing/2014/main" id="{A8CBC4D3-5B7D-4238-BE0A-80D2DDF5C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B7B007-250F-49B1-A57F-5A4F3198B7B6}"/>
              </a:ext>
            </a:extLst>
          </p:cNvPr>
          <p:cNvSpPr txBox="1"/>
          <p:nvPr userDrawn="1"/>
        </p:nvSpPr>
        <p:spPr>
          <a:xfrm>
            <a:off x="114300" y="1501775"/>
            <a:ext cx="755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00"/>
                </a:solidFill>
                <a:latin typeface="Comic Sans MS"/>
              </a:rPr>
              <a:t>Higher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857360" y="171432"/>
            <a:ext cx="542928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24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4060CBD6-2BDF-4488-A801-2951C215C0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16DA655-1178-440F-8594-B480B1AFA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86122DDA-500B-4A1C-92EC-C504C06EB7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12CEF-B381-41D0-9131-B6EC5FAFBF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359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47746B6-6826-4590-8C95-84CBB4660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7B4F390E-2305-421C-87E3-B5434D9ED0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D3340640-658C-43E9-9FDD-D9B91594B0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96E4F-5693-463F-A8D3-E366E9F324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351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5609E42B-81BC-48B3-827E-4C6C2F9ED7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AF7B20D2-1E8D-47ED-B7DC-C4202DD9B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CB1A734-448D-417D-B338-86ED9053F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947B6-25ED-44F8-8B73-0094284583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556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230F10FC-003C-4233-84BA-EAAA4F980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03D250EF-29F3-4228-BA0A-23AADD0290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720B0708-D110-4529-896E-DFB9B604F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3A33F-6385-4A68-8E4D-C9024499F7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238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EE66FCBB-EF67-481C-91DE-EB5A4FE17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DBE1D57-9ABC-4BE2-BE36-5F73C16B5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293D1B4-3C01-4CE8-8F5D-158381A41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89916-1D09-4DD2-89CD-2C7DC3FA76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903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825F1DD6-8CFE-41FB-8172-5F6270EDA4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94CCA83-3EF1-4746-B724-7479C341F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1FF7E01E-F5A7-498B-AB0F-3884BEFB99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1383C-355D-4223-A431-8959F72AA2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040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0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1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2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3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4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5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6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8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9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0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1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2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3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4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5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A45D2591-FC66-4CF9-9366-E7E891D5A5ED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171" name="Freeform 3">
              <a:extLst>
                <a:ext uri="{FF2B5EF4-FFF2-40B4-BE49-F238E27FC236}">
                  <a16:creationId xmlns:a16="http://schemas.microsoft.com/office/drawing/2014/main" id="{A1EFCA27-6053-4624-B853-1682C3FE80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172" name="Freeform 4">
              <a:extLst>
                <a:ext uri="{FF2B5EF4-FFF2-40B4-BE49-F238E27FC236}">
                  <a16:creationId xmlns:a16="http://schemas.microsoft.com/office/drawing/2014/main" id="{DA47F29F-8B55-4AC7-B971-112EA5BBAD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7178" name="Group 5">
              <a:extLst>
                <a:ext uri="{FF2B5EF4-FFF2-40B4-BE49-F238E27FC236}">
                  <a16:creationId xmlns:a16="http://schemas.microsoft.com/office/drawing/2014/main" id="{2C82985D-192C-4A50-9344-F3EB5A025D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174" name="Freeform 6">
                <a:extLst>
                  <a:ext uri="{FF2B5EF4-FFF2-40B4-BE49-F238E27FC236}">
                    <a16:creationId xmlns:a16="http://schemas.microsoft.com/office/drawing/2014/main" id="{A9BD7B45-3515-47A7-B2DC-280C1502523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75" name="Freeform 7">
                <a:extLst>
                  <a:ext uri="{FF2B5EF4-FFF2-40B4-BE49-F238E27FC236}">
                    <a16:creationId xmlns:a16="http://schemas.microsoft.com/office/drawing/2014/main" id="{B0F222E3-5DF2-4F3D-B1EA-140EA762055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76" name="Freeform 8">
                <a:extLst>
                  <a:ext uri="{FF2B5EF4-FFF2-40B4-BE49-F238E27FC236}">
                    <a16:creationId xmlns:a16="http://schemas.microsoft.com/office/drawing/2014/main" id="{B3F2ACBB-6903-4C05-8E5F-8CD41D42C33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77" name="Freeform 9">
                <a:extLst>
                  <a:ext uri="{FF2B5EF4-FFF2-40B4-BE49-F238E27FC236}">
                    <a16:creationId xmlns:a16="http://schemas.microsoft.com/office/drawing/2014/main" id="{1B45792E-33A9-49FB-863C-07683186561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9BAABE35-D640-43F0-8723-1D9ADF10A41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79" name="Freeform 11">
                <a:extLst>
                  <a:ext uri="{FF2B5EF4-FFF2-40B4-BE49-F238E27FC236}">
                    <a16:creationId xmlns:a16="http://schemas.microsoft.com/office/drawing/2014/main" id="{B5238E9C-671B-4F5B-AA69-714FF6592DA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80" name="Freeform 12">
                <a:extLst>
                  <a:ext uri="{FF2B5EF4-FFF2-40B4-BE49-F238E27FC236}">
                    <a16:creationId xmlns:a16="http://schemas.microsoft.com/office/drawing/2014/main" id="{F5897BD1-89C8-4158-B47F-101179177D4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81" name="Freeform 13">
                <a:extLst>
                  <a:ext uri="{FF2B5EF4-FFF2-40B4-BE49-F238E27FC236}">
                    <a16:creationId xmlns:a16="http://schemas.microsoft.com/office/drawing/2014/main" id="{439013BF-4CA5-4740-A36C-41661256D75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82" name="Freeform 14">
                <a:extLst>
                  <a:ext uri="{FF2B5EF4-FFF2-40B4-BE49-F238E27FC236}">
                    <a16:creationId xmlns:a16="http://schemas.microsoft.com/office/drawing/2014/main" id="{E204FE2A-B176-4859-818B-BCF5205A24F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7183" name="Rectangle 15">
            <a:extLst>
              <a:ext uri="{FF2B5EF4-FFF2-40B4-BE49-F238E27FC236}">
                <a16:creationId xmlns:a16="http://schemas.microsoft.com/office/drawing/2014/main" id="{FD5D4DE9-593D-45FF-AD3A-020B1683E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D6DD816E-097D-4A2E-9078-2219902F4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85" name="Rectangle 17">
            <a:extLst>
              <a:ext uri="{FF2B5EF4-FFF2-40B4-BE49-F238E27FC236}">
                <a16:creationId xmlns:a16="http://schemas.microsoft.com/office/drawing/2014/main" id="{30850B0A-13CC-4BE8-8C08-4261B6024E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96848A49-28FC-48E5-8ACB-9AF72F0839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7187" name="Rectangle 19">
            <a:extLst>
              <a:ext uri="{FF2B5EF4-FFF2-40B4-BE49-F238E27FC236}">
                <a16:creationId xmlns:a16="http://schemas.microsoft.com/office/drawing/2014/main" id="{0F807674-E52B-4DD9-ACAB-C25593683C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69E2A58-8DFA-4D69-BCC8-A5B782C420E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2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8B0FC35-F141-4E00-92A5-38A92C79F3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C1E87EB-BC5B-4BE1-9B94-9DE0F5E9A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0889C0-8AE3-4C2B-997C-F3B818C364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8D1C86A-1202-49B2-A181-5B0D912B20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4BD7FE-2BD7-4A87-816D-A9D8D3AC8E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FEE0FB8-B6A5-4BC8-8C9D-015553D8632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1073494-747C-48C3-B812-25E05BA0B9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6C8F49-03E7-42F8-9F7B-A1CEDD463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021866-4F79-4074-BE15-81B5EFA7C3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B31D37-2834-4924-94EC-109D460D7A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C4BB59C-4648-4DC9-A7CD-E6CDE275FD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321109B-6EE9-4F6B-98C6-6E7E123C67E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C1CBF10-C67D-4704-A8DF-4EF1167E5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F34A280-3F2B-4002-9049-1DFF90A0A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88159B-C99E-4E18-87A4-0537FD0493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ABB61B-FA5A-43A1-9C77-EADE8B509A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8B9287-1197-451A-861D-0BBBD3EA51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00BF55C-017C-468A-9422-8704482DE44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A2B2617-92CA-43B7-9269-1F6DAAE1D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A483A8A-EF8D-4A13-817C-C655A5F01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073D624-6727-4C2C-AAB7-189CDFFD9A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C0CF2F4-DB2A-47D2-8580-3D804ABCCB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FF89029-3030-407F-A700-53BBB57926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FB206A9-F018-4164-B8B3-EC7D81AFF64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B409D0A-F8AF-4B7C-AF89-408BEE343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E77B034-76E9-4BD3-9D55-50D6C1E0E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C34D97-5348-4485-AEC6-828343DD4C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FAD298-0A48-466E-81F2-788F43AD49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E9E048-2A98-4371-A63F-73A0B36A73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52BFB18-DE73-4C10-B91F-8F5B697C5C1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1759D21-22D8-4100-A341-8E601F19A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7E89B3F-E506-4AA6-A4F2-6DBE264C7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F0AC63-880C-44A1-8301-803883274C5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80F63C-8A05-4789-B6BF-88639E2B53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E6860E1-2FDD-4178-B977-B011F50572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FF62046-7BFB-4A3B-8257-75762D04F29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932C06D-0CD1-491A-BE18-FA4EE18AD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AAE230E-9F84-43B4-ABAD-142187199E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938326-D390-4087-AAEB-0A8AFAC6750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0F5E62-E478-4EA4-9501-8CB17D2AE0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B56870-9CCB-44B2-B4CC-F4A3521D7E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0B18BF3-C0C9-44EF-8006-FE1BADFAAEA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27FE3C3-B9B0-4C4F-A4EE-92B6F4187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43B234D-883A-450F-9841-2FC3C59BD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821B0D6-B5E5-4BD8-BDD8-9AB1A54D48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3493DA-AE6C-4DEE-82AE-77F25A6F5F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05E601-FA84-4D9D-882F-DA60ED5C6C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1269F388-4A7D-4A72-B89A-4A27306A119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945A0F5-F0D5-4C1C-B8F3-0B560CEE5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8B6C9F4-58E5-41B9-94B6-EF37CFAED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DCFCAA-C109-4997-8355-433FD05685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71B7D6F-EB04-4DCE-8D83-9A14675F55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14F28B-EC26-48ED-9EA8-15243D3515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B8FF50C-308C-4FA3-9A08-5E13790752A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50C5AC7-923E-4A8F-A30C-355C1E01B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351D865-75A8-4477-990D-9AD6B5478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4B3863-206C-44AB-8BB2-4CBCA8C565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57621F-64A8-47AB-89BE-A18ED8A702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1E557E-1826-4C75-8702-925007690A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E3509F3-840B-46BE-BF44-FD476C03C5E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9F5C857D-25E9-4790-8BA5-22DBD7AFFD86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20835" name="Freeform 3">
              <a:extLst>
                <a:ext uri="{FF2B5EF4-FFF2-40B4-BE49-F238E27FC236}">
                  <a16:creationId xmlns:a16="http://schemas.microsoft.com/office/drawing/2014/main" id="{1B98FD92-EBBC-4A42-98BE-5C05E15F93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20836" name="Freeform 4">
              <a:extLst>
                <a:ext uri="{FF2B5EF4-FFF2-40B4-BE49-F238E27FC236}">
                  <a16:creationId xmlns:a16="http://schemas.microsoft.com/office/drawing/2014/main" id="{D8528A11-69AE-43E9-B0FD-0F22B832D1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grpSp>
          <p:nvGrpSpPr>
            <p:cNvPr id="8202" name="Group 5">
              <a:extLst>
                <a:ext uri="{FF2B5EF4-FFF2-40B4-BE49-F238E27FC236}">
                  <a16:creationId xmlns:a16="http://schemas.microsoft.com/office/drawing/2014/main" id="{8487F1CD-5B87-4FAA-84AA-D4D7141F5DF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20838" name="Freeform 6">
                <a:extLst>
                  <a:ext uri="{FF2B5EF4-FFF2-40B4-BE49-F238E27FC236}">
                    <a16:creationId xmlns:a16="http://schemas.microsoft.com/office/drawing/2014/main" id="{F2F67EF3-77FF-4A9F-8A72-16C8246684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39" name="Freeform 7">
                <a:extLst>
                  <a:ext uri="{FF2B5EF4-FFF2-40B4-BE49-F238E27FC236}">
                    <a16:creationId xmlns:a16="http://schemas.microsoft.com/office/drawing/2014/main" id="{2B43FE9C-95FF-4B32-9013-C9E30784139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0" name="Freeform 8">
                <a:extLst>
                  <a:ext uri="{FF2B5EF4-FFF2-40B4-BE49-F238E27FC236}">
                    <a16:creationId xmlns:a16="http://schemas.microsoft.com/office/drawing/2014/main" id="{34CABE45-5053-450A-BFFA-2F1D1326AB0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1" name="Freeform 9">
                <a:extLst>
                  <a:ext uri="{FF2B5EF4-FFF2-40B4-BE49-F238E27FC236}">
                    <a16:creationId xmlns:a16="http://schemas.microsoft.com/office/drawing/2014/main" id="{779DBD42-0980-4ABD-A32D-B2B09EE0CB7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2" name="Freeform 10">
                <a:extLst>
                  <a:ext uri="{FF2B5EF4-FFF2-40B4-BE49-F238E27FC236}">
                    <a16:creationId xmlns:a16="http://schemas.microsoft.com/office/drawing/2014/main" id="{A2F2EFAB-51B8-4F91-8785-65341D6D06A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3" name="Freeform 11">
                <a:extLst>
                  <a:ext uri="{FF2B5EF4-FFF2-40B4-BE49-F238E27FC236}">
                    <a16:creationId xmlns:a16="http://schemas.microsoft.com/office/drawing/2014/main" id="{1453759F-F66C-4EB2-A7F8-1E3D4B4773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4" name="Freeform 12">
                <a:extLst>
                  <a:ext uri="{FF2B5EF4-FFF2-40B4-BE49-F238E27FC236}">
                    <a16:creationId xmlns:a16="http://schemas.microsoft.com/office/drawing/2014/main" id="{08E60E8A-8566-4B24-927C-F9059F4EB3B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5" name="Freeform 13">
                <a:extLst>
                  <a:ext uri="{FF2B5EF4-FFF2-40B4-BE49-F238E27FC236}">
                    <a16:creationId xmlns:a16="http://schemas.microsoft.com/office/drawing/2014/main" id="{C2BDAD16-E9B4-4B9F-90D8-D7840BF11A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6" name="Freeform 14">
                <a:extLst>
                  <a:ext uri="{FF2B5EF4-FFF2-40B4-BE49-F238E27FC236}">
                    <a16:creationId xmlns:a16="http://schemas.microsoft.com/office/drawing/2014/main" id="{5E48515D-607A-4F46-9DA4-A25A656D625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</p:grpSp>
      </p:grpSp>
      <p:sp>
        <p:nvSpPr>
          <p:cNvPr id="120847" name="Rectangle 15">
            <a:extLst>
              <a:ext uri="{FF2B5EF4-FFF2-40B4-BE49-F238E27FC236}">
                <a16:creationId xmlns:a16="http://schemas.microsoft.com/office/drawing/2014/main" id="{3D8F854D-5E6E-4EC6-9109-65E02D7E6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0848" name="Rectangle 16">
            <a:extLst>
              <a:ext uri="{FF2B5EF4-FFF2-40B4-BE49-F238E27FC236}">
                <a16:creationId xmlns:a16="http://schemas.microsoft.com/office/drawing/2014/main" id="{A45FB014-7ADD-4508-9A87-944845E21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0849" name="Rectangle 17">
            <a:extLst>
              <a:ext uri="{FF2B5EF4-FFF2-40B4-BE49-F238E27FC236}">
                <a16:creationId xmlns:a16="http://schemas.microsoft.com/office/drawing/2014/main" id="{5DC7E7E0-24AC-4D56-88FA-47D139EEB3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E7F82D2A-6338-4A62-880E-E019ADF8BB36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20850" name="Rectangle 18">
            <a:extLst>
              <a:ext uri="{FF2B5EF4-FFF2-40B4-BE49-F238E27FC236}">
                <a16:creationId xmlns:a16="http://schemas.microsoft.com/office/drawing/2014/main" id="{DA58535A-D529-472F-92DA-C851F299F0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20851" name="Rectangle 19">
            <a:extLst>
              <a:ext uri="{FF2B5EF4-FFF2-40B4-BE49-F238E27FC236}">
                <a16:creationId xmlns:a16="http://schemas.microsoft.com/office/drawing/2014/main" id="{62238727-83E7-4A2F-9755-C594342F87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fld id="{34A21308-BDBC-4B26-9B59-086B1AA5144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848A9F15-0EE9-4CD4-96D6-EF43597463B1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20835" name="Freeform 3">
              <a:extLst>
                <a:ext uri="{FF2B5EF4-FFF2-40B4-BE49-F238E27FC236}">
                  <a16:creationId xmlns:a16="http://schemas.microsoft.com/office/drawing/2014/main" id="{045BC169-76F2-4BF6-9463-766782182AC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20836" name="Freeform 4">
              <a:extLst>
                <a:ext uri="{FF2B5EF4-FFF2-40B4-BE49-F238E27FC236}">
                  <a16:creationId xmlns:a16="http://schemas.microsoft.com/office/drawing/2014/main" id="{495F97FE-459A-4D1F-A8F3-1DE1E46D10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grpSp>
          <p:nvGrpSpPr>
            <p:cNvPr id="26634" name="Group 5">
              <a:extLst>
                <a:ext uri="{FF2B5EF4-FFF2-40B4-BE49-F238E27FC236}">
                  <a16:creationId xmlns:a16="http://schemas.microsoft.com/office/drawing/2014/main" id="{78D83D77-8844-46C2-A2E5-D1D272E5C73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20838" name="Freeform 6">
                <a:extLst>
                  <a:ext uri="{FF2B5EF4-FFF2-40B4-BE49-F238E27FC236}">
                    <a16:creationId xmlns:a16="http://schemas.microsoft.com/office/drawing/2014/main" id="{7C095D14-58BB-4D6B-832E-72AADFDD7CC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39" name="Freeform 7">
                <a:extLst>
                  <a:ext uri="{FF2B5EF4-FFF2-40B4-BE49-F238E27FC236}">
                    <a16:creationId xmlns:a16="http://schemas.microsoft.com/office/drawing/2014/main" id="{C0DD4C53-1E2B-4E22-8435-89C6FF50DE2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0" name="Freeform 8">
                <a:extLst>
                  <a:ext uri="{FF2B5EF4-FFF2-40B4-BE49-F238E27FC236}">
                    <a16:creationId xmlns:a16="http://schemas.microsoft.com/office/drawing/2014/main" id="{35FEF7FA-600E-4F50-9747-04163424E90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1" name="Freeform 9">
                <a:extLst>
                  <a:ext uri="{FF2B5EF4-FFF2-40B4-BE49-F238E27FC236}">
                    <a16:creationId xmlns:a16="http://schemas.microsoft.com/office/drawing/2014/main" id="{46419C13-94A7-4263-800A-B927285539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2" name="Freeform 10">
                <a:extLst>
                  <a:ext uri="{FF2B5EF4-FFF2-40B4-BE49-F238E27FC236}">
                    <a16:creationId xmlns:a16="http://schemas.microsoft.com/office/drawing/2014/main" id="{6FED37AE-128E-4DDA-8CDB-FD4E9909835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3" name="Freeform 11">
                <a:extLst>
                  <a:ext uri="{FF2B5EF4-FFF2-40B4-BE49-F238E27FC236}">
                    <a16:creationId xmlns:a16="http://schemas.microsoft.com/office/drawing/2014/main" id="{F60114D0-7370-4D26-A71C-09256A9412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4" name="Freeform 12">
                <a:extLst>
                  <a:ext uri="{FF2B5EF4-FFF2-40B4-BE49-F238E27FC236}">
                    <a16:creationId xmlns:a16="http://schemas.microsoft.com/office/drawing/2014/main" id="{C7602AC3-18B5-4514-BAEC-0396A204607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5" name="Freeform 13">
                <a:extLst>
                  <a:ext uri="{FF2B5EF4-FFF2-40B4-BE49-F238E27FC236}">
                    <a16:creationId xmlns:a16="http://schemas.microsoft.com/office/drawing/2014/main" id="{1C1BCA9F-16EC-44F7-AF19-BFA09D853B5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6" name="Freeform 14">
                <a:extLst>
                  <a:ext uri="{FF2B5EF4-FFF2-40B4-BE49-F238E27FC236}">
                    <a16:creationId xmlns:a16="http://schemas.microsoft.com/office/drawing/2014/main" id="{293ECC2F-CA97-4831-B1ED-3E56B313114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</p:grpSp>
      </p:grpSp>
      <p:sp>
        <p:nvSpPr>
          <p:cNvPr id="120847" name="Rectangle 15">
            <a:extLst>
              <a:ext uri="{FF2B5EF4-FFF2-40B4-BE49-F238E27FC236}">
                <a16:creationId xmlns:a16="http://schemas.microsoft.com/office/drawing/2014/main" id="{BB51CA20-1B2F-4569-A893-3F35396CB5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0848" name="Rectangle 16">
            <a:extLst>
              <a:ext uri="{FF2B5EF4-FFF2-40B4-BE49-F238E27FC236}">
                <a16:creationId xmlns:a16="http://schemas.microsoft.com/office/drawing/2014/main" id="{FFD7AE1F-7249-43B2-A86D-E3FE55A07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0849" name="Rectangle 17">
            <a:extLst>
              <a:ext uri="{FF2B5EF4-FFF2-40B4-BE49-F238E27FC236}">
                <a16:creationId xmlns:a16="http://schemas.microsoft.com/office/drawing/2014/main" id="{C019C5E5-9881-4F33-8E53-CE942CA421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1408650B-9C05-4916-B6E5-CE2BAD7ECA6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20850" name="Rectangle 18">
            <a:extLst>
              <a:ext uri="{FF2B5EF4-FFF2-40B4-BE49-F238E27FC236}">
                <a16:creationId xmlns:a16="http://schemas.microsoft.com/office/drawing/2014/main" id="{8ABFEA0F-35FB-43F3-A947-BA572E2B95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20851" name="Rectangle 19">
            <a:extLst>
              <a:ext uri="{FF2B5EF4-FFF2-40B4-BE49-F238E27FC236}">
                <a16:creationId xmlns:a16="http://schemas.microsoft.com/office/drawing/2014/main" id="{403235AD-E881-4CBC-BF3A-84359027E9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fld id="{BFB62CF8-FF05-4500-A892-1F96D305FA7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>
            <a:extLst>
              <a:ext uri="{FF2B5EF4-FFF2-40B4-BE49-F238E27FC236}">
                <a16:creationId xmlns:a16="http://schemas.microsoft.com/office/drawing/2014/main" id="{ECA6761B-56E4-41C9-9136-FD81D29281C5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20835" name="Freeform 3">
              <a:extLst>
                <a:ext uri="{FF2B5EF4-FFF2-40B4-BE49-F238E27FC236}">
                  <a16:creationId xmlns:a16="http://schemas.microsoft.com/office/drawing/2014/main" id="{FCD7F202-11BD-4AD4-B79A-A6A9C0EB7B3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20836" name="Freeform 4">
              <a:extLst>
                <a:ext uri="{FF2B5EF4-FFF2-40B4-BE49-F238E27FC236}">
                  <a16:creationId xmlns:a16="http://schemas.microsoft.com/office/drawing/2014/main" id="{A427D2D6-06F7-4979-939D-6AAEAA956A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grpSp>
          <p:nvGrpSpPr>
            <p:cNvPr id="27658" name="Group 5">
              <a:extLst>
                <a:ext uri="{FF2B5EF4-FFF2-40B4-BE49-F238E27FC236}">
                  <a16:creationId xmlns:a16="http://schemas.microsoft.com/office/drawing/2014/main" id="{EC3448C9-9EC6-47C0-BD90-2C9DAAA31E0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20838" name="Freeform 6">
                <a:extLst>
                  <a:ext uri="{FF2B5EF4-FFF2-40B4-BE49-F238E27FC236}">
                    <a16:creationId xmlns:a16="http://schemas.microsoft.com/office/drawing/2014/main" id="{8A3BCA82-1EEA-4D8A-ABE3-7BCFA0B3B7A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39" name="Freeform 7">
                <a:extLst>
                  <a:ext uri="{FF2B5EF4-FFF2-40B4-BE49-F238E27FC236}">
                    <a16:creationId xmlns:a16="http://schemas.microsoft.com/office/drawing/2014/main" id="{A22EE640-D22B-45BD-8DF0-47987D3E995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0" name="Freeform 8">
                <a:extLst>
                  <a:ext uri="{FF2B5EF4-FFF2-40B4-BE49-F238E27FC236}">
                    <a16:creationId xmlns:a16="http://schemas.microsoft.com/office/drawing/2014/main" id="{859613F6-BFCD-49AB-A7B2-2E58F653B6C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1" name="Freeform 9">
                <a:extLst>
                  <a:ext uri="{FF2B5EF4-FFF2-40B4-BE49-F238E27FC236}">
                    <a16:creationId xmlns:a16="http://schemas.microsoft.com/office/drawing/2014/main" id="{F7E1B1D5-8165-4735-9BD3-6EC12D5A57E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2" name="Freeform 10">
                <a:extLst>
                  <a:ext uri="{FF2B5EF4-FFF2-40B4-BE49-F238E27FC236}">
                    <a16:creationId xmlns:a16="http://schemas.microsoft.com/office/drawing/2014/main" id="{504EB8A7-DA7F-49B4-905E-EEB3FF0B8B1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3" name="Freeform 11">
                <a:extLst>
                  <a:ext uri="{FF2B5EF4-FFF2-40B4-BE49-F238E27FC236}">
                    <a16:creationId xmlns:a16="http://schemas.microsoft.com/office/drawing/2014/main" id="{36473F07-362D-4BBA-BE3D-3181F30C6E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4" name="Freeform 12">
                <a:extLst>
                  <a:ext uri="{FF2B5EF4-FFF2-40B4-BE49-F238E27FC236}">
                    <a16:creationId xmlns:a16="http://schemas.microsoft.com/office/drawing/2014/main" id="{C212C40A-51A0-4EF4-AAA0-06CA80A7830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5" name="Freeform 13">
                <a:extLst>
                  <a:ext uri="{FF2B5EF4-FFF2-40B4-BE49-F238E27FC236}">
                    <a16:creationId xmlns:a16="http://schemas.microsoft.com/office/drawing/2014/main" id="{67989292-D123-4E47-B512-89D7199AC3B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6" name="Freeform 14">
                <a:extLst>
                  <a:ext uri="{FF2B5EF4-FFF2-40B4-BE49-F238E27FC236}">
                    <a16:creationId xmlns:a16="http://schemas.microsoft.com/office/drawing/2014/main" id="{5C4DEEAE-1D04-4061-82E2-46CB4242309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</p:grpSp>
      </p:grpSp>
      <p:sp>
        <p:nvSpPr>
          <p:cNvPr id="120847" name="Rectangle 15">
            <a:extLst>
              <a:ext uri="{FF2B5EF4-FFF2-40B4-BE49-F238E27FC236}">
                <a16:creationId xmlns:a16="http://schemas.microsoft.com/office/drawing/2014/main" id="{423FC72D-6E35-4258-A8F0-BCE578C13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0848" name="Rectangle 16">
            <a:extLst>
              <a:ext uri="{FF2B5EF4-FFF2-40B4-BE49-F238E27FC236}">
                <a16:creationId xmlns:a16="http://schemas.microsoft.com/office/drawing/2014/main" id="{E4E2DE2F-6119-4D12-B3DF-C158761B0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0849" name="Rectangle 17">
            <a:extLst>
              <a:ext uri="{FF2B5EF4-FFF2-40B4-BE49-F238E27FC236}">
                <a16:creationId xmlns:a16="http://schemas.microsoft.com/office/drawing/2014/main" id="{0BA580EF-0E2F-4E13-AEC9-9E785811C3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C850E37-2678-4C49-8779-4CCEA6A14C1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20850" name="Rectangle 18">
            <a:extLst>
              <a:ext uri="{FF2B5EF4-FFF2-40B4-BE49-F238E27FC236}">
                <a16:creationId xmlns:a16="http://schemas.microsoft.com/office/drawing/2014/main" id="{DC0A0E99-8FE7-4A9E-BDAD-D39717CEAC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20851" name="Rectangle 19">
            <a:extLst>
              <a:ext uri="{FF2B5EF4-FFF2-40B4-BE49-F238E27FC236}">
                <a16:creationId xmlns:a16="http://schemas.microsoft.com/office/drawing/2014/main" id="{3FA5C7F1-0A37-44B7-9A2B-F1A7DC817B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fld id="{C034D372-7840-4027-9C85-F0D0FB579EE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3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125E657C-E3DB-485B-BB6C-D34D31145F7E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FA542627-6008-44FE-937C-938D339A8D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CE78C112-FE41-41CA-8ABC-4B0C095772E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28682" name="Group 5">
              <a:extLst>
                <a:ext uri="{FF2B5EF4-FFF2-40B4-BE49-F238E27FC236}">
                  <a16:creationId xmlns:a16="http://schemas.microsoft.com/office/drawing/2014/main" id="{8CB0FBC8-6EA5-427D-884C-B60FB2C073D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2DD63737-D5BD-4486-979E-3D59DCF51A4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94C5C5F2-AFB2-49ED-BB24-15E21F1E5E0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961C6718-21E2-4C45-BC56-B6CCDAEE32E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4BFFEB40-B80D-4CE1-9E96-DC736FF18EE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0C7C00C9-1DB2-4036-80F0-8E312C9FCDD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A643BECC-AFAF-4C38-A79F-80C329CBE9F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53385BFB-B443-4BF8-AB7D-B48B5DD2CA9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BB4C891F-F194-487F-AD06-243BF3A7EA6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8CA5C2B6-47D3-4443-84F6-1A7AFE685BE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012E8549-569A-4210-9140-1DCF7530A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FAB9ABF3-1CE6-49AC-9AFB-D02C40336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AA188C21-B069-42CC-84D4-D6B6C97C3A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85A52F35-0F47-4D89-82BD-FAADB9CA4BF6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7A746FCF-22BF-4ED5-8E51-B71AAD2B51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71413B08-D68E-4B4F-A481-829168DB63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F68F85FF-BDFE-4F11-BFBC-BA3484838EF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4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>
            <a:extLst>
              <a:ext uri="{FF2B5EF4-FFF2-40B4-BE49-F238E27FC236}">
                <a16:creationId xmlns:a16="http://schemas.microsoft.com/office/drawing/2014/main" id="{F63E1CEF-B68B-4869-9A98-87141CB767A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7227B6A8-E85E-4787-ACF4-BDDFF8ADAD2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550A05C4-4D39-4FC1-94E7-2FE085D107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29706" name="Group 5">
              <a:extLst>
                <a:ext uri="{FF2B5EF4-FFF2-40B4-BE49-F238E27FC236}">
                  <a16:creationId xmlns:a16="http://schemas.microsoft.com/office/drawing/2014/main" id="{7B68E31B-BF0F-4893-B52E-FD05C0F87AC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1211FEA9-0AD2-47B0-99B6-57CE9EDFC44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2DF2E4D1-46CE-4C0B-A642-39862CF4BB7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DDC8373B-F440-4405-97CE-482E3032338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386A5F72-7E22-454D-98EB-BFDD987A97B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047396C6-ED4A-4EC7-87DA-5F412036D9F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11920F46-17BE-4CA6-9BCC-485E410154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A7C8FA5E-F260-47EE-8605-57362C17A6B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CA9EACDE-3697-4894-8A49-08CB6C9FD2B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A65AAA3C-27AA-4D3B-A41F-D8E07FE6CBD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ADD4A9DC-FA8A-4595-BAA3-B5E443C0E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D5016D11-3C57-4EBF-A7D2-7A2076225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7BF93E24-9017-4475-AC3B-E9669F28C5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4CF6B413-95FB-4265-B0F8-4B3F85150A16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35B8803F-D328-4296-A025-8EB31CD109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33ABE6BF-8C93-4CC8-B0F8-5FB0DC8B89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CC8FE082-D1C8-471D-9AB4-A921229DFB3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5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>
            <a:extLst>
              <a:ext uri="{FF2B5EF4-FFF2-40B4-BE49-F238E27FC236}">
                <a16:creationId xmlns:a16="http://schemas.microsoft.com/office/drawing/2014/main" id="{0C146D32-13B0-4267-93A4-040A0F003E07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83B0AE5E-9360-4B25-908C-2F1F2D4E50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E956B986-2874-42F9-A822-4B7AE13EF3D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30730" name="Group 5">
              <a:extLst>
                <a:ext uri="{FF2B5EF4-FFF2-40B4-BE49-F238E27FC236}">
                  <a16:creationId xmlns:a16="http://schemas.microsoft.com/office/drawing/2014/main" id="{C5C3338C-8A0C-4C2E-931A-A8957A36D37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E5F004CF-84D5-43B4-8DA6-B347A47F1C2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4C236EB2-275D-42F6-8CE8-E6D396F6889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3A1263EF-8409-43C1-AD02-80ECB8CD3E0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09845C9D-6CED-4659-9EA7-21411D130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F2268AFA-081F-4A3F-989D-1400C51325A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A905D37D-2A4D-4FBF-868C-5E7B327DF3C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F3AA1F5E-E7D6-483F-A181-9B55EDC2B28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F81BCF44-948A-437B-82E3-C8704170DAD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9DE02ABC-3205-4F2A-A3AB-A0A7FBC5EAE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AD2AE61F-DB7D-4992-B470-E5AABDD1A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A421DE89-3CEC-471E-8136-E6CBA846B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815D3C66-E53E-46B8-A4B6-EC4627D830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CB744B1-E750-49FA-B861-04DECCF42C89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D885D678-CAAE-4802-A761-B045CA2B43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4969D23C-86DB-4A5E-BE97-F9937DDDDB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C60034B5-CEC6-4410-84FE-68B00304C22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6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>
            <a:extLst>
              <a:ext uri="{FF2B5EF4-FFF2-40B4-BE49-F238E27FC236}">
                <a16:creationId xmlns:a16="http://schemas.microsoft.com/office/drawing/2014/main" id="{52198385-684C-4BE4-A0D4-EC7E10E5A12B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1B9D7CFE-F105-4563-8CAC-D199365973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8E90B59E-B4FC-4981-84A6-44E15CCFB7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31754" name="Group 5">
              <a:extLst>
                <a:ext uri="{FF2B5EF4-FFF2-40B4-BE49-F238E27FC236}">
                  <a16:creationId xmlns:a16="http://schemas.microsoft.com/office/drawing/2014/main" id="{134E3762-395A-4166-9689-CAD745DB6AF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7DC84157-CC0E-4A95-A33C-3ACC48E75F2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90B0859D-0DA3-42ED-A5B0-54D8EC95F70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FC33DCC2-F4A4-417A-AB3A-131283A83C7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CD908E62-3BA8-48EE-A50B-1E3B8E2C728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D1A457F8-8055-4E9D-8C69-956851A6796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09DBAAFE-7919-4EB3-9C8C-50D793B75C9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32A8A205-52AF-4766-893C-0DE9CC6CBD9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E5048418-904F-40C8-8F2D-1B8EB46E946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4078EB8D-CF7C-4058-82D7-59F825C336B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F7EBF3AD-15D5-40D8-ABF9-AD6067886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8944D60F-1C8C-40AC-AC23-D96735855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587D7C3A-3663-410C-913F-E1DDAF4845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E0DD579-FB2D-45B5-9F90-89C296AEE9D8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E4C04535-AB64-427F-8CA7-32A12BA373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0227430E-637F-4B48-9091-19208F689A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476283BA-2E6C-42C8-A01B-7E2D57B632E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7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>
            <a:extLst>
              <a:ext uri="{FF2B5EF4-FFF2-40B4-BE49-F238E27FC236}">
                <a16:creationId xmlns:a16="http://schemas.microsoft.com/office/drawing/2014/main" id="{DCA04287-B9CB-4D12-80C9-7E8B81F862B2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3F460343-02C7-4870-8CAF-2D3F6F15F8D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50FA800C-E128-45C1-A43A-A1C671434F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32778" name="Group 5">
              <a:extLst>
                <a:ext uri="{FF2B5EF4-FFF2-40B4-BE49-F238E27FC236}">
                  <a16:creationId xmlns:a16="http://schemas.microsoft.com/office/drawing/2014/main" id="{5BEBC3AC-8DA9-4BEA-8232-0CD56179D3A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5ADCD2CF-74E0-4111-B83C-9B796C66FBB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0CC1B74A-5F4D-4F05-BCDA-ACBAE3B242A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0AADFA03-70DE-4308-8855-072CE5E1166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68818F8C-B5BC-4935-A3B3-6E72EEBCADA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2C31F929-04EE-44FB-9A17-46A951CD751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94BFE1AF-266B-4109-AA5C-0F3766A8582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6AACFE4F-F82C-40ED-A49A-08B51B3DD9B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035C6CDA-42D7-4ED4-9A2F-8579CB61319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9C81FCF0-8E67-4F7E-AEA1-16D3C0124A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5844D0BD-F898-4B1A-B0E7-84A4FAD37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9BA5ED29-8D95-438A-9427-79B5CA9FB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EC5D355C-7550-42B1-8CFF-CE6A061AEE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1734CF8-46C9-4528-8F58-2C30F3AB1F3C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F1324D02-6340-4890-BC5B-FF0AD67BFE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29128409-CC10-4242-B2C1-C36A29F53D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2BE224DD-0ADE-4565-BE12-C0AF2E02F12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8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>
            <a:extLst>
              <a:ext uri="{FF2B5EF4-FFF2-40B4-BE49-F238E27FC236}">
                <a16:creationId xmlns:a16="http://schemas.microsoft.com/office/drawing/2014/main" id="{7DC4C4A9-DD92-4AAD-B574-9D0196F0C8BB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8DE5A0E3-2D78-400A-8992-3DECF5C0E8D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D19DE8C6-1F52-490E-8C3F-F11C9E6E8A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33802" name="Group 5">
              <a:extLst>
                <a:ext uri="{FF2B5EF4-FFF2-40B4-BE49-F238E27FC236}">
                  <a16:creationId xmlns:a16="http://schemas.microsoft.com/office/drawing/2014/main" id="{8502527B-1DE2-4FF6-8844-3F1B0D6B43A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E07274D5-0920-46C5-B884-B6DDC26CA0D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B277680A-40DB-402E-9C1C-DA7EDB88BD0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50B1CA6E-2DAC-4EE7-8FB9-9EAA011B0A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562CAA64-C7C8-489D-82B6-2CE0A67BBF9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A06A6E57-BA18-47ED-BE2E-54A840AFE0F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10F5CF6E-262C-4F82-9C9C-C5F65991F50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EBB8E44E-9A83-4EBE-87E0-B616F906737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6B50C822-9A16-4595-B9F3-34B4B6FDA3B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087ACE70-BC8E-4C83-BBEF-161A6497D7A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DBB72BEA-EE3E-490D-8FE0-FB44CA353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45BB950B-0462-41E1-BF9E-236F38AEE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51056595-B7BE-4CC5-A957-BB74A7B255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93EA4BD4-B95C-4754-8B52-E36E18544279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D943D1CD-7701-490B-81D3-F2A74FE498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3D4F76EB-44CD-4CCA-AFFC-76C62F1432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EB85BD24-4752-4E49-9FBF-FEA75CC747C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29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>
            <a:extLst>
              <a:ext uri="{FF2B5EF4-FFF2-40B4-BE49-F238E27FC236}">
                <a16:creationId xmlns:a16="http://schemas.microsoft.com/office/drawing/2014/main" id="{9A2BB45E-2F5F-44BB-AEF8-1B8C403D598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8435" name="Freeform 3">
              <a:extLst>
                <a:ext uri="{FF2B5EF4-FFF2-40B4-BE49-F238E27FC236}">
                  <a16:creationId xmlns:a16="http://schemas.microsoft.com/office/drawing/2014/main" id="{E439D315-D677-4E36-B170-B41D2D29D9B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8436" name="Freeform 4">
              <a:extLst>
                <a:ext uri="{FF2B5EF4-FFF2-40B4-BE49-F238E27FC236}">
                  <a16:creationId xmlns:a16="http://schemas.microsoft.com/office/drawing/2014/main" id="{A61DC8C1-3C37-40E3-A9D2-5F5C7D42BA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000" dirty="0">
                <a:solidFill>
                  <a:srgbClr val="FFFFFF"/>
                </a:solidFill>
                <a:cs typeface="Arial" charset="0"/>
              </a:endParaRPr>
            </a:p>
          </p:txBody>
        </p:sp>
        <p:grpSp>
          <p:nvGrpSpPr>
            <p:cNvPr id="34826" name="Group 5">
              <a:extLst>
                <a:ext uri="{FF2B5EF4-FFF2-40B4-BE49-F238E27FC236}">
                  <a16:creationId xmlns:a16="http://schemas.microsoft.com/office/drawing/2014/main" id="{17AF1BD1-7C83-4CF3-AD83-044E3DEB4BC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8438" name="Freeform 6">
                <a:extLst>
                  <a:ext uri="{FF2B5EF4-FFF2-40B4-BE49-F238E27FC236}">
                    <a16:creationId xmlns:a16="http://schemas.microsoft.com/office/drawing/2014/main" id="{16061244-667B-41EB-9D6D-A9936A12D83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39" name="Freeform 7">
                <a:extLst>
                  <a:ext uri="{FF2B5EF4-FFF2-40B4-BE49-F238E27FC236}">
                    <a16:creationId xmlns:a16="http://schemas.microsoft.com/office/drawing/2014/main" id="{993EC7CB-770C-4FC2-BC38-1DF58D24951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0" name="Freeform 8">
                <a:extLst>
                  <a:ext uri="{FF2B5EF4-FFF2-40B4-BE49-F238E27FC236}">
                    <a16:creationId xmlns:a16="http://schemas.microsoft.com/office/drawing/2014/main" id="{25655E5B-C890-41B7-A2CC-00BC785F2DF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1" name="Freeform 9">
                <a:extLst>
                  <a:ext uri="{FF2B5EF4-FFF2-40B4-BE49-F238E27FC236}">
                    <a16:creationId xmlns:a16="http://schemas.microsoft.com/office/drawing/2014/main" id="{4BB89CBA-F8BE-486F-B48B-5293931B6B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27A98075-05DC-42F7-A08C-3C3A4C0F62A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3" name="Freeform 11">
                <a:extLst>
                  <a:ext uri="{FF2B5EF4-FFF2-40B4-BE49-F238E27FC236}">
                    <a16:creationId xmlns:a16="http://schemas.microsoft.com/office/drawing/2014/main" id="{6CC9D027-C305-4BC0-9061-B70A40F99D1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4" name="Freeform 12">
                <a:extLst>
                  <a:ext uri="{FF2B5EF4-FFF2-40B4-BE49-F238E27FC236}">
                    <a16:creationId xmlns:a16="http://schemas.microsoft.com/office/drawing/2014/main" id="{5A309B0F-4283-4259-9968-A587F9F47B9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5" name="Freeform 13">
                <a:extLst>
                  <a:ext uri="{FF2B5EF4-FFF2-40B4-BE49-F238E27FC236}">
                    <a16:creationId xmlns:a16="http://schemas.microsoft.com/office/drawing/2014/main" id="{6204AAAA-BC0A-4987-8EFA-1B015398DB6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446" name="Freeform 14">
                <a:extLst>
                  <a:ext uri="{FF2B5EF4-FFF2-40B4-BE49-F238E27FC236}">
                    <a16:creationId xmlns:a16="http://schemas.microsoft.com/office/drawing/2014/main" id="{EE735550-7053-4801-9586-A805D1DEF41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2000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18447" name="Rectangle 15">
            <a:extLst>
              <a:ext uri="{FF2B5EF4-FFF2-40B4-BE49-F238E27FC236}">
                <a16:creationId xmlns:a16="http://schemas.microsoft.com/office/drawing/2014/main" id="{49EF126C-D393-4AA2-A6DD-A94F4D665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FC203773-422C-48E1-86A7-A007D19109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079BE460-9F76-4865-A4F1-C0790E1336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B13F6FCE-775D-4FA6-BF27-9B92EDB5AE00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8450" name="Rectangle 18">
            <a:extLst>
              <a:ext uri="{FF2B5EF4-FFF2-40B4-BE49-F238E27FC236}">
                <a16:creationId xmlns:a16="http://schemas.microsoft.com/office/drawing/2014/main" id="{29FE9678-0CD0-4FD1-804C-CF3E8BBE21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8451" name="Rectangle 19">
            <a:extLst>
              <a:ext uri="{FF2B5EF4-FFF2-40B4-BE49-F238E27FC236}">
                <a16:creationId xmlns:a16="http://schemas.microsoft.com/office/drawing/2014/main" id="{51D6B46B-15C9-4148-AA5D-55F84B47AA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defRPr>
            </a:lvl1pPr>
          </a:lstStyle>
          <a:p>
            <a:fld id="{132C5533-9019-4754-AB16-9B4ACDEB416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0" r:id="rId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>
            <a:extLst>
              <a:ext uri="{FF2B5EF4-FFF2-40B4-BE49-F238E27FC236}">
                <a16:creationId xmlns:a16="http://schemas.microsoft.com/office/drawing/2014/main" id="{DE13A774-5601-416A-8B64-F47FCD414CD4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483" name="Freeform 3">
              <a:extLst>
                <a:ext uri="{FF2B5EF4-FFF2-40B4-BE49-F238E27FC236}">
                  <a16:creationId xmlns:a16="http://schemas.microsoft.com/office/drawing/2014/main" id="{FDD5C6A3-46F9-44D7-BBB0-9D5EE6241F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484" name="Freeform 4">
              <a:extLst>
                <a:ext uri="{FF2B5EF4-FFF2-40B4-BE49-F238E27FC236}">
                  <a16:creationId xmlns:a16="http://schemas.microsoft.com/office/drawing/2014/main" id="{1DAEEFDF-7581-4DE2-AD95-6B79F0643E2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grpSp>
          <p:nvGrpSpPr>
            <p:cNvPr id="35855" name="Group 5">
              <a:extLst>
                <a:ext uri="{FF2B5EF4-FFF2-40B4-BE49-F238E27FC236}">
                  <a16:creationId xmlns:a16="http://schemas.microsoft.com/office/drawing/2014/main" id="{6F271728-1804-4C1D-93FC-C91F0BCD675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486" name="Freeform 6">
                <a:extLst>
                  <a:ext uri="{FF2B5EF4-FFF2-40B4-BE49-F238E27FC236}">
                    <a16:creationId xmlns:a16="http://schemas.microsoft.com/office/drawing/2014/main" id="{24BC2627-ACFD-4DBC-8460-FD72A7D9260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7" name="Freeform 7">
                <a:extLst>
                  <a:ext uri="{FF2B5EF4-FFF2-40B4-BE49-F238E27FC236}">
                    <a16:creationId xmlns:a16="http://schemas.microsoft.com/office/drawing/2014/main" id="{20D7BFE4-CC54-4E92-BBB9-FB3000857F6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8" name="Freeform 8">
                <a:extLst>
                  <a:ext uri="{FF2B5EF4-FFF2-40B4-BE49-F238E27FC236}">
                    <a16:creationId xmlns:a16="http://schemas.microsoft.com/office/drawing/2014/main" id="{CFCD5977-6B42-402A-8B96-55A2A9C907A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89" name="Freeform 9">
                <a:extLst>
                  <a:ext uri="{FF2B5EF4-FFF2-40B4-BE49-F238E27FC236}">
                    <a16:creationId xmlns:a16="http://schemas.microsoft.com/office/drawing/2014/main" id="{216F0952-FF77-40AA-9A9D-56B597A42BB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0" name="Freeform 10">
                <a:extLst>
                  <a:ext uri="{FF2B5EF4-FFF2-40B4-BE49-F238E27FC236}">
                    <a16:creationId xmlns:a16="http://schemas.microsoft.com/office/drawing/2014/main" id="{EB97B955-FE24-472A-8B92-6007B10A77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1" name="Freeform 11">
                <a:extLst>
                  <a:ext uri="{FF2B5EF4-FFF2-40B4-BE49-F238E27FC236}">
                    <a16:creationId xmlns:a16="http://schemas.microsoft.com/office/drawing/2014/main" id="{74817514-0B5F-4145-895F-73D992E84CA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2" name="Freeform 12">
                <a:extLst>
                  <a:ext uri="{FF2B5EF4-FFF2-40B4-BE49-F238E27FC236}">
                    <a16:creationId xmlns:a16="http://schemas.microsoft.com/office/drawing/2014/main" id="{8CC552DB-8574-41BC-9AEC-B5F9BF52F2E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3" name="Freeform 13">
                <a:extLst>
                  <a:ext uri="{FF2B5EF4-FFF2-40B4-BE49-F238E27FC236}">
                    <a16:creationId xmlns:a16="http://schemas.microsoft.com/office/drawing/2014/main" id="{25325EFE-DAC0-4A38-9318-A30C75AEFB2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0494" name="Freeform 14">
                <a:extLst>
                  <a:ext uri="{FF2B5EF4-FFF2-40B4-BE49-F238E27FC236}">
                    <a16:creationId xmlns:a16="http://schemas.microsoft.com/office/drawing/2014/main" id="{BEE323F2-1F5F-4CDE-8835-D9614A274FB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latin typeface="Arial Narrow" pitchFamily="34" charset="0"/>
                </a:endParaRPr>
              </a:p>
            </p:txBody>
          </p:sp>
        </p:grpSp>
      </p:grp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22EADE1D-16BC-43F2-8C2F-A9811BC35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1DB98699-3623-41EA-B87D-A16F3AB6F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3A3A1B73-D02B-42E2-8EF2-050FE7870F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7798E00D-E6B1-4AF5-9F63-D01A900B0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>
            <a:extLst>
              <a:ext uri="{FF2B5EF4-FFF2-40B4-BE49-F238E27FC236}">
                <a16:creationId xmlns:a16="http://schemas.microsoft.com/office/drawing/2014/main" id="{F823483D-50D0-480C-B474-ECD3A1DA4A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4AFBBC2-8957-435D-8D87-D0EA74A42B3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BDCDC2E2-1033-4AB4-8795-0B3D326C43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1589087" y="4030662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EEF82A"/>
                </a:solidFill>
              </a:rPr>
              <a:t>www.mathsrevision.com</a:t>
            </a:r>
          </a:p>
        </p:txBody>
      </p:sp>
      <p:pic>
        <p:nvPicPr>
          <p:cNvPr id="35849" name="Picture 21" descr="scottishflag">
            <a:extLst>
              <a:ext uri="{FF2B5EF4-FFF2-40B4-BE49-F238E27FC236}">
                <a16:creationId xmlns:a16="http://schemas.microsoft.com/office/drawing/2014/main" id="{6B91EC94-F732-4205-89B6-16CCCEE3E4C2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22" descr="Office Objects 0572">
            <a:extLst>
              <a:ext uri="{FF2B5EF4-FFF2-40B4-BE49-F238E27FC236}">
                <a16:creationId xmlns:a16="http://schemas.microsoft.com/office/drawing/2014/main" id="{94C0A5D2-FF31-44B5-B8BE-3EFD7D92B6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FD301F8-62AD-4BE7-ACB4-61F9FBB598CE}"/>
              </a:ext>
            </a:extLst>
          </p:cNvPr>
          <p:cNvSpPr txBox="1"/>
          <p:nvPr userDrawn="1"/>
        </p:nvSpPr>
        <p:spPr>
          <a:xfrm>
            <a:off x="187325" y="1428750"/>
            <a:ext cx="6667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rgbClr val="FFFF00"/>
                </a:solidFill>
                <a:latin typeface="Comic Sans MS"/>
              </a:rPr>
              <a:t>Nat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A2D96C-7D49-4DBA-840D-2A5F6A5A96B0}"/>
              </a:ext>
            </a:extLst>
          </p:cNvPr>
          <p:cNvSpPr txBox="1"/>
          <p:nvPr userDrawn="1"/>
        </p:nvSpPr>
        <p:spPr>
          <a:xfrm>
            <a:off x="3857625" y="1323975"/>
            <a:ext cx="1692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1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>
            <a:extLst>
              <a:ext uri="{FF2B5EF4-FFF2-40B4-BE49-F238E27FC236}">
                <a16:creationId xmlns:a16="http://schemas.microsoft.com/office/drawing/2014/main" id="{4D27A295-26D9-4AE0-B8CC-C5F86F3CE7C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20835" name="Freeform 3">
              <a:extLst>
                <a:ext uri="{FF2B5EF4-FFF2-40B4-BE49-F238E27FC236}">
                  <a16:creationId xmlns:a16="http://schemas.microsoft.com/office/drawing/2014/main" id="{E886F7A3-F6B1-4494-BB8A-548382B282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120836" name="Freeform 4">
              <a:extLst>
                <a:ext uri="{FF2B5EF4-FFF2-40B4-BE49-F238E27FC236}">
                  <a16:creationId xmlns:a16="http://schemas.microsoft.com/office/drawing/2014/main" id="{F024C828-4165-40B2-B91E-51B0B52C6B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grpSp>
          <p:nvGrpSpPr>
            <p:cNvPr id="9226" name="Group 5">
              <a:extLst>
                <a:ext uri="{FF2B5EF4-FFF2-40B4-BE49-F238E27FC236}">
                  <a16:creationId xmlns:a16="http://schemas.microsoft.com/office/drawing/2014/main" id="{5351ACE2-137B-4BBE-BB9E-DBF700A0F2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20838" name="Freeform 6">
                <a:extLst>
                  <a:ext uri="{FF2B5EF4-FFF2-40B4-BE49-F238E27FC236}">
                    <a16:creationId xmlns:a16="http://schemas.microsoft.com/office/drawing/2014/main" id="{5FC08A44-3818-43C4-9418-69BFD1C21D1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39" name="Freeform 7">
                <a:extLst>
                  <a:ext uri="{FF2B5EF4-FFF2-40B4-BE49-F238E27FC236}">
                    <a16:creationId xmlns:a16="http://schemas.microsoft.com/office/drawing/2014/main" id="{736030D4-C2FB-46EB-9EE7-890CCF23478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0" name="Freeform 8">
                <a:extLst>
                  <a:ext uri="{FF2B5EF4-FFF2-40B4-BE49-F238E27FC236}">
                    <a16:creationId xmlns:a16="http://schemas.microsoft.com/office/drawing/2014/main" id="{5A9F7618-A6B4-4C84-BBAD-9DE9097E838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1" name="Freeform 9">
                <a:extLst>
                  <a:ext uri="{FF2B5EF4-FFF2-40B4-BE49-F238E27FC236}">
                    <a16:creationId xmlns:a16="http://schemas.microsoft.com/office/drawing/2014/main" id="{55416B3C-0864-4A9A-80E9-AFE85DF4981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2" name="Freeform 10">
                <a:extLst>
                  <a:ext uri="{FF2B5EF4-FFF2-40B4-BE49-F238E27FC236}">
                    <a16:creationId xmlns:a16="http://schemas.microsoft.com/office/drawing/2014/main" id="{4F6345F4-26BB-4FFD-A5BF-7A466CCB98E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3" name="Freeform 11">
                <a:extLst>
                  <a:ext uri="{FF2B5EF4-FFF2-40B4-BE49-F238E27FC236}">
                    <a16:creationId xmlns:a16="http://schemas.microsoft.com/office/drawing/2014/main" id="{40F18B38-FD4C-49DB-951B-17520CE8354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4" name="Freeform 12">
                <a:extLst>
                  <a:ext uri="{FF2B5EF4-FFF2-40B4-BE49-F238E27FC236}">
                    <a16:creationId xmlns:a16="http://schemas.microsoft.com/office/drawing/2014/main" id="{74DC9BC2-20CA-4CDF-8BA4-B1A9440B60D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5" name="Freeform 13">
                <a:extLst>
                  <a:ext uri="{FF2B5EF4-FFF2-40B4-BE49-F238E27FC236}">
                    <a16:creationId xmlns:a16="http://schemas.microsoft.com/office/drawing/2014/main" id="{18999185-86F6-486A-B62F-D8EAF5C20B5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  <p:sp>
            <p:nvSpPr>
              <p:cNvPr id="120846" name="Freeform 14">
                <a:extLst>
                  <a:ext uri="{FF2B5EF4-FFF2-40B4-BE49-F238E27FC236}">
                    <a16:creationId xmlns:a16="http://schemas.microsoft.com/office/drawing/2014/main" id="{219CD469-BE27-4FFE-B07B-4E81A80A398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GB">
                  <a:solidFill>
                    <a:srgbClr val="FFFFFF"/>
                  </a:solidFill>
                  <a:latin typeface="Arial Narrow" pitchFamily="34" charset="0"/>
                  <a:cs typeface="Arial" charset="0"/>
                </a:endParaRPr>
              </a:p>
            </p:txBody>
          </p:sp>
        </p:grpSp>
      </p:grpSp>
      <p:sp>
        <p:nvSpPr>
          <p:cNvPr id="120847" name="Rectangle 15">
            <a:extLst>
              <a:ext uri="{FF2B5EF4-FFF2-40B4-BE49-F238E27FC236}">
                <a16:creationId xmlns:a16="http://schemas.microsoft.com/office/drawing/2014/main" id="{14360DB0-ADA4-4571-89CE-CF9A7D0E3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0848" name="Rectangle 16">
            <a:extLst>
              <a:ext uri="{FF2B5EF4-FFF2-40B4-BE49-F238E27FC236}">
                <a16:creationId xmlns:a16="http://schemas.microsoft.com/office/drawing/2014/main" id="{88CD7D0F-0E22-4925-B2DE-7425D42C4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0849" name="Rectangle 17">
            <a:extLst>
              <a:ext uri="{FF2B5EF4-FFF2-40B4-BE49-F238E27FC236}">
                <a16:creationId xmlns:a16="http://schemas.microsoft.com/office/drawing/2014/main" id="{4B299D7F-4C6D-4629-A198-7322A38118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800B73CB-702C-436F-B6D4-AAA480859F1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20850" name="Rectangle 18">
            <a:extLst>
              <a:ext uri="{FF2B5EF4-FFF2-40B4-BE49-F238E27FC236}">
                <a16:creationId xmlns:a16="http://schemas.microsoft.com/office/drawing/2014/main" id="{661E5654-DC01-469B-8AD9-2D87C8EF6D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20851" name="Rectangle 19">
            <a:extLst>
              <a:ext uri="{FF2B5EF4-FFF2-40B4-BE49-F238E27FC236}">
                <a16:creationId xmlns:a16="http://schemas.microsoft.com/office/drawing/2014/main" id="{1A3FE7A1-25CB-4F2D-B5B7-4449058C57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defRPr>
            </a:lvl1pPr>
          </a:lstStyle>
          <a:p>
            <a:fld id="{D0755C70-E73B-4572-8810-2F0DEB7925F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3F00916-F5CA-4037-9D50-181314CE90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4F6B259-CB75-4402-89EC-C54BC2434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104540-ABFE-4FEE-B8D0-413E0C232B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4196FF-16D4-4CFD-AD03-61D0EC084C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1B48DAB-9212-4384-A371-F02581CFAE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7AD70BFC-BB88-477C-BF5F-3E6F816E8D1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50ADB7E-9870-4957-A34F-F716DC77C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07CB0E6-4BB3-4B08-BF76-3CA182223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2AEE3F0-17CA-4A68-9B8E-D5DAAB90C6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DBCA2BD-9996-49B9-9B9F-D810154AC9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1FF7B8-CFEA-431D-A183-E080BBB002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2B66301E-9236-45FF-8537-C1081B23CB0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639528C-945C-4A9D-A436-E50D53437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09801A8-BABA-413F-96A8-ABF620751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22390D-4996-4369-BF57-487F46606F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263665-3B14-4D73-B33C-5994518CFD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EA0FA0-CEFC-4480-8282-1870355399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C4E684CA-03BF-40BC-A504-193C6E9727B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E0C89A1-13EE-45A0-A217-D79327B37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41679FC-D2B4-4A47-9175-102CBBE36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EDE437-8A4B-4A63-9365-3ED3A0C36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9F2EC7-CCAB-489E-AF19-98C67937EC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9BF7F6-5EFE-47AF-96E2-67F3669EDC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005C197-B894-4A40-B159-B04A48749C7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154A501-7D79-4A02-B035-3736A841B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2EC1F32-0F0E-46BD-8A86-405E9F1D4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EE80D4E-1C35-44F0-9367-6C4F7C1044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A80D59-7EBF-4520-BD2B-7FD0784066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FBED48-6E3A-4F57-8919-58786EBE03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801BF63C-CE72-4F74-97FD-6AA379C0998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C5C452E-6E1E-4E5B-BD33-3A50BFB3B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E16934E-021C-486F-A7DA-56709F3A7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82962C-18F0-4F78-B06C-C7B4F688D2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588291-1D5D-4914-9CD7-F30C661CB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47A2C9-02D5-4E40-8A34-0FD873F74A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CC8584A-E853-4D33-9877-D6ACF748E00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1.gif"/><Relationship Id="rId7" Type="http://schemas.openxmlformats.org/officeDocument/2006/relationships/slide" Target="slide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6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gbtu.be/mt3SW465s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gbtu.be/mt3SW465s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gif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gi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revision.com/index_files/Maths/Presentations/S5_Higher_Course/Trig._Past_Papers_Unit_2_Outcome_3.pdf" TargetMode="Externa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ggbtu.be/mt3SW465s" TargetMode="External"/><Relationship Id="rId3" Type="http://schemas.openxmlformats.org/officeDocument/2006/relationships/image" Target="../media/image1.gif"/><Relationship Id="rId7" Type="http://schemas.openxmlformats.org/officeDocument/2006/relationships/hyperlink" Target="http://ggbtu.be/mWY70l6w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gbtu.be/mGwBwdI5g" TargetMode="External"/><Relationship Id="rId5" Type="http://schemas.openxmlformats.org/officeDocument/2006/relationships/hyperlink" Target="http://ggbtu.be/mMsmMVvE7" TargetMode="Externa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gbtu.be/mt3SW465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gbtu.be/mt3SW465s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gbtu.be/mt3SW465s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9">
            <a:extLst>
              <a:ext uri="{FF2B5EF4-FFF2-40B4-BE49-F238E27FC236}">
                <a16:creationId xmlns:a16="http://schemas.microsoft.com/office/drawing/2014/main" id="{B0424307-83B5-440F-91DE-04B80674E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47107" name="Picture 5" descr="Office Objects 0572">
            <a:extLst>
              <a:ext uri="{FF2B5EF4-FFF2-40B4-BE49-F238E27FC236}">
                <a16:creationId xmlns:a16="http://schemas.microsoft.com/office/drawing/2014/main" id="{197C0D5E-7986-454C-B490-B2D4C81D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Rectangle 12">
            <a:extLst>
              <a:ext uri="{FF2B5EF4-FFF2-40B4-BE49-F238E27FC236}">
                <a16:creationId xmlns:a16="http://schemas.microsoft.com/office/drawing/2014/main" id="{54D5ACE1-24F7-46C0-B3DB-88C51C5C9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Trigonometry Equations</a:t>
            </a:r>
          </a:p>
        </p:txBody>
      </p:sp>
      <p:pic>
        <p:nvPicPr>
          <p:cNvPr id="47109" name="Picture 13" descr="scottishflag">
            <a:extLst>
              <a:ext uri="{FF2B5EF4-FFF2-40B4-BE49-F238E27FC236}">
                <a16:creationId xmlns:a16="http://schemas.microsoft.com/office/drawing/2014/main" id="{6370C194-471A-4C2A-B8A2-36A5D321F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14">
            <a:extLst>
              <a:ext uri="{FF2B5EF4-FFF2-40B4-BE49-F238E27FC236}">
                <a16:creationId xmlns:a16="http://schemas.microsoft.com/office/drawing/2014/main" id="{746C20D7-7186-4356-B391-2CEA7FB46C4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47111" name="Text Box 15">
            <a:extLst>
              <a:ext uri="{FF2B5EF4-FFF2-40B4-BE49-F238E27FC236}">
                <a16:creationId xmlns:a16="http://schemas.microsoft.com/office/drawing/2014/main" id="{A4676791-E3B7-41E7-AD15-1D20807E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  <p:sp>
        <p:nvSpPr>
          <p:cNvPr id="47112" name="Text Box 26">
            <a:extLst>
              <a:ext uri="{FF2B5EF4-FFF2-40B4-BE49-F238E27FC236}">
                <a16:creationId xmlns:a16="http://schemas.microsoft.com/office/drawing/2014/main" id="{AD73DE6E-4D66-4C5F-B529-BC45B761B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3113088"/>
            <a:ext cx="4017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  <a:cs typeface="Arial" panose="020B0604020202020204" pitchFamily="34" charset="0"/>
              </a:rPr>
              <a:t>Solving Trig Equations</a:t>
            </a:r>
          </a:p>
        </p:txBody>
      </p:sp>
      <p:sp>
        <p:nvSpPr>
          <p:cNvPr id="47113" name="AutoShape 2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27240DC-897F-4BD6-91C7-3FE6426F2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121025"/>
            <a:ext cx="593725" cy="508000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47114" name="Text Box 28">
            <a:extLst>
              <a:ext uri="{FF2B5EF4-FFF2-40B4-BE49-F238E27FC236}">
                <a16:creationId xmlns:a16="http://schemas.microsoft.com/office/drawing/2014/main" id="{8013115C-8462-4F58-AC2E-A2D04CD69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3889375"/>
            <a:ext cx="29432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  <a:cs typeface="Arial" panose="020B0604020202020204" pitchFamily="34" charset="0"/>
              </a:rPr>
              <a:t>Negative Cosine</a:t>
            </a:r>
          </a:p>
        </p:txBody>
      </p:sp>
      <p:sp>
        <p:nvSpPr>
          <p:cNvPr id="47115" name="AutoShape 2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72177F2-8161-4222-978B-D84E7B07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3895725"/>
            <a:ext cx="593725" cy="509588"/>
          </a:xfrm>
          <a:prstGeom prst="actionButtonForwardNex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47116" name="Text Box 26">
            <a:extLst>
              <a:ext uri="{FF2B5EF4-FFF2-40B4-BE49-F238E27FC236}">
                <a16:creationId xmlns:a16="http://schemas.microsoft.com/office/drawing/2014/main" id="{BC5AD8AF-4653-4D6B-822C-305CA818C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2338388"/>
            <a:ext cx="6526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  <a:cs typeface="Arial" panose="020B0604020202020204" pitchFamily="34" charset="0"/>
              </a:rPr>
              <a:t>Trig Function and Circle Connection</a:t>
            </a:r>
          </a:p>
        </p:txBody>
      </p:sp>
      <p:sp>
        <p:nvSpPr>
          <p:cNvPr id="47117" name="AutoShape 2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79EBFE32-DAC6-4A76-8219-753EE3AA8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2346325"/>
            <a:ext cx="593725" cy="508000"/>
          </a:xfrm>
          <a:prstGeom prst="actionButtonForwardNex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47118" name="Text Box 28">
            <a:extLst>
              <a:ext uri="{FF2B5EF4-FFF2-40B4-BE49-F238E27FC236}">
                <a16:creationId xmlns:a16="http://schemas.microsoft.com/office/drawing/2014/main" id="{91C76C00-5C6F-4416-BBBB-5A6765287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4664075"/>
            <a:ext cx="4829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  <a:cs typeface="Arial" panose="020B0604020202020204" pitchFamily="34" charset="0"/>
              </a:rPr>
              <a:t>Special Trig Relationships</a:t>
            </a:r>
          </a:p>
        </p:txBody>
      </p:sp>
      <p:sp>
        <p:nvSpPr>
          <p:cNvPr id="47119" name="AutoShape 2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5A82A6A-18EF-4B9C-AADF-9A331BDB0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672013"/>
            <a:ext cx="593725" cy="508000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sp>
        <p:nvSpPr>
          <p:cNvPr id="47120" name="Text Box 28">
            <a:extLst>
              <a:ext uri="{FF2B5EF4-FFF2-40B4-BE49-F238E27FC236}">
                <a16:creationId xmlns:a16="http://schemas.microsoft.com/office/drawing/2014/main" id="{BEACB88B-A93D-4057-A4D5-C144C2E58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525" y="5562600"/>
            <a:ext cx="3949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F9F911"/>
                </a:solidFill>
                <a:cs typeface="Arial" panose="020B0604020202020204" pitchFamily="34" charset="0"/>
              </a:rPr>
              <a:t>Exam Type Questions</a:t>
            </a:r>
          </a:p>
        </p:txBody>
      </p:sp>
      <p:sp>
        <p:nvSpPr>
          <p:cNvPr id="17" name="AutoShape 2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A1DE64B-A534-4F4B-9BC8-862DF92B3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5570538"/>
            <a:ext cx="593725" cy="509587"/>
          </a:xfrm>
          <a:prstGeom prst="actionButtonForwardNext">
            <a:avLst/>
          </a:prstGeom>
          <a:solidFill>
            <a:schemeClr val="tx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9">
            <a:extLst>
              <a:ext uri="{FF2B5EF4-FFF2-40B4-BE49-F238E27FC236}">
                <a16:creationId xmlns:a16="http://schemas.microsoft.com/office/drawing/2014/main" id="{1D54B792-1143-47BC-ABD0-53148BBE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74838"/>
            <a:ext cx="815975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300">
                <a:solidFill>
                  <a:srgbClr val="FFFF00"/>
                </a:solidFill>
              </a:rPr>
              <a:t>Example  : </a:t>
            </a:r>
          </a:p>
          <a:p>
            <a:pPr eaLnBrk="1" hangingPunct="1"/>
            <a:endParaRPr lang="en-GB" altLang="en-US" sz="23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300">
                <a:solidFill>
                  <a:srgbClr val="FFFF00"/>
                </a:solidFill>
              </a:rPr>
              <a:t>Solving the equation 3sin x</a:t>
            </a:r>
            <a:r>
              <a:rPr lang="en-GB" altLang="en-US" sz="2300" baseline="30000">
                <a:solidFill>
                  <a:srgbClr val="FFFF00"/>
                </a:solidFill>
              </a:rPr>
              <a:t>o</a:t>
            </a:r>
            <a:r>
              <a:rPr lang="en-GB" altLang="en-US" sz="2300">
                <a:solidFill>
                  <a:srgbClr val="FFFF00"/>
                </a:solidFill>
              </a:rPr>
              <a:t> + 1 = 0 in the range 0</a:t>
            </a:r>
            <a:r>
              <a:rPr lang="en-GB" altLang="en-US" sz="2300" baseline="30000">
                <a:solidFill>
                  <a:srgbClr val="FFFF00"/>
                </a:solidFill>
              </a:rPr>
              <a:t>o</a:t>
            </a:r>
            <a:r>
              <a:rPr lang="en-GB" altLang="en-US" sz="2300">
                <a:solidFill>
                  <a:srgbClr val="FFFF00"/>
                </a:solidFill>
              </a:rPr>
              <a:t> to 360</a:t>
            </a:r>
            <a:r>
              <a:rPr lang="en-GB" altLang="en-US" sz="2300" baseline="30000">
                <a:solidFill>
                  <a:srgbClr val="FFFF00"/>
                </a:solidFill>
              </a:rPr>
              <a:t>o</a:t>
            </a:r>
            <a:endParaRPr lang="en-GB" altLang="en-US" sz="2300">
              <a:solidFill>
                <a:srgbClr val="FFFF00"/>
              </a:solidFill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7F5D8B18-DB9B-4CAF-B2E5-9878C0B97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56324" name="Picture 2" descr="scottishflag">
            <a:extLst>
              <a:ext uri="{FF2B5EF4-FFF2-40B4-BE49-F238E27FC236}">
                <a16:creationId xmlns:a16="http://schemas.microsoft.com/office/drawing/2014/main" id="{3603BD61-0B11-4828-B784-041737A043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3" descr="Office Objects 0572">
            <a:extLst>
              <a:ext uri="{FF2B5EF4-FFF2-40B4-BE49-F238E27FC236}">
                <a16:creationId xmlns:a16="http://schemas.microsoft.com/office/drawing/2014/main" id="{8CE629DA-121C-40CA-AA2A-AF4BA9E7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4" descr="scottishflag">
            <a:extLst>
              <a:ext uri="{FF2B5EF4-FFF2-40B4-BE49-F238E27FC236}">
                <a16:creationId xmlns:a16="http://schemas.microsoft.com/office/drawing/2014/main" id="{1BFD69AE-E120-4E5B-93EE-E52FF673C8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5">
            <a:extLst>
              <a:ext uri="{FF2B5EF4-FFF2-40B4-BE49-F238E27FC236}">
                <a16:creationId xmlns:a16="http://schemas.microsoft.com/office/drawing/2014/main" id="{742E996B-3959-41EF-8CE8-739848B0B91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65895" name="Rectangle 7">
            <a:extLst>
              <a:ext uri="{FF2B5EF4-FFF2-40B4-BE49-F238E27FC236}">
                <a16:creationId xmlns:a16="http://schemas.microsoft.com/office/drawing/2014/main" id="{A01C9531-1841-4A70-A099-52D57A86B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</a:t>
            </a:r>
          </a:p>
        </p:txBody>
      </p:sp>
      <p:sp>
        <p:nvSpPr>
          <p:cNvPr id="56329" name="Text Box 8">
            <a:extLst>
              <a:ext uri="{FF2B5EF4-FFF2-40B4-BE49-F238E27FC236}">
                <a16:creationId xmlns:a16="http://schemas.microsoft.com/office/drawing/2014/main" id="{0A041578-6BAF-4A8A-AFDB-F0171696A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1262063"/>
            <a:ext cx="223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a sin x</a:t>
            </a:r>
            <a:r>
              <a:rPr lang="en-GB" altLang="en-US" baseline="30000"/>
              <a:t>o</a:t>
            </a:r>
            <a:r>
              <a:rPr lang="en-GB" altLang="en-US"/>
              <a:t> + b = 0</a:t>
            </a:r>
          </a:p>
        </p:txBody>
      </p:sp>
      <p:sp>
        <p:nvSpPr>
          <p:cNvPr id="165899" name="Text Box 11">
            <a:extLst>
              <a:ext uri="{FF2B5EF4-FFF2-40B4-BE49-F238E27FC236}">
                <a16:creationId xmlns:a16="http://schemas.microsoft.com/office/drawing/2014/main" id="{51AE1A68-2794-478B-BA02-D943FB2B6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424238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sin x</a:t>
            </a:r>
            <a:r>
              <a:rPr lang="en-GB" altLang="en-US" baseline="30000"/>
              <a:t>o</a:t>
            </a:r>
            <a:r>
              <a:rPr lang="en-GB" altLang="en-US"/>
              <a:t> = -1/3</a:t>
            </a:r>
          </a:p>
        </p:txBody>
      </p:sp>
      <p:sp>
        <p:nvSpPr>
          <p:cNvPr id="165900" name="Text Box 12">
            <a:extLst>
              <a:ext uri="{FF2B5EF4-FFF2-40B4-BE49-F238E27FC236}">
                <a16:creationId xmlns:a16="http://schemas.microsoft.com/office/drawing/2014/main" id="{A5BCA55E-1EA7-4B47-84E0-5F24526C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4125913"/>
            <a:ext cx="3279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000"/>
              <a:t>Calculate first Quad value</a:t>
            </a:r>
          </a:p>
          <a:p>
            <a:pPr algn="ctr" eaLnBrk="1" hangingPunct="1"/>
            <a:r>
              <a:rPr lang="en-GB" altLang="en-US" sz="2000"/>
              <a:t>x</a:t>
            </a:r>
            <a:r>
              <a:rPr lang="en-GB" altLang="en-US" sz="2000" baseline="30000"/>
              <a:t>o</a:t>
            </a:r>
            <a:r>
              <a:rPr lang="en-GB" altLang="en-US" sz="2000"/>
              <a:t> = 19.5</a:t>
            </a:r>
            <a:r>
              <a:rPr lang="en-GB" altLang="en-US" sz="2000" baseline="30000"/>
              <a:t>o</a:t>
            </a:r>
            <a:r>
              <a:rPr lang="en-GB" altLang="en-US" sz="2000"/>
              <a:t> </a:t>
            </a:r>
          </a:p>
        </p:txBody>
      </p:sp>
      <p:sp>
        <p:nvSpPr>
          <p:cNvPr id="165901" name="Text Box 13">
            <a:extLst>
              <a:ext uri="{FF2B5EF4-FFF2-40B4-BE49-F238E27FC236}">
                <a16:creationId xmlns:a16="http://schemas.microsoft.com/office/drawing/2014/main" id="{34A49274-9A4B-41B5-9793-BF5420E32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4833938"/>
            <a:ext cx="2994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000"/>
              <a:t>x = 180</a:t>
            </a:r>
            <a:r>
              <a:rPr lang="en-GB" altLang="en-US" sz="2000" baseline="30000"/>
              <a:t>o</a:t>
            </a:r>
            <a:r>
              <a:rPr lang="en-GB" altLang="en-US" sz="2000"/>
              <a:t> + 19.5</a:t>
            </a:r>
            <a:r>
              <a:rPr lang="en-GB" altLang="en-US" sz="2000" baseline="30000"/>
              <a:t>o</a:t>
            </a:r>
            <a:r>
              <a:rPr lang="en-GB" altLang="en-US" sz="2000"/>
              <a:t> = 199.5</a:t>
            </a:r>
            <a:r>
              <a:rPr lang="en-GB" altLang="en-US" sz="2000" baseline="30000"/>
              <a:t>o</a:t>
            </a:r>
            <a:endParaRPr lang="en-GB" altLang="en-US" sz="2000"/>
          </a:p>
        </p:txBody>
      </p:sp>
      <p:sp>
        <p:nvSpPr>
          <p:cNvPr id="165903" name="Text Box 15">
            <a:extLst>
              <a:ext uri="{FF2B5EF4-FFF2-40B4-BE49-F238E27FC236}">
                <a16:creationId xmlns:a16="http://schemas.microsoft.com/office/drawing/2014/main" id="{73670C58-F7EF-4572-A635-97B9FD652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463" y="5865813"/>
            <a:ext cx="2892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000"/>
              <a:t>( 360</a:t>
            </a:r>
            <a:r>
              <a:rPr lang="en-GB" altLang="en-US" sz="2000" baseline="30000"/>
              <a:t>o</a:t>
            </a:r>
            <a:r>
              <a:rPr lang="en-GB" altLang="en-US" sz="2000"/>
              <a:t> - 19.5</a:t>
            </a:r>
            <a:r>
              <a:rPr lang="en-GB" altLang="en-US" sz="2000" baseline="30000"/>
              <a:t>o</a:t>
            </a:r>
            <a:r>
              <a:rPr lang="en-GB" altLang="en-US" sz="2000"/>
              <a:t> = 340.5</a:t>
            </a:r>
            <a:r>
              <a:rPr lang="en-GB" altLang="en-US" sz="2000" baseline="30000"/>
              <a:t>o</a:t>
            </a:r>
            <a:r>
              <a:rPr lang="en-GB" altLang="en-US" sz="2000"/>
              <a:t>)</a:t>
            </a:r>
          </a:p>
        </p:txBody>
      </p:sp>
      <p:pic>
        <p:nvPicPr>
          <p:cNvPr id="165904" name="Picture 16">
            <a:extLst>
              <a:ext uri="{FF2B5EF4-FFF2-40B4-BE49-F238E27FC236}">
                <a16:creationId xmlns:a16="http://schemas.microsoft.com/office/drawing/2014/main" id="{1F7B0FA0-0F3D-4333-AE9E-CEE9C481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2038" y="3067050"/>
            <a:ext cx="4735512" cy="3121025"/>
          </a:xfrm>
          <a:prstGeom prst="rect">
            <a:avLst/>
          </a:prstGeom>
          <a:noFill/>
          <a:ln w="381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65905" name="Text Box 17">
            <a:extLst>
              <a:ext uri="{FF2B5EF4-FFF2-40B4-BE49-F238E27FC236}">
                <a16:creationId xmlns:a16="http://schemas.microsoft.com/office/drawing/2014/main" id="{D13904CF-9028-4CAC-8AF6-B7702E96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663" y="5362575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000"/>
              <a:t>There is another solution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05887BE0-A9FA-47E0-A1F6-19092C4402A2}"/>
              </a:ext>
            </a:extLst>
          </p:cNvPr>
          <p:cNvGrpSpPr>
            <a:grpSpLocks/>
          </p:cNvGrpSpPr>
          <p:nvPr/>
        </p:nvGrpSpPr>
        <p:grpSpPr bwMode="auto">
          <a:xfrm>
            <a:off x="2192338" y="3403600"/>
            <a:ext cx="3251200" cy="2822575"/>
            <a:chOff x="2264229" y="3403601"/>
            <a:chExt cx="3098806" cy="282302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1359F8-1B0B-4FFA-8FCE-C9E3FD39E9BD}"/>
                </a:ext>
              </a:extLst>
            </p:cNvPr>
            <p:cNvCxnSpPr/>
            <p:nvPr/>
          </p:nvCxnSpPr>
          <p:spPr>
            <a:xfrm rot="16200000" flipH="1">
              <a:off x="1763419" y="4594753"/>
              <a:ext cx="2380044" cy="13618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E57602D-9993-4B25-8B64-6F35A2704D28}"/>
                </a:ext>
              </a:extLst>
            </p:cNvPr>
            <p:cNvCxnSpPr/>
            <p:nvPr/>
          </p:nvCxnSpPr>
          <p:spPr>
            <a:xfrm rot="16200000" flipH="1">
              <a:off x="2569139" y="4593996"/>
              <a:ext cx="2380044" cy="15131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5FE1C8-8481-4CD9-A3EF-8B545232ACA1}"/>
                </a:ext>
              </a:extLst>
            </p:cNvPr>
            <p:cNvCxnSpPr/>
            <p:nvPr/>
          </p:nvCxnSpPr>
          <p:spPr>
            <a:xfrm rot="16200000" flipH="1">
              <a:off x="3374859" y="4594753"/>
              <a:ext cx="2380044" cy="13617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C2A01D3-519E-4C62-A2B5-06B337810478}"/>
                </a:ext>
              </a:extLst>
            </p:cNvPr>
            <p:cNvCxnSpPr/>
            <p:nvPr/>
          </p:nvCxnSpPr>
          <p:spPr>
            <a:xfrm rot="16200000" flipH="1">
              <a:off x="4165447" y="4586058"/>
              <a:ext cx="2380045" cy="15131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9A339B9-A190-445A-9C18-A47FBF366A11}"/>
                </a:ext>
              </a:extLst>
            </p:cNvPr>
            <p:cNvSpPr/>
            <p:nvPr/>
          </p:nvSpPr>
          <p:spPr>
            <a:xfrm>
              <a:off x="2264229" y="5718547"/>
              <a:ext cx="552277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DA25038-3F54-451F-AB64-5A84B703B874}"/>
                </a:ext>
              </a:extLst>
            </p:cNvPr>
            <p:cNvSpPr/>
            <p:nvPr/>
          </p:nvSpPr>
          <p:spPr>
            <a:xfrm>
              <a:off x="3103993" y="5718547"/>
              <a:ext cx="550764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2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394459-0A35-4B69-95D6-15073FA19EFB}"/>
                </a:ext>
              </a:extLst>
            </p:cNvPr>
            <p:cNvSpPr/>
            <p:nvPr/>
          </p:nvSpPr>
          <p:spPr>
            <a:xfrm>
              <a:off x="3884747" y="5718547"/>
              <a:ext cx="552278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92925D1-3ACB-43AA-9464-06417C498007}"/>
                </a:ext>
              </a:extLst>
            </p:cNvPr>
            <p:cNvSpPr/>
            <p:nvPr/>
          </p:nvSpPr>
          <p:spPr>
            <a:xfrm>
              <a:off x="4709381" y="5718547"/>
              <a:ext cx="552277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4</a:t>
              </a:r>
            </a:p>
          </p:txBody>
        </p:sp>
      </p:grpSp>
      <p:sp>
        <p:nvSpPr>
          <p:cNvPr id="56337" name="Text Box 15">
            <a:extLst>
              <a:ext uri="{FF2B5EF4-FFF2-40B4-BE49-F238E27FC236}">
                <a16:creationId xmlns:a16="http://schemas.microsoft.com/office/drawing/2014/main" id="{E008B4FE-17CC-4129-A27C-6F3F60BE8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  <p:sp>
        <p:nvSpPr>
          <p:cNvPr id="165898" name="AutoShape 10">
            <a:extLst>
              <a:ext uri="{FF2B5EF4-FFF2-40B4-BE49-F238E27FC236}">
                <a16:creationId xmlns:a16="http://schemas.microsoft.com/office/drawing/2014/main" id="{DB26C60B-72FA-4906-A9D6-44ED262C4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82613"/>
            <a:ext cx="4078288" cy="1916112"/>
          </a:xfrm>
          <a:prstGeom prst="cloudCallout">
            <a:avLst>
              <a:gd name="adj1" fmla="val -57824"/>
              <a:gd name="adj2" fmla="val 51907"/>
            </a:avLst>
          </a:prstGeom>
          <a:solidFill>
            <a:schemeClr val="accent1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</a:rPr>
              <a:t>Graphically what are we trying to solve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5535D28-9EC0-421C-A98D-426FEB4836DE}"/>
              </a:ext>
            </a:extLst>
          </p:cNvPr>
          <p:cNvSpPr/>
          <p:nvPr/>
        </p:nvSpPr>
        <p:spPr>
          <a:xfrm>
            <a:off x="7589838" y="1830388"/>
            <a:ext cx="1554162" cy="700087"/>
          </a:xfrm>
          <a:prstGeom prst="round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hlinkClick r:id="rId5"/>
              </a:rPr>
              <a:t>Demo</a:t>
            </a:r>
            <a:endParaRPr lang="en-GB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9" grpId="0"/>
      <p:bldP spid="165900" grpId="0"/>
      <p:bldP spid="165901" grpId="0"/>
      <p:bldP spid="165903" grpId="0"/>
      <p:bldP spid="165905" grpId="0"/>
      <p:bldP spid="1658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cottishflag">
            <a:extLst>
              <a:ext uri="{FF2B5EF4-FFF2-40B4-BE49-F238E27FC236}">
                <a16:creationId xmlns:a16="http://schemas.microsoft.com/office/drawing/2014/main" id="{5305A647-914D-44CC-9C39-563CC4BAD3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Office Objects 0572">
            <a:extLst>
              <a:ext uri="{FF2B5EF4-FFF2-40B4-BE49-F238E27FC236}">
                <a16:creationId xmlns:a16="http://schemas.microsoft.com/office/drawing/2014/main" id="{5EE7EAB6-791F-4E56-88FD-8A45F039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scottishflag">
            <a:extLst>
              <a:ext uri="{FF2B5EF4-FFF2-40B4-BE49-F238E27FC236}">
                <a16:creationId xmlns:a16="http://schemas.microsoft.com/office/drawing/2014/main" id="{C5411A46-73F8-4300-B293-AE7119FEC9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>
            <a:extLst>
              <a:ext uri="{FF2B5EF4-FFF2-40B4-BE49-F238E27FC236}">
                <a16:creationId xmlns:a16="http://schemas.microsoft.com/office/drawing/2014/main" id="{BF5E5189-B175-4D7B-A969-7C91654C9CE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65895" name="Rectangle 7">
            <a:extLst>
              <a:ext uri="{FF2B5EF4-FFF2-40B4-BE49-F238E27FC236}">
                <a16:creationId xmlns:a16="http://schemas.microsoft.com/office/drawing/2014/main" id="{CB5D2DE2-EB69-4C1F-8EDF-D8D9E9FD3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</a:t>
            </a:r>
          </a:p>
        </p:txBody>
      </p:sp>
      <p:sp>
        <p:nvSpPr>
          <p:cNvPr id="57351" name="Text Box 8">
            <a:extLst>
              <a:ext uri="{FF2B5EF4-FFF2-40B4-BE49-F238E27FC236}">
                <a16:creationId xmlns:a16="http://schemas.microsoft.com/office/drawing/2014/main" id="{12191B65-6369-4A5C-A91D-08F28DAFB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1262063"/>
            <a:ext cx="223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a sin x</a:t>
            </a:r>
            <a:r>
              <a:rPr lang="en-GB" altLang="en-US" baseline="30000"/>
              <a:t>o</a:t>
            </a:r>
            <a:r>
              <a:rPr lang="en-GB" altLang="en-US"/>
              <a:t> + b = 0</a:t>
            </a:r>
          </a:p>
        </p:txBody>
      </p:sp>
      <p:sp>
        <p:nvSpPr>
          <p:cNvPr id="57352" name="Text Box 9">
            <a:extLst>
              <a:ext uri="{FF2B5EF4-FFF2-40B4-BE49-F238E27FC236}">
                <a16:creationId xmlns:a16="http://schemas.microsoft.com/office/drawing/2014/main" id="{0536EC7A-8A62-4A01-BB17-3B50A69B1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874838"/>
            <a:ext cx="8339138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300">
                <a:solidFill>
                  <a:srgbClr val="FFFF00"/>
                </a:solidFill>
              </a:rPr>
              <a:t>Example  : </a:t>
            </a:r>
          </a:p>
          <a:p>
            <a:pPr eaLnBrk="1" hangingPunct="1"/>
            <a:endParaRPr lang="en-GB" altLang="en-US" sz="23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300">
                <a:solidFill>
                  <a:srgbClr val="FFFF00"/>
                </a:solidFill>
              </a:rPr>
              <a:t>Solving the equation 2sin x</a:t>
            </a:r>
            <a:r>
              <a:rPr lang="en-GB" altLang="en-US" sz="2300" baseline="30000">
                <a:solidFill>
                  <a:srgbClr val="FFFF00"/>
                </a:solidFill>
              </a:rPr>
              <a:t>o</a:t>
            </a:r>
            <a:r>
              <a:rPr lang="en-GB" altLang="en-US" sz="2300">
                <a:solidFill>
                  <a:srgbClr val="FFFF00"/>
                </a:solidFill>
              </a:rPr>
              <a:t> + 1 = 0 in the range 0</a:t>
            </a:r>
            <a:r>
              <a:rPr lang="en-GB" altLang="en-US" sz="2300" baseline="30000">
                <a:solidFill>
                  <a:srgbClr val="FFFF00"/>
                </a:solidFill>
              </a:rPr>
              <a:t>o</a:t>
            </a:r>
            <a:r>
              <a:rPr lang="en-GB" altLang="en-US" sz="2300">
                <a:solidFill>
                  <a:srgbClr val="FFFF00"/>
                </a:solidFill>
              </a:rPr>
              <a:t> to 720</a:t>
            </a:r>
            <a:r>
              <a:rPr lang="en-GB" altLang="en-US" sz="2300" baseline="30000">
                <a:solidFill>
                  <a:srgbClr val="FFFF00"/>
                </a:solidFill>
              </a:rPr>
              <a:t>o</a:t>
            </a:r>
            <a:endParaRPr lang="en-GB" altLang="en-US" sz="2300">
              <a:solidFill>
                <a:srgbClr val="FFFF00"/>
              </a:solidFill>
            </a:endParaRPr>
          </a:p>
        </p:txBody>
      </p:sp>
      <p:sp>
        <p:nvSpPr>
          <p:cNvPr id="165899" name="Text Box 11">
            <a:extLst>
              <a:ext uri="{FF2B5EF4-FFF2-40B4-BE49-F238E27FC236}">
                <a16:creationId xmlns:a16="http://schemas.microsoft.com/office/drawing/2014/main" id="{0C5015C4-AE07-4BFF-BCB5-610F9A68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3179763"/>
            <a:ext cx="2205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sin x</a:t>
            </a:r>
            <a:r>
              <a:rPr lang="en-GB" altLang="en-US" sz="2800" baseline="30000"/>
              <a:t>o</a:t>
            </a:r>
            <a:r>
              <a:rPr lang="en-GB" altLang="en-US" sz="2800"/>
              <a:t> = -1/2</a:t>
            </a:r>
          </a:p>
        </p:txBody>
      </p:sp>
      <p:sp>
        <p:nvSpPr>
          <p:cNvPr id="165900" name="Text Box 12">
            <a:extLst>
              <a:ext uri="{FF2B5EF4-FFF2-40B4-BE49-F238E27FC236}">
                <a16:creationId xmlns:a16="http://schemas.microsoft.com/office/drawing/2014/main" id="{C5F68FC2-40B7-4DF7-81CE-2E5689C67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3790950"/>
            <a:ext cx="39322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Calculate first Quad value</a:t>
            </a:r>
          </a:p>
          <a:p>
            <a:pPr eaLnBrk="1" hangingPunct="1"/>
            <a:r>
              <a:rPr lang="en-GB" altLang="en-US" sz="2800"/>
              <a:t>x</a:t>
            </a:r>
            <a:r>
              <a:rPr lang="en-GB" altLang="en-US" sz="2800" baseline="30000"/>
              <a:t>o</a:t>
            </a:r>
            <a:r>
              <a:rPr lang="en-GB" altLang="en-US" sz="2800"/>
              <a:t> = 30</a:t>
            </a:r>
            <a:r>
              <a:rPr lang="en-GB" altLang="en-US" sz="2800" baseline="30000"/>
              <a:t>o</a:t>
            </a:r>
            <a:r>
              <a:rPr lang="en-GB" altLang="en-US" sz="2800"/>
              <a:t> </a:t>
            </a:r>
          </a:p>
        </p:txBody>
      </p:sp>
      <p:sp>
        <p:nvSpPr>
          <p:cNvPr id="165901" name="Text Box 13">
            <a:extLst>
              <a:ext uri="{FF2B5EF4-FFF2-40B4-BE49-F238E27FC236}">
                <a16:creationId xmlns:a16="http://schemas.microsoft.com/office/drawing/2014/main" id="{DFF3E801-3FAF-4EC9-9468-2E7E47867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4727575"/>
            <a:ext cx="3230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x</a:t>
            </a:r>
            <a:r>
              <a:rPr lang="en-GB" altLang="en-US" sz="2800" baseline="30000">
                <a:solidFill>
                  <a:srgbClr val="FFFF00"/>
                </a:solidFill>
              </a:rPr>
              <a:t>o</a:t>
            </a:r>
            <a:r>
              <a:rPr lang="en-GB" altLang="en-US" sz="2800">
                <a:solidFill>
                  <a:srgbClr val="FFFF00"/>
                </a:solidFill>
              </a:rPr>
              <a:t> = 210</a:t>
            </a:r>
            <a:r>
              <a:rPr lang="en-GB" altLang="en-US" sz="2800" baseline="30000">
                <a:solidFill>
                  <a:srgbClr val="FFFF00"/>
                </a:solidFill>
              </a:rPr>
              <a:t>o</a:t>
            </a:r>
            <a:r>
              <a:rPr lang="en-GB" altLang="en-US" sz="2800">
                <a:solidFill>
                  <a:srgbClr val="FFFF00"/>
                </a:solidFill>
              </a:rPr>
              <a:t> and 330</a:t>
            </a:r>
            <a:r>
              <a:rPr lang="en-GB" altLang="en-US" sz="2800" baseline="30000">
                <a:solidFill>
                  <a:srgbClr val="FFFF00"/>
                </a:solidFill>
              </a:rPr>
              <a:t>o</a:t>
            </a:r>
            <a:endParaRPr lang="en-GB" altLang="en-US" sz="2800">
              <a:solidFill>
                <a:srgbClr val="FFFF00"/>
              </a:solidFill>
            </a:endParaRPr>
          </a:p>
        </p:txBody>
      </p:sp>
      <p:sp>
        <p:nvSpPr>
          <p:cNvPr id="165903" name="Text Box 15">
            <a:extLst>
              <a:ext uri="{FF2B5EF4-FFF2-40B4-BE49-F238E27FC236}">
                <a16:creationId xmlns:a16="http://schemas.microsoft.com/office/drawing/2014/main" id="{78169580-3A8B-4B04-BC96-0B48129CE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5773738"/>
            <a:ext cx="2784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360</a:t>
            </a:r>
            <a:r>
              <a:rPr lang="en-GB" altLang="en-US" baseline="30000"/>
              <a:t>o </a:t>
            </a:r>
            <a:r>
              <a:rPr lang="en-GB" altLang="en-US"/>
              <a:t>+ 210</a:t>
            </a:r>
            <a:r>
              <a:rPr lang="en-GB" altLang="en-US" baseline="30000"/>
              <a:t>o</a:t>
            </a:r>
            <a:r>
              <a:rPr lang="en-GB" altLang="en-US"/>
              <a:t> = </a:t>
            </a:r>
            <a:r>
              <a:rPr lang="en-GB" altLang="en-US">
                <a:solidFill>
                  <a:srgbClr val="FFFF00"/>
                </a:solidFill>
              </a:rPr>
              <a:t>570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  <a:endParaRPr lang="en-GB" altLang="en-US"/>
          </a:p>
        </p:txBody>
      </p:sp>
      <p:sp>
        <p:nvSpPr>
          <p:cNvPr id="165905" name="Text Box 17">
            <a:extLst>
              <a:ext uri="{FF2B5EF4-FFF2-40B4-BE49-F238E27FC236}">
                <a16:creationId xmlns:a16="http://schemas.microsoft.com/office/drawing/2014/main" id="{DF65196D-E76A-4FED-A722-FD48342C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5240338"/>
            <a:ext cx="383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/>
              <a:t>There are further solutions at</a:t>
            </a:r>
          </a:p>
        </p:txBody>
      </p:sp>
      <p:sp>
        <p:nvSpPr>
          <p:cNvPr id="57358" name="Text Box 15">
            <a:extLst>
              <a:ext uri="{FF2B5EF4-FFF2-40B4-BE49-F238E27FC236}">
                <a16:creationId xmlns:a16="http://schemas.microsoft.com/office/drawing/2014/main" id="{0ECEFC17-E4B4-4186-AB29-BDF797BF8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D72D9CB1-42B6-4D1D-865E-11939D635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6186488"/>
            <a:ext cx="2946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360</a:t>
            </a:r>
            <a:r>
              <a:rPr lang="en-GB" altLang="en-US" baseline="30000"/>
              <a:t>o </a:t>
            </a:r>
            <a:r>
              <a:rPr lang="en-GB" altLang="en-US"/>
              <a:t>+ 330</a:t>
            </a:r>
            <a:r>
              <a:rPr lang="en-GB" altLang="en-US" baseline="30000"/>
              <a:t>o</a:t>
            </a:r>
            <a:r>
              <a:rPr lang="en-GB" altLang="en-US"/>
              <a:t> = </a:t>
            </a:r>
            <a:r>
              <a:rPr lang="en-GB" altLang="en-US">
                <a:solidFill>
                  <a:srgbClr val="FFFF00"/>
                </a:solidFill>
              </a:rPr>
              <a:t>690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  <a:endParaRPr lang="en-GB" altLang="en-US"/>
          </a:p>
        </p:txBody>
      </p:sp>
      <p:pic>
        <p:nvPicPr>
          <p:cNvPr id="136194" name="Picture 2">
            <a:extLst>
              <a:ext uri="{FF2B5EF4-FFF2-40B4-BE49-F238E27FC236}">
                <a16:creationId xmlns:a16="http://schemas.microsoft.com/office/drawing/2014/main" id="{7F736F45-840D-4E9E-B018-E7A9428E1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7036" t="35194" b="18118"/>
          <a:stretch>
            <a:fillRect/>
          </a:stretch>
        </p:blipFill>
        <p:spPr bwMode="auto">
          <a:xfrm>
            <a:off x="4799013" y="3200400"/>
            <a:ext cx="4208462" cy="147955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5898" name="AutoShape 10">
            <a:extLst>
              <a:ext uri="{FF2B5EF4-FFF2-40B4-BE49-F238E27FC236}">
                <a16:creationId xmlns:a16="http://schemas.microsoft.com/office/drawing/2014/main" id="{E3C21C88-9D70-4FE1-9BAD-59594A35E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82613"/>
            <a:ext cx="4078288" cy="1916112"/>
          </a:xfrm>
          <a:prstGeom prst="cloudCallout">
            <a:avLst>
              <a:gd name="adj1" fmla="val -57824"/>
              <a:gd name="adj2" fmla="val 51907"/>
            </a:avLst>
          </a:prstGeom>
          <a:solidFill>
            <a:schemeClr val="accent1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</a:rPr>
              <a:t>Graphically what are we trying to solve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81398B6-6889-4EE8-9DAC-4CD8ECE82A0B}"/>
              </a:ext>
            </a:extLst>
          </p:cNvPr>
          <p:cNvSpPr/>
          <p:nvPr/>
        </p:nvSpPr>
        <p:spPr>
          <a:xfrm>
            <a:off x="7589838" y="1830388"/>
            <a:ext cx="1554162" cy="700087"/>
          </a:xfrm>
          <a:prstGeom prst="round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hlinkClick r:id="rId5"/>
              </a:rPr>
              <a:t>Demo</a:t>
            </a:r>
            <a:endParaRPr lang="en-GB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5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9" grpId="0"/>
      <p:bldP spid="165900" grpId="0"/>
      <p:bldP spid="165901" grpId="0"/>
      <p:bldP spid="165903" grpId="0"/>
      <p:bldP spid="165905" grpId="0"/>
      <p:bldP spid="28" grpId="0"/>
      <p:bldP spid="16589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so1E30E">
            <a:extLst>
              <a:ext uri="{FF2B5EF4-FFF2-40B4-BE49-F238E27FC236}">
                <a16:creationId xmlns:a16="http://schemas.microsoft.com/office/drawing/2014/main" id="{D6A9342B-3498-47C2-A2D7-6742DC8C1C10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6" t="6636" r="47272" b="88374"/>
          <a:stretch>
            <a:fillRect/>
          </a:stretch>
        </p:blipFill>
        <p:spPr>
          <a:xfrm>
            <a:off x="0" y="0"/>
            <a:ext cx="8712200" cy="157162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D5B2E07D-64EB-4B65-AF3F-B98CC0590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" r="3059" b="14166"/>
          <a:stretch>
            <a:fillRect/>
          </a:stretch>
        </p:blipFill>
        <p:spPr bwMode="auto">
          <a:xfrm>
            <a:off x="0" y="0"/>
            <a:ext cx="91186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BCD2FB4A-A211-4341-9F84-7D119093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60419" name="Picture 3" descr="Office Objects 0572">
            <a:extLst>
              <a:ext uri="{FF2B5EF4-FFF2-40B4-BE49-F238E27FC236}">
                <a16:creationId xmlns:a16="http://schemas.microsoft.com/office/drawing/2014/main" id="{46D875CB-DB29-4D20-BF7B-EA7E0A12C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7">
            <a:extLst>
              <a:ext uri="{FF2B5EF4-FFF2-40B4-BE49-F238E27FC236}">
                <a16:creationId xmlns:a16="http://schemas.microsoft.com/office/drawing/2014/main" id="{B300360B-5C56-4A85-B318-7D729898F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FF00"/>
                </a:solidFill>
                <a:cs typeface="Arial" panose="020B0604020202020204" pitchFamily="34" charset="0"/>
              </a:rPr>
              <a:t>Solving Trig Equations</a:t>
            </a:r>
          </a:p>
        </p:txBody>
      </p:sp>
      <p:sp>
        <p:nvSpPr>
          <p:cNvPr id="60421" name="Text Box 14">
            <a:extLst>
              <a:ext uri="{FF2B5EF4-FFF2-40B4-BE49-F238E27FC236}">
                <a16:creationId xmlns:a16="http://schemas.microsoft.com/office/drawing/2014/main" id="{0C9DD60F-01DE-425D-96F9-4F6989527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1803400"/>
            <a:ext cx="65293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Example </a:t>
            </a:r>
          </a:p>
          <a:p>
            <a:pPr eaLnBrk="1" hangingPunct="1"/>
            <a:endParaRPr lang="en-GB" altLang="en-US" sz="200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Solving the equation cos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x = 1 in the range 0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to 360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endParaRPr lang="en-GB" altLang="en-U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64880" name="AutoShape 16">
            <a:extLst>
              <a:ext uri="{FF2B5EF4-FFF2-40B4-BE49-F238E27FC236}">
                <a16:creationId xmlns:a16="http://schemas.microsoft.com/office/drawing/2014/main" id="{3DFC4515-FAF1-4C68-8E08-F98E36E08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11175"/>
            <a:ext cx="4078288" cy="1916113"/>
          </a:xfrm>
          <a:prstGeom prst="cloudCallout">
            <a:avLst>
              <a:gd name="adj1" fmla="val -57824"/>
              <a:gd name="adj2" fmla="val 51907"/>
            </a:avLst>
          </a:prstGeom>
          <a:solidFill>
            <a:schemeClr val="accent1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  <a:cs typeface="Arial" panose="020B0604020202020204" pitchFamily="34" charset="0"/>
              </a:rPr>
              <a:t>Graphically what are we trying to solve</a:t>
            </a:r>
          </a:p>
        </p:txBody>
      </p:sp>
      <p:sp>
        <p:nvSpPr>
          <p:cNvPr id="164881" name="Text Box 17">
            <a:extLst>
              <a:ext uri="{FF2B5EF4-FFF2-40B4-BE49-F238E27FC236}">
                <a16:creationId xmlns:a16="http://schemas.microsoft.com/office/drawing/2014/main" id="{D9D09F30-224D-4EF0-AA0A-8A57FE703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0" y="3873500"/>
            <a:ext cx="1771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cos x</a:t>
            </a:r>
            <a:r>
              <a:rPr lang="en-GB" altLang="en-US" baseline="30000">
                <a:solidFill>
                  <a:srgbClr val="FFFFFF"/>
                </a:solidFill>
                <a:cs typeface="Arial" panose="020B0604020202020204" pitchFamily="34" charset="0"/>
              </a:rPr>
              <a:t>o</a:t>
            </a:r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 = ± 1</a:t>
            </a:r>
          </a:p>
        </p:txBody>
      </p:sp>
      <p:sp>
        <p:nvSpPr>
          <p:cNvPr id="164882" name="Text Box 18">
            <a:extLst>
              <a:ext uri="{FF2B5EF4-FFF2-40B4-BE49-F238E27FC236}">
                <a16:creationId xmlns:a16="http://schemas.microsoft.com/office/drawing/2014/main" id="{394B556E-E8F6-425B-984F-AAF1B9687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4575175"/>
            <a:ext cx="1511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cos x</a:t>
            </a:r>
            <a:r>
              <a:rPr lang="en-GB" altLang="en-US" baseline="30000">
                <a:solidFill>
                  <a:srgbClr val="FFFFFF"/>
                </a:solidFill>
                <a:cs typeface="Arial" panose="020B0604020202020204" pitchFamily="34" charset="0"/>
              </a:rPr>
              <a:t>o</a:t>
            </a:r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 = 1</a:t>
            </a:r>
          </a:p>
        </p:txBody>
      </p:sp>
      <p:sp>
        <p:nvSpPr>
          <p:cNvPr id="164887" name="Text Box 23">
            <a:extLst>
              <a:ext uri="{FF2B5EF4-FFF2-40B4-BE49-F238E27FC236}">
                <a16:creationId xmlns:a16="http://schemas.microsoft.com/office/drawing/2014/main" id="{77C8ABF4-2677-4236-8B7D-741C1469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3411538"/>
            <a:ext cx="163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cos</a:t>
            </a:r>
            <a:r>
              <a:rPr lang="en-GB" altLang="en-US" baseline="30000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 x</a:t>
            </a:r>
            <a:r>
              <a:rPr lang="en-GB" altLang="en-US" baseline="30000">
                <a:solidFill>
                  <a:srgbClr val="FFFFFF"/>
                </a:solidFill>
                <a:cs typeface="Arial" panose="020B0604020202020204" pitchFamily="34" charset="0"/>
              </a:rPr>
              <a:t>o</a:t>
            </a:r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 = 1</a:t>
            </a:r>
          </a:p>
        </p:txBody>
      </p:sp>
      <p:sp>
        <p:nvSpPr>
          <p:cNvPr id="31" name="Text Box 18">
            <a:extLst>
              <a:ext uri="{FF2B5EF4-FFF2-40B4-BE49-F238E27FC236}">
                <a16:creationId xmlns:a16="http://schemas.microsoft.com/office/drawing/2014/main" id="{8C76EAA9-292F-407F-B6B8-DA0DD5BD4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5111750"/>
            <a:ext cx="297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x</a:t>
            </a:r>
            <a:r>
              <a:rPr lang="en-GB" altLang="en-US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 = 0</a:t>
            </a:r>
            <a:r>
              <a:rPr lang="en-GB" altLang="en-US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 and 360</a:t>
            </a:r>
            <a:r>
              <a:rPr lang="en-GB" altLang="en-US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endParaRPr lang="en-GB" altLang="en-US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49">
            <a:extLst>
              <a:ext uri="{FF2B5EF4-FFF2-40B4-BE49-F238E27FC236}">
                <a16:creationId xmlns:a16="http://schemas.microsoft.com/office/drawing/2014/main" id="{572195C0-7B38-4E7B-BFC6-F6BA2C025390}"/>
              </a:ext>
            </a:extLst>
          </p:cNvPr>
          <p:cNvGrpSpPr>
            <a:grpSpLocks/>
          </p:cNvGrpSpPr>
          <p:nvPr/>
        </p:nvGrpSpPr>
        <p:grpSpPr bwMode="auto">
          <a:xfrm>
            <a:off x="5810250" y="0"/>
            <a:ext cx="3333750" cy="3429000"/>
            <a:chOff x="927100" y="3257550"/>
            <a:chExt cx="3333750" cy="360045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D7B9E2-2612-4478-AB8C-C368C5839FE7}"/>
                </a:ext>
              </a:extLst>
            </p:cNvPr>
            <p:cNvSpPr/>
            <p:nvPr/>
          </p:nvSpPr>
          <p:spPr bwMode="auto">
            <a:xfrm>
              <a:off x="927100" y="3257550"/>
              <a:ext cx="3333750" cy="3600450"/>
            </a:xfrm>
            <a:prstGeom prst="rect">
              <a:avLst/>
            </a:prstGeom>
            <a:solidFill>
              <a:srgbClr val="4D4D4D"/>
            </a:solidFill>
            <a:ln w="38100" cap="flat" cmpd="sng" algn="ctr">
              <a:solidFill>
                <a:schemeClr val="tx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grpSp>
          <p:nvGrpSpPr>
            <p:cNvPr id="60437" name="Group 47">
              <a:extLst>
                <a:ext uri="{FF2B5EF4-FFF2-40B4-BE49-F238E27FC236}">
                  <a16:creationId xmlns:a16="http://schemas.microsoft.com/office/drawing/2014/main" id="{8BDDA74B-43FF-4B55-B601-0E816774D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0426" y="3991505"/>
              <a:ext cx="2712313" cy="2222947"/>
              <a:chOff x="1410426" y="968906"/>
              <a:chExt cx="2712313" cy="2222947"/>
            </a:xfrm>
          </p:grpSpPr>
          <p:grpSp>
            <p:nvGrpSpPr>
              <p:cNvPr id="60438" name="Group 31">
                <a:extLst>
                  <a:ext uri="{FF2B5EF4-FFF2-40B4-BE49-F238E27FC236}">
                    <a16:creationId xmlns:a16="http://schemas.microsoft.com/office/drawing/2014/main" id="{29762ECE-6FE1-4F72-8A3C-FE4B07421E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10426" y="968906"/>
                <a:ext cx="2712313" cy="2222947"/>
                <a:chOff x="6293576" y="3931181"/>
                <a:chExt cx="2712313" cy="2222947"/>
              </a:xfrm>
            </p:grpSpPr>
            <p:grpSp>
              <p:nvGrpSpPr>
                <p:cNvPr id="60440" name="Group 23">
                  <a:extLst>
                    <a:ext uri="{FF2B5EF4-FFF2-40B4-BE49-F238E27FC236}">
                      <a16:creationId xmlns:a16="http://schemas.microsoft.com/office/drawing/2014/main" id="{AB28A965-F680-47A8-A982-0A06CBF646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93576" y="3931181"/>
                  <a:ext cx="2712313" cy="2222947"/>
                  <a:chOff x="691" y="2384"/>
                  <a:chExt cx="1767" cy="1478"/>
                </a:xfrm>
              </p:grpSpPr>
              <p:sp>
                <p:nvSpPr>
                  <p:cNvPr id="35" name="AutoShape 10">
                    <a:extLst>
                      <a:ext uri="{FF2B5EF4-FFF2-40B4-BE49-F238E27FC236}">
                        <a16:creationId xmlns:a16="http://schemas.microsoft.com/office/drawing/2014/main" id="{ADE7F743-5F90-4A11-8FA9-D43E5EF8EE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74" y="2672"/>
                    <a:ext cx="942" cy="899"/>
                  </a:xfrm>
                  <a:prstGeom prst="flowChartOr">
                    <a:avLst/>
                  </a:prstGeom>
                  <a:solidFill>
                    <a:schemeClr val="tx2">
                      <a:lumMod val="25000"/>
                    </a:schemeClr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FFFFFF"/>
                      </a:solidFill>
                      <a:latin typeface="Comic Sans MS"/>
                      <a:cs typeface="Arial" charset="0"/>
                    </a:endParaRPr>
                  </a:p>
                </p:txBody>
              </p:sp>
              <p:sp>
                <p:nvSpPr>
                  <p:cNvPr id="60443" name="Text Box 11">
                    <a:extLst>
                      <a:ext uri="{FF2B5EF4-FFF2-40B4-BE49-F238E27FC236}">
                        <a16:creationId xmlns:a16="http://schemas.microsoft.com/office/drawing/2014/main" id="{2D654547-2123-4BF2-A7B1-B5D8EC747C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11" y="3166"/>
                    <a:ext cx="291" cy="28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/>
                    <a:r>
                      <a:rPr lang="en-GB" altLang="en-US">
                        <a:solidFill>
                          <a:srgbClr val="FFFFFF"/>
                        </a:solidFill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60444" name="Text Box 12">
                    <a:extLst>
                      <a:ext uri="{FF2B5EF4-FFF2-40B4-BE49-F238E27FC236}">
                        <a16:creationId xmlns:a16="http://schemas.microsoft.com/office/drawing/2014/main" id="{B38E2129-99EF-409B-8E74-F0FFA2D7FC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8" y="2819"/>
                    <a:ext cx="29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/>
                    <a:r>
                      <a:rPr lang="en-GB" altLang="en-US">
                        <a:solidFill>
                          <a:srgbClr val="FFFFFF"/>
                        </a:solidFill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60445" name="Text Box 13">
                    <a:extLst>
                      <a:ext uri="{FF2B5EF4-FFF2-40B4-BE49-F238E27FC236}">
                        <a16:creationId xmlns:a16="http://schemas.microsoft.com/office/drawing/2014/main" id="{2E736D22-B80E-4193-BE6A-A798020E32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8" y="2824"/>
                    <a:ext cx="291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/>
                    <a:r>
                      <a:rPr lang="en-GB" altLang="en-US">
                        <a:solidFill>
                          <a:srgbClr val="FFFFFF"/>
                        </a:solidFill>
                        <a:cs typeface="Arial" panose="020B0604020202020204" pitchFamily="34" charset="0"/>
                      </a:rPr>
                      <a:t>S</a:t>
                    </a:r>
                  </a:p>
                </p:txBody>
              </p:sp>
              <p:sp>
                <p:nvSpPr>
                  <p:cNvPr id="60446" name="Text Box 14">
                    <a:extLst>
                      <a:ext uri="{FF2B5EF4-FFF2-40B4-BE49-F238E27FC236}">
                        <a16:creationId xmlns:a16="http://schemas.microsoft.com/office/drawing/2014/main" id="{AC1BA4CC-061F-4ABC-863B-A89D983052D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8" y="3172"/>
                    <a:ext cx="291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/>
                    <a:r>
                      <a:rPr lang="en-GB" altLang="en-US">
                        <a:solidFill>
                          <a:srgbClr val="FFFFFF"/>
                        </a:solidFill>
                        <a:cs typeface="Arial" panose="020B0604020202020204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60447" name="Text Box 15">
                    <a:extLst>
                      <a:ext uri="{FF2B5EF4-FFF2-40B4-BE49-F238E27FC236}">
                        <a16:creationId xmlns:a16="http://schemas.microsoft.com/office/drawing/2014/main" id="{D964E767-ACD4-42D4-8AD1-80828E9A8D2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89" y="2995"/>
                    <a:ext cx="369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/>
                    <a:r>
                      <a:rPr lang="en-GB" altLang="en-US">
                        <a:solidFill>
                          <a:srgbClr val="FFFF00"/>
                        </a:solidFill>
                        <a:cs typeface="Arial" panose="020B0604020202020204" pitchFamily="34" charset="0"/>
                      </a:rPr>
                      <a:t>0</a:t>
                    </a:r>
                    <a:r>
                      <a:rPr lang="en-GB" altLang="en-US" b="1" i="1" baseline="40000">
                        <a:solidFill>
                          <a:srgbClr val="FFFF00"/>
                        </a:solidFill>
                        <a:cs typeface="Arial" panose="020B0604020202020204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60448" name="Text Box 16">
                    <a:extLst>
                      <a:ext uri="{FF2B5EF4-FFF2-40B4-BE49-F238E27FC236}">
                        <a16:creationId xmlns:a16="http://schemas.microsoft.com/office/drawing/2014/main" id="{0A5B3093-B2ED-4C89-A6F0-A6838B1E59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1" y="2944"/>
                    <a:ext cx="547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/>
                    <a:r>
                      <a:rPr lang="en-GB" altLang="en-US">
                        <a:solidFill>
                          <a:srgbClr val="FFFF00"/>
                        </a:solidFill>
                        <a:cs typeface="Arial" panose="020B0604020202020204" pitchFamily="34" charset="0"/>
                      </a:rPr>
                      <a:t>180</a:t>
                    </a:r>
                    <a:r>
                      <a:rPr lang="en-GB" altLang="en-US" b="1" i="1" baseline="40000">
                        <a:solidFill>
                          <a:srgbClr val="FFFF00"/>
                        </a:solidFill>
                        <a:cs typeface="Arial" panose="020B0604020202020204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60449" name="Text Box 17">
                    <a:extLst>
                      <a:ext uri="{FF2B5EF4-FFF2-40B4-BE49-F238E27FC236}">
                        <a16:creationId xmlns:a16="http://schemas.microsoft.com/office/drawing/2014/main" id="{7A82E1D5-D700-43AC-B58A-905019FF678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5" y="3571"/>
                    <a:ext cx="583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/>
                    <a:r>
                      <a:rPr lang="en-GB" altLang="en-US">
                        <a:solidFill>
                          <a:srgbClr val="FFFF00"/>
                        </a:solidFill>
                        <a:cs typeface="Arial" panose="020B0604020202020204" pitchFamily="34" charset="0"/>
                      </a:rPr>
                      <a:t>270</a:t>
                    </a:r>
                    <a:r>
                      <a:rPr lang="en-GB" altLang="en-US" b="1" i="1" baseline="40000">
                        <a:solidFill>
                          <a:srgbClr val="FFFF00"/>
                        </a:solidFill>
                        <a:cs typeface="Arial" panose="020B0604020202020204" pitchFamily="34" charset="0"/>
                      </a:rPr>
                      <a:t>o</a:t>
                    </a:r>
                  </a:p>
                </p:txBody>
              </p:sp>
              <p:sp>
                <p:nvSpPr>
                  <p:cNvPr id="60450" name="Text Box 18">
                    <a:extLst>
                      <a:ext uri="{FF2B5EF4-FFF2-40B4-BE49-F238E27FC236}">
                        <a16:creationId xmlns:a16="http://schemas.microsoft.com/office/drawing/2014/main" id="{82F81DBF-450F-4E29-BE07-9547B23B35C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32" y="2384"/>
                    <a:ext cx="462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/>
                    <a:r>
                      <a:rPr lang="en-GB" altLang="en-US">
                        <a:solidFill>
                          <a:srgbClr val="FFFF00"/>
                        </a:solidFill>
                        <a:cs typeface="Arial" panose="020B0604020202020204" pitchFamily="34" charset="0"/>
                      </a:rPr>
                      <a:t>90</a:t>
                    </a:r>
                    <a:r>
                      <a:rPr lang="en-GB" altLang="en-US" b="1" i="1" baseline="40000">
                        <a:solidFill>
                          <a:srgbClr val="FFFF00"/>
                        </a:solidFill>
                        <a:cs typeface="Arial" panose="020B0604020202020204" pitchFamily="34" charset="0"/>
                      </a:rPr>
                      <a:t>o</a:t>
                    </a:r>
                  </a:p>
                </p:txBody>
              </p:sp>
            </p:grpSp>
            <p:pic>
              <p:nvPicPr>
                <p:cNvPr id="34" name="Picture 33" descr="TICK.jpg">
                  <a:extLst>
                    <a:ext uri="{FF2B5EF4-FFF2-40B4-BE49-F238E27FC236}">
                      <a16:creationId xmlns:a16="http://schemas.microsoft.com/office/drawing/2014/main" id="{E31A9A78-3EDB-4520-8D57-06912EE9FF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7982584" y="4756467"/>
                  <a:ext cx="501016" cy="501016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47" name="Picture 46" descr="TICK.jpg">
                <a:extLst>
                  <a:ext uri="{FF2B5EF4-FFF2-40B4-BE49-F238E27FC236}">
                    <a16:creationId xmlns:a16="http://schemas.microsoft.com/office/drawing/2014/main" id="{06D35B04-3DDD-4CC0-851A-4FF6564E1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133600" y="1794192"/>
                <a:ext cx="501016" cy="50101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72037" name="Picture 5">
            <a:extLst>
              <a:ext uri="{FF2B5EF4-FFF2-40B4-BE49-F238E27FC236}">
                <a16:creationId xmlns:a16="http://schemas.microsoft.com/office/drawing/2014/main" id="{214CF1D8-C5C6-4629-9458-E634C0E80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4323" t="17101" r="12552" b="40972"/>
          <a:stretch>
            <a:fillRect/>
          </a:stretch>
        </p:blipFill>
        <p:spPr bwMode="auto">
          <a:xfrm>
            <a:off x="215900" y="3162300"/>
            <a:ext cx="5422900" cy="3244850"/>
          </a:xfrm>
          <a:prstGeom prst="rect">
            <a:avLst/>
          </a:prstGeom>
          <a:noFill/>
          <a:ln w="508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8" name="Text Box 18">
            <a:extLst>
              <a:ext uri="{FF2B5EF4-FFF2-40B4-BE49-F238E27FC236}">
                <a16:creationId xmlns:a16="http://schemas.microsoft.com/office/drawing/2014/main" id="{CE2E5141-0D4F-4BD4-B140-092EDDCF7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5648325"/>
            <a:ext cx="1638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cos x</a:t>
            </a:r>
            <a:r>
              <a:rPr lang="en-GB" altLang="en-US" baseline="30000">
                <a:solidFill>
                  <a:srgbClr val="FFFFFF"/>
                </a:solidFill>
                <a:cs typeface="Arial" panose="020B0604020202020204" pitchFamily="34" charset="0"/>
              </a:rPr>
              <a:t>o</a:t>
            </a:r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 = -1</a:t>
            </a:r>
          </a:p>
        </p:txBody>
      </p:sp>
      <p:sp>
        <p:nvSpPr>
          <p:cNvPr id="53" name="Text Box 18">
            <a:extLst>
              <a:ext uri="{FF2B5EF4-FFF2-40B4-BE49-F238E27FC236}">
                <a16:creationId xmlns:a16="http://schemas.microsoft.com/office/drawing/2014/main" id="{B87806F9-3DFB-46CC-8C2B-E14123B98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6184900"/>
            <a:ext cx="155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x</a:t>
            </a:r>
            <a:r>
              <a:rPr lang="en-GB" altLang="en-US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 = 180</a:t>
            </a:r>
            <a:r>
              <a:rPr lang="en-GB" altLang="en-US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00DBFA9-E7AD-4BEB-8226-6E07A5F973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27700" y="4495800"/>
            <a:ext cx="3327400" cy="158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02D580D-6973-4816-88E0-9E122137C0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27700" y="5605463"/>
            <a:ext cx="3327400" cy="1587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9D048A13-1795-4A4B-A4C7-3336C96D5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3429000"/>
            <a:ext cx="107950" cy="1079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5094512-0256-48B0-BBEB-213265B0B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3429000"/>
            <a:ext cx="107950" cy="1079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5870C02-7419-425B-9264-8FAC7AB91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1950" y="3429000"/>
            <a:ext cx="107950" cy="1079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FFFFF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0" grpId="0" animBg="1"/>
      <p:bldP spid="164880" grpId="1" animBg="1"/>
      <p:bldP spid="164881" grpId="0"/>
      <p:bldP spid="164882" grpId="0"/>
      <p:bldP spid="164887" grpId="0"/>
      <p:bldP spid="31" grpId="0"/>
      <p:bldP spid="48" grpId="0"/>
      <p:bldP spid="53" grpId="0"/>
      <p:bldP spid="46" grpId="0" animBg="1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AB5D568-B94A-4A1F-9637-80DA2BBE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22AD595-76E6-4F9D-8DA6-D54583430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34035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4" name="Text Box 3">
            <a:extLst>
              <a:ext uri="{FF2B5EF4-FFF2-40B4-BE49-F238E27FC236}">
                <a16:creationId xmlns:a16="http://schemas.microsoft.com/office/drawing/2014/main" id="{2401718B-01A1-4494-B3C3-5619FCEEB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2362200"/>
            <a:ext cx="5272088" cy="292417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endParaRPr lang="en-GB" altLang="en-US" sz="4000"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Now try N5 TJ  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Ex20.1 Q4 onwards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Ch 20 (Page 198)</a:t>
            </a:r>
          </a:p>
        </p:txBody>
      </p:sp>
      <p:pic>
        <p:nvPicPr>
          <p:cNvPr id="61445" name="Picture 4" descr="ag00463_">
            <a:extLst>
              <a:ext uri="{FF2B5EF4-FFF2-40B4-BE49-F238E27FC236}">
                <a16:creationId xmlns:a16="http://schemas.microsoft.com/office/drawing/2014/main" id="{4E08C79F-A8CC-4E5C-A585-FD84A05C83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5" descr="scottishflag">
            <a:extLst>
              <a:ext uri="{FF2B5EF4-FFF2-40B4-BE49-F238E27FC236}">
                <a16:creationId xmlns:a16="http://schemas.microsoft.com/office/drawing/2014/main" id="{4BAC733E-E72A-4443-B173-7D5E6F73CE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6" descr="Office Objects 0572">
            <a:extLst>
              <a:ext uri="{FF2B5EF4-FFF2-40B4-BE49-F238E27FC236}">
                <a16:creationId xmlns:a16="http://schemas.microsoft.com/office/drawing/2014/main" id="{839B44B9-E8D1-42F2-BA23-B5FE5DFA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7" descr="scottishflag">
            <a:extLst>
              <a:ext uri="{FF2B5EF4-FFF2-40B4-BE49-F238E27FC236}">
                <a16:creationId xmlns:a16="http://schemas.microsoft.com/office/drawing/2014/main" id="{F1427BF1-32E5-4AA0-A2BD-5DB273906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9" name="Text Box 8">
            <a:extLst>
              <a:ext uri="{FF2B5EF4-FFF2-40B4-BE49-F238E27FC236}">
                <a16:creationId xmlns:a16="http://schemas.microsoft.com/office/drawing/2014/main" id="{9BA8C10F-796A-485B-BAD1-BD0CC05F323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63851" name="Rectangle 11">
            <a:extLst>
              <a:ext uri="{FF2B5EF4-FFF2-40B4-BE49-F238E27FC236}">
                <a16:creationId xmlns:a16="http://schemas.microsoft.com/office/drawing/2014/main" id="{97D730BC-CFE1-4CFC-A624-422DDC22C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</a:t>
            </a:r>
          </a:p>
        </p:txBody>
      </p:sp>
      <p:sp>
        <p:nvSpPr>
          <p:cNvPr id="61451" name="Text Box 15">
            <a:extLst>
              <a:ext uri="{FF2B5EF4-FFF2-40B4-BE49-F238E27FC236}">
                <a16:creationId xmlns:a16="http://schemas.microsoft.com/office/drawing/2014/main" id="{1D485941-6254-4722-9EB8-5AF2F6A59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8">
            <a:extLst>
              <a:ext uri="{FF2B5EF4-FFF2-40B4-BE49-F238E27FC236}">
                <a16:creationId xmlns:a16="http://schemas.microsoft.com/office/drawing/2014/main" id="{297DBD8E-CAB9-4872-9D22-11E0A13D345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C052EF-8393-4218-A42A-C642B63E06D7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637F89C1-8836-4E7B-BE92-91C875CB09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7F038DBE-8409-469A-B39B-75BC790D5C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22475" y="374650"/>
            <a:ext cx="6843713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 Starter Questions</a:t>
            </a:r>
          </a:p>
        </p:txBody>
      </p:sp>
      <p:pic>
        <p:nvPicPr>
          <p:cNvPr id="1030" name="Picture 3" descr="scottishflag">
            <a:extLst>
              <a:ext uri="{FF2B5EF4-FFF2-40B4-BE49-F238E27FC236}">
                <a16:creationId xmlns:a16="http://schemas.microsoft.com/office/drawing/2014/main" id="{A27E46A9-B6E0-4799-B21F-9DD764C5C9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4">
            <a:extLst>
              <a:ext uri="{FF2B5EF4-FFF2-40B4-BE49-F238E27FC236}">
                <a16:creationId xmlns:a16="http://schemas.microsoft.com/office/drawing/2014/main" id="{B72AEF44-52A2-47D4-BE9C-13DDC330BE0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1032" name="Picture 6" descr="Office Objects 0572">
            <a:extLst>
              <a:ext uri="{FF2B5EF4-FFF2-40B4-BE49-F238E27FC236}">
                <a16:creationId xmlns:a16="http://schemas.microsoft.com/office/drawing/2014/main" id="{1CB16A04-240F-4332-829D-F76A4BD8C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227013"/>
            <a:ext cx="1444625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0">
            <a:extLst>
              <a:ext uri="{FF2B5EF4-FFF2-40B4-BE49-F238E27FC236}">
                <a16:creationId xmlns:a16="http://schemas.microsoft.com/office/drawing/2014/main" id="{33DC3911-542A-4D00-8754-07809762D3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3938" y="1931988"/>
          <a:ext cx="7637462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31760" imgH="1638000" progId="Equation.DSMT4">
                  <p:embed/>
                </p:oleObj>
              </mc:Choice>
              <mc:Fallback>
                <p:oleObj name="Equation" r:id="rId4" imgW="2831760" imgH="1638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931988"/>
                        <a:ext cx="7637462" cy="372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Box 8">
            <a:extLst>
              <a:ext uri="{FF2B5EF4-FFF2-40B4-BE49-F238E27FC236}">
                <a16:creationId xmlns:a16="http://schemas.microsoft.com/office/drawing/2014/main" id="{C9B25837-8555-4114-80E5-808C6B420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  <a:cs typeface="Arial" panose="020B0604020202020204" pitchFamily="34" charset="0"/>
              </a:rPr>
              <a:t>Nat 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D1FFE4-7F75-4F5E-9C81-63E34BEAE6AE}"/>
              </a:ext>
            </a:extLst>
          </p:cNvPr>
          <p:cNvSpPr/>
          <p:nvPr/>
        </p:nvSpPr>
        <p:spPr>
          <a:xfrm rot="3740279">
            <a:off x="6986587" y="3587751"/>
            <a:ext cx="1863725" cy="1790700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0D3335F-FBBA-421A-90F0-478BB1389B99}"/>
              </a:ext>
            </a:extLst>
          </p:cNvPr>
          <p:cNvSpPr/>
          <p:nvPr/>
        </p:nvSpPr>
        <p:spPr>
          <a:xfrm rot="3740279">
            <a:off x="7427119" y="3767931"/>
            <a:ext cx="1022350" cy="1449388"/>
          </a:xfrm>
          <a:prstGeom prst="triangle">
            <a:avLst>
              <a:gd name="adj" fmla="val 0"/>
            </a:avLst>
          </a:prstGeom>
          <a:ln w="57150"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B6D60AA-1F2E-4978-ABA6-326B8A5067BD}"/>
              </a:ext>
            </a:extLst>
          </p:cNvPr>
          <p:cNvSpPr/>
          <p:nvPr/>
        </p:nvSpPr>
        <p:spPr>
          <a:xfrm rot="3740279">
            <a:off x="7837487" y="4438651"/>
            <a:ext cx="149225" cy="152400"/>
          </a:xfrm>
          <a:prstGeom prst="ellipse">
            <a:avLst/>
          </a:prstGeom>
          <a:solidFill>
            <a:srgbClr val="080808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037" name="TextBox 12">
            <a:extLst>
              <a:ext uri="{FF2B5EF4-FFF2-40B4-BE49-F238E27FC236}">
                <a16:creationId xmlns:a16="http://schemas.microsoft.com/office/drawing/2014/main" id="{41630619-4900-44C0-A5B5-5253946D88F8}"/>
              </a:ext>
            </a:extLst>
          </p:cNvPr>
          <p:cNvSpPr txBox="1">
            <a:spLocks noChangeArrowheads="1"/>
          </p:cNvSpPr>
          <p:nvPr/>
        </p:nvSpPr>
        <p:spPr bwMode="auto">
          <a:xfrm rot="-246755">
            <a:off x="7258050" y="4533900"/>
            <a:ext cx="5889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80808"/>
                </a:solidFill>
                <a:cs typeface="Arial" panose="020B0604020202020204" pitchFamily="34" charset="0"/>
              </a:rPr>
              <a:t>54</a:t>
            </a:r>
            <a:r>
              <a:rPr lang="en-GB" altLang="en-US" sz="2000" baseline="30000">
                <a:solidFill>
                  <a:srgbClr val="080808"/>
                </a:solidFill>
                <a:cs typeface="Arial" panose="020B0604020202020204" pitchFamily="34" charset="0"/>
              </a:rPr>
              <a:t>o</a:t>
            </a:r>
            <a:endParaRPr lang="en-GB" altLang="en-US" sz="2000">
              <a:solidFill>
                <a:srgbClr val="08080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F52A1A35-6FA4-429F-B0DC-80C5AB4A604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D9CBE8-D600-4F80-9C67-1861BDBCB087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666FBFE4-A36B-419E-B3E1-D07268473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 Maths Dept.</a:t>
            </a:r>
          </a:p>
        </p:txBody>
      </p:sp>
      <p:pic>
        <p:nvPicPr>
          <p:cNvPr id="62468" name="Picture 2" descr="scottishflag">
            <a:extLst>
              <a:ext uri="{FF2B5EF4-FFF2-40B4-BE49-F238E27FC236}">
                <a16:creationId xmlns:a16="http://schemas.microsoft.com/office/drawing/2014/main" id="{5940887C-EE36-495A-8C65-6199C0DC67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3">
            <a:extLst>
              <a:ext uri="{FF2B5EF4-FFF2-40B4-BE49-F238E27FC236}">
                <a16:creationId xmlns:a16="http://schemas.microsoft.com/office/drawing/2014/main" id="{0098838B-1FE8-4738-BC0A-D803DBC1F7E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62470" name="Picture 4" descr="Office Objects 0572">
            <a:extLst>
              <a:ext uri="{FF2B5EF4-FFF2-40B4-BE49-F238E27FC236}">
                <a16:creationId xmlns:a16="http://schemas.microsoft.com/office/drawing/2014/main" id="{007FF75B-EEA4-4FA5-A83B-2A318F6D9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Rectangle 5">
            <a:extLst>
              <a:ext uri="{FF2B5EF4-FFF2-40B4-BE49-F238E27FC236}">
                <a16:creationId xmlns:a16="http://schemas.microsoft.com/office/drawing/2014/main" id="{0DEE18BD-F7D4-45E4-AE47-977B9A79C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77158" name="Rectangle 6">
            <a:extLst>
              <a:ext uri="{FF2B5EF4-FFF2-40B4-BE49-F238E27FC236}">
                <a16:creationId xmlns:a16="http://schemas.microsoft.com/office/drawing/2014/main" id="{DAAFC93C-A7ED-4F9A-B526-F28B3FA44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77159" name="Text Box 7">
            <a:extLst>
              <a:ext uri="{FF2B5EF4-FFF2-40B4-BE49-F238E27FC236}">
                <a16:creationId xmlns:a16="http://schemas.microsoft.com/office/drawing/2014/main" id="{C40161E8-9D0E-405E-98E4-C8817A906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Know what a negative cosine ratio means.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62474" name="Line 8">
            <a:extLst>
              <a:ext uri="{FF2B5EF4-FFF2-40B4-BE49-F238E27FC236}">
                <a16:creationId xmlns:a16="http://schemas.microsoft.com/office/drawing/2014/main" id="{6603F6B8-4C31-47F7-A59E-4882D6CE8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Rectangle 9">
            <a:extLst>
              <a:ext uri="{FF2B5EF4-FFF2-40B4-BE49-F238E27FC236}">
                <a16:creationId xmlns:a16="http://schemas.microsoft.com/office/drawing/2014/main" id="{A06E117B-D7F0-4FDD-9E29-1987DCC52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52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/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1.   We are learning what a negative cosine ratio means with respect to the angle.</a:t>
            </a:r>
          </a:p>
        </p:txBody>
      </p:sp>
      <p:sp>
        <p:nvSpPr>
          <p:cNvPr id="15" name="Rectangle 64">
            <a:extLst>
              <a:ext uri="{FF2B5EF4-FFF2-40B4-BE49-F238E27FC236}">
                <a16:creationId xmlns:a16="http://schemas.microsoft.com/office/drawing/2014/main" id="{00C7B828-BA2A-4431-92F0-6E7D95111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498475"/>
            <a:ext cx="589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GB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Cosine Rule</a:t>
            </a:r>
          </a:p>
        </p:txBody>
      </p:sp>
      <p:sp>
        <p:nvSpPr>
          <p:cNvPr id="62477" name="TextBox 15">
            <a:extLst>
              <a:ext uri="{FF2B5EF4-FFF2-40B4-BE49-F238E27FC236}">
                <a16:creationId xmlns:a16="http://schemas.microsoft.com/office/drawing/2014/main" id="{EF073085-C75D-4181-A8E0-280889DB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  <a:cs typeface="Arial" panose="020B0604020202020204" pitchFamily="34" charset="0"/>
              </a:rPr>
              <a:t>Nat 5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C47A53A2-5FFB-4BFF-9D4A-5F1B794B1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138" y="4064000"/>
            <a:ext cx="41148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 	Solve </a:t>
            </a:r>
            <a:r>
              <a:rPr lang="en-GB" sz="1800" dirty="0">
                <a:solidFill>
                  <a:srgbClr val="FFFF00"/>
                </a:solidFill>
                <a:cs typeface="Arial" charset="0"/>
              </a:rPr>
              <a:t>REAL LIFE </a:t>
            </a: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problems that involve finding an angle of a triangle.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9" grpId="0"/>
      <p:bldP spid="17716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32DF78E-1A47-4F61-B32C-FD0726776DA3}"/>
              </a:ext>
            </a:extLst>
          </p:cNvPr>
          <p:cNvSpPr/>
          <p:nvPr/>
        </p:nvSpPr>
        <p:spPr>
          <a:xfrm rot="20512326">
            <a:off x="5245100" y="3921125"/>
            <a:ext cx="3146425" cy="1519238"/>
          </a:xfrm>
          <a:prstGeom prst="triangle">
            <a:avLst>
              <a:gd name="adj" fmla="val 42902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2052" name="TextBox 25">
            <a:extLst>
              <a:ext uri="{FF2B5EF4-FFF2-40B4-BE49-F238E27FC236}">
                <a16:creationId xmlns:a16="http://schemas.microsoft.com/office/drawing/2014/main" id="{89345715-8109-4831-A4E5-EDEDD3AD3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3" y="4630738"/>
            <a:ext cx="43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FF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053" name="TextBox 24">
            <a:extLst>
              <a:ext uri="{FF2B5EF4-FFF2-40B4-BE49-F238E27FC236}">
                <a16:creationId xmlns:a16="http://schemas.microsoft.com/office/drawing/2014/main" id="{CF9D7318-03EE-4607-8310-62AFF98FD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3505200"/>
            <a:ext cx="442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FF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054" name="TextBox 26">
            <a:extLst>
              <a:ext uri="{FF2B5EF4-FFF2-40B4-BE49-F238E27FC236}">
                <a16:creationId xmlns:a16="http://schemas.microsoft.com/office/drawing/2014/main" id="{1B9862B9-AF30-420D-86AB-95FAC18F0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5653088"/>
            <a:ext cx="4841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29CBB97C-4C94-4F04-9361-A1226618A98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13ECEB75-DD7C-40F0-B662-0B4B0BB0D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6FF7ACD-A6D4-4093-9911-4EC12F57B1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Cosine Rule</a:t>
            </a:r>
          </a:p>
        </p:txBody>
      </p:sp>
      <p:pic>
        <p:nvPicPr>
          <p:cNvPr id="2058" name="Picture 3" descr="scottishflag">
            <a:extLst>
              <a:ext uri="{FF2B5EF4-FFF2-40B4-BE49-F238E27FC236}">
                <a16:creationId xmlns:a16="http://schemas.microsoft.com/office/drawing/2014/main" id="{2DA52C14-D3B4-49FC-9757-0C9E8AE2B2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" descr="Office Objects 0572">
            <a:extLst>
              <a:ext uri="{FF2B5EF4-FFF2-40B4-BE49-F238E27FC236}">
                <a16:creationId xmlns:a16="http://schemas.microsoft.com/office/drawing/2014/main" id="{B4F23B24-5C10-4829-89E1-11F0CDF1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 Box 5">
            <a:extLst>
              <a:ext uri="{FF2B5EF4-FFF2-40B4-BE49-F238E27FC236}">
                <a16:creationId xmlns:a16="http://schemas.microsoft.com/office/drawing/2014/main" id="{77097C70-00C5-41E0-9A43-E5AD13DDFAB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2061" name="TextBox 22">
            <a:extLst>
              <a:ext uri="{FF2B5EF4-FFF2-40B4-BE49-F238E27FC236}">
                <a16:creationId xmlns:a16="http://schemas.microsoft.com/office/drawing/2014/main" id="{B863DB9A-951D-4D8A-839E-B5C55D4B4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  <a:cs typeface="Arial" panose="020B0604020202020204" pitchFamily="34" charset="0"/>
              </a:rPr>
              <a:t>Nat 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CB5FE8-1904-4B6B-9E37-E5FAF77AD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3759200"/>
            <a:ext cx="39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CF51EE-632F-45BF-A24E-E8C4B3C18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6913" y="5376863"/>
            <a:ext cx="428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00EAF8-3B6B-4674-9EE6-64253596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513263"/>
            <a:ext cx="3968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FF00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065" name="TextBox 36">
            <a:extLst>
              <a:ext uri="{FF2B5EF4-FFF2-40B4-BE49-F238E27FC236}">
                <a16:creationId xmlns:a16="http://schemas.microsoft.com/office/drawing/2014/main" id="{31BBBA9B-AB2F-4E9B-8CFE-6F7FB20ED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2003425"/>
            <a:ext cx="7277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The Cosine Rule can be used with ANY triangle </a:t>
            </a:r>
          </a:p>
          <a:p>
            <a:pPr algn="ctr" eaLnBrk="1" hangingPunct="1"/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as long as we have been given enough information.</a:t>
            </a:r>
          </a:p>
        </p:txBody>
      </p:sp>
      <p:sp>
        <p:nvSpPr>
          <p:cNvPr id="2066" name="TextBox 19">
            <a:extLst>
              <a:ext uri="{FF2B5EF4-FFF2-40B4-BE49-F238E27FC236}">
                <a16:creationId xmlns:a16="http://schemas.microsoft.com/office/drawing/2014/main" id="{3B1B6F93-6755-4C75-8A1D-263022890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Works for any Triangle</a:t>
            </a:r>
          </a:p>
        </p:txBody>
      </p:sp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6C4F0F96-7A7D-45F0-81A3-E0E7B65739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9188" y="3070225"/>
          <a:ext cx="47053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203040" progId="Equation.DSMT4">
                  <p:embed/>
                </p:oleObj>
              </mc:Choice>
              <mc:Fallback>
                <p:oleObj name="Equation" r:id="rId4" imgW="135864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3070225"/>
                        <a:ext cx="4705350" cy="703263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63500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8">
            <a:extLst>
              <a:ext uri="{FF2B5EF4-FFF2-40B4-BE49-F238E27FC236}">
                <a16:creationId xmlns:a16="http://schemas.microsoft.com/office/drawing/2014/main" id="{7AA49538-0D4D-4D39-8805-7CA8DDD4DBB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2BC0A7-7F68-4EF8-B99B-7B3385B9E425}" type="datetime5">
              <a:rPr lang="en-GB"/>
              <a:pPr>
                <a:defRPr/>
              </a:pPr>
              <a:t>11-Jul-26</a:t>
            </a:fld>
            <a:endParaRPr lang="en-GB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73D2D1AE-A91A-4B9B-87AF-05F75DEB0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 Lafferty Maths Dept</a:t>
            </a: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742040CD-6E98-4560-B0D4-777F685CC4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8175" y="552450"/>
            <a:ext cx="5256213" cy="695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</a:rPr>
              <a:t>Cosine Rule</a:t>
            </a:r>
          </a:p>
        </p:txBody>
      </p:sp>
      <p:pic>
        <p:nvPicPr>
          <p:cNvPr id="63493" name="Picture 3" descr="scottishflag">
            <a:extLst>
              <a:ext uri="{FF2B5EF4-FFF2-40B4-BE49-F238E27FC236}">
                <a16:creationId xmlns:a16="http://schemas.microsoft.com/office/drawing/2014/main" id="{C49B35C1-D795-4733-9C32-3F4DE20ED5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4" descr="Office Objects 0572">
            <a:extLst>
              <a:ext uri="{FF2B5EF4-FFF2-40B4-BE49-F238E27FC236}">
                <a16:creationId xmlns:a16="http://schemas.microsoft.com/office/drawing/2014/main" id="{2F093D15-A21A-4509-A8A5-117A99D57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Text Box 5">
            <a:extLst>
              <a:ext uri="{FF2B5EF4-FFF2-40B4-BE49-F238E27FC236}">
                <a16:creationId xmlns:a16="http://schemas.microsoft.com/office/drawing/2014/main" id="{E8E9386F-E3B8-4E0F-9A43-0E5F510025A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63496" name="TextBox 22">
            <a:extLst>
              <a:ext uri="{FF2B5EF4-FFF2-40B4-BE49-F238E27FC236}">
                <a16:creationId xmlns:a16="http://schemas.microsoft.com/office/drawing/2014/main" id="{9986DCCB-F6D0-4D4A-B61B-392F674F5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  <a:cs typeface="Arial" panose="020B0604020202020204" pitchFamily="34" charset="0"/>
              </a:rPr>
              <a:t>Nat 5</a:t>
            </a:r>
          </a:p>
        </p:txBody>
      </p:sp>
      <p:sp>
        <p:nvSpPr>
          <p:cNvPr id="63497" name="TextBox 36">
            <a:extLst>
              <a:ext uri="{FF2B5EF4-FFF2-40B4-BE49-F238E27FC236}">
                <a16:creationId xmlns:a16="http://schemas.microsoft.com/office/drawing/2014/main" id="{B882793B-98B4-4B28-8824-CC720D0A5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2017713"/>
            <a:ext cx="6884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How to determine when to use the </a:t>
            </a:r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Cosine Rule</a:t>
            </a:r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3498" name="TextBox 19">
            <a:extLst>
              <a:ext uri="{FF2B5EF4-FFF2-40B4-BE49-F238E27FC236}">
                <a16:creationId xmlns:a16="http://schemas.microsoft.com/office/drawing/2014/main" id="{97B5E134-B850-4EF4-9AF9-0CB101F7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Works for any Triangle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840C18-D5E0-4125-B7FC-46C2FA3EB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3135313"/>
            <a:ext cx="478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1. Do you know ALL the lengths.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8047C3-D0A5-481F-8905-584A3A80D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4143375"/>
            <a:ext cx="7199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2. Do you know 2 sides and the </a:t>
            </a:r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angle in between</a:t>
            </a:r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11BD23FA-3FA4-4023-A353-EB9BBF4532B3}"/>
              </a:ext>
            </a:extLst>
          </p:cNvPr>
          <p:cNvSpPr/>
          <p:nvPr/>
        </p:nvSpPr>
        <p:spPr>
          <a:xfrm>
            <a:off x="6415088" y="3482975"/>
            <a:ext cx="1379537" cy="711200"/>
          </a:xfrm>
          <a:prstGeom prst="cloud">
            <a:avLst/>
          </a:prstGeom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latin typeface="Comic Sans MS" pitchFamily="66" charset="0"/>
              </a:rPr>
              <a:t>SAS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8F7FA4-2185-462F-B391-9208254C5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3629025"/>
            <a:ext cx="696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DF3C69-5B32-4737-945F-4E6066743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4833938"/>
            <a:ext cx="7208837" cy="460375"/>
          </a:xfrm>
          <a:prstGeom prst="rect">
            <a:avLst/>
          </a:prstGeom>
          <a:solidFill>
            <a:srgbClr val="4D4D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If YES to any of the questions then </a:t>
            </a:r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Cosine Rule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927F5D-0FD2-49A7-9B75-067E5CF43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565775"/>
            <a:ext cx="4252912" cy="461963"/>
          </a:xfrm>
          <a:prstGeom prst="rect">
            <a:avLst/>
          </a:prstGeom>
          <a:solidFill>
            <a:srgbClr val="4D4D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  <a:cs typeface="Arial" panose="020B0604020202020204" pitchFamily="34" charset="0"/>
              </a:rPr>
              <a:t>Otherwise use the </a:t>
            </a:r>
            <a:r>
              <a:rPr lang="en-GB" altLang="en-US">
                <a:solidFill>
                  <a:srgbClr val="FFFFFF"/>
                </a:solidFill>
                <a:cs typeface="Arial" panose="020B0604020202020204" pitchFamily="34" charset="0"/>
              </a:rPr>
              <a:t>Sine Rule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C6C980-5AE3-4820-AFE5-ED5AE0793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633663"/>
            <a:ext cx="2276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u="sng">
                <a:solidFill>
                  <a:srgbClr val="FFFF00"/>
                </a:solidFill>
                <a:cs typeface="Arial" panose="020B0604020202020204" pitchFamily="34" charset="0"/>
              </a:rPr>
              <a:t>Two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31" grpId="0" animBg="1"/>
      <p:bldP spid="33" grpId="0"/>
      <p:bldP spid="35" grpId="0" animBg="1"/>
      <p:bldP spid="36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9">
            <a:extLst>
              <a:ext uri="{FF2B5EF4-FFF2-40B4-BE49-F238E27FC236}">
                <a16:creationId xmlns:a16="http://schemas.microsoft.com/office/drawing/2014/main" id="{4C6E0B58-DDD5-482D-AA51-BB5F2A0FE0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54B97E7B-3CE3-4E58-A8F4-A2CABBEBB4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79613" y="333375"/>
            <a:ext cx="5113337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800" dirty="0">
                <a:solidFill>
                  <a:srgbClr val="FFFF00"/>
                </a:solidFill>
              </a:rPr>
              <a:t>Starter</a:t>
            </a:r>
          </a:p>
        </p:txBody>
      </p:sp>
      <p:pic>
        <p:nvPicPr>
          <p:cNvPr id="48132" name="Picture 3" descr="scottishflag">
            <a:extLst>
              <a:ext uri="{FF2B5EF4-FFF2-40B4-BE49-F238E27FC236}">
                <a16:creationId xmlns:a16="http://schemas.microsoft.com/office/drawing/2014/main" id="{352C5167-7CAE-475A-A39F-55AF0F8557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Office Objects 0572">
            <a:extLst>
              <a:ext uri="{FF2B5EF4-FFF2-40B4-BE49-F238E27FC236}">
                <a16:creationId xmlns:a16="http://schemas.microsoft.com/office/drawing/2014/main" id="{030F2781-B4AA-4E4A-9154-19EB05EA4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 Box 6">
            <a:extLst>
              <a:ext uri="{FF2B5EF4-FFF2-40B4-BE49-F238E27FC236}">
                <a16:creationId xmlns:a16="http://schemas.microsoft.com/office/drawing/2014/main" id="{20ED98C7-B826-4AC5-BB7E-C7AC0E17076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48135" name="Text Box 15">
            <a:extLst>
              <a:ext uri="{FF2B5EF4-FFF2-40B4-BE49-F238E27FC236}">
                <a16:creationId xmlns:a16="http://schemas.microsoft.com/office/drawing/2014/main" id="{84F8F348-F675-4A34-831F-097E64EBB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  <p:sp>
        <p:nvSpPr>
          <p:cNvPr id="48136" name="TextBox 9">
            <a:extLst>
              <a:ext uri="{FF2B5EF4-FFF2-40B4-BE49-F238E27FC236}">
                <a16:creationId xmlns:a16="http://schemas.microsoft.com/office/drawing/2014/main" id="{985E73DF-A022-4B65-B5BB-F467D0FD5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117725"/>
            <a:ext cx="775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Q1. 	How can we tell if two lines are parallel.</a:t>
            </a:r>
          </a:p>
        </p:txBody>
      </p:sp>
      <p:sp>
        <p:nvSpPr>
          <p:cNvPr id="48137" name="TextBox 10">
            <a:extLst>
              <a:ext uri="{FF2B5EF4-FFF2-40B4-BE49-F238E27FC236}">
                <a16:creationId xmlns:a16="http://schemas.microsoft.com/office/drawing/2014/main" id="{89E23133-99F2-43F1-BAEA-0071B3F5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3429000"/>
            <a:ext cx="8334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Q2. 	Write down the three ratios connecting</a:t>
            </a:r>
          </a:p>
          <a:p>
            <a:pPr eaLnBrk="1" hangingPunct="1"/>
            <a:endParaRPr lang="en-GB" altLang="en-US" sz="2800"/>
          </a:p>
          <a:p>
            <a:pPr eaLnBrk="1" hangingPunct="1"/>
            <a:r>
              <a:rPr lang="en-GB" altLang="en-US" sz="2800"/>
              <a:t>	the circle , arc length and area of a sector.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F5B13DB-529D-434B-BFF9-FD732660F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9600" y="228600"/>
            <a:ext cx="5711825" cy="1143000"/>
          </a:xfrm>
        </p:spPr>
        <p:txBody>
          <a:bodyPr/>
          <a:lstStyle/>
          <a:p>
            <a:pPr algn="ctr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Finding Angles </a:t>
            </a:r>
            <a:br>
              <a:rPr lang="en-GB" sz="32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Using The Cosine Rule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F4E479C7-6B20-497F-9110-2A2391B42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865313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Consider the Cosine Rule again: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137F73E-4A06-44F5-B4A5-438C430C6F43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865082"/>
            <a:ext cx="3276600" cy="400050"/>
            <a:chOff x="816" y="3456"/>
            <a:chExt cx="2064" cy="252"/>
          </a:xfrm>
          <a:noFill/>
        </p:grpSpPr>
        <p:sp>
          <p:nvSpPr>
            <p:cNvPr id="10245" name="Text Box 5">
              <a:extLst>
                <a:ext uri="{FF2B5EF4-FFF2-40B4-BE49-F238E27FC236}">
                  <a16:creationId xmlns:a16="http://schemas.microsoft.com/office/drawing/2014/main" id="{9A8E2075-BA8D-4A78-BF30-153AFE842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456"/>
              <a:ext cx="480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00"/>
                  </a:solidFill>
                  <a:cs typeface="Arial" charset="0"/>
                </a:rPr>
                <a:t>a</a:t>
              </a:r>
              <a:r>
                <a:rPr lang="en-GB" sz="2000" baseline="30000">
                  <a:solidFill>
                    <a:srgbClr val="FFFF00"/>
                  </a:solidFill>
                  <a:cs typeface="Arial" charset="0"/>
                </a:rPr>
                <a:t>2 </a:t>
              </a:r>
              <a:r>
                <a:rPr lang="en-GB" sz="2000">
                  <a:solidFill>
                    <a:srgbClr val="FFFF00"/>
                  </a:solidFill>
                  <a:cs typeface="Arial" charset="0"/>
                </a:rPr>
                <a:t>=</a:t>
              </a:r>
            </a:p>
          </p:txBody>
        </p:sp>
        <p:sp>
          <p:nvSpPr>
            <p:cNvPr id="10246" name="Text Box 6">
              <a:extLst>
                <a:ext uri="{FF2B5EF4-FFF2-40B4-BE49-F238E27FC236}">
                  <a16:creationId xmlns:a16="http://schemas.microsoft.com/office/drawing/2014/main" id="{299D9004-4ECE-4DB5-96FE-F481FAF25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3456"/>
              <a:ext cx="288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00"/>
                  </a:solidFill>
                  <a:cs typeface="Arial" charset="0"/>
                </a:rPr>
                <a:t>b</a:t>
              </a:r>
              <a:r>
                <a:rPr lang="en-GB" sz="2000" baseline="30000">
                  <a:solidFill>
                    <a:srgbClr val="FFFF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0247" name="Text Box 7">
              <a:extLst>
                <a:ext uri="{FF2B5EF4-FFF2-40B4-BE49-F238E27FC236}">
                  <a16:creationId xmlns:a16="http://schemas.microsoft.com/office/drawing/2014/main" id="{53F7E9CD-4441-4535-BC28-AF63CADC8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456"/>
              <a:ext cx="240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00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0248" name="Text Box 8">
              <a:extLst>
                <a:ext uri="{FF2B5EF4-FFF2-40B4-BE49-F238E27FC236}">
                  <a16:creationId xmlns:a16="http://schemas.microsoft.com/office/drawing/2014/main" id="{7A5FFB06-DF99-4A2C-9078-403AE3744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456"/>
              <a:ext cx="288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00"/>
                  </a:solidFill>
                  <a:cs typeface="Arial" charset="0"/>
                </a:rPr>
                <a:t>c</a:t>
              </a:r>
              <a:r>
                <a:rPr lang="en-GB" sz="2000" baseline="30000">
                  <a:solidFill>
                    <a:srgbClr val="FFFF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0249" name="Text Box 9">
              <a:extLst>
                <a:ext uri="{FF2B5EF4-FFF2-40B4-BE49-F238E27FC236}">
                  <a16:creationId xmlns:a16="http://schemas.microsoft.com/office/drawing/2014/main" id="{90E388CE-72F0-48C0-9401-8E23115735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456"/>
              <a:ext cx="960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dirty="0">
                  <a:solidFill>
                    <a:srgbClr val="FFFF00"/>
                  </a:solidFill>
                  <a:cs typeface="Arial" charset="0"/>
                </a:rPr>
                <a:t>-2bc </a:t>
              </a:r>
              <a:r>
                <a:rPr lang="en-GB" sz="2000" dirty="0" err="1">
                  <a:solidFill>
                    <a:srgbClr val="FFFF00"/>
                  </a:solidFill>
                  <a:cs typeface="Arial" charset="0"/>
                </a:rPr>
                <a:t>cosA</a:t>
              </a:r>
              <a:r>
                <a:rPr lang="en-GB" sz="2000" baseline="30000" dirty="0" err="1">
                  <a:solidFill>
                    <a:srgbClr val="FFFF00"/>
                  </a:solidFill>
                  <a:cs typeface="Arial" charset="0"/>
                </a:rPr>
                <a:t>o</a:t>
              </a:r>
              <a:endParaRPr lang="en-GB" sz="2000" baseline="30000" dirty="0">
                <a:solidFill>
                  <a:srgbClr val="FFFF00"/>
                </a:solidFill>
                <a:cs typeface="Arial" charset="0"/>
              </a:endParaRPr>
            </a:p>
          </p:txBody>
        </p:sp>
      </p:grpSp>
      <p:sp>
        <p:nvSpPr>
          <p:cNvPr id="10250" name="Text Box 10">
            <a:extLst>
              <a:ext uri="{FF2B5EF4-FFF2-40B4-BE49-F238E27FC236}">
                <a16:creationId xmlns:a16="http://schemas.microsoft.com/office/drawing/2014/main" id="{BB63A0AB-0AA6-4EFD-BBD5-C2D9A52E2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339975"/>
            <a:ext cx="754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We are going to change the subject of the formula to cos A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CE9C7179-CB3F-4C24-B521-DEF7AC760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949575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Turn the formula around:</a:t>
            </a:r>
          </a:p>
        </p:txBody>
      </p:sp>
      <p:sp>
        <p:nvSpPr>
          <p:cNvPr id="10259" name="Text Box 19">
            <a:extLst>
              <a:ext uri="{FF2B5EF4-FFF2-40B4-BE49-F238E27FC236}">
                <a16:creationId xmlns:a16="http://schemas.microsoft.com/office/drawing/2014/main" id="{F75A9B3B-F06E-4787-AA46-C9DF93C5E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49575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b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2 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+ c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2 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– 2bc cos A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= a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2 </a:t>
            </a:r>
          </a:p>
        </p:txBody>
      </p:sp>
      <p:sp>
        <p:nvSpPr>
          <p:cNvPr id="10260" name="Text Box 20">
            <a:extLst>
              <a:ext uri="{FF2B5EF4-FFF2-40B4-BE49-F238E27FC236}">
                <a16:creationId xmlns:a16="http://schemas.microsoft.com/office/drawing/2014/main" id="{B75C8F7D-0A66-4FD8-B448-D56B28E59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505200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Take b</a:t>
            </a:r>
            <a:r>
              <a:rPr lang="en-GB" altLang="en-US" sz="2000" baseline="30000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 and c</a:t>
            </a:r>
            <a:r>
              <a:rPr lang="en-GB" altLang="en-US" sz="2000" baseline="30000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 across.</a:t>
            </a:r>
          </a:p>
        </p:txBody>
      </p:sp>
      <p:sp>
        <p:nvSpPr>
          <p:cNvPr id="10261" name="Text Box 21">
            <a:extLst>
              <a:ext uri="{FF2B5EF4-FFF2-40B4-BE49-F238E27FC236}">
                <a16:creationId xmlns:a16="http://schemas.microsoft.com/office/drawing/2014/main" id="{048BEB1A-A6A0-492E-AF78-713A7CA0C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57588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-2bc cos A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= a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– b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– c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262" name="Text Box 22">
            <a:extLst>
              <a:ext uri="{FF2B5EF4-FFF2-40B4-BE49-F238E27FC236}">
                <a16:creationId xmlns:a16="http://schemas.microsoft.com/office/drawing/2014/main" id="{6FBBED31-D0F0-4CE0-A574-E9B0068DD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34340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Divide by – 2 bc.</a:t>
            </a:r>
          </a:p>
        </p:txBody>
      </p:sp>
      <p:graphicFrame>
        <p:nvGraphicFramePr>
          <p:cNvPr id="10265" name="Object 2">
            <a:extLst>
              <a:ext uri="{FF2B5EF4-FFF2-40B4-BE49-F238E27FC236}">
                <a16:creationId xmlns:a16="http://schemas.microsoft.com/office/drawing/2014/main" id="{5217247F-7E2F-48F3-BA77-684A9268A1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164013"/>
          <a:ext cx="27384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419040" progId="Equation.DSMT4">
                  <p:embed/>
                </p:oleObj>
              </mc:Choice>
              <mc:Fallback>
                <p:oleObj name="Equation" r:id="rId2" imgW="12952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64013"/>
                        <a:ext cx="273843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6" name="Text Box 26">
            <a:extLst>
              <a:ext uri="{FF2B5EF4-FFF2-40B4-BE49-F238E27FC236}">
                <a16:creationId xmlns:a16="http://schemas.microsoft.com/office/drawing/2014/main" id="{221B32AC-98AD-4A53-8246-2D3B3E927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10540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Divide top and bottom by -1</a:t>
            </a:r>
          </a:p>
        </p:txBody>
      </p:sp>
      <p:graphicFrame>
        <p:nvGraphicFramePr>
          <p:cNvPr id="10267" name="Object 3">
            <a:extLst>
              <a:ext uri="{FF2B5EF4-FFF2-40B4-BE49-F238E27FC236}">
                <a16:creationId xmlns:a16="http://schemas.microsoft.com/office/drawing/2014/main" id="{BE946B80-F04B-4453-96A3-48BE5FF652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257800"/>
          <a:ext cx="27654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419040" progId="Equation.DSMT4">
                  <p:embed/>
                </p:oleObj>
              </mc:Choice>
              <mc:Fallback>
                <p:oleObj name="Equation" r:id="rId4" imgW="130788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257800"/>
                        <a:ext cx="2765425" cy="885825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Text Box 28">
            <a:extLst>
              <a:ext uri="{FF2B5EF4-FFF2-40B4-BE49-F238E27FC236}">
                <a16:creationId xmlns:a16="http://schemas.microsoft.com/office/drawing/2014/main" id="{45FDFD7F-8C6F-4402-94D5-63BB79A4B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670550"/>
            <a:ext cx="396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You now have a formula for finding an angle if you know all three sides of the triangle.</a:t>
            </a:r>
          </a:p>
        </p:txBody>
      </p:sp>
      <p:pic>
        <p:nvPicPr>
          <p:cNvPr id="3087" name="Picture 3" descr="scottishflag">
            <a:extLst>
              <a:ext uri="{FF2B5EF4-FFF2-40B4-BE49-F238E27FC236}">
                <a16:creationId xmlns:a16="http://schemas.microsoft.com/office/drawing/2014/main" id="{6F84ABFE-E289-4CE9-8D41-2C7085545C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4" descr="Office Objects 0572">
            <a:extLst>
              <a:ext uri="{FF2B5EF4-FFF2-40B4-BE49-F238E27FC236}">
                <a16:creationId xmlns:a16="http://schemas.microsoft.com/office/drawing/2014/main" id="{2D48CE13-63A6-4AC7-81E1-48319D48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5">
            <a:extLst>
              <a:ext uri="{FF2B5EF4-FFF2-40B4-BE49-F238E27FC236}">
                <a16:creationId xmlns:a16="http://schemas.microsoft.com/office/drawing/2014/main" id="{4689EDA2-5190-4231-A4E8-F661970AC67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3090" name="TextBox 22">
            <a:extLst>
              <a:ext uri="{FF2B5EF4-FFF2-40B4-BE49-F238E27FC236}">
                <a16:creationId xmlns:a16="http://schemas.microsoft.com/office/drawing/2014/main" id="{5C110F35-0E9B-4C9E-B73F-A981B63B3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  <a:cs typeface="Arial" panose="020B0604020202020204" pitchFamily="34" charset="0"/>
              </a:rPr>
              <a:t>Nat 5</a:t>
            </a:r>
          </a:p>
        </p:txBody>
      </p:sp>
      <p:sp>
        <p:nvSpPr>
          <p:cNvPr id="3091" name="TextBox 19">
            <a:extLst>
              <a:ext uri="{FF2B5EF4-FFF2-40B4-BE49-F238E27FC236}">
                <a16:creationId xmlns:a16="http://schemas.microsoft.com/office/drawing/2014/main" id="{6AF4A9AA-C258-43F1-B86B-206F5DF2E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Works for any Triangle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50" grpId="0"/>
      <p:bldP spid="10258" grpId="0"/>
      <p:bldP spid="10259" grpId="0" autoUpdateAnimBg="0"/>
      <p:bldP spid="10260" grpId="0"/>
      <p:bldP spid="10261" grpId="0" autoUpdateAnimBg="0"/>
      <p:bldP spid="10262" grpId="0"/>
      <p:bldP spid="10266" grpId="0"/>
      <p:bldP spid="102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>
            <a:extLst>
              <a:ext uri="{FF2B5EF4-FFF2-40B4-BE49-F238E27FC236}">
                <a16:creationId xmlns:a16="http://schemas.microsoft.com/office/drawing/2014/main" id="{564C392A-E3C3-4C1D-B51A-802DA831D916}"/>
              </a:ext>
            </a:extLst>
          </p:cNvPr>
          <p:cNvGrpSpPr>
            <a:grpSpLocks/>
          </p:cNvGrpSpPr>
          <p:nvPr/>
        </p:nvGrpSpPr>
        <p:grpSpPr bwMode="auto">
          <a:xfrm>
            <a:off x="4876794" y="1647378"/>
            <a:ext cx="4038600" cy="1909763"/>
            <a:chOff x="2832" y="1344"/>
            <a:chExt cx="2544" cy="1203"/>
          </a:xfrm>
          <a:noFill/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C89AEA7F-A818-4DEB-9375-759876AAFC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344"/>
              <a:ext cx="2448" cy="864"/>
              <a:chOff x="2928" y="1344"/>
              <a:chExt cx="2448" cy="864"/>
            </a:xfrm>
            <a:grpFill/>
          </p:grpSpPr>
          <p:sp>
            <p:nvSpPr>
              <p:cNvPr id="11268" name="Line 4">
                <a:extLst>
                  <a:ext uri="{FF2B5EF4-FFF2-40B4-BE49-F238E27FC236}">
                    <a16:creationId xmlns:a16="http://schemas.microsoft.com/office/drawing/2014/main" id="{A9143421-F6C1-49A2-B37B-71962D0A1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" y="1344"/>
                <a:ext cx="864" cy="864"/>
              </a:xfrm>
              <a:prstGeom prst="line">
                <a:avLst/>
              </a:prstGeom>
              <a:grp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69" name="Line 5">
                <a:extLst>
                  <a:ext uri="{FF2B5EF4-FFF2-40B4-BE49-F238E27FC236}">
                    <a16:creationId xmlns:a16="http://schemas.microsoft.com/office/drawing/2014/main" id="{0DF45DEF-3154-4C1B-9EEE-31E2FB7CC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2" y="1344"/>
                <a:ext cx="1584" cy="864"/>
              </a:xfrm>
              <a:prstGeom prst="line">
                <a:avLst/>
              </a:prstGeom>
              <a:grp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1270" name="Line 6">
                <a:extLst>
                  <a:ext uri="{FF2B5EF4-FFF2-40B4-BE49-F238E27FC236}">
                    <a16:creationId xmlns:a16="http://schemas.microsoft.com/office/drawing/2014/main" id="{5F2508A2-E4EB-4D53-BF94-F1D218008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208"/>
                <a:ext cx="2448" cy="0"/>
              </a:xfrm>
              <a:prstGeom prst="line">
                <a:avLst/>
              </a:prstGeom>
              <a:grp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 sz="200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11273" name="Text Box 9">
              <a:extLst>
                <a:ext uri="{FF2B5EF4-FFF2-40B4-BE49-F238E27FC236}">
                  <a16:creationId xmlns:a16="http://schemas.microsoft.com/office/drawing/2014/main" id="{A05B54B4-C128-4BCA-9DB9-5BD322BD2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56"/>
              <a:ext cx="672" cy="291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FFFFFF"/>
                  </a:solidFill>
                  <a:cs typeface="Arial" charset="0"/>
                </a:rPr>
                <a:t>12cm</a:t>
              </a:r>
            </a:p>
          </p:txBody>
        </p:sp>
        <p:sp>
          <p:nvSpPr>
            <p:cNvPr id="11274" name="Text Box 10">
              <a:extLst>
                <a:ext uri="{FF2B5EF4-FFF2-40B4-BE49-F238E27FC236}">
                  <a16:creationId xmlns:a16="http://schemas.microsoft.com/office/drawing/2014/main" id="{584FB913-4DD1-4672-9A7B-59F571845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488"/>
              <a:ext cx="672" cy="291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FFFFFF"/>
                  </a:solidFill>
                  <a:cs typeface="Arial" charset="0"/>
                </a:rPr>
                <a:t>8cm</a:t>
              </a:r>
            </a:p>
          </p:txBody>
        </p:sp>
        <p:sp>
          <p:nvSpPr>
            <p:cNvPr id="11275" name="Text Box 11">
              <a:extLst>
                <a:ext uri="{FF2B5EF4-FFF2-40B4-BE49-F238E27FC236}">
                  <a16:creationId xmlns:a16="http://schemas.microsoft.com/office/drawing/2014/main" id="{072AF3AE-3033-43F7-B7E1-247923DD5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488"/>
              <a:ext cx="576" cy="288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FFFFFF"/>
                  </a:solidFill>
                  <a:cs typeface="Arial" charset="0"/>
                </a:rPr>
                <a:t>10cm</a:t>
              </a:r>
            </a:p>
          </p:txBody>
        </p:sp>
      </p:grpSp>
      <p:sp>
        <p:nvSpPr>
          <p:cNvPr id="11278" name="Text Box 14">
            <a:extLst>
              <a:ext uri="{FF2B5EF4-FFF2-40B4-BE49-F238E27FC236}">
                <a16:creationId xmlns:a16="http://schemas.microsoft.com/office/drawing/2014/main" id="{6B2029F3-ED6E-48E6-8508-6A647E208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44963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Write down the formula for cos F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</a:p>
        </p:txBody>
      </p:sp>
      <p:graphicFrame>
        <p:nvGraphicFramePr>
          <p:cNvPr id="16384" name="Object 2">
            <a:extLst>
              <a:ext uri="{FF2B5EF4-FFF2-40B4-BE49-F238E27FC236}">
                <a16:creationId xmlns:a16="http://schemas.microsoft.com/office/drawing/2014/main" id="{D4B07748-117B-4F49-9EFC-4F4016C5FE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8088" y="2813050"/>
          <a:ext cx="28717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640" imgH="419040" progId="Equation.DSMT4">
                  <p:embed/>
                </p:oleObj>
              </mc:Choice>
              <mc:Fallback>
                <p:oleObj name="Equation" r:id="rId3" imgW="135864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813050"/>
                        <a:ext cx="2871787" cy="885825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Text Box 16">
            <a:extLst>
              <a:ext uri="{FF2B5EF4-FFF2-40B4-BE49-F238E27FC236}">
                <a16:creationId xmlns:a16="http://schemas.microsoft.com/office/drawing/2014/main" id="{7A2188C0-01F9-467C-AF38-F05BADABB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488" y="39512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Label and identify F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and d , e and f.</a:t>
            </a:r>
          </a:p>
        </p:txBody>
      </p:sp>
      <p:sp>
        <p:nvSpPr>
          <p:cNvPr id="11283" name="Text Box 19">
            <a:extLst>
              <a:ext uri="{FF2B5EF4-FFF2-40B4-BE49-F238E27FC236}">
                <a16:creationId xmlns:a16="http://schemas.microsoft.com/office/drawing/2014/main" id="{2B7C23C6-C676-42F9-95A3-9566E7B1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4005263"/>
            <a:ext cx="111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F</a:t>
            </a:r>
            <a:r>
              <a:rPr lang="en-GB" altLang="en-US" sz="2000" baseline="30000">
                <a:solidFill>
                  <a:srgbClr val="FFFFFF"/>
                </a:solidFill>
                <a:cs typeface="Arial" panose="020B0604020202020204" pitchFamily="34" charset="0"/>
              </a:rPr>
              <a:t>o</a:t>
            </a: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 = ?</a:t>
            </a:r>
            <a:endParaRPr lang="en-GB" altLang="en-US" sz="2000" baseline="30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284" name="Text Box 20">
            <a:extLst>
              <a:ext uri="{FF2B5EF4-FFF2-40B4-BE49-F238E27FC236}">
                <a16:creationId xmlns:a16="http://schemas.microsoft.com/office/drawing/2014/main" id="{DDBE2256-21E6-4E9D-82C8-D46FEF752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3978275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f = 8</a:t>
            </a:r>
          </a:p>
        </p:txBody>
      </p:sp>
      <p:sp>
        <p:nvSpPr>
          <p:cNvPr id="11285" name="Text Box 21">
            <a:extLst>
              <a:ext uri="{FF2B5EF4-FFF2-40B4-BE49-F238E27FC236}">
                <a16:creationId xmlns:a16="http://schemas.microsoft.com/office/drawing/2014/main" id="{B4A67D89-B4B8-4354-96F2-7502B89C9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3978275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e = 10</a:t>
            </a:r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2861DA82-A416-40F4-859D-2F877705E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397827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d = 12</a:t>
            </a: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82F2CC9F-8DD5-44B9-99DD-DB8A7128D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181600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Substitute values into the formula.</a:t>
            </a:r>
          </a:p>
        </p:txBody>
      </p:sp>
      <p:graphicFrame>
        <p:nvGraphicFramePr>
          <p:cNvPr id="16385" name="Object 3">
            <a:extLst>
              <a:ext uri="{FF2B5EF4-FFF2-40B4-BE49-F238E27FC236}">
                <a16:creationId xmlns:a16="http://schemas.microsoft.com/office/drawing/2014/main" id="{9653318F-8D42-4AA3-8487-D86DD0488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4125" y="4583113"/>
          <a:ext cx="27463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360" imgH="419040" progId="Equation.DSMT4">
                  <p:embed/>
                </p:oleObj>
              </mc:Choice>
              <mc:Fallback>
                <p:oleObj name="Equation" r:id="rId5" imgW="142236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4583113"/>
                        <a:ext cx="2746375" cy="809625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0" name="Text Box 26">
            <a:extLst>
              <a:ext uri="{FF2B5EF4-FFF2-40B4-BE49-F238E27FC236}">
                <a16:creationId xmlns:a16="http://schemas.microsoft.com/office/drawing/2014/main" id="{3C2E5616-58C6-4BB1-BF9A-3AF861D9F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Calculate cos F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.</a:t>
            </a:r>
          </a:p>
        </p:txBody>
      </p:sp>
      <p:sp>
        <p:nvSpPr>
          <p:cNvPr id="11291" name="Text Box 27">
            <a:extLst>
              <a:ext uri="{FF2B5EF4-FFF2-40B4-BE49-F238E27FC236}">
                <a16:creationId xmlns:a16="http://schemas.microsoft.com/office/drawing/2014/main" id="{253D92C1-E856-4594-800B-F55BBCEC3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499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Cos F</a:t>
            </a:r>
            <a:r>
              <a:rPr lang="en-GB" altLang="en-US" sz="2000" baseline="30000">
                <a:solidFill>
                  <a:srgbClr val="FFFFFF"/>
                </a:solidFill>
                <a:cs typeface="Arial" panose="020B0604020202020204" pitchFamily="34" charset="0"/>
              </a:rPr>
              <a:t>o </a:t>
            </a: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11292" name="Text Box 28">
            <a:extLst>
              <a:ext uri="{FF2B5EF4-FFF2-40B4-BE49-F238E27FC236}">
                <a16:creationId xmlns:a16="http://schemas.microsoft.com/office/drawing/2014/main" id="{C8DDD222-1D29-4926-A636-09AF7C082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5649913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0.75</a:t>
            </a:r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id="{DDB7E666-2FE8-44EB-A69F-46037772B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248400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Use cos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-1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0.75 to find F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</a:p>
        </p:txBody>
      </p:sp>
      <p:sp>
        <p:nvSpPr>
          <p:cNvPr id="11294" name="Text Box 30">
            <a:extLst>
              <a:ext uri="{FF2B5EF4-FFF2-40B4-BE49-F238E27FC236}">
                <a16:creationId xmlns:a16="http://schemas.microsoft.com/office/drawing/2014/main" id="{FFCCB11D-5A66-457F-AE38-85C349097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259513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F</a:t>
            </a:r>
            <a:r>
              <a:rPr lang="en-GB" altLang="en-US" sz="2000" baseline="30000">
                <a:solidFill>
                  <a:srgbClr val="FFFFFF"/>
                </a:solidFill>
                <a:cs typeface="Arial" panose="020B0604020202020204" pitchFamily="34" charset="0"/>
              </a:rPr>
              <a:t>o </a:t>
            </a: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 = 41.4</a:t>
            </a:r>
            <a:r>
              <a:rPr lang="en-GB" altLang="en-US" sz="2000" baseline="30000">
                <a:solidFill>
                  <a:srgbClr val="FFFFFF"/>
                </a:solidFill>
                <a:cs typeface="Arial" panose="020B0604020202020204" pitchFamily="34" charset="0"/>
              </a:rPr>
              <a:t>o </a:t>
            </a:r>
          </a:p>
        </p:txBody>
      </p:sp>
      <p:sp>
        <p:nvSpPr>
          <p:cNvPr id="4113" name="Text Box 31">
            <a:extLst>
              <a:ext uri="{FF2B5EF4-FFF2-40B4-BE49-F238E27FC236}">
                <a16:creationId xmlns:a16="http://schemas.microsoft.com/office/drawing/2014/main" id="{7F6FC868-4A29-497C-A776-9E306BC68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13" y="1862138"/>
            <a:ext cx="34099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Example  : Calculate the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unknown angle F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.  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AE5BD88C-A1C8-4020-BF90-C32378FF6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9600" y="228600"/>
            <a:ext cx="5711825" cy="1143000"/>
          </a:xfrm>
        </p:spPr>
        <p:txBody>
          <a:bodyPr/>
          <a:lstStyle/>
          <a:p>
            <a:pPr algn="ctr"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Finding Angles </a:t>
            </a:r>
            <a:br>
              <a:rPr lang="en-GB" sz="3200" dirty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3200" dirty="0">
                <a:solidFill>
                  <a:srgbClr val="FFFF00"/>
                </a:solidFill>
                <a:latin typeface="Comic Sans MS" pitchFamily="66" charset="0"/>
              </a:rPr>
              <a:t>Using The Cosine Rule</a:t>
            </a:r>
          </a:p>
        </p:txBody>
      </p:sp>
      <p:pic>
        <p:nvPicPr>
          <p:cNvPr id="4115" name="Picture 3" descr="scottishflag">
            <a:extLst>
              <a:ext uri="{FF2B5EF4-FFF2-40B4-BE49-F238E27FC236}">
                <a16:creationId xmlns:a16="http://schemas.microsoft.com/office/drawing/2014/main" id="{D0965ECF-80EF-428B-BEDF-4F5FE2130E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4" descr="Office Objects 0572">
            <a:extLst>
              <a:ext uri="{FF2B5EF4-FFF2-40B4-BE49-F238E27FC236}">
                <a16:creationId xmlns:a16="http://schemas.microsoft.com/office/drawing/2014/main" id="{5A41C663-0E08-4A58-A0BC-1FD1C8873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" name="Text Box 5">
            <a:extLst>
              <a:ext uri="{FF2B5EF4-FFF2-40B4-BE49-F238E27FC236}">
                <a16:creationId xmlns:a16="http://schemas.microsoft.com/office/drawing/2014/main" id="{94831CEA-818E-4B4B-8520-0626058F9B2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4118" name="TextBox 33">
            <a:extLst>
              <a:ext uri="{FF2B5EF4-FFF2-40B4-BE49-F238E27FC236}">
                <a16:creationId xmlns:a16="http://schemas.microsoft.com/office/drawing/2014/main" id="{D51D0869-5EF6-4F8C-8A58-B3E902AD0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  <a:cs typeface="Arial" panose="020B0604020202020204" pitchFamily="34" charset="0"/>
              </a:rPr>
              <a:t>Nat 5</a:t>
            </a:r>
          </a:p>
        </p:txBody>
      </p:sp>
      <p:sp>
        <p:nvSpPr>
          <p:cNvPr id="4119" name="TextBox 19">
            <a:extLst>
              <a:ext uri="{FF2B5EF4-FFF2-40B4-BE49-F238E27FC236}">
                <a16:creationId xmlns:a16="http://schemas.microsoft.com/office/drawing/2014/main" id="{189226B5-96BD-4839-8C1B-A21E566BF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Works for any Triangle</a:t>
            </a:r>
          </a:p>
        </p:txBody>
      </p:sp>
      <p:sp>
        <p:nvSpPr>
          <p:cNvPr id="4120" name="TextBox 31">
            <a:extLst>
              <a:ext uri="{FF2B5EF4-FFF2-40B4-BE49-F238E27FC236}">
                <a16:creationId xmlns:a16="http://schemas.microsoft.com/office/drawing/2014/main" id="{9796C1F4-236B-4F9E-8651-4CEB2AD9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2789238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E</a:t>
            </a:r>
          </a:p>
        </p:txBody>
      </p:sp>
      <p:sp>
        <p:nvSpPr>
          <p:cNvPr id="4121" name="TextBox 32">
            <a:extLst>
              <a:ext uri="{FF2B5EF4-FFF2-40B4-BE49-F238E27FC236}">
                <a16:creationId xmlns:a16="http://schemas.microsoft.com/office/drawing/2014/main" id="{D7A05115-295E-4094-BBCE-C66744156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1219200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D</a:t>
            </a:r>
          </a:p>
        </p:txBody>
      </p:sp>
      <p:sp>
        <p:nvSpPr>
          <p:cNvPr id="4122" name="TextBox 33">
            <a:extLst>
              <a:ext uri="{FF2B5EF4-FFF2-40B4-BE49-F238E27FC236}">
                <a16:creationId xmlns:a16="http://schemas.microsoft.com/office/drawing/2014/main" id="{F35592F8-82ED-43A4-8FAD-AB60327A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25" y="2835275"/>
            <a:ext cx="37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F</a:t>
            </a:r>
          </a:p>
        </p:txBody>
      </p:sp>
      <p:sp>
        <p:nvSpPr>
          <p:cNvPr id="4123" name="TextBox 34">
            <a:extLst>
              <a:ext uri="{FF2B5EF4-FFF2-40B4-BE49-F238E27FC236}">
                <a16:creationId xmlns:a16="http://schemas.microsoft.com/office/drawing/2014/main" id="{E5418AAC-C03E-4076-9DDF-BECA8EB80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1163" y="2149475"/>
            <a:ext cx="354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e</a:t>
            </a:r>
          </a:p>
        </p:txBody>
      </p:sp>
      <p:sp>
        <p:nvSpPr>
          <p:cNvPr id="4124" name="TextBox 35">
            <a:extLst>
              <a:ext uri="{FF2B5EF4-FFF2-40B4-BE49-F238E27FC236}">
                <a16:creationId xmlns:a16="http://schemas.microsoft.com/office/drawing/2014/main" id="{6093D4C1-3ADE-4E0D-B090-1566448E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675" y="30019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d</a:t>
            </a:r>
          </a:p>
        </p:txBody>
      </p:sp>
      <p:sp>
        <p:nvSpPr>
          <p:cNvPr id="4125" name="TextBox 36">
            <a:extLst>
              <a:ext uri="{FF2B5EF4-FFF2-40B4-BE49-F238E27FC236}">
                <a16:creationId xmlns:a16="http://schemas.microsoft.com/office/drawing/2014/main" id="{79062D82-4523-4030-8216-DDFECE8BE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209800"/>
            <a:ext cx="341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  <p:bldP spid="11280" grpId="0"/>
      <p:bldP spid="11283" grpId="0" autoUpdateAnimBg="0"/>
      <p:bldP spid="11284" grpId="0" autoUpdateAnimBg="0"/>
      <p:bldP spid="11285" grpId="0" autoUpdateAnimBg="0"/>
      <p:bldP spid="11286" grpId="0" autoUpdateAnimBg="0"/>
      <p:bldP spid="11287" grpId="0"/>
      <p:bldP spid="11290" grpId="0"/>
      <p:bldP spid="11291" grpId="0" autoUpdateAnimBg="0"/>
      <p:bldP spid="11292" grpId="0" autoUpdateAnimBg="0"/>
      <p:bldP spid="11293" grpId="0"/>
      <p:bldP spid="112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3">
            <a:extLst>
              <a:ext uri="{FF2B5EF4-FFF2-40B4-BE49-F238E27FC236}">
                <a16:creationId xmlns:a16="http://schemas.microsoft.com/office/drawing/2014/main" id="{F8C75FF6-D110-49FD-9C4C-B2D9F76A5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1947863"/>
            <a:ext cx="6019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Example : Find the unknown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Angle in the triangle: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20323468-156E-4047-B9C2-F887E972786D}"/>
              </a:ext>
            </a:extLst>
          </p:cNvPr>
          <p:cNvGrpSpPr>
            <a:grpSpLocks/>
          </p:cNvGrpSpPr>
          <p:nvPr/>
        </p:nvGrpSpPr>
        <p:grpSpPr bwMode="auto">
          <a:xfrm>
            <a:off x="4502994" y="1767108"/>
            <a:ext cx="4191000" cy="1619250"/>
            <a:chOff x="1200" y="912"/>
            <a:chExt cx="2640" cy="1020"/>
          </a:xfrm>
          <a:noFill/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3B5B2643-763D-4C90-9152-DA4E5514DD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912"/>
              <a:ext cx="2592" cy="768"/>
              <a:chOff x="1200" y="912"/>
              <a:chExt cx="2592" cy="768"/>
            </a:xfrm>
            <a:grpFill/>
          </p:grpSpPr>
          <p:sp>
            <p:nvSpPr>
              <p:cNvPr id="12292" name="Line 4">
                <a:extLst>
                  <a:ext uri="{FF2B5EF4-FFF2-40B4-BE49-F238E27FC236}">
                    <a16:creationId xmlns:a16="http://schemas.microsoft.com/office/drawing/2014/main" id="{DDE44577-5F4F-4B8F-B7E0-5DCD4C023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912"/>
                <a:ext cx="1584" cy="768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 sz="2000">
                  <a:solidFill>
                    <a:srgbClr val="FFFF00"/>
                  </a:solidFill>
                  <a:cs typeface="Arial" charset="0"/>
                </a:endParaRPr>
              </a:p>
            </p:txBody>
          </p:sp>
          <p:sp>
            <p:nvSpPr>
              <p:cNvPr id="12293" name="Line 5">
                <a:extLst>
                  <a:ext uri="{FF2B5EF4-FFF2-40B4-BE49-F238E27FC236}">
                    <a16:creationId xmlns:a16="http://schemas.microsoft.com/office/drawing/2014/main" id="{8F392B09-1109-411C-AB98-FD9D42712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1008" cy="672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 sz="2000">
                  <a:solidFill>
                    <a:srgbClr val="FFFF00"/>
                  </a:solidFill>
                  <a:cs typeface="Arial" charset="0"/>
                </a:endParaRPr>
              </a:p>
            </p:txBody>
          </p:sp>
          <p:sp>
            <p:nvSpPr>
              <p:cNvPr id="12294" name="Line 6">
                <a:extLst>
                  <a:ext uri="{FF2B5EF4-FFF2-40B4-BE49-F238E27FC236}">
                    <a16:creationId xmlns:a16="http://schemas.microsoft.com/office/drawing/2014/main" id="{0D2A5369-FB8C-4AA4-AADE-33E80D5854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0" y="1584"/>
                <a:ext cx="2592" cy="96"/>
              </a:xfrm>
              <a:prstGeom prst="line">
                <a:avLst/>
              </a:prstGeom>
              <a:grpFill/>
              <a:ln w="285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GB" sz="2000">
                  <a:solidFill>
                    <a:srgbClr val="FFFF00"/>
                  </a:solidFill>
                  <a:cs typeface="Arial" charset="0"/>
                </a:endParaRPr>
              </a:p>
            </p:txBody>
          </p:sp>
        </p:grpSp>
        <p:sp>
          <p:nvSpPr>
            <p:cNvPr id="12296" name="Text Box 8">
              <a:extLst>
                <a:ext uri="{FF2B5EF4-FFF2-40B4-BE49-F238E27FC236}">
                  <a16:creationId xmlns:a16="http://schemas.microsoft.com/office/drawing/2014/main" id="{CF3DECB3-C688-4586-9ECC-3BEBC5148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680"/>
              <a:ext cx="624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00"/>
                  </a:solidFill>
                  <a:cs typeface="Arial" charset="0"/>
                </a:rPr>
                <a:t>26cm</a:t>
              </a:r>
            </a:p>
          </p:txBody>
        </p:sp>
        <p:sp>
          <p:nvSpPr>
            <p:cNvPr id="12297" name="Text Box 9">
              <a:extLst>
                <a:ext uri="{FF2B5EF4-FFF2-40B4-BE49-F238E27FC236}">
                  <a16:creationId xmlns:a16="http://schemas.microsoft.com/office/drawing/2014/main" id="{69671A1A-A2E4-43D6-9A37-C1494FC2E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1008"/>
              <a:ext cx="576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00"/>
                  </a:solidFill>
                  <a:cs typeface="Arial" charset="0"/>
                </a:rPr>
                <a:t>15cm</a:t>
              </a:r>
            </a:p>
          </p:txBody>
        </p:sp>
        <p:sp>
          <p:nvSpPr>
            <p:cNvPr id="12298" name="Text Box 10">
              <a:extLst>
                <a:ext uri="{FF2B5EF4-FFF2-40B4-BE49-F238E27FC236}">
                  <a16:creationId xmlns:a16="http://schemas.microsoft.com/office/drawing/2014/main" id="{529A1409-6CDA-4B19-9F47-D95B4715E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960"/>
              <a:ext cx="624" cy="252"/>
            </a:xfrm>
            <a:prstGeom prst="rect">
              <a:avLst/>
            </a:prstGeom>
            <a:grp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>
                  <a:solidFill>
                    <a:srgbClr val="FFFF00"/>
                  </a:solidFill>
                  <a:cs typeface="Arial" charset="0"/>
                </a:rPr>
                <a:t>13cm</a:t>
              </a:r>
            </a:p>
          </p:txBody>
        </p:sp>
      </p:grpSp>
      <p:sp>
        <p:nvSpPr>
          <p:cNvPr id="12301" name="Text Box 13">
            <a:extLst>
              <a:ext uri="{FF2B5EF4-FFF2-40B4-BE49-F238E27FC236}">
                <a16:creationId xmlns:a16="http://schemas.microsoft.com/office/drawing/2014/main" id="{65C70525-B04F-41B4-AC96-5797C12DA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395663"/>
            <a:ext cx="335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Write down the formula.</a:t>
            </a:r>
          </a:p>
        </p:txBody>
      </p:sp>
      <p:graphicFrame>
        <p:nvGraphicFramePr>
          <p:cNvPr id="12302" name="Object 2">
            <a:extLst>
              <a:ext uri="{FF2B5EF4-FFF2-40B4-BE49-F238E27FC236}">
                <a16:creationId xmlns:a16="http://schemas.microsoft.com/office/drawing/2014/main" id="{5247034A-328C-4B92-895D-583A0A714F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8588" y="3048000"/>
          <a:ext cx="27654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419040" progId="Equation.DSMT4">
                  <p:embed/>
                </p:oleObj>
              </mc:Choice>
              <mc:Fallback>
                <p:oleObj name="Equation" r:id="rId2" imgW="130788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3048000"/>
                        <a:ext cx="2765425" cy="885825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Text Box 15">
            <a:extLst>
              <a:ext uri="{FF2B5EF4-FFF2-40B4-BE49-F238E27FC236}">
                <a16:creationId xmlns:a16="http://schemas.microsoft.com/office/drawing/2014/main" id="{AB8DE645-1D64-4F45-B51A-EA861DFDF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0" y="4183063"/>
            <a:ext cx="362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Identify the sides and angle.</a:t>
            </a: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F8C64ADA-7AFD-4A89-980A-171DE6218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4098925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  <a:r>
              <a:rPr lang="en-GB" altLang="en-US" sz="2000" baseline="30000">
                <a:solidFill>
                  <a:srgbClr val="FFFFFF"/>
                </a:solidFill>
                <a:cs typeface="Arial" panose="020B0604020202020204" pitchFamily="34" charset="0"/>
              </a:rPr>
              <a:t>o</a:t>
            </a: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 = y</a:t>
            </a:r>
            <a:r>
              <a:rPr lang="en-GB" altLang="en-US" sz="2000" baseline="30000">
                <a:solidFill>
                  <a:srgbClr val="FFFFFF"/>
                </a:solidFill>
                <a:cs typeface="Arial" panose="020B0604020202020204" pitchFamily="34" charset="0"/>
              </a:rPr>
              <a:t>o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49ADE786-AE34-439B-967C-B331AD1ED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408940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a = 26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64018F42-4757-42A8-BFF4-8C8812139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4089400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b = 15</a:t>
            </a: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6CF03560-9F08-40E4-A20A-319F09EC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8" y="40894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c = 13</a:t>
            </a:r>
          </a:p>
        </p:txBody>
      </p:sp>
      <p:graphicFrame>
        <p:nvGraphicFramePr>
          <p:cNvPr id="12311" name="Object 3">
            <a:extLst>
              <a:ext uri="{FF2B5EF4-FFF2-40B4-BE49-F238E27FC236}">
                <a16:creationId xmlns:a16="http://schemas.microsoft.com/office/drawing/2014/main" id="{9C4932E3-D96E-469A-8EAF-E529776C8D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9700" y="4665663"/>
          <a:ext cx="304641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419040" progId="Equation.DSMT4">
                  <p:embed/>
                </p:oleObj>
              </mc:Choice>
              <mc:Fallback>
                <p:oleObj name="Equation" r:id="rId4" imgW="149832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4665663"/>
                        <a:ext cx="3046413" cy="852487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38100" cap="sq">
                        <a:solidFill>
                          <a:srgbClr val="FFFF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2" name="Text Box 24">
            <a:extLst>
              <a:ext uri="{FF2B5EF4-FFF2-40B4-BE49-F238E27FC236}">
                <a16:creationId xmlns:a16="http://schemas.microsoft.com/office/drawing/2014/main" id="{0913D8E4-B00F-46C5-80CB-2FAE28B17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8006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Find the value of cosA</a:t>
            </a:r>
            <a:r>
              <a:rPr lang="en-GB" altLang="en-US" sz="20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</a:p>
        </p:txBody>
      </p:sp>
      <p:sp>
        <p:nvSpPr>
          <p:cNvPr id="12313" name="Text Box 25">
            <a:extLst>
              <a:ext uri="{FF2B5EF4-FFF2-40B4-BE49-F238E27FC236}">
                <a16:creationId xmlns:a16="http://schemas.microsoft.com/office/drawing/2014/main" id="{92D8E18A-F9A4-48DD-AC07-16A04BFEC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683250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cosA</a:t>
            </a:r>
            <a:r>
              <a:rPr lang="en-GB" altLang="en-US" sz="2000" baseline="30000">
                <a:solidFill>
                  <a:srgbClr val="FFFFFF"/>
                </a:solidFill>
                <a:cs typeface="Arial" panose="020B0604020202020204" pitchFamily="34" charset="0"/>
              </a:rPr>
              <a:t>o </a:t>
            </a: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12314" name="Text Box 26">
            <a:extLst>
              <a:ext uri="{FF2B5EF4-FFF2-40B4-BE49-F238E27FC236}">
                <a16:creationId xmlns:a16="http://schemas.microsoft.com/office/drawing/2014/main" id="{07549BB3-2BB3-4B2D-B7B1-4438AF37C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571182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- 0.723</a:t>
            </a:r>
          </a:p>
        </p:txBody>
      </p:sp>
      <p:sp>
        <p:nvSpPr>
          <p:cNvPr id="12315" name="Text Box 27">
            <a:extLst>
              <a:ext uri="{FF2B5EF4-FFF2-40B4-BE49-F238E27FC236}">
                <a16:creationId xmlns:a16="http://schemas.microsoft.com/office/drawing/2014/main" id="{4D66D6B8-2E09-41F9-A4C6-F9E73A8E7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5486400"/>
            <a:ext cx="3521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The </a:t>
            </a:r>
            <a:r>
              <a:rPr lang="en-GB" altLang="en-US" sz="2800">
                <a:cs typeface="Arial" panose="020B0604020202020204" pitchFamily="34" charset="0"/>
              </a:rPr>
              <a:t>negative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 tells you the angle is </a:t>
            </a:r>
            <a:r>
              <a:rPr lang="en-GB" altLang="en-US" sz="2800">
                <a:cs typeface="Arial" panose="020B0604020202020204" pitchFamily="34" charset="0"/>
              </a:rPr>
              <a:t>obtuse</a:t>
            </a:r>
            <a:r>
              <a:rPr lang="en-GB" altLang="en-US" sz="2000">
                <a:solidFill>
                  <a:srgbClr val="FFFF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2316" name="Text Box 28">
            <a:extLst>
              <a:ext uri="{FF2B5EF4-FFF2-40B4-BE49-F238E27FC236}">
                <a16:creationId xmlns:a16="http://schemas.microsoft.com/office/drawing/2014/main" id="{03BCF04F-68CE-438B-85B7-C44FCEC6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62484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  <a:r>
              <a:rPr lang="en-GB" altLang="en-US" sz="2000" baseline="30000">
                <a:solidFill>
                  <a:srgbClr val="FFFFFF"/>
                </a:solidFill>
                <a:cs typeface="Arial" panose="020B0604020202020204" pitchFamily="34" charset="0"/>
              </a:rPr>
              <a:t>o </a:t>
            </a: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= </a:t>
            </a:r>
            <a:endParaRPr lang="en-GB" altLang="en-US" sz="2000" baseline="30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317" name="Text Box 29">
            <a:extLst>
              <a:ext uri="{FF2B5EF4-FFF2-40B4-BE49-F238E27FC236}">
                <a16:creationId xmlns:a16="http://schemas.microsoft.com/office/drawing/2014/main" id="{FAE6C420-42B6-43FE-B739-B41A38916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624840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136.3</a:t>
            </a:r>
            <a:r>
              <a:rPr lang="en-GB" altLang="en-US" sz="2000" baseline="30000">
                <a:solidFill>
                  <a:srgbClr val="FFFFFF"/>
                </a:solidFill>
                <a:cs typeface="Arial" panose="020B0604020202020204" pitchFamily="34" charset="0"/>
              </a:rPr>
              <a:t>o</a:t>
            </a:r>
            <a:endParaRPr lang="en-GB" altLang="en-US" sz="20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5138" name="Picture 5" descr="scottishflag">
            <a:extLst>
              <a:ext uri="{FF2B5EF4-FFF2-40B4-BE49-F238E27FC236}">
                <a16:creationId xmlns:a16="http://schemas.microsoft.com/office/drawing/2014/main" id="{8CB4EC15-2DB5-49AD-817E-4416245452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6" descr="Office Objects 0572">
            <a:extLst>
              <a:ext uri="{FF2B5EF4-FFF2-40B4-BE49-F238E27FC236}">
                <a16:creationId xmlns:a16="http://schemas.microsoft.com/office/drawing/2014/main" id="{348BF2BA-2B77-4D9E-8C71-AD1175BA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Text Box 7">
            <a:extLst>
              <a:ext uri="{FF2B5EF4-FFF2-40B4-BE49-F238E27FC236}">
                <a16:creationId xmlns:a16="http://schemas.microsoft.com/office/drawing/2014/main" id="{6CD94A41-66A7-47A4-B950-C6822E7F251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5141" name="TextBox 12">
            <a:extLst>
              <a:ext uri="{FF2B5EF4-FFF2-40B4-BE49-F238E27FC236}">
                <a16:creationId xmlns:a16="http://schemas.microsoft.com/office/drawing/2014/main" id="{8F27BC16-571A-4622-8214-B5C974D38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5250"/>
            <a:ext cx="66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FFF00"/>
                </a:solidFill>
                <a:cs typeface="Arial" panose="020B0604020202020204" pitchFamily="34" charset="0"/>
              </a:rPr>
              <a:t>Nat 5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FF17C893-4B0A-48CB-859B-D70386476992}"/>
              </a:ext>
            </a:extLst>
          </p:cNvPr>
          <p:cNvSpPr txBox="1">
            <a:spLocks noChangeArrowheads="1"/>
          </p:cNvSpPr>
          <p:nvPr/>
        </p:nvSpPr>
        <p:spPr>
          <a:xfrm>
            <a:off x="1879600" y="228600"/>
            <a:ext cx="5711825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32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Finding Angles </a:t>
            </a:r>
            <a:br>
              <a:rPr lang="en-GB" sz="32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GB" sz="32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Using The Cosine Rule</a:t>
            </a:r>
            <a:endParaRPr lang="en-GB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143" name="TextBox 19">
            <a:extLst>
              <a:ext uri="{FF2B5EF4-FFF2-40B4-BE49-F238E27FC236}">
                <a16:creationId xmlns:a16="http://schemas.microsoft.com/office/drawing/2014/main" id="{00AD872D-158F-4653-95DC-F1EF737D6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1320800"/>
            <a:ext cx="2973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FFFFFF"/>
                </a:solidFill>
                <a:cs typeface="Arial" panose="020B0604020202020204" pitchFamily="34" charset="0"/>
              </a:rPr>
              <a:t>Works for any Triangle</a:t>
            </a:r>
          </a:p>
        </p:txBody>
      </p:sp>
      <p:sp>
        <p:nvSpPr>
          <p:cNvPr id="5144" name="TextBox 32">
            <a:extLst>
              <a:ext uri="{FF2B5EF4-FFF2-40B4-BE49-F238E27FC236}">
                <a16:creationId xmlns:a16="http://schemas.microsoft.com/office/drawing/2014/main" id="{7C29479A-FC29-4B18-BD35-75A86275F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371600"/>
            <a:ext cx="409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A</a:t>
            </a:r>
          </a:p>
        </p:txBody>
      </p:sp>
      <p:sp>
        <p:nvSpPr>
          <p:cNvPr id="5145" name="TextBox 33">
            <a:extLst>
              <a:ext uri="{FF2B5EF4-FFF2-40B4-BE49-F238E27FC236}">
                <a16:creationId xmlns:a16="http://schemas.microsoft.com/office/drawing/2014/main" id="{5B806025-A16D-413D-AFF2-E3AF9B7EE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275" y="2606675"/>
            <a:ext cx="37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B</a:t>
            </a:r>
          </a:p>
        </p:txBody>
      </p:sp>
      <p:sp>
        <p:nvSpPr>
          <p:cNvPr id="5146" name="TextBox 34">
            <a:extLst>
              <a:ext uri="{FF2B5EF4-FFF2-40B4-BE49-F238E27FC236}">
                <a16:creationId xmlns:a16="http://schemas.microsoft.com/office/drawing/2014/main" id="{DB7D6F4A-2D6C-442F-A9DA-2FCA27C03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2773363"/>
            <a:ext cx="36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C</a:t>
            </a:r>
          </a:p>
        </p:txBody>
      </p:sp>
      <p:sp>
        <p:nvSpPr>
          <p:cNvPr id="5147" name="TextBox 35">
            <a:extLst>
              <a:ext uri="{FF2B5EF4-FFF2-40B4-BE49-F238E27FC236}">
                <a16:creationId xmlns:a16="http://schemas.microsoft.com/office/drawing/2014/main" id="{0DECE331-47BA-4E6F-9A40-64F75EA84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838" y="2027238"/>
            <a:ext cx="34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c</a:t>
            </a:r>
          </a:p>
        </p:txBody>
      </p:sp>
      <p:sp>
        <p:nvSpPr>
          <p:cNvPr id="5148" name="TextBox 36">
            <a:extLst>
              <a:ext uri="{FF2B5EF4-FFF2-40B4-BE49-F238E27FC236}">
                <a16:creationId xmlns:a16="http://schemas.microsoft.com/office/drawing/2014/main" id="{2B488AD8-6E62-4D08-B88C-39D4F719F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5" y="2835275"/>
            <a:ext cx="34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a</a:t>
            </a:r>
          </a:p>
        </p:txBody>
      </p:sp>
      <p:sp>
        <p:nvSpPr>
          <p:cNvPr id="5149" name="TextBox 37">
            <a:extLst>
              <a:ext uri="{FF2B5EF4-FFF2-40B4-BE49-F238E27FC236}">
                <a16:creationId xmlns:a16="http://schemas.microsoft.com/office/drawing/2014/main" id="{99FB5A0A-F5F2-4270-A2C6-5C8836A96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5" y="2149475"/>
            <a:ext cx="368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3" grpId="0"/>
      <p:bldP spid="12304" grpId="0" autoUpdateAnimBg="0"/>
      <p:bldP spid="12305" grpId="0" autoUpdateAnimBg="0"/>
      <p:bldP spid="12306" grpId="0" autoUpdateAnimBg="0"/>
      <p:bldP spid="12307" grpId="0" autoUpdateAnimBg="0"/>
      <p:bldP spid="12312" grpId="0"/>
      <p:bldP spid="12313" grpId="0" autoUpdateAnimBg="0"/>
      <p:bldP spid="12314" grpId="0" autoUpdateAnimBg="0"/>
      <p:bldP spid="12315" grpId="0"/>
      <p:bldP spid="12316" grpId="0"/>
      <p:bldP spid="123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D96694A-288C-4582-A4C7-8872ED7CA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A09E6107-2B98-4185-9E58-F991F6D42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34035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6" name="Text Box 3">
            <a:extLst>
              <a:ext uri="{FF2B5EF4-FFF2-40B4-BE49-F238E27FC236}">
                <a16:creationId xmlns:a16="http://schemas.microsoft.com/office/drawing/2014/main" id="{93F1F040-FF12-4D4E-9770-1E21A2D44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2362200"/>
            <a:ext cx="5272088" cy="292417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endParaRPr lang="en-GB" altLang="en-US" sz="4000"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Now try N5 TJ  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Ex20.2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Ch 20 (Page 200)</a:t>
            </a:r>
          </a:p>
        </p:txBody>
      </p:sp>
      <p:pic>
        <p:nvPicPr>
          <p:cNvPr id="64517" name="Picture 4" descr="ag00463_">
            <a:extLst>
              <a:ext uri="{FF2B5EF4-FFF2-40B4-BE49-F238E27FC236}">
                <a16:creationId xmlns:a16="http://schemas.microsoft.com/office/drawing/2014/main" id="{3291B602-9021-4FC1-951E-35A679876A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 descr="scottishflag">
            <a:extLst>
              <a:ext uri="{FF2B5EF4-FFF2-40B4-BE49-F238E27FC236}">
                <a16:creationId xmlns:a16="http://schemas.microsoft.com/office/drawing/2014/main" id="{7778E11B-9EC2-4D44-8CE2-8ECFAE82C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 descr="Office Objects 0572">
            <a:extLst>
              <a:ext uri="{FF2B5EF4-FFF2-40B4-BE49-F238E27FC236}">
                <a16:creationId xmlns:a16="http://schemas.microsoft.com/office/drawing/2014/main" id="{FD87DCC3-37C5-4757-84A6-4EA36CDF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7" descr="scottishflag">
            <a:extLst>
              <a:ext uri="{FF2B5EF4-FFF2-40B4-BE49-F238E27FC236}">
                <a16:creationId xmlns:a16="http://schemas.microsoft.com/office/drawing/2014/main" id="{BB616A82-5F69-4200-A5ED-C1AD4F37A5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Text Box 8">
            <a:extLst>
              <a:ext uri="{FF2B5EF4-FFF2-40B4-BE49-F238E27FC236}">
                <a16:creationId xmlns:a16="http://schemas.microsoft.com/office/drawing/2014/main" id="{39AE6750-54C2-4B49-9FF0-8B584097DC4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63851" name="Rectangle 11">
            <a:extLst>
              <a:ext uri="{FF2B5EF4-FFF2-40B4-BE49-F238E27FC236}">
                <a16:creationId xmlns:a16="http://schemas.microsoft.com/office/drawing/2014/main" id="{46BF733B-93DC-462B-8B59-C27D8C1DF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</a:t>
            </a:r>
          </a:p>
        </p:txBody>
      </p:sp>
      <p:sp>
        <p:nvSpPr>
          <p:cNvPr id="64523" name="Text Box 15">
            <a:extLst>
              <a:ext uri="{FF2B5EF4-FFF2-40B4-BE49-F238E27FC236}">
                <a16:creationId xmlns:a16="http://schemas.microsoft.com/office/drawing/2014/main" id="{80228573-BAE7-4107-B4D2-5144EA7F4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9">
            <a:extLst>
              <a:ext uri="{FF2B5EF4-FFF2-40B4-BE49-F238E27FC236}">
                <a16:creationId xmlns:a16="http://schemas.microsoft.com/office/drawing/2014/main" id="{67DC4C98-8CE3-45AA-A828-923E37B66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5616FE2E-0913-48B1-8832-2445EAE365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79613" y="333375"/>
            <a:ext cx="5113337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4000">
                <a:solidFill>
                  <a:srgbClr val="FFFF00"/>
                </a:solidFill>
              </a:rPr>
              <a:t>Starter</a:t>
            </a:r>
          </a:p>
        </p:txBody>
      </p:sp>
      <p:pic>
        <p:nvPicPr>
          <p:cNvPr id="6149" name="Picture 3" descr="scottishflag">
            <a:extLst>
              <a:ext uri="{FF2B5EF4-FFF2-40B4-BE49-F238E27FC236}">
                <a16:creationId xmlns:a16="http://schemas.microsoft.com/office/drawing/2014/main" id="{0B1BC73C-E681-4431-8E2F-8083FDDCC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4">
            <a:extLst>
              <a:ext uri="{FF2B5EF4-FFF2-40B4-BE49-F238E27FC236}">
                <a16:creationId xmlns:a16="http://schemas.microsoft.com/office/drawing/2014/main" id="{EE99BA62-17D1-492E-A1AE-E68C2E9F31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5575" y="2200275"/>
          <a:ext cx="7215188" cy="380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65560" imgH="2438280" progId="Equation.DSMT4">
                  <p:embed/>
                </p:oleObj>
              </mc:Choice>
              <mc:Fallback>
                <p:oleObj name="Equation" r:id="rId3" imgW="4165560" imgH="243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2200275"/>
                        <a:ext cx="7215188" cy="380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5" descr="Office Objects 0572">
            <a:extLst>
              <a:ext uri="{FF2B5EF4-FFF2-40B4-BE49-F238E27FC236}">
                <a16:creationId xmlns:a16="http://schemas.microsoft.com/office/drawing/2014/main" id="{85098F28-9502-4684-B325-C584EACD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6">
            <a:extLst>
              <a:ext uri="{FF2B5EF4-FFF2-40B4-BE49-F238E27FC236}">
                <a16:creationId xmlns:a16="http://schemas.microsoft.com/office/drawing/2014/main" id="{241B7E64-02E1-4847-85EE-6CCB80B843D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6152" name="Text Box 15">
            <a:extLst>
              <a:ext uri="{FF2B5EF4-FFF2-40B4-BE49-F238E27FC236}">
                <a16:creationId xmlns:a16="http://schemas.microsoft.com/office/drawing/2014/main" id="{6F0043D0-112F-469E-82C4-0561D822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9">
            <a:extLst>
              <a:ext uri="{FF2B5EF4-FFF2-40B4-BE49-F238E27FC236}">
                <a16:creationId xmlns:a16="http://schemas.microsoft.com/office/drawing/2014/main" id="{25DD0ED3-43CF-4911-A1CD-775401658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65539" name="Picture 2" descr="Office Objects 0572">
            <a:extLst>
              <a:ext uri="{FF2B5EF4-FFF2-40B4-BE49-F238E27FC236}">
                <a16:creationId xmlns:a16="http://schemas.microsoft.com/office/drawing/2014/main" id="{842CE4E2-73C0-4E15-91FE-05B6A8AE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Rectangle 3">
            <a:extLst>
              <a:ext uri="{FF2B5EF4-FFF2-40B4-BE49-F238E27FC236}">
                <a16:creationId xmlns:a16="http://schemas.microsoft.com/office/drawing/2014/main" id="{EA19EF30-5E34-4658-8330-5FA0A7D2A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74084" name="Rectangle 4">
            <a:extLst>
              <a:ext uri="{FF2B5EF4-FFF2-40B4-BE49-F238E27FC236}">
                <a16:creationId xmlns:a16="http://schemas.microsoft.com/office/drawing/2014/main" id="{6015F68B-9844-4FDA-8C77-95BF6241E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74085" name="Text Box 5">
            <a:extLst>
              <a:ext uri="{FF2B5EF4-FFF2-40B4-BE49-F238E27FC236}">
                <a16:creationId xmlns:a16="http://schemas.microsoft.com/office/drawing/2014/main" id="{29DE5C39-6D3B-463D-9EA2-85F76128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buFontTx/>
              <a:buAutoNum type="arabicPeriod"/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Know and learn the two special trig relationships.</a:t>
            </a:r>
          </a:p>
          <a:p>
            <a:pPr marL="914400" lvl="1" indent="-457200">
              <a:defRPr/>
            </a:pPr>
            <a:endParaRPr lang="en-GB" sz="3600">
              <a:solidFill>
                <a:srgbClr val="FFFF00"/>
              </a:solidFill>
              <a:cs typeface="Arial" charset="0"/>
            </a:endParaRPr>
          </a:p>
          <a:p>
            <a:pPr marL="914400" lvl="1" indent="-457200">
              <a:buFontTx/>
              <a:buAutoNum type="arabicPeriod" startAt="2"/>
              <a:defRPr/>
            </a:pPr>
            <a:r>
              <a:rPr lang="en-GB" sz="1800">
                <a:cs typeface="Arial" charset="0"/>
              </a:rPr>
              <a:t>Apply them to solve problems.</a:t>
            </a:r>
          </a:p>
        </p:txBody>
      </p:sp>
      <p:sp>
        <p:nvSpPr>
          <p:cNvPr id="65543" name="Line 6">
            <a:extLst>
              <a:ext uri="{FF2B5EF4-FFF2-40B4-BE49-F238E27FC236}">
                <a16:creationId xmlns:a16="http://schemas.microsoft.com/office/drawing/2014/main" id="{BB6913B9-00EB-4251-8A54-C840206DB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087" name="Rectangle 7">
            <a:extLst>
              <a:ext uri="{FF2B5EF4-FFF2-40B4-BE49-F238E27FC236}">
                <a16:creationId xmlns:a16="http://schemas.microsoft.com/office/drawing/2014/main" id="{309A2861-84B5-441B-805B-233E72BD8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To explain some special trig relationships</a:t>
            </a:r>
          </a:p>
          <a:p>
            <a:pPr lvl="1" eaLnBrk="1" hangingPunct="1"/>
            <a:endParaRPr lang="en-GB" altLang="en-US" sz="180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lvl="1" algn="ctr" eaLnBrk="1" hangingPunct="1"/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sin </a:t>
            </a:r>
            <a:r>
              <a:rPr lang="en-GB" altLang="en-US" sz="1800" baseline="300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 x</a:t>
            </a:r>
            <a:r>
              <a:rPr lang="en-GB" altLang="en-US" sz="18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 +</a:t>
            </a:r>
            <a:r>
              <a:rPr lang="en-GB" altLang="en-US" sz="1800">
                <a:cs typeface="Arial" panose="020B0604020202020204" pitchFamily="34" charset="0"/>
              </a:rPr>
              <a:t> </a:t>
            </a: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cos </a:t>
            </a:r>
            <a:r>
              <a:rPr lang="en-GB" altLang="en-US" sz="1800" baseline="3000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  <a:r>
              <a:rPr lang="en-GB" altLang="en-US" sz="1800">
                <a:cs typeface="Arial" panose="020B0604020202020204" pitchFamily="34" charset="0"/>
              </a:rPr>
              <a:t> </a:t>
            </a: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x</a:t>
            </a:r>
            <a:r>
              <a:rPr lang="en-GB" altLang="en-US" sz="18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 sz="1800">
                <a:cs typeface="Arial" panose="020B0604020202020204" pitchFamily="34" charset="0"/>
              </a:rPr>
              <a:t> = ?</a:t>
            </a:r>
          </a:p>
          <a:p>
            <a:pPr lvl="1" algn="ctr" eaLnBrk="1" hangingPunct="1"/>
            <a:endParaRPr lang="en-GB" altLang="en-US" sz="1800">
              <a:cs typeface="Arial" panose="020B0604020202020204" pitchFamily="34" charset="0"/>
            </a:endParaRPr>
          </a:p>
          <a:p>
            <a:pPr lvl="1" algn="ctr" eaLnBrk="1" hangingPunct="1"/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and</a:t>
            </a:r>
          </a:p>
          <a:p>
            <a:pPr lvl="1" algn="ctr" eaLnBrk="1" hangingPunct="1"/>
            <a:endParaRPr lang="en-GB" altLang="en-US" sz="180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lvl="1" algn="ctr" eaLnBrk="1" hangingPunct="1"/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tan x</a:t>
            </a:r>
            <a:r>
              <a:rPr lang="en-GB" altLang="en-US" sz="18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 and   sin x</a:t>
            </a:r>
          </a:p>
          <a:p>
            <a:pPr lvl="1" algn="ctr" eaLnBrk="1" hangingPunct="1"/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                   cos x</a:t>
            </a:r>
          </a:p>
        </p:txBody>
      </p:sp>
      <p:pic>
        <p:nvPicPr>
          <p:cNvPr id="65545" name="Picture 8" descr="scottishflag">
            <a:extLst>
              <a:ext uri="{FF2B5EF4-FFF2-40B4-BE49-F238E27FC236}">
                <a16:creationId xmlns:a16="http://schemas.microsoft.com/office/drawing/2014/main" id="{91D79A2F-A70F-4A8A-87AD-49F02A167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Text Box 9">
            <a:extLst>
              <a:ext uri="{FF2B5EF4-FFF2-40B4-BE49-F238E27FC236}">
                <a16:creationId xmlns:a16="http://schemas.microsoft.com/office/drawing/2014/main" id="{DB280B5D-D7E4-4EFD-9769-8EC24944505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74091" name="Rectangle 11">
            <a:extLst>
              <a:ext uri="{FF2B5EF4-FFF2-40B4-BE49-F238E27FC236}">
                <a16:creationId xmlns:a16="http://schemas.microsoft.com/office/drawing/2014/main" id="{DAF27B26-C948-44CF-B415-6223A4154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74638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 </a:t>
            </a:r>
          </a:p>
        </p:txBody>
      </p:sp>
      <p:sp>
        <p:nvSpPr>
          <p:cNvPr id="48140" name="Line 12">
            <a:extLst>
              <a:ext uri="{FF2B5EF4-FFF2-40B4-BE49-F238E27FC236}">
                <a16:creationId xmlns:a16="http://schemas.microsoft.com/office/drawing/2014/main" id="{F13C3D79-98E9-4CDC-AD7A-CC8CBE3F8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8850" y="5311775"/>
            <a:ext cx="608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Text Box 15">
            <a:extLst>
              <a:ext uri="{FF2B5EF4-FFF2-40B4-BE49-F238E27FC236}">
                <a16:creationId xmlns:a16="http://schemas.microsoft.com/office/drawing/2014/main" id="{CF951503-7227-4CC8-B0AD-BB33D9270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  <p:bldP spid="1740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CBACA325-EF16-4206-9065-AF5AA83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66563" name="Picture 5" descr="scottishflag">
            <a:extLst>
              <a:ext uri="{FF2B5EF4-FFF2-40B4-BE49-F238E27FC236}">
                <a16:creationId xmlns:a16="http://schemas.microsoft.com/office/drawing/2014/main" id="{F5F917E1-A418-44C3-BCC2-5429411DC0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6" descr="Office Objects 0572">
            <a:extLst>
              <a:ext uri="{FF2B5EF4-FFF2-40B4-BE49-F238E27FC236}">
                <a16:creationId xmlns:a16="http://schemas.microsoft.com/office/drawing/2014/main" id="{CCE5A97A-FC9D-42C9-8199-C0DC6651A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7" descr="scottishflag">
            <a:extLst>
              <a:ext uri="{FF2B5EF4-FFF2-40B4-BE49-F238E27FC236}">
                <a16:creationId xmlns:a16="http://schemas.microsoft.com/office/drawing/2014/main" id="{BE6521A2-20A3-4973-A476-EBB2684B4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8">
            <a:extLst>
              <a:ext uri="{FF2B5EF4-FFF2-40B4-BE49-F238E27FC236}">
                <a16:creationId xmlns:a16="http://schemas.microsoft.com/office/drawing/2014/main" id="{3BF2563E-1FD3-45ED-875D-336FB883332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69994" name="Rectangle 10">
            <a:extLst>
              <a:ext uri="{FF2B5EF4-FFF2-40B4-BE49-F238E27FC236}">
                <a16:creationId xmlns:a16="http://schemas.microsoft.com/office/drawing/2014/main" id="{6AF4D701-F1BA-4F8F-BBE6-155E23663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</a:t>
            </a:r>
          </a:p>
        </p:txBody>
      </p:sp>
      <p:sp>
        <p:nvSpPr>
          <p:cNvPr id="66568" name="Text Box 11">
            <a:extLst>
              <a:ext uri="{FF2B5EF4-FFF2-40B4-BE49-F238E27FC236}">
                <a16:creationId xmlns:a16="http://schemas.microsoft.com/office/drawing/2014/main" id="{F8E5D98F-8822-4C74-A437-124F7E3E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2000250"/>
            <a:ext cx="361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600"/>
              <a:t>Lets investigate</a:t>
            </a:r>
          </a:p>
        </p:txBody>
      </p:sp>
      <p:sp>
        <p:nvSpPr>
          <p:cNvPr id="66569" name="Text Box 12">
            <a:extLst>
              <a:ext uri="{FF2B5EF4-FFF2-40B4-BE49-F238E27FC236}">
                <a16:creationId xmlns:a16="http://schemas.microsoft.com/office/drawing/2014/main" id="{397C115D-2B15-4EA9-9012-01E4F617E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2959100"/>
            <a:ext cx="3609975" cy="523875"/>
          </a:xfrm>
          <a:prstGeom prst="rect">
            <a:avLst/>
          </a:prstGeom>
          <a:solidFill>
            <a:srgbClr val="B2B2B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080808"/>
                </a:solidFill>
              </a:rPr>
              <a:t>sin </a:t>
            </a:r>
            <a:r>
              <a:rPr lang="en-GB" altLang="en-US" sz="2800" baseline="30000">
                <a:solidFill>
                  <a:srgbClr val="080808"/>
                </a:solidFill>
              </a:rPr>
              <a:t>2</a:t>
            </a:r>
            <a:r>
              <a:rPr lang="en-GB" altLang="en-US" sz="2800">
                <a:solidFill>
                  <a:srgbClr val="080808"/>
                </a:solidFill>
              </a:rPr>
              <a:t>x</a:t>
            </a:r>
            <a:r>
              <a:rPr lang="en-GB" altLang="en-US" sz="2800" baseline="30000">
                <a:solidFill>
                  <a:srgbClr val="080808"/>
                </a:solidFill>
              </a:rPr>
              <a:t>o</a:t>
            </a:r>
            <a:r>
              <a:rPr lang="en-GB" altLang="en-US" sz="2800">
                <a:solidFill>
                  <a:srgbClr val="080808"/>
                </a:solidFill>
              </a:rPr>
              <a:t> + cos </a:t>
            </a:r>
            <a:r>
              <a:rPr lang="en-GB" altLang="en-US" sz="2800" baseline="30000">
                <a:solidFill>
                  <a:srgbClr val="080808"/>
                </a:solidFill>
              </a:rPr>
              <a:t>2</a:t>
            </a:r>
            <a:r>
              <a:rPr lang="en-GB" altLang="en-US" sz="2800">
                <a:solidFill>
                  <a:srgbClr val="080808"/>
                </a:solidFill>
              </a:rPr>
              <a:t> x</a:t>
            </a:r>
            <a:r>
              <a:rPr lang="en-GB" altLang="en-US" sz="2800" baseline="30000">
                <a:solidFill>
                  <a:srgbClr val="080808"/>
                </a:solidFill>
              </a:rPr>
              <a:t>o</a:t>
            </a:r>
            <a:r>
              <a:rPr lang="en-GB" altLang="en-US" sz="2800">
                <a:solidFill>
                  <a:srgbClr val="080808"/>
                </a:solidFill>
              </a:rPr>
              <a:t> = ?</a:t>
            </a:r>
          </a:p>
        </p:txBody>
      </p:sp>
      <p:sp>
        <p:nvSpPr>
          <p:cNvPr id="169997" name="Text Box 13">
            <a:extLst>
              <a:ext uri="{FF2B5EF4-FFF2-40B4-BE49-F238E27FC236}">
                <a16:creationId xmlns:a16="http://schemas.microsoft.com/office/drawing/2014/main" id="{AB4FCCAD-1DBE-470F-AE24-20431BECD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4005263"/>
            <a:ext cx="558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Calculate value for x = 10, 20, 50, 250</a:t>
            </a:r>
          </a:p>
        </p:txBody>
      </p:sp>
      <p:sp>
        <p:nvSpPr>
          <p:cNvPr id="169998" name="Text Box 14">
            <a:extLst>
              <a:ext uri="{FF2B5EF4-FFF2-40B4-BE49-F238E27FC236}">
                <a16:creationId xmlns:a16="http://schemas.microsoft.com/office/drawing/2014/main" id="{089C0955-51DB-4D42-8615-2B4DAEAD3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4845050"/>
            <a:ext cx="3609975" cy="523875"/>
          </a:xfrm>
          <a:prstGeom prst="rect">
            <a:avLst/>
          </a:prstGeom>
          <a:solidFill>
            <a:srgbClr val="B2B2B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080808"/>
                </a:solidFill>
              </a:rPr>
              <a:t>sin </a:t>
            </a:r>
            <a:r>
              <a:rPr lang="en-GB" altLang="en-US" sz="2800" baseline="30000">
                <a:solidFill>
                  <a:srgbClr val="080808"/>
                </a:solidFill>
              </a:rPr>
              <a:t>2</a:t>
            </a:r>
            <a:r>
              <a:rPr lang="en-GB" altLang="en-US" sz="2800">
                <a:solidFill>
                  <a:srgbClr val="080808"/>
                </a:solidFill>
              </a:rPr>
              <a:t>x</a:t>
            </a:r>
            <a:r>
              <a:rPr lang="en-GB" altLang="en-US" sz="2800" baseline="30000">
                <a:solidFill>
                  <a:srgbClr val="080808"/>
                </a:solidFill>
              </a:rPr>
              <a:t>o</a:t>
            </a:r>
            <a:r>
              <a:rPr lang="en-GB" altLang="en-US" sz="2800">
                <a:solidFill>
                  <a:srgbClr val="080808"/>
                </a:solidFill>
              </a:rPr>
              <a:t> + cos </a:t>
            </a:r>
            <a:r>
              <a:rPr lang="en-GB" altLang="en-US" sz="2800" baseline="30000">
                <a:solidFill>
                  <a:srgbClr val="080808"/>
                </a:solidFill>
              </a:rPr>
              <a:t>2</a:t>
            </a:r>
            <a:r>
              <a:rPr lang="en-GB" altLang="en-US" sz="2800">
                <a:solidFill>
                  <a:srgbClr val="080808"/>
                </a:solidFill>
              </a:rPr>
              <a:t> x</a:t>
            </a:r>
            <a:r>
              <a:rPr lang="en-GB" altLang="en-US" sz="2800" baseline="30000">
                <a:solidFill>
                  <a:srgbClr val="080808"/>
                </a:solidFill>
              </a:rPr>
              <a:t>o</a:t>
            </a:r>
            <a:r>
              <a:rPr lang="en-GB" altLang="en-US" sz="2800">
                <a:solidFill>
                  <a:srgbClr val="080808"/>
                </a:solidFill>
              </a:rPr>
              <a:t> = 1</a:t>
            </a:r>
          </a:p>
        </p:txBody>
      </p:sp>
      <p:sp>
        <p:nvSpPr>
          <p:cNvPr id="169999" name="Text Box 15">
            <a:extLst>
              <a:ext uri="{FF2B5EF4-FFF2-40B4-BE49-F238E27FC236}">
                <a16:creationId xmlns:a16="http://schemas.microsoft.com/office/drawing/2014/main" id="{A57242E1-FE7B-4772-A1DA-C2570571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9588" y="4799013"/>
            <a:ext cx="17859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4000"/>
              <a:t>Learn !</a:t>
            </a:r>
          </a:p>
        </p:txBody>
      </p:sp>
      <p:sp>
        <p:nvSpPr>
          <p:cNvPr id="66573" name="Text Box 15">
            <a:extLst>
              <a:ext uri="{FF2B5EF4-FFF2-40B4-BE49-F238E27FC236}">
                <a16:creationId xmlns:a16="http://schemas.microsoft.com/office/drawing/2014/main" id="{4EC817A8-AAD5-483D-B94C-8CF289309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EDF3FC0B-1A84-45EB-8AD0-29138779D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5637213"/>
            <a:ext cx="3609975" cy="523875"/>
          </a:xfrm>
          <a:prstGeom prst="rect">
            <a:avLst/>
          </a:prstGeom>
          <a:solidFill>
            <a:srgbClr val="B2B2B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080808"/>
                </a:solidFill>
              </a:rPr>
              <a:t>sin </a:t>
            </a:r>
            <a:r>
              <a:rPr lang="en-GB" altLang="en-US" sz="2800" baseline="30000">
                <a:solidFill>
                  <a:srgbClr val="080808"/>
                </a:solidFill>
              </a:rPr>
              <a:t>2</a:t>
            </a:r>
            <a:r>
              <a:rPr lang="en-GB" altLang="en-US" sz="2800">
                <a:solidFill>
                  <a:srgbClr val="080808"/>
                </a:solidFill>
              </a:rPr>
              <a:t>x</a:t>
            </a:r>
            <a:r>
              <a:rPr lang="en-GB" altLang="en-US" sz="2800" baseline="30000">
                <a:solidFill>
                  <a:srgbClr val="080808"/>
                </a:solidFill>
              </a:rPr>
              <a:t>o</a:t>
            </a:r>
            <a:r>
              <a:rPr lang="en-GB" altLang="en-US" sz="2800">
                <a:solidFill>
                  <a:srgbClr val="080808"/>
                </a:solidFill>
              </a:rPr>
              <a:t> = 1 - cos </a:t>
            </a:r>
            <a:r>
              <a:rPr lang="en-GB" altLang="en-US" sz="2800" baseline="30000">
                <a:solidFill>
                  <a:srgbClr val="080808"/>
                </a:solidFill>
              </a:rPr>
              <a:t>2</a:t>
            </a:r>
            <a:r>
              <a:rPr lang="en-GB" altLang="en-US" sz="2800">
                <a:solidFill>
                  <a:srgbClr val="080808"/>
                </a:solidFill>
              </a:rPr>
              <a:t> x</a:t>
            </a:r>
            <a:r>
              <a:rPr lang="en-GB" altLang="en-US" sz="2800" baseline="30000">
                <a:solidFill>
                  <a:srgbClr val="080808"/>
                </a:solidFill>
              </a:rPr>
              <a:t>o</a:t>
            </a:r>
            <a:r>
              <a:rPr lang="en-GB" altLang="en-US" sz="280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831DB64F-10B5-45B3-A56A-6BEA327D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5637213"/>
            <a:ext cx="3609975" cy="523875"/>
          </a:xfrm>
          <a:prstGeom prst="rect">
            <a:avLst/>
          </a:prstGeom>
          <a:solidFill>
            <a:srgbClr val="B2B2B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080808"/>
                </a:solidFill>
              </a:rPr>
              <a:t>cos</a:t>
            </a:r>
            <a:r>
              <a:rPr lang="en-GB" altLang="en-US" sz="2800" baseline="30000">
                <a:solidFill>
                  <a:srgbClr val="080808"/>
                </a:solidFill>
              </a:rPr>
              <a:t>2</a:t>
            </a:r>
            <a:r>
              <a:rPr lang="en-GB" altLang="en-US" sz="2800">
                <a:solidFill>
                  <a:srgbClr val="080808"/>
                </a:solidFill>
              </a:rPr>
              <a:t>x</a:t>
            </a:r>
            <a:r>
              <a:rPr lang="en-GB" altLang="en-US" sz="2800" baseline="30000">
                <a:solidFill>
                  <a:srgbClr val="080808"/>
                </a:solidFill>
              </a:rPr>
              <a:t>o</a:t>
            </a:r>
            <a:r>
              <a:rPr lang="en-GB" altLang="en-US" sz="2800">
                <a:solidFill>
                  <a:srgbClr val="080808"/>
                </a:solidFill>
              </a:rPr>
              <a:t> = 1 - sin</a:t>
            </a:r>
            <a:r>
              <a:rPr lang="en-GB" altLang="en-US" sz="2800" baseline="30000">
                <a:solidFill>
                  <a:srgbClr val="080808"/>
                </a:solidFill>
              </a:rPr>
              <a:t>2</a:t>
            </a:r>
            <a:r>
              <a:rPr lang="en-GB" altLang="en-US" sz="2800">
                <a:solidFill>
                  <a:srgbClr val="080808"/>
                </a:solidFill>
              </a:rPr>
              <a:t> x</a:t>
            </a:r>
            <a:r>
              <a:rPr lang="en-GB" altLang="en-US" sz="2800" baseline="30000">
                <a:solidFill>
                  <a:srgbClr val="080808"/>
                </a:solidFill>
              </a:rPr>
              <a:t>o</a:t>
            </a:r>
            <a:r>
              <a:rPr lang="en-GB" altLang="en-US" sz="2800">
                <a:solidFill>
                  <a:srgbClr val="080808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97" grpId="0"/>
      <p:bldP spid="169998" grpId="0" animBg="1"/>
      <p:bldP spid="169999" grpId="0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4D15A002-D9D6-41E7-89E3-F146DF1E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67587" name="Picture 2" descr="scottishflag">
            <a:extLst>
              <a:ext uri="{FF2B5EF4-FFF2-40B4-BE49-F238E27FC236}">
                <a16:creationId xmlns:a16="http://schemas.microsoft.com/office/drawing/2014/main" id="{E2FDD0AD-9355-4DC8-870C-7D26BD7C4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3" descr="Office Objects 0572">
            <a:extLst>
              <a:ext uri="{FF2B5EF4-FFF2-40B4-BE49-F238E27FC236}">
                <a16:creationId xmlns:a16="http://schemas.microsoft.com/office/drawing/2014/main" id="{D8BADFFF-A943-4301-847B-1D5408A0E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 descr="scottishflag">
            <a:extLst>
              <a:ext uri="{FF2B5EF4-FFF2-40B4-BE49-F238E27FC236}">
                <a16:creationId xmlns:a16="http://schemas.microsoft.com/office/drawing/2014/main" id="{1B0A91D8-56C3-41C7-942E-DE8DA4DBEC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5">
            <a:extLst>
              <a:ext uri="{FF2B5EF4-FFF2-40B4-BE49-F238E27FC236}">
                <a16:creationId xmlns:a16="http://schemas.microsoft.com/office/drawing/2014/main" id="{2D5B4765-C6F2-483A-83D3-E9BF44738D1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71015" name="Rectangle 7">
            <a:extLst>
              <a:ext uri="{FF2B5EF4-FFF2-40B4-BE49-F238E27FC236}">
                <a16:creationId xmlns:a16="http://schemas.microsoft.com/office/drawing/2014/main" id="{FDEDCD15-5DD2-4D71-8B54-398C63868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</a:t>
            </a:r>
          </a:p>
        </p:txBody>
      </p:sp>
      <p:sp>
        <p:nvSpPr>
          <p:cNvPr id="67592" name="Text Box 8">
            <a:extLst>
              <a:ext uri="{FF2B5EF4-FFF2-40B4-BE49-F238E27FC236}">
                <a16:creationId xmlns:a16="http://schemas.microsoft.com/office/drawing/2014/main" id="{3F245FE3-D249-4005-9705-59D356E4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2000250"/>
            <a:ext cx="361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600"/>
              <a:t>Lets investigate</a:t>
            </a:r>
          </a:p>
        </p:txBody>
      </p:sp>
      <p:sp>
        <p:nvSpPr>
          <p:cNvPr id="171017" name="Text Box 9">
            <a:extLst>
              <a:ext uri="{FF2B5EF4-FFF2-40B4-BE49-F238E27FC236}">
                <a16:creationId xmlns:a16="http://schemas.microsoft.com/office/drawing/2014/main" id="{A9B8F7E9-BE7A-4730-A204-70EF164F7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3084513"/>
            <a:ext cx="1287462" cy="523875"/>
          </a:xfrm>
          <a:prstGeom prst="rect">
            <a:avLst/>
          </a:prstGeom>
          <a:solidFill>
            <a:srgbClr val="B2B2B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080808"/>
                </a:solidFill>
              </a:rPr>
              <a:t>tan x</a:t>
            </a:r>
            <a:r>
              <a:rPr lang="en-GB" altLang="en-US" sz="2800" baseline="30000">
                <a:solidFill>
                  <a:srgbClr val="080808"/>
                </a:solidFill>
              </a:rPr>
              <a:t>o</a:t>
            </a:r>
            <a:r>
              <a:rPr lang="en-GB" altLang="en-US" sz="280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171018" name="Text Box 10">
            <a:extLst>
              <a:ext uri="{FF2B5EF4-FFF2-40B4-BE49-F238E27FC236}">
                <a16:creationId xmlns:a16="http://schemas.microsoft.com/office/drawing/2014/main" id="{4A070106-670F-498A-B714-50FEE1EC7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4005263"/>
            <a:ext cx="5581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Calculate value for x = 10, 20, 50, 250</a:t>
            </a:r>
          </a:p>
        </p:txBody>
      </p:sp>
      <p:sp>
        <p:nvSpPr>
          <p:cNvPr id="171020" name="Text Box 12">
            <a:extLst>
              <a:ext uri="{FF2B5EF4-FFF2-40B4-BE49-F238E27FC236}">
                <a16:creationId xmlns:a16="http://schemas.microsoft.com/office/drawing/2014/main" id="{443C4B76-2EA9-4500-B271-E5A89072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4799013"/>
            <a:ext cx="1785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4000"/>
              <a:t>Learn !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BEBE2D0D-8414-4A09-A37A-7DDD32AF5870}"/>
              </a:ext>
            </a:extLst>
          </p:cNvPr>
          <p:cNvGrpSpPr>
            <a:grpSpLocks/>
          </p:cNvGrpSpPr>
          <p:nvPr/>
        </p:nvGrpSpPr>
        <p:grpSpPr bwMode="auto">
          <a:xfrm>
            <a:off x="5167313" y="2855913"/>
            <a:ext cx="1741487" cy="1033462"/>
            <a:chOff x="3255" y="1799"/>
            <a:chExt cx="1097" cy="651"/>
          </a:xfrm>
        </p:grpSpPr>
        <p:sp>
          <p:nvSpPr>
            <p:cNvPr id="67606" name="Rectangle 16">
              <a:extLst>
                <a:ext uri="{FF2B5EF4-FFF2-40B4-BE49-F238E27FC236}">
                  <a16:creationId xmlns:a16="http://schemas.microsoft.com/office/drawing/2014/main" id="{DD86C318-69A5-4B71-A053-AE6C5897C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1801"/>
              <a:ext cx="1097" cy="649"/>
            </a:xfrm>
            <a:prstGeom prst="rect">
              <a:avLst/>
            </a:prstGeom>
            <a:solidFill>
              <a:srgbClr val="B2B2B2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80808"/>
                </a:solidFill>
              </a:endParaRPr>
            </a:p>
          </p:txBody>
        </p:sp>
        <p:sp>
          <p:nvSpPr>
            <p:cNvPr id="67607" name="Text Box 13">
              <a:extLst>
                <a:ext uri="{FF2B5EF4-FFF2-40B4-BE49-F238E27FC236}">
                  <a16:creationId xmlns:a16="http://schemas.microsoft.com/office/drawing/2014/main" id="{D741ABEC-3FAC-4E08-9077-845F8F688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1799"/>
              <a:ext cx="8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GB" altLang="en-US" sz="2800">
                  <a:solidFill>
                    <a:srgbClr val="080808"/>
                  </a:solidFill>
                </a:rPr>
                <a:t>sin x</a:t>
              </a:r>
              <a:r>
                <a:rPr lang="en-GB" altLang="en-US" sz="2800" baseline="30000">
                  <a:solidFill>
                    <a:srgbClr val="080808"/>
                  </a:solidFill>
                </a:rPr>
                <a:t>o</a:t>
              </a:r>
              <a:r>
                <a:rPr lang="en-GB" altLang="en-US" sz="2800">
                  <a:solidFill>
                    <a:srgbClr val="080808"/>
                  </a:solidFill>
                </a:rPr>
                <a:t> </a:t>
              </a:r>
            </a:p>
          </p:txBody>
        </p:sp>
        <p:sp>
          <p:nvSpPr>
            <p:cNvPr id="67608" name="Text Box 14">
              <a:extLst>
                <a:ext uri="{FF2B5EF4-FFF2-40B4-BE49-F238E27FC236}">
                  <a16:creationId xmlns:a16="http://schemas.microsoft.com/office/drawing/2014/main" id="{FA17BC0A-0731-479D-92D0-0A32F849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" y="2109"/>
              <a:ext cx="8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GB" altLang="en-US" sz="2800">
                  <a:solidFill>
                    <a:srgbClr val="080808"/>
                  </a:solidFill>
                </a:rPr>
                <a:t>cos x</a:t>
              </a:r>
              <a:r>
                <a:rPr lang="en-GB" altLang="en-US" sz="2800" baseline="30000">
                  <a:solidFill>
                    <a:srgbClr val="080808"/>
                  </a:solidFill>
                </a:rPr>
                <a:t>o</a:t>
              </a:r>
              <a:r>
                <a:rPr lang="en-GB" altLang="en-US" sz="2800">
                  <a:solidFill>
                    <a:srgbClr val="080808"/>
                  </a:solidFill>
                </a:rPr>
                <a:t> </a:t>
              </a:r>
            </a:p>
          </p:txBody>
        </p:sp>
        <p:sp>
          <p:nvSpPr>
            <p:cNvPr id="67609" name="Line 15">
              <a:extLst>
                <a:ext uri="{FF2B5EF4-FFF2-40B4-BE49-F238E27FC236}">
                  <a16:creationId xmlns:a16="http://schemas.microsoft.com/office/drawing/2014/main" id="{3B0AA2E7-5A2B-48F3-A1EC-C1F79594C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0" y="2130"/>
              <a:ext cx="970" cy="0"/>
            </a:xfrm>
            <a:prstGeom prst="line">
              <a:avLst/>
            </a:prstGeom>
            <a:noFill/>
            <a:ln w="38100">
              <a:solidFill>
                <a:srgbClr val="0808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26" name="Text Box 18">
            <a:extLst>
              <a:ext uri="{FF2B5EF4-FFF2-40B4-BE49-F238E27FC236}">
                <a16:creationId xmlns:a16="http://schemas.microsoft.com/office/drawing/2014/main" id="{46A41978-A7B3-4172-9CAB-BCBECF8B9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8" y="3105150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and</a:t>
            </a:r>
          </a:p>
        </p:txBody>
      </p:sp>
      <p:sp>
        <p:nvSpPr>
          <p:cNvPr id="171027" name="Text Box 19">
            <a:extLst>
              <a:ext uri="{FF2B5EF4-FFF2-40B4-BE49-F238E27FC236}">
                <a16:creationId xmlns:a16="http://schemas.microsoft.com/office/drawing/2014/main" id="{789AC27E-5859-4DCC-B2FA-55DC9D8CF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825" y="4838700"/>
            <a:ext cx="1287463" cy="523875"/>
          </a:xfrm>
          <a:prstGeom prst="rect">
            <a:avLst/>
          </a:prstGeom>
          <a:solidFill>
            <a:srgbClr val="B2B2B2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080808"/>
                </a:solidFill>
              </a:rPr>
              <a:t>tan x</a:t>
            </a:r>
            <a:r>
              <a:rPr lang="en-GB" altLang="en-US" sz="2800" baseline="30000">
                <a:solidFill>
                  <a:srgbClr val="080808"/>
                </a:solidFill>
              </a:rPr>
              <a:t>o</a:t>
            </a:r>
            <a:r>
              <a:rPr lang="en-GB" altLang="en-US" sz="2800">
                <a:solidFill>
                  <a:srgbClr val="080808"/>
                </a:solidFill>
              </a:rPr>
              <a:t> </a:t>
            </a: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881B7FB7-1D27-4AA3-A105-B73E4E157B72}"/>
              </a:ext>
            </a:extLst>
          </p:cNvPr>
          <p:cNvGrpSpPr>
            <a:grpSpLocks/>
          </p:cNvGrpSpPr>
          <p:nvPr/>
        </p:nvGrpSpPr>
        <p:grpSpPr bwMode="auto">
          <a:xfrm>
            <a:off x="5194300" y="4610100"/>
            <a:ext cx="1741488" cy="1033463"/>
            <a:chOff x="3255" y="1799"/>
            <a:chExt cx="1097" cy="651"/>
          </a:xfrm>
        </p:grpSpPr>
        <p:sp>
          <p:nvSpPr>
            <p:cNvPr id="67602" name="Rectangle 21">
              <a:extLst>
                <a:ext uri="{FF2B5EF4-FFF2-40B4-BE49-F238E27FC236}">
                  <a16:creationId xmlns:a16="http://schemas.microsoft.com/office/drawing/2014/main" id="{8A647D61-C3F9-4C71-9901-0574613FC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1801"/>
              <a:ext cx="1097" cy="649"/>
            </a:xfrm>
            <a:prstGeom prst="rect">
              <a:avLst/>
            </a:prstGeom>
            <a:solidFill>
              <a:srgbClr val="B2B2B2"/>
            </a:solidFill>
            <a:ln w="5715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80808"/>
                </a:solidFill>
              </a:endParaRPr>
            </a:p>
          </p:txBody>
        </p:sp>
        <p:sp>
          <p:nvSpPr>
            <p:cNvPr id="67603" name="Text Box 22">
              <a:extLst>
                <a:ext uri="{FF2B5EF4-FFF2-40B4-BE49-F238E27FC236}">
                  <a16:creationId xmlns:a16="http://schemas.microsoft.com/office/drawing/2014/main" id="{6738C5A5-CD95-4585-85D0-7520F4F5E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" y="1799"/>
              <a:ext cx="8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GB" altLang="en-US" sz="2800">
                  <a:solidFill>
                    <a:srgbClr val="080808"/>
                  </a:solidFill>
                </a:rPr>
                <a:t>sin x</a:t>
              </a:r>
              <a:r>
                <a:rPr lang="en-GB" altLang="en-US" sz="2800" baseline="30000">
                  <a:solidFill>
                    <a:srgbClr val="080808"/>
                  </a:solidFill>
                </a:rPr>
                <a:t>o</a:t>
              </a:r>
              <a:r>
                <a:rPr lang="en-GB" altLang="en-US" sz="2800">
                  <a:solidFill>
                    <a:srgbClr val="080808"/>
                  </a:solidFill>
                </a:rPr>
                <a:t> </a:t>
              </a:r>
            </a:p>
          </p:txBody>
        </p:sp>
        <p:sp>
          <p:nvSpPr>
            <p:cNvPr id="67604" name="Text Box 23">
              <a:extLst>
                <a:ext uri="{FF2B5EF4-FFF2-40B4-BE49-F238E27FC236}">
                  <a16:creationId xmlns:a16="http://schemas.microsoft.com/office/drawing/2014/main" id="{19A8AA2B-25B3-4939-A685-20641E10A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6" y="2109"/>
              <a:ext cx="8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GB" altLang="en-US" sz="2800">
                  <a:solidFill>
                    <a:srgbClr val="080808"/>
                  </a:solidFill>
                </a:rPr>
                <a:t>cos x</a:t>
              </a:r>
              <a:r>
                <a:rPr lang="en-GB" altLang="en-US" sz="2800" baseline="30000">
                  <a:solidFill>
                    <a:srgbClr val="080808"/>
                  </a:solidFill>
                </a:rPr>
                <a:t>o</a:t>
              </a:r>
              <a:r>
                <a:rPr lang="en-GB" altLang="en-US" sz="2800">
                  <a:solidFill>
                    <a:srgbClr val="080808"/>
                  </a:solidFill>
                </a:rPr>
                <a:t> </a:t>
              </a:r>
            </a:p>
          </p:txBody>
        </p:sp>
        <p:sp>
          <p:nvSpPr>
            <p:cNvPr id="67605" name="Line 24">
              <a:extLst>
                <a:ext uri="{FF2B5EF4-FFF2-40B4-BE49-F238E27FC236}">
                  <a16:creationId xmlns:a16="http://schemas.microsoft.com/office/drawing/2014/main" id="{BAE0F7A4-BD8D-4C56-8F2B-E39525EC2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0" y="2130"/>
              <a:ext cx="970" cy="0"/>
            </a:xfrm>
            <a:prstGeom prst="line">
              <a:avLst/>
            </a:prstGeom>
            <a:noFill/>
            <a:ln w="38100">
              <a:solidFill>
                <a:srgbClr val="08080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33" name="Text Box 25">
            <a:extLst>
              <a:ext uri="{FF2B5EF4-FFF2-40B4-BE49-F238E27FC236}">
                <a16:creationId xmlns:a16="http://schemas.microsoft.com/office/drawing/2014/main" id="{91449056-168A-431E-A71A-7EB85D1D4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4851400"/>
            <a:ext cx="392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/>
              <a:t>=</a:t>
            </a:r>
          </a:p>
        </p:txBody>
      </p:sp>
      <p:sp>
        <p:nvSpPr>
          <p:cNvPr id="67601" name="Text Box 15">
            <a:extLst>
              <a:ext uri="{FF2B5EF4-FFF2-40B4-BE49-F238E27FC236}">
                <a16:creationId xmlns:a16="http://schemas.microsoft.com/office/drawing/2014/main" id="{C3411DFB-3390-4FE5-A4EA-EF947D184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7" grpId="0" animBg="1"/>
      <p:bldP spid="171018" grpId="0"/>
      <p:bldP spid="171020" grpId="0"/>
      <p:bldP spid="171026" grpId="0"/>
      <p:bldP spid="171027" grpId="0" animBg="1"/>
      <p:bldP spid="1710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:a16="http://schemas.microsoft.com/office/drawing/2014/main" id="{F6BF696A-00C9-45E4-A8D5-EB462DA84581}"/>
              </a:ext>
            </a:extLst>
          </p:cNvPr>
          <p:cNvGrpSpPr>
            <a:grpSpLocks/>
          </p:cNvGrpSpPr>
          <p:nvPr/>
        </p:nvGrpSpPr>
        <p:grpSpPr bwMode="auto">
          <a:xfrm>
            <a:off x="2833688" y="4313238"/>
            <a:ext cx="1876425" cy="873125"/>
            <a:chOff x="2910205" y="2087880"/>
            <a:chExt cx="1875435" cy="873145"/>
          </a:xfrm>
        </p:grpSpPr>
        <p:sp>
          <p:nvSpPr>
            <p:cNvPr id="68640" name="TextBox 34">
              <a:extLst>
                <a:ext uri="{FF2B5EF4-FFF2-40B4-BE49-F238E27FC236}">
                  <a16:creationId xmlns:a16="http://schemas.microsoft.com/office/drawing/2014/main" id="{EFB7444F-9C4D-4882-91CC-95BFEEEA5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205" y="2179320"/>
              <a:ext cx="16770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/>
                <a:t>cos</a:t>
              </a:r>
              <a:r>
                <a:rPr lang="en-GB" altLang="en-US" sz="2800" baseline="30000"/>
                <a:t>2</a:t>
              </a:r>
              <a:r>
                <a:rPr lang="en-GB" altLang="en-US" sz="2800"/>
                <a:t>x</a:t>
              </a:r>
              <a:r>
                <a:rPr lang="en-GB" altLang="en-US" sz="2800" baseline="30000"/>
                <a:t>o</a:t>
              </a:r>
              <a:r>
                <a:rPr lang="en-GB" altLang="en-US" sz="2800"/>
                <a:t> = </a:t>
              </a:r>
            </a:p>
          </p:txBody>
        </p:sp>
        <p:grpSp>
          <p:nvGrpSpPr>
            <p:cNvPr id="68641" name="Group 16">
              <a:extLst>
                <a:ext uri="{FF2B5EF4-FFF2-40B4-BE49-F238E27FC236}">
                  <a16:creationId xmlns:a16="http://schemas.microsoft.com/office/drawing/2014/main" id="{464A922B-D288-4A4C-AB79-1773ED8B5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5871" y="2087880"/>
              <a:ext cx="559769" cy="873145"/>
              <a:chOff x="4865951" y="518160"/>
              <a:chExt cx="559769" cy="873145"/>
            </a:xfrm>
          </p:grpSpPr>
          <p:sp>
            <p:nvSpPr>
              <p:cNvPr id="68642" name="TextBox 38">
                <a:extLst>
                  <a:ext uri="{FF2B5EF4-FFF2-40B4-BE49-F238E27FC236}">
                    <a16:creationId xmlns:a16="http://schemas.microsoft.com/office/drawing/2014/main" id="{426506F0-C839-4A9F-AB82-077B4C3507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5951" y="929640"/>
                <a:ext cx="5597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25</a:t>
                </a:r>
              </a:p>
            </p:txBody>
          </p:sp>
          <p:sp>
            <p:nvSpPr>
              <p:cNvPr id="68643" name="TextBox 36">
                <a:extLst>
                  <a:ext uri="{FF2B5EF4-FFF2-40B4-BE49-F238E27FC236}">
                    <a16:creationId xmlns:a16="http://schemas.microsoft.com/office/drawing/2014/main" id="{FCA301A8-8FE7-48BD-9B5B-50D7697DE0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1671" y="518160"/>
                <a:ext cx="5100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16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525DBF4-C9BE-485A-9B5C-C74707C01DF5}"/>
                  </a:ext>
                </a:extLst>
              </p:cNvPr>
              <p:cNvCxnSpPr/>
              <p:nvPr/>
            </p:nvCxnSpPr>
            <p:spPr>
              <a:xfrm>
                <a:off x="4960827" y="945207"/>
                <a:ext cx="36493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3422A90-F77B-428F-A943-FCB6DC7FF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1463675"/>
            <a:ext cx="3151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cos</a:t>
            </a:r>
            <a:r>
              <a:rPr lang="en-GB" altLang="en-US" sz="2800" baseline="30000"/>
              <a:t>2</a:t>
            </a:r>
            <a:r>
              <a:rPr lang="en-GB" altLang="en-US" sz="2800"/>
              <a:t>x</a:t>
            </a:r>
            <a:r>
              <a:rPr lang="en-GB" altLang="en-US" sz="2800" baseline="30000"/>
              <a:t>o</a:t>
            </a:r>
            <a:r>
              <a:rPr lang="en-GB" altLang="en-US" sz="2800"/>
              <a:t> = 1 - sin</a:t>
            </a:r>
            <a:r>
              <a:rPr lang="en-GB" altLang="en-US" sz="2800" baseline="30000"/>
              <a:t>2</a:t>
            </a:r>
            <a:r>
              <a:rPr lang="en-GB" altLang="en-US" sz="2800"/>
              <a:t>x</a:t>
            </a:r>
            <a:r>
              <a:rPr lang="en-GB" altLang="en-US" sz="2800" baseline="30000"/>
              <a:t>o</a:t>
            </a:r>
          </a:p>
        </p:txBody>
      </p:sp>
      <p:sp>
        <p:nvSpPr>
          <p:cNvPr id="68612" name="TextBox 8">
            <a:extLst>
              <a:ext uri="{FF2B5EF4-FFF2-40B4-BE49-F238E27FC236}">
                <a16:creationId xmlns:a16="http://schemas.microsoft.com/office/drawing/2014/main" id="{3D40FDC8-A2B8-4136-A23F-9C3E618A3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82563"/>
            <a:ext cx="386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Given that sin x</a:t>
            </a:r>
            <a:r>
              <a:rPr lang="en-GB" altLang="en-US" sz="2800" baseline="30000"/>
              <a:t>o</a:t>
            </a:r>
            <a:r>
              <a:rPr lang="en-GB" altLang="en-US" sz="2800"/>
              <a:t> =     .</a:t>
            </a:r>
          </a:p>
        </p:txBody>
      </p:sp>
      <p:grpSp>
        <p:nvGrpSpPr>
          <p:cNvPr id="68613" name="Group 13">
            <a:extLst>
              <a:ext uri="{FF2B5EF4-FFF2-40B4-BE49-F238E27FC236}">
                <a16:creationId xmlns:a16="http://schemas.microsoft.com/office/drawing/2014/main" id="{A24DBFC5-398E-469A-AC8D-08A826C1E251}"/>
              </a:ext>
            </a:extLst>
          </p:cNvPr>
          <p:cNvGrpSpPr>
            <a:grpSpLocks/>
          </p:cNvGrpSpPr>
          <p:nvPr/>
        </p:nvGrpSpPr>
        <p:grpSpPr bwMode="auto">
          <a:xfrm>
            <a:off x="3433763" y="15875"/>
            <a:ext cx="371475" cy="873125"/>
            <a:chOff x="5536511" y="518160"/>
            <a:chExt cx="372218" cy="873145"/>
          </a:xfrm>
        </p:grpSpPr>
        <p:sp>
          <p:nvSpPr>
            <p:cNvPr id="68637" name="TextBox 9">
              <a:extLst>
                <a:ext uri="{FF2B5EF4-FFF2-40B4-BE49-F238E27FC236}">
                  <a16:creationId xmlns:a16="http://schemas.microsoft.com/office/drawing/2014/main" id="{2D1F5F7A-0E6C-44BD-9129-62D45DF20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6511" y="518160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3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D508B-28F9-42C7-9FCD-92F779F04772}"/>
                </a:ext>
              </a:extLst>
            </p:cNvPr>
            <p:cNvCxnSpPr/>
            <p:nvPr/>
          </p:nvCxnSpPr>
          <p:spPr>
            <a:xfrm>
              <a:off x="5539692" y="945208"/>
              <a:ext cx="3658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39" name="TextBox 12">
              <a:extLst>
                <a:ext uri="{FF2B5EF4-FFF2-40B4-BE49-F238E27FC236}">
                  <a16:creationId xmlns:a16="http://schemas.microsoft.com/office/drawing/2014/main" id="{76CFE770-4FDE-4B1B-A201-0E6AE476C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6511" y="929640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5</a:t>
              </a:r>
            </a:p>
          </p:txBody>
        </p:sp>
      </p:grpSp>
      <p:sp>
        <p:nvSpPr>
          <p:cNvPr id="68614" name="TextBox 14">
            <a:extLst>
              <a:ext uri="{FF2B5EF4-FFF2-40B4-BE49-F238E27FC236}">
                <a16:creationId xmlns:a16="http://schemas.microsoft.com/office/drawing/2014/main" id="{8C0A58E5-EA2B-4E68-9717-C7A7D2887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18256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Find cos x</a:t>
            </a:r>
            <a:r>
              <a:rPr lang="en-GB" altLang="en-US" sz="2800" baseline="30000"/>
              <a:t>o</a:t>
            </a:r>
            <a:r>
              <a:rPr lang="en-GB" altLang="en-US" sz="2800"/>
              <a:t> .</a:t>
            </a: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D1F7D1E4-6A3C-424A-A5FC-852EEFEE0645}"/>
              </a:ext>
            </a:extLst>
          </p:cNvPr>
          <p:cNvGrpSpPr>
            <a:grpSpLocks/>
          </p:cNvGrpSpPr>
          <p:nvPr/>
        </p:nvGrpSpPr>
        <p:grpSpPr bwMode="auto">
          <a:xfrm>
            <a:off x="2863850" y="2041525"/>
            <a:ext cx="2873375" cy="1184275"/>
            <a:chOff x="2910205" y="1950720"/>
            <a:chExt cx="2872213" cy="1183303"/>
          </a:xfrm>
        </p:grpSpPr>
        <p:sp>
          <p:nvSpPr>
            <p:cNvPr id="68629" name="TextBox 15">
              <a:extLst>
                <a:ext uri="{FF2B5EF4-FFF2-40B4-BE49-F238E27FC236}">
                  <a16:creationId xmlns:a16="http://schemas.microsoft.com/office/drawing/2014/main" id="{114C907A-5D4B-4730-B42F-B212D8FF6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205" y="2179320"/>
              <a:ext cx="22028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/>
                <a:t>cos</a:t>
              </a:r>
              <a:r>
                <a:rPr lang="en-GB" altLang="en-US" sz="2800" baseline="30000"/>
                <a:t>2</a:t>
              </a:r>
              <a:r>
                <a:rPr lang="en-GB" altLang="en-US" sz="2800"/>
                <a:t>x</a:t>
              </a:r>
              <a:r>
                <a:rPr lang="en-GB" altLang="en-US" sz="2800" baseline="30000"/>
                <a:t>o</a:t>
              </a:r>
              <a:r>
                <a:rPr lang="en-GB" altLang="en-US" sz="2800"/>
                <a:t> = 1 - </a:t>
              </a:r>
            </a:p>
          </p:txBody>
        </p:sp>
        <p:grpSp>
          <p:nvGrpSpPr>
            <p:cNvPr id="68630" name="Group 16">
              <a:extLst>
                <a:ext uri="{FF2B5EF4-FFF2-40B4-BE49-F238E27FC236}">
                  <a16:creationId xmlns:a16="http://schemas.microsoft.com/office/drawing/2014/main" id="{D72EE25B-610E-42CC-AB60-628406238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431" y="2087880"/>
              <a:ext cx="372218" cy="873145"/>
              <a:chOff x="5536511" y="518160"/>
              <a:chExt cx="372218" cy="873145"/>
            </a:xfrm>
          </p:grpSpPr>
          <p:sp>
            <p:nvSpPr>
              <p:cNvPr id="68634" name="TextBox 17">
                <a:extLst>
                  <a:ext uri="{FF2B5EF4-FFF2-40B4-BE49-F238E27FC236}">
                    <a16:creationId xmlns:a16="http://schemas.microsoft.com/office/drawing/2014/main" id="{22075DEB-CFC6-4508-8CEA-D45E1154BE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6511" y="51816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3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8A40490-4FD8-49BB-9C2A-D20D0803C450}"/>
                  </a:ext>
                </a:extLst>
              </p:cNvPr>
              <p:cNvCxnSpPr/>
              <p:nvPr/>
            </p:nvCxnSpPr>
            <p:spPr>
              <a:xfrm>
                <a:off x="5540205" y="944100"/>
                <a:ext cx="36497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636" name="TextBox 19">
                <a:extLst>
                  <a:ext uri="{FF2B5EF4-FFF2-40B4-BE49-F238E27FC236}">
                    <a16:creationId xmlns:a16="http://schemas.microsoft.com/office/drawing/2014/main" id="{B022D785-127D-4CA4-BFE9-8444AFB366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6511" y="92964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5</a:t>
                </a:r>
              </a:p>
            </p:txBody>
          </p:sp>
        </p:grpSp>
        <p:sp>
          <p:nvSpPr>
            <p:cNvPr id="68631" name="TextBox 20">
              <a:extLst>
                <a:ext uri="{FF2B5EF4-FFF2-40B4-BE49-F238E27FC236}">
                  <a16:creationId xmlns:a16="http://schemas.microsoft.com/office/drawing/2014/main" id="{F42C99D0-E7D7-4BFC-BC8C-85415CC7E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2480" y="1950720"/>
              <a:ext cx="44114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6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</a:p>
          </p:txBody>
        </p:sp>
        <p:sp>
          <p:nvSpPr>
            <p:cNvPr id="68632" name="TextBox 21">
              <a:extLst>
                <a:ext uri="{FF2B5EF4-FFF2-40B4-BE49-F238E27FC236}">
                  <a16:creationId xmlns:a16="http://schemas.microsoft.com/office/drawing/2014/main" id="{5734F77A-FF45-412B-950D-F2AEFCFCC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V="1">
              <a:off x="5105400" y="2118360"/>
              <a:ext cx="44114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6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</a:p>
          </p:txBody>
        </p:sp>
        <p:sp>
          <p:nvSpPr>
            <p:cNvPr id="68633" name="TextBox 22">
              <a:extLst>
                <a:ext uri="{FF2B5EF4-FFF2-40B4-BE49-F238E27FC236}">
                  <a16:creationId xmlns:a16="http://schemas.microsoft.com/office/drawing/2014/main" id="{D73910B8-EE9C-4791-ACEA-6C83AE991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950720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2</a:t>
              </a: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7F893033-7153-4FAD-B909-63D48A70989C}"/>
              </a:ext>
            </a:extLst>
          </p:cNvPr>
          <p:cNvGrpSpPr>
            <a:grpSpLocks/>
          </p:cNvGrpSpPr>
          <p:nvPr/>
        </p:nvGrpSpPr>
        <p:grpSpPr bwMode="auto">
          <a:xfrm>
            <a:off x="2849563" y="3124200"/>
            <a:ext cx="2454275" cy="873125"/>
            <a:chOff x="2910205" y="2087880"/>
            <a:chExt cx="2454555" cy="873145"/>
          </a:xfrm>
        </p:grpSpPr>
        <p:sp>
          <p:nvSpPr>
            <p:cNvPr id="68624" name="TextBox 25">
              <a:extLst>
                <a:ext uri="{FF2B5EF4-FFF2-40B4-BE49-F238E27FC236}">
                  <a16:creationId xmlns:a16="http://schemas.microsoft.com/office/drawing/2014/main" id="{64B7B7F4-6A2A-4E63-8243-769E8DAF4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205" y="2179320"/>
              <a:ext cx="22028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/>
                <a:t>cos</a:t>
              </a:r>
              <a:r>
                <a:rPr lang="en-GB" altLang="en-US" sz="2800" baseline="30000"/>
                <a:t>2</a:t>
              </a:r>
              <a:r>
                <a:rPr lang="en-GB" altLang="en-US" sz="2800"/>
                <a:t>x</a:t>
              </a:r>
              <a:r>
                <a:rPr lang="en-GB" altLang="en-US" sz="2800" baseline="30000"/>
                <a:t>o</a:t>
              </a:r>
              <a:r>
                <a:rPr lang="en-GB" altLang="en-US" sz="2800"/>
                <a:t> = 1 - </a:t>
              </a:r>
            </a:p>
          </p:txBody>
        </p:sp>
        <p:grpSp>
          <p:nvGrpSpPr>
            <p:cNvPr id="68625" name="Group 16">
              <a:extLst>
                <a:ext uri="{FF2B5EF4-FFF2-40B4-BE49-F238E27FC236}">
                  <a16:creationId xmlns:a16="http://schemas.microsoft.com/office/drawing/2014/main" id="{EAA7F7BC-34E2-4721-8F39-24DDD0AE04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4991" y="2087880"/>
              <a:ext cx="559769" cy="873145"/>
              <a:chOff x="5445071" y="518160"/>
              <a:chExt cx="559769" cy="873145"/>
            </a:xfrm>
          </p:grpSpPr>
          <p:sp>
            <p:nvSpPr>
              <p:cNvPr id="68626" name="TextBox 30">
                <a:extLst>
                  <a:ext uri="{FF2B5EF4-FFF2-40B4-BE49-F238E27FC236}">
                    <a16:creationId xmlns:a16="http://schemas.microsoft.com/office/drawing/2014/main" id="{C6966494-BAC9-473C-ACFD-D398598FF8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6511" y="51816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9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87AA94-DF40-4E94-8C18-B0D1B791CBDC}"/>
                  </a:ext>
                </a:extLst>
              </p:cNvPr>
              <p:cNvCxnSpPr/>
              <p:nvPr/>
            </p:nvCxnSpPr>
            <p:spPr>
              <a:xfrm>
                <a:off x="5539649" y="945208"/>
                <a:ext cx="3651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628" name="TextBox 32">
                <a:extLst>
                  <a:ext uri="{FF2B5EF4-FFF2-40B4-BE49-F238E27FC236}">
                    <a16:creationId xmlns:a16="http://schemas.microsoft.com/office/drawing/2014/main" id="{21D007D9-2112-458D-8209-009919AD02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5071" y="929640"/>
                <a:ext cx="5597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25</a:t>
                </a: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7305BAC-DD23-4194-9DD4-6AF1E8075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5410200"/>
            <a:ext cx="496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4000"/>
              <a:t>√</a:t>
            </a:r>
          </a:p>
        </p:txBody>
      </p:sp>
      <p:grpSp>
        <p:nvGrpSpPr>
          <p:cNvPr id="10" name="Group 40">
            <a:extLst>
              <a:ext uri="{FF2B5EF4-FFF2-40B4-BE49-F238E27FC236}">
                <a16:creationId xmlns:a16="http://schemas.microsoft.com/office/drawing/2014/main" id="{F6D31A83-52DF-40A7-B807-1E3AD3290462}"/>
              </a:ext>
            </a:extLst>
          </p:cNvPr>
          <p:cNvGrpSpPr>
            <a:grpSpLocks/>
          </p:cNvGrpSpPr>
          <p:nvPr/>
        </p:nvGrpSpPr>
        <p:grpSpPr bwMode="auto">
          <a:xfrm>
            <a:off x="2757488" y="5486400"/>
            <a:ext cx="1779587" cy="873125"/>
            <a:chOff x="2910205" y="2087880"/>
            <a:chExt cx="1779324" cy="873145"/>
          </a:xfrm>
        </p:grpSpPr>
        <p:sp>
          <p:nvSpPr>
            <p:cNvPr id="68619" name="TextBox 41">
              <a:extLst>
                <a:ext uri="{FF2B5EF4-FFF2-40B4-BE49-F238E27FC236}">
                  <a16:creationId xmlns:a16="http://schemas.microsoft.com/office/drawing/2014/main" id="{9C150FB6-3C87-4F69-85B7-5D57947BD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205" y="2179320"/>
              <a:ext cx="14686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/>
                <a:t>cosx</a:t>
              </a:r>
              <a:r>
                <a:rPr lang="en-GB" altLang="en-US" sz="2800" baseline="30000"/>
                <a:t>o</a:t>
              </a:r>
              <a:r>
                <a:rPr lang="en-GB" altLang="en-US" sz="2800"/>
                <a:t> = </a:t>
              </a:r>
            </a:p>
          </p:txBody>
        </p:sp>
        <p:grpSp>
          <p:nvGrpSpPr>
            <p:cNvPr id="68620" name="Group 16">
              <a:extLst>
                <a:ext uri="{FF2B5EF4-FFF2-40B4-BE49-F238E27FC236}">
                  <a16:creationId xmlns:a16="http://schemas.microsoft.com/office/drawing/2014/main" id="{CDE83C74-778D-4CE2-8074-B94366CDCE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7311" y="2087880"/>
              <a:ext cx="372218" cy="873145"/>
              <a:chOff x="4957391" y="518160"/>
              <a:chExt cx="372218" cy="873145"/>
            </a:xfrm>
          </p:grpSpPr>
          <p:sp>
            <p:nvSpPr>
              <p:cNvPr id="68621" name="TextBox 43">
                <a:extLst>
                  <a:ext uri="{FF2B5EF4-FFF2-40B4-BE49-F238E27FC236}">
                    <a16:creationId xmlns:a16="http://schemas.microsoft.com/office/drawing/2014/main" id="{081CAFFC-D2B0-40A3-A84E-2CE09EF971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7391" y="92964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5</a:t>
                </a:r>
              </a:p>
            </p:txBody>
          </p:sp>
          <p:sp>
            <p:nvSpPr>
              <p:cNvPr id="68622" name="TextBox 44">
                <a:extLst>
                  <a:ext uri="{FF2B5EF4-FFF2-40B4-BE49-F238E27FC236}">
                    <a16:creationId xmlns:a16="http://schemas.microsoft.com/office/drawing/2014/main" id="{F7A79A9F-974E-4310-87FE-5C059C1D44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7391" y="51816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4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2E8CA58-9559-4D91-82BC-4E7703332266}"/>
                  </a:ext>
                </a:extLst>
              </p:cNvPr>
              <p:cNvCxnSpPr/>
              <p:nvPr/>
            </p:nvCxnSpPr>
            <p:spPr>
              <a:xfrm>
                <a:off x="4959777" y="945208"/>
                <a:ext cx="3666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>
            <a:extLst>
              <a:ext uri="{FF2B5EF4-FFF2-40B4-BE49-F238E27FC236}">
                <a16:creationId xmlns:a16="http://schemas.microsoft.com/office/drawing/2014/main" id="{7FBE14D1-435E-42EB-97E5-215A69194879}"/>
              </a:ext>
            </a:extLst>
          </p:cNvPr>
          <p:cNvGrpSpPr>
            <a:grpSpLocks/>
          </p:cNvGrpSpPr>
          <p:nvPr/>
        </p:nvGrpSpPr>
        <p:grpSpPr bwMode="auto">
          <a:xfrm>
            <a:off x="1416050" y="4313238"/>
            <a:ext cx="2014538" cy="873125"/>
            <a:chOff x="2910205" y="2087880"/>
            <a:chExt cx="2013293" cy="873145"/>
          </a:xfrm>
        </p:grpSpPr>
        <p:sp>
          <p:nvSpPr>
            <p:cNvPr id="69696" name="TextBox 34">
              <a:extLst>
                <a:ext uri="{FF2B5EF4-FFF2-40B4-BE49-F238E27FC236}">
                  <a16:creationId xmlns:a16="http://schemas.microsoft.com/office/drawing/2014/main" id="{45DA41BE-E75F-4ECF-9B09-2B18455E5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205" y="2179320"/>
              <a:ext cx="15295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/>
                <a:t>sin</a:t>
              </a:r>
              <a:r>
                <a:rPr lang="en-GB" altLang="en-US" sz="2800" baseline="30000"/>
                <a:t>2</a:t>
              </a:r>
              <a:r>
                <a:rPr lang="en-GB" altLang="en-US" sz="2800"/>
                <a:t>x</a:t>
              </a:r>
              <a:r>
                <a:rPr lang="en-GB" altLang="en-US" sz="2800" baseline="30000"/>
                <a:t>o</a:t>
              </a:r>
              <a:r>
                <a:rPr lang="en-GB" altLang="en-US" sz="2800"/>
                <a:t> = </a:t>
              </a:r>
            </a:p>
          </p:txBody>
        </p:sp>
        <p:grpSp>
          <p:nvGrpSpPr>
            <p:cNvPr id="69697" name="Group 16">
              <a:extLst>
                <a:ext uri="{FF2B5EF4-FFF2-40B4-BE49-F238E27FC236}">
                  <a16:creationId xmlns:a16="http://schemas.microsoft.com/office/drawing/2014/main" id="{063678CE-0906-48EF-B641-7F39C57331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5871" y="2087880"/>
              <a:ext cx="697627" cy="873145"/>
              <a:chOff x="4865951" y="518160"/>
              <a:chExt cx="697627" cy="873145"/>
            </a:xfrm>
          </p:grpSpPr>
          <p:sp>
            <p:nvSpPr>
              <p:cNvPr id="69698" name="TextBox 38">
                <a:extLst>
                  <a:ext uri="{FF2B5EF4-FFF2-40B4-BE49-F238E27FC236}">
                    <a16:creationId xmlns:a16="http://schemas.microsoft.com/office/drawing/2014/main" id="{E5FBF018-05ED-4642-AE9D-72AA8121F3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5951" y="929640"/>
                <a:ext cx="6976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100</a:t>
                </a:r>
              </a:p>
            </p:txBody>
          </p:sp>
          <p:sp>
            <p:nvSpPr>
              <p:cNvPr id="69699" name="TextBox 36">
                <a:extLst>
                  <a:ext uri="{FF2B5EF4-FFF2-40B4-BE49-F238E27FC236}">
                    <a16:creationId xmlns:a16="http://schemas.microsoft.com/office/drawing/2014/main" id="{6F4A23AE-AD97-4636-9E8E-B23F78A610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1671" y="518160"/>
                <a:ext cx="5597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64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5434EE7-DE75-43E7-8E48-0610A712B7FB}"/>
                  </a:ext>
                </a:extLst>
              </p:cNvPr>
              <p:cNvCxnSpPr/>
              <p:nvPr/>
            </p:nvCxnSpPr>
            <p:spPr>
              <a:xfrm>
                <a:off x="4960700" y="945207"/>
                <a:ext cx="3649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3F02368-107A-4EC4-9E2F-7B9007170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463675"/>
            <a:ext cx="314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sin</a:t>
            </a:r>
            <a:r>
              <a:rPr lang="en-GB" altLang="en-US" sz="2800" baseline="30000"/>
              <a:t>2</a:t>
            </a:r>
            <a:r>
              <a:rPr lang="en-GB" altLang="en-US" sz="2800"/>
              <a:t>x</a:t>
            </a:r>
            <a:r>
              <a:rPr lang="en-GB" altLang="en-US" sz="2800" baseline="30000"/>
              <a:t>o</a:t>
            </a:r>
            <a:r>
              <a:rPr lang="en-GB" altLang="en-US" sz="2800"/>
              <a:t> = 1 - cos</a:t>
            </a:r>
            <a:r>
              <a:rPr lang="en-GB" altLang="en-US" sz="2800" baseline="30000"/>
              <a:t>2</a:t>
            </a:r>
            <a:r>
              <a:rPr lang="en-GB" altLang="en-US" sz="2800"/>
              <a:t>x</a:t>
            </a:r>
            <a:r>
              <a:rPr lang="en-GB" altLang="en-US" sz="2800" baseline="30000"/>
              <a:t>o</a:t>
            </a:r>
          </a:p>
        </p:txBody>
      </p:sp>
      <p:sp>
        <p:nvSpPr>
          <p:cNvPr id="69636" name="TextBox 8">
            <a:extLst>
              <a:ext uri="{FF2B5EF4-FFF2-40B4-BE49-F238E27FC236}">
                <a16:creationId xmlns:a16="http://schemas.microsoft.com/office/drawing/2014/main" id="{383B9720-0B37-4351-B052-1EAF1A214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563"/>
            <a:ext cx="405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Given that cos x</a:t>
            </a:r>
            <a:r>
              <a:rPr lang="en-GB" altLang="en-US" sz="2800" baseline="30000"/>
              <a:t>o</a:t>
            </a:r>
            <a:r>
              <a:rPr lang="en-GB" altLang="en-US" sz="2800"/>
              <a:t> =      .</a:t>
            </a:r>
          </a:p>
        </p:txBody>
      </p:sp>
      <p:grpSp>
        <p:nvGrpSpPr>
          <p:cNvPr id="69637" name="Group 13">
            <a:extLst>
              <a:ext uri="{FF2B5EF4-FFF2-40B4-BE49-F238E27FC236}">
                <a16:creationId xmlns:a16="http://schemas.microsoft.com/office/drawing/2014/main" id="{FC04C702-E233-43BB-BB80-B5DD4EBC1399}"/>
              </a:ext>
            </a:extLst>
          </p:cNvPr>
          <p:cNvGrpSpPr>
            <a:grpSpLocks/>
          </p:cNvGrpSpPr>
          <p:nvPr/>
        </p:nvGrpSpPr>
        <p:grpSpPr bwMode="auto">
          <a:xfrm>
            <a:off x="3357563" y="15875"/>
            <a:ext cx="509587" cy="873125"/>
            <a:chOff x="5460311" y="518160"/>
            <a:chExt cx="510076" cy="873145"/>
          </a:xfrm>
        </p:grpSpPr>
        <p:sp>
          <p:nvSpPr>
            <p:cNvPr id="69693" name="TextBox 9">
              <a:extLst>
                <a:ext uri="{FF2B5EF4-FFF2-40B4-BE49-F238E27FC236}">
                  <a16:creationId xmlns:a16="http://schemas.microsoft.com/office/drawing/2014/main" id="{D7E274F9-00F6-4CD3-BC57-6AC45DBB0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6511" y="518160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6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A0C959-B00B-44B2-BE08-7ECFEAB80B1C}"/>
                </a:ext>
              </a:extLst>
            </p:cNvPr>
            <p:cNvCxnSpPr/>
            <p:nvPr/>
          </p:nvCxnSpPr>
          <p:spPr>
            <a:xfrm>
              <a:off x="5539762" y="945208"/>
              <a:ext cx="3654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695" name="TextBox 12">
              <a:extLst>
                <a:ext uri="{FF2B5EF4-FFF2-40B4-BE49-F238E27FC236}">
                  <a16:creationId xmlns:a16="http://schemas.microsoft.com/office/drawing/2014/main" id="{A883830A-71A4-4881-A670-5CD28211F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0311" y="929640"/>
              <a:ext cx="5100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10</a:t>
              </a:r>
            </a:p>
          </p:txBody>
        </p:sp>
      </p:grpSp>
      <p:sp>
        <p:nvSpPr>
          <p:cNvPr id="69638" name="TextBox 14">
            <a:extLst>
              <a:ext uri="{FF2B5EF4-FFF2-40B4-BE49-F238E27FC236}">
                <a16:creationId xmlns:a16="http://schemas.microsoft.com/office/drawing/2014/main" id="{618FB27E-C7AA-442A-B764-DB31BA579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75" y="182563"/>
            <a:ext cx="374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Find sin x</a:t>
            </a:r>
            <a:r>
              <a:rPr lang="en-GB" altLang="en-US" sz="2800" baseline="30000"/>
              <a:t>o</a:t>
            </a:r>
            <a:r>
              <a:rPr lang="en-GB" altLang="en-US" sz="2800"/>
              <a:t> and tanx</a:t>
            </a:r>
            <a:r>
              <a:rPr lang="en-GB" altLang="en-US" sz="2800" baseline="30000"/>
              <a:t>o</a:t>
            </a:r>
            <a:r>
              <a:rPr lang="en-GB" altLang="en-US" sz="2800"/>
              <a:t>.</a:t>
            </a: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B5525085-1CB1-41E0-9D65-9583E7E42FE8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041525"/>
            <a:ext cx="2871788" cy="1168400"/>
            <a:chOff x="2910205" y="1950720"/>
            <a:chExt cx="2872213" cy="1168063"/>
          </a:xfrm>
        </p:grpSpPr>
        <p:sp>
          <p:nvSpPr>
            <p:cNvPr id="69685" name="TextBox 20">
              <a:extLst>
                <a:ext uri="{FF2B5EF4-FFF2-40B4-BE49-F238E27FC236}">
                  <a16:creationId xmlns:a16="http://schemas.microsoft.com/office/drawing/2014/main" id="{BD616478-BE48-4D90-9B0A-230393D8F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2480" y="1950720"/>
              <a:ext cx="44114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6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</a:p>
          </p:txBody>
        </p:sp>
        <p:sp>
          <p:nvSpPr>
            <p:cNvPr id="69686" name="TextBox 21">
              <a:extLst>
                <a:ext uri="{FF2B5EF4-FFF2-40B4-BE49-F238E27FC236}">
                  <a16:creationId xmlns:a16="http://schemas.microsoft.com/office/drawing/2014/main" id="{201479F4-1D18-4AC6-80CD-12276F00F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V="1">
              <a:off x="5166360" y="2103120"/>
              <a:ext cx="44114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6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</a:p>
          </p:txBody>
        </p:sp>
        <p:sp>
          <p:nvSpPr>
            <p:cNvPr id="69687" name="TextBox 15">
              <a:extLst>
                <a:ext uri="{FF2B5EF4-FFF2-40B4-BE49-F238E27FC236}">
                  <a16:creationId xmlns:a16="http://schemas.microsoft.com/office/drawing/2014/main" id="{103C9233-91C9-40C0-BBDF-4205A592A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205" y="2179320"/>
              <a:ext cx="21178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/>
                <a:t>sin</a:t>
              </a:r>
              <a:r>
                <a:rPr lang="en-GB" altLang="en-US" sz="2800" baseline="30000"/>
                <a:t>2</a:t>
              </a:r>
              <a:r>
                <a:rPr lang="en-GB" altLang="en-US" sz="2800"/>
                <a:t>x</a:t>
              </a:r>
              <a:r>
                <a:rPr lang="en-GB" altLang="en-US" sz="2800" baseline="30000"/>
                <a:t>o</a:t>
              </a:r>
              <a:r>
                <a:rPr lang="en-GB" altLang="en-US" sz="2800"/>
                <a:t> = 1 - </a:t>
              </a:r>
            </a:p>
          </p:txBody>
        </p:sp>
        <p:grpSp>
          <p:nvGrpSpPr>
            <p:cNvPr id="69688" name="Group 16">
              <a:extLst>
                <a:ext uri="{FF2B5EF4-FFF2-40B4-BE49-F238E27FC236}">
                  <a16:creationId xmlns:a16="http://schemas.microsoft.com/office/drawing/2014/main" id="{45DC5C66-DB4B-4FAB-9C61-3C0B35E53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5471" y="2087880"/>
              <a:ext cx="510076" cy="873145"/>
              <a:chOff x="5475551" y="518160"/>
              <a:chExt cx="510076" cy="873145"/>
            </a:xfrm>
          </p:grpSpPr>
          <p:sp>
            <p:nvSpPr>
              <p:cNvPr id="69690" name="TextBox 17">
                <a:extLst>
                  <a:ext uri="{FF2B5EF4-FFF2-40B4-BE49-F238E27FC236}">
                    <a16:creationId xmlns:a16="http://schemas.microsoft.com/office/drawing/2014/main" id="{8845447C-B809-45F5-B569-C582BCEE0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6511" y="51816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6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D84E50E-CE7B-4E55-8EF5-33BF9B95F12E}"/>
                  </a:ext>
                </a:extLst>
              </p:cNvPr>
              <p:cNvCxnSpPr/>
              <p:nvPr/>
            </p:nvCxnSpPr>
            <p:spPr>
              <a:xfrm>
                <a:off x="5539717" y="944400"/>
                <a:ext cx="36676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92" name="TextBox 19">
                <a:extLst>
                  <a:ext uri="{FF2B5EF4-FFF2-40B4-BE49-F238E27FC236}">
                    <a16:creationId xmlns:a16="http://schemas.microsoft.com/office/drawing/2014/main" id="{C2DABE6F-0C7D-4F3A-9DED-C18623D029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5551" y="929640"/>
                <a:ext cx="5100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10</a:t>
                </a:r>
              </a:p>
            </p:txBody>
          </p:sp>
        </p:grpSp>
        <p:sp>
          <p:nvSpPr>
            <p:cNvPr id="69689" name="TextBox 22">
              <a:extLst>
                <a:ext uri="{FF2B5EF4-FFF2-40B4-BE49-F238E27FC236}">
                  <a16:creationId xmlns:a16="http://schemas.microsoft.com/office/drawing/2014/main" id="{60ACAEF2-C26F-4BD5-A718-12D89A14E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950720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2</a:t>
              </a: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54C8EBDF-9CA1-420B-A198-DDB5A46CE224}"/>
              </a:ext>
            </a:extLst>
          </p:cNvPr>
          <p:cNvGrpSpPr>
            <a:grpSpLocks/>
          </p:cNvGrpSpPr>
          <p:nvPr/>
        </p:nvGrpSpPr>
        <p:grpSpPr bwMode="auto">
          <a:xfrm>
            <a:off x="1431925" y="3124200"/>
            <a:ext cx="2532063" cy="873125"/>
            <a:chOff x="2910205" y="2087880"/>
            <a:chExt cx="2531453" cy="873145"/>
          </a:xfrm>
        </p:grpSpPr>
        <p:sp>
          <p:nvSpPr>
            <p:cNvPr id="69680" name="TextBox 25">
              <a:extLst>
                <a:ext uri="{FF2B5EF4-FFF2-40B4-BE49-F238E27FC236}">
                  <a16:creationId xmlns:a16="http://schemas.microsoft.com/office/drawing/2014/main" id="{7A50F26B-B2F1-4D62-96A6-DE686E409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205" y="2179320"/>
              <a:ext cx="21178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/>
                <a:t>sin</a:t>
              </a:r>
              <a:r>
                <a:rPr lang="en-GB" altLang="en-US" sz="2800" baseline="30000"/>
                <a:t>2</a:t>
              </a:r>
              <a:r>
                <a:rPr lang="en-GB" altLang="en-US" sz="2800"/>
                <a:t>x</a:t>
              </a:r>
              <a:r>
                <a:rPr lang="en-GB" altLang="en-US" sz="2800" baseline="30000"/>
                <a:t>o</a:t>
              </a:r>
              <a:r>
                <a:rPr lang="en-GB" altLang="en-US" sz="2800"/>
                <a:t> = 1 - </a:t>
              </a:r>
            </a:p>
          </p:txBody>
        </p:sp>
        <p:grpSp>
          <p:nvGrpSpPr>
            <p:cNvPr id="69681" name="Group 16">
              <a:extLst>
                <a:ext uri="{FF2B5EF4-FFF2-40B4-BE49-F238E27FC236}">
                  <a16:creationId xmlns:a16="http://schemas.microsoft.com/office/drawing/2014/main" id="{72782AC8-967A-4065-8A7B-3CAD620AE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4031" y="2087880"/>
              <a:ext cx="697627" cy="873145"/>
              <a:chOff x="5384111" y="518160"/>
              <a:chExt cx="697627" cy="873145"/>
            </a:xfrm>
          </p:grpSpPr>
          <p:sp>
            <p:nvSpPr>
              <p:cNvPr id="69682" name="TextBox 32">
                <a:extLst>
                  <a:ext uri="{FF2B5EF4-FFF2-40B4-BE49-F238E27FC236}">
                    <a16:creationId xmlns:a16="http://schemas.microsoft.com/office/drawing/2014/main" id="{0586B1AF-5B46-43B2-AF9E-22E295B5CF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4111" y="929640"/>
                <a:ext cx="6976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100</a:t>
                </a:r>
              </a:p>
            </p:txBody>
          </p:sp>
          <p:sp>
            <p:nvSpPr>
              <p:cNvPr id="69683" name="TextBox 30">
                <a:extLst>
                  <a:ext uri="{FF2B5EF4-FFF2-40B4-BE49-F238E27FC236}">
                    <a16:creationId xmlns:a16="http://schemas.microsoft.com/office/drawing/2014/main" id="{50049394-6AC4-4FB2-AB4C-286EC9C48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0311" y="518160"/>
                <a:ext cx="5597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36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11C3FB8-A90C-4900-80C3-2ADAF42A18FE}"/>
                  </a:ext>
                </a:extLst>
              </p:cNvPr>
              <p:cNvCxnSpPr/>
              <p:nvPr/>
            </p:nvCxnSpPr>
            <p:spPr>
              <a:xfrm>
                <a:off x="5492917" y="945208"/>
                <a:ext cx="49676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AAB8851-E28B-47F5-ABAB-2980AF336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5410200"/>
            <a:ext cx="496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4000"/>
              <a:t>√</a:t>
            </a:r>
          </a:p>
        </p:txBody>
      </p:sp>
      <p:grpSp>
        <p:nvGrpSpPr>
          <p:cNvPr id="10" name="Group 40">
            <a:extLst>
              <a:ext uri="{FF2B5EF4-FFF2-40B4-BE49-F238E27FC236}">
                <a16:creationId xmlns:a16="http://schemas.microsoft.com/office/drawing/2014/main" id="{97002C69-3B28-4F1E-9081-99596846789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486400"/>
            <a:ext cx="1763713" cy="873125"/>
            <a:chOff x="2910205" y="2087880"/>
            <a:chExt cx="1764782" cy="873145"/>
          </a:xfrm>
        </p:grpSpPr>
        <p:sp>
          <p:nvSpPr>
            <p:cNvPr id="69675" name="TextBox 41">
              <a:extLst>
                <a:ext uri="{FF2B5EF4-FFF2-40B4-BE49-F238E27FC236}">
                  <a16:creationId xmlns:a16="http://schemas.microsoft.com/office/drawing/2014/main" id="{C3ACF684-FB1C-4E09-ABEB-DB62B137D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205" y="2179320"/>
              <a:ext cx="13837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2800"/>
                <a:t>sinx</a:t>
              </a:r>
              <a:r>
                <a:rPr lang="en-GB" altLang="en-US" sz="2800" baseline="30000"/>
                <a:t>o</a:t>
              </a:r>
              <a:r>
                <a:rPr lang="en-GB" altLang="en-US" sz="2800"/>
                <a:t> = </a:t>
              </a:r>
            </a:p>
          </p:txBody>
        </p:sp>
        <p:grpSp>
          <p:nvGrpSpPr>
            <p:cNvPr id="69676" name="Group 16">
              <a:extLst>
                <a:ext uri="{FF2B5EF4-FFF2-40B4-BE49-F238E27FC236}">
                  <a16:creationId xmlns:a16="http://schemas.microsoft.com/office/drawing/2014/main" id="{D207A8C1-0D8C-4AC9-A6D0-55277C716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4911" y="2087880"/>
              <a:ext cx="510076" cy="873145"/>
              <a:chOff x="4804991" y="518160"/>
              <a:chExt cx="510076" cy="873145"/>
            </a:xfrm>
          </p:grpSpPr>
          <p:sp>
            <p:nvSpPr>
              <p:cNvPr id="69677" name="TextBox 43">
                <a:extLst>
                  <a:ext uri="{FF2B5EF4-FFF2-40B4-BE49-F238E27FC236}">
                    <a16:creationId xmlns:a16="http://schemas.microsoft.com/office/drawing/2014/main" id="{A0FEDA78-DAED-4869-A713-360679AA09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4991" y="929640"/>
                <a:ext cx="5100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10</a:t>
                </a:r>
              </a:p>
            </p:txBody>
          </p:sp>
          <p:sp>
            <p:nvSpPr>
              <p:cNvPr id="69678" name="TextBox 44">
                <a:extLst>
                  <a:ext uri="{FF2B5EF4-FFF2-40B4-BE49-F238E27FC236}">
                    <a16:creationId xmlns:a16="http://schemas.microsoft.com/office/drawing/2014/main" id="{03A6E59B-8C4A-4EEC-BA50-BF29BF2097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5951" y="51816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8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20CAC05-F4F8-47FC-B490-D64CF14896BB}"/>
                  </a:ext>
                </a:extLst>
              </p:cNvPr>
              <p:cNvCxnSpPr/>
              <p:nvPr/>
            </p:nvCxnSpPr>
            <p:spPr>
              <a:xfrm>
                <a:off x="4868709" y="945208"/>
                <a:ext cx="3669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3B142D3-0328-4F1C-AA1E-25D7BF33A878}"/>
              </a:ext>
            </a:extLst>
          </p:cNvPr>
          <p:cNvCxnSpPr/>
          <p:nvPr/>
        </p:nvCxnSpPr>
        <p:spPr>
          <a:xfrm flipH="1">
            <a:off x="4556125" y="1387475"/>
            <a:ext cx="15875" cy="4921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19">
            <a:extLst>
              <a:ext uri="{FF2B5EF4-FFF2-40B4-BE49-F238E27FC236}">
                <a16:creationId xmlns:a16="http://schemas.microsoft.com/office/drawing/2014/main" id="{DBA498B2-9862-4D01-A59D-C877F786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963" y="1516063"/>
            <a:ext cx="1287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080808"/>
                </a:solidFill>
              </a:rPr>
              <a:t>tan x</a:t>
            </a:r>
            <a:r>
              <a:rPr lang="en-GB" altLang="en-US" sz="2800" baseline="30000">
                <a:solidFill>
                  <a:srgbClr val="080808"/>
                </a:solidFill>
              </a:rPr>
              <a:t>o</a:t>
            </a:r>
            <a:r>
              <a:rPr lang="en-GB" altLang="en-US" sz="2800">
                <a:solidFill>
                  <a:srgbClr val="080808"/>
                </a:solidFill>
              </a:rPr>
              <a:t> </a:t>
            </a:r>
          </a:p>
        </p:txBody>
      </p:sp>
      <p:grpSp>
        <p:nvGrpSpPr>
          <p:cNvPr id="13" name="Group 55">
            <a:extLst>
              <a:ext uri="{FF2B5EF4-FFF2-40B4-BE49-F238E27FC236}">
                <a16:creationId xmlns:a16="http://schemas.microsoft.com/office/drawing/2014/main" id="{C275C6CB-6A90-4F8B-BD8E-8F4F1A950DF4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1273175"/>
            <a:ext cx="1741488" cy="1033463"/>
            <a:chOff x="7402512" y="1287780"/>
            <a:chExt cx="1741488" cy="1033463"/>
          </a:xfrm>
        </p:grpSpPr>
        <p:sp>
          <p:nvSpPr>
            <p:cNvPr id="69671" name="Text Box 22">
              <a:extLst>
                <a:ext uri="{FF2B5EF4-FFF2-40B4-BE49-F238E27FC236}">
                  <a16:creationId xmlns:a16="http://schemas.microsoft.com/office/drawing/2014/main" id="{38DB36D2-4017-4B9E-97BA-8835F2356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5545" y="1287780"/>
              <a:ext cx="12874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GB" altLang="en-US" sz="2800">
                  <a:solidFill>
                    <a:srgbClr val="080808"/>
                  </a:solidFill>
                </a:rPr>
                <a:t>sin x</a:t>
              </a:r>
              <a:r>
                <a:rPr lang="en-GB" altLang="en-US" sz="2800" baseline="30000">
                  <a:solidFill>
                    <a:srgbClr val="080808"/>
                  </a:solidFill>
                </a:rPr>
                <a:t>o</a:t>
              </a:r>
              <a:r>
                <a:rPr lang="en-GB" altLang="en-US" sz="2800">
                  <a:solidFill>
                    <a:srgbClr val="080808"/>
                  </a:solidFill>
                </a:rPr>
                <a:t> </a:t>
              </a:r>
            </a:p>
          </p:txBody>
        </p:sp>
        <p:sp>
          <p:nvSpPr>
            <p:cNvPr id="69672" name="Text Box 23">
              <a:extLst>
                <a:ext uri="{FF2B5EF4-FFF2-40B4-BE49-F238E27FC236}">
                  <a16:creationId xmlns:a16="http://schemas.microsoft.com/office/drawing/2014/main" id="{83E341DA-0EE5-4E12-9A1A-6FF7727D4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9670" y="1779905"/>
              <a:ext cx="12874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/>
              <a:r>
                <a:rPr lang="en-GB" altLang="en-US" sz="2800">
                  <a:solidFill>
                    <a:srgbClr val="080808"/>
                  </a:solidFill>
                </a:rPr>
                <a:t>cos x</a:t>
              </a:r>
              <a:r>
                <a:rPr lang="en-GB" altLang="en-US" sz="2800" baseline="30000">
                  <a:solidFill>
                    <a:srgbClr val="080808"/>
                  </a:solidFill>
                </a:rPr>
                <a:t>o</a:t>
              </a:r>
              <a:r>
                <a:rPr lang="en-GB" altLang="en-US" sz="2800">
                  <a:solidFill>
                    <a:srgbClr val="080808"/>
                  </a:solidFill>
                </a:rPr>
                <a:t> </a:t>
              </a:r>
            </a:p>
          </p:txBody>
        </p:sp>
        <p:sp>
          <p:nvSpPr>
            <p:cNvPr id="69673" name="Rectangle 21">
              <a:extLst>
                <a:ext uri="{FF2B5EF4-FFF2-40B4-BE49-F238E27FC236}">
                  <a16:creationId xmlns:a16="http://schemas.microsoft.com/office/drawing/2014/main" id="{A547C766-B88B-46EF-8DE8-F804A54CE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2512" y="1290955"/>
              <a:ext cx="1741488" cy="103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80808"/>
                </a:solidFill>
              </a:endParaRPr>
            </a:p>
          </p:txBody>
        </p:sp>
        <p:sp>
          <p:nvSpPr>
            <p:cNvPr id="69674" name="Line 24">
              <a:extLst>
                <a:ext uri="{FF2B5EF4-FFF2-40B4-BE49-F238E27FC236}">
                  <a16:creationId xmlns:a16="http://schemas.microsoft.com/office/drawing/2014/main" id="{F896AB0E-B960-4535-A8AB-D31CB9CF15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9825" y="1813243"/>
              <a:ext cx="11664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Text Box 25">
            <a:extLst>
              <a:ext uri="{FF2B5EF4-FFF2-40B4-BE49-F238E27FC236}">
                <a16:creationId xmlns:a16="http://schemas.microsoft.com/office/drawing/2014/main" id="{82F0113F-B1FB-4172-B881-CB091B9DE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1528763"/>
            <a:ext cx="392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/>
              <a:t>=</a:t>
            </a:r>
          </a:p>
        </p:txBody>
      </p:sp>
      <p:grpSp>
        <p:nvGrpSpPr>
          <p:cNvPr id="14" name="Group 68">
            <a:extLst>
              <a:ext uri="{FF2B5EF4-FFF2-40B4-BE49-F238E27FC236}">
                <a16:creationId xmlns:a16="http://schemas.microsoft.com/office/drawing/2014/main" id="{B12F0CA5-B929-447D-895B-57C58F447790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2438400"/>
            <a:ext cx="1165225" cy="1879600"/>
            <a:chOff x="6743065" y="2438400"/>
            <a:chExt cx="1166495" cy="1878985"/>
          </a:xfrm>
        </p:grpSpPr>
        <p:grpSp>
          <p:nvGrpSpPr>
            <p:cNvPr id="69662" name="Group 13">
              <a:extLst>
                <a:ext uri="{FF2B5EF4-FFF2-40B4-BE49-F238E27FC236}">
                  <a16:creationId xmlns:a16="http://schemas.microsoft.com/office/drawing/2014/main" id="{7329E4A5-4C4C-4D03-B90C-293D9A2CFD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0991" y="2438400"/>
              <a:ext cx="510076" cy="873145"/>
              <a:chOff x="5460311" y="518160"/>
              <a:chExt cx="510076" cy="873145"/>
            </a:xfrm>
          </p:grpSpPr>
          <p:sp>
            <p:nvSpPr>
              <p:cNvPr id="69668" name="TextBox 57">
                <a:extLst>
                  <a:ext uri="{FF2B5EF4-FFF2-40B4-BE49-F238E27FC236}">
                    <a16:creationId xmlns:a16="http://schemas.microsoft.com/office/drawing/2014/main" id="{31AB1E5B-4177-4050-9A24-A0F08C35EC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6511" y="51816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8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619B07C-D9F7-4503-881A-55B66AB12DC9}"/>
                  </a:ext>
                </a:extLst>
              </p:cNvPr>
              <p:cNvCxnSpPr/>
              <p:nvPr/>
            </p:nvCxnSpPr>
            <p:spPr>
              <a:xfrm>
                <a:off x="5539889" y="945058"/>
                <a:ext cx="3655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70" name="TextBox 59">
                <a:extLst>
                  <a:ext uri="{FF2B5EF4-FFF2-40B4-BE49-F238E27FC236}">
                    <a16:creationId xmlns:a16="http://schemas.microsoft.com/office/drawing/2014/main" id="{B650DB4C-E12F-4DEE-9FBD-D97CB2FAA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0311" y="929640"/>
                <a:ext cx="5100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10</a:t>
                </a:r>
              </a:p>
            </p:txBody>
          </p:sp>
        </p:grpSp>
        <p:sp>
          <p:nvSpPr>
            <p:cNvPr id="69663" name="Line 24">
              <a:extLst>
                <a:ext uri="{FF2B5EF4-FFF2-40B4-BE49-F238E27FC236}">
                  <a16:creationId xmlns:a16="http://schemas.microsoft.com/office/drawing/2014/main" id="{D52D5634-0B6C-4393-BF3E-E36DBFA31B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43065" y="3322003"/>
              <a:ext cx="11664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64" name="Group 13">
              <a:extLst>
                <a:ext uri="{FF2B5EF4-FFF2-40B4-BE49-F238E27FC236}">
                  <a16:creationId xmlns:a16="http://schemas.microsoft.com/office/drawing/2014/main" id="{2313D057-508A-4DB5-AB9B-3AF3BB55CB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90991" y="3444240"/>
              <a:ext cx="510076" cy="873145"/>
              <a:chOff x="5460311" y="518160"/>
              <a:chExt cx="510076" cy="873145"/>
            </a:xfrm>
          </p:grpSpPr>
          <p:sp>
            <p:nvSpPr>
              <p:cNvPr id="69665" name="TextBox 62">
                <a:extLst>
                  <a:ext uri="{FF2B5EF4-FFF2-40B4-BE49-F238E27FC236}">
                    <a16:creationId xmlns:a16="http://schemas.microsoft.com/office/drawing/2014/main" id="{6276A422-0501-4A9E-BB26-B00A67B180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6511" y="51816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6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32C8B7E-D92B-4D55-97EB-1DFB2D46F114}"/>
                  </a:ext>
                </a:extLst>
              </p:cNvPr>
              <p:cNvCxnSpPr/>
              <p:nvPr/>
            </p:nvCxnSpPr>
            <p:spPr>
              <a:xfrm>
                <a:off x="5539889" y="945364"/>
                <a:ext cx="3655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667" name="TextBox 64">
                <a:extLst>
                  <a:ext uri="{FF2B5EF4-FFF2-40B4-BE49-F238E27FC236}">
                    <a16:creationId xmlns:a16="http://schemas.microsoft.com/office/drawing/2014/main" id="{624DFEEF-5601-4A76-9360-9D6C8A204A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0311" y="929640"/>
                <a:ext cx="5100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10</a:t>
                </a:r>
              </a:p>
            </p:txBody>
          </p:sp>
        </p:grpSp>
      </p:grpSp>
      <p:sp>
        <p:nvSpPr>
          <p:cNvPr id="66" name="Text Box 25">
            <a:extLst>
              <a:ext uri="{FF2B5EF4-FFF2-40B4-BE49-F238E27FC236}">
                <a16:creationId xmlns:a16="http://schemas.microsoft.com/office/drawing/2014/main" id="{556578FB-3AD7-47E4-9595-5B4CF16F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3052763"/>
            <a:ext cx="392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/>
              <a:t>=</a:t>
            </a:r>
          </a:p>
        </p:txBody>
      </p:sp>
      <p:grpSp>
        <p:nvGrpSpPr>
          <p:cNvPr id="17" name="Group 69">
            <a:extLst>
              <a:ext uri="{FF2B5EF4-FFF2-40B4-BE49-F238E27FC236}">
                <a16:creationId xmlns:a16="http://schemas.microsoft.com/office/drawing/2014/main" id="{A11E8719-6215-40C6-A261-94BB21747611}"/>
              </a:ext>
            </a:extLst>
          </p:cNvPr>
          <p:cNvGrpSpPr>
            <a:grpSpLocks/>
          </p:cNvGrpSpPr>
          <p:nvPr/>
        </p:nvGrpSpPr>
        <p:grpSpPr bwMode="auto">
          <a:xfrm>
            <a:off x="7197725" y="4556125"/>
            <a:ext cx="371475" cy="935038"/>
            <a:chOff x="7167191" y="2895600"/>
            <a:chExt cx="372218" cy="934105"/>
          </a:xfrm>
        </p:grpSpPr>
        <p:grpSp>
          <p:nvGrpSpPr>
            <p:cNvPr id="69658" name="Group 13">
              <a:extLst>
                <a:ext uri="{FF2B5EF4-FFF2-40B4-BE49-F238E27FC236}">
                  <a16:creationId xmlns:a16="http://schemas.microsoft.com/office/drawing/2014/main" id="{98E1BC14-04E2-4312-AFBE-B431C5566A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7191" y="2895600"/>
              <a:ext cx="372218" cy="461665"/>
              <a:chOff x="5536511" y="975360"/>
              <a:chExt cx="372218" cy="461665"/>
            </a:xfrm>
          </p:grpSpPr>
          <p:sp>
            <p:nvSpPr>
              <p:cNvPr id="69660" name="TextBox 76">
                <a:extLst>
                  <a:ext uri="{FF2B5EF4-FFF2-40B4-BE49-F238E27FC236}">
                    <a16:creationId xmlns:a16="http://schemas.microsoft.com/office/drawing/2014/main" id="{343C0A52-4711-43CF-B7FE-AC8489E455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6511" y="97536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8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CF22A98-6B49-4B76-BB13-B8595C9AFEBA}"/>
                  </a:ext>
                </a:extLst>
              </p:cNvPr>
              <p:cNvCxnSpPr/>
              <p:nvPr/>
            </p:nvCxnSpPr>
            <p:spPr>
              <a:xfrm>
                <a:off x="5539692" y="1401972"/>
                <a:ext cx="365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659" name="TextBox 73">
              <a:extLst>
                <a:ext uri="{FF2B5EF4-FFF2-40B4-BE49-F238E27FC236}">
                  <a16:creationId xmlns:a16="http://schemas.microsoft.com/office/drawing/2014/main" id="{00ADE798-CFF8-4DDA-9827-3AA54FF33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7191" y="3368040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6</a:t>
              </a:r>
            </a:p>
          </p:txBody>
        </p:sp>
      </p:grpSp>
      <p:sp>
        <p:nvSpPr>
          <p:cNvPr id="80" name="Text Box 25">
            <a:extLst>
              <a:ext uri="{FF2B5EF4-FFF2-40B4-BE49-F238E27FC236}">
                <a16:creationId xmlns:a16="http://schemas.microsoft.com/office/drawing/2014/main" id="{F7809671-F6F4-4E50-98F6-1504C1CA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4714875"/>
            <a:ext cx="392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/>
              <a:t>=</a:t>
            </a:r>
          </a:p>
        </p:txBody>
      </p:sp>
      <p:grpSp>
        <p:nvGrpSpPr>
          <p:cNvPr id="20" name="Group 80">
            <a:extLst>
              <a:ext uri="{FF2B5EF4-FFF2-40B4-BE49-F238E27FC236}">
                <a16:creationId xmlns:a16="http://schemas.microsoft.com/office/drawing/2014/main" id="{642A9600-FC0D-4D46-AEE7-D9E92F06A4E9}"/>
              </a:ext>
            </a:extLst>
          </p:cNvPr>
          <p:cNvGrpSpPr>
            <a:grpSpLocks/>
          </p:cNvGrpSpPr>
          <p:nvPr/>
        </p:nvGrpSpPr>
        <p:grpSpPr bwMode="auto">
          <a:xfrm>
            <a:off x="7243763" y="5684838"/>
            <a:ext cx="371475" cy="933450"/>
            <a:chOff x="7167191" y="2895600"/>
            <a:chExt cx="372218" cy="934105"/>
          </a:xfrm>
        </p:grpSpPr>
        <p:grpSp>
          <p:nvGrpSpPr>
            <p:cNvPr id="69654" name="Group 13">
              <a:extLst>
                <a:ext uri="{FF2B5EF4-FFF2-40B4-BE49-F238E27FC236}">
                  <a16:creationId xmlns:a16="http://schemas.microsoft.com/office/drawing/2014/main" id="{0581C0CE-763D-4A67-9EBC-97416385BF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7191" y="2895600"/>
              <a:ext cx="372218" cy="461665"/>
              <a:chOff x="5536511" y="975360"/>
              <a:chExt cx="372218" cy="461665"/>
            </a:xfrm>
          </p:grpSpPr>
          <p:sp>
            <p:nvSpPr>
              <p:cNvPr id="69656" name="TextBox 83">
                <a:extLst>
                  <a:ext uri="{FF2B5EF4-FFF2-40B4-BE49-F238E27FC236}">
                    <a16:creationId xmlns:a16="http://schemas.microsoft.com/office/drawing/2014/main" id="{E3F913FE-026A-4D35-96C4-984916A8A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6511" y="97536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/>
                  <a:t>4</a:t>
                </a: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941A5E0D-9BE8-47AC-A88B-1D0DAABC6E41}"/>
                  </a:ext>
                </a:extLst>
              </p:cNvPr>
              <p:cNvCxnSpPr/>
              <p:nvPr/>
            </p:nvCxnSpPr>
            <p:spPr>
              <a:xfrm>
                <a:off x="5539692" y="1402697"/>
                <a:ext cx="36585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655" name="TextBox 82">
              <a:extLst>
                <a:ext uri="{FF2B5EF4-FFF2-40B4-BE49-F238E27FC236}">
                  <a16:creationId xmlns:a16="http://schemas.microsoft.com/office/drawing/2014/main" id="{BED4A747-3171-434D-90E0-DB35E51F1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7191" y="3368040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3</a:t>
              </a:r>
            </a:p>
          </p:txBody>
        </p:sp>
      </p:grpSp>
      <p:sp>
        <p:nvSpPr>
          <p:cNvPr id="86" name="Text Box 25">
            <a:extLst>
              <a:ext uri="{FF2B5EF4-FFF2-40B4-BE49-F238E27FC236}">
                <a16:creationId xmlns:a16="http://schemas.microsoft.com/office/drawing/2014/main" id="{4CFB0CF8-B49D-406A-8B86-1616C6CA8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3" y="5842000"/>
            <a:ext cx="392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/>
              <a:t>=</a:t>
            </a:r>
          </a:p>
        </p:txBody>
      </p:sp>
      <p:sp>
        <p:nvSpPr>
          <p:cNvPr id="87" name="Text Box 19">
            <a:extLst>
              <a:ext uri="{FF2B5EF4-FFF2-40B4-BE49-F238E27FC236}">
                <a16:creationId xmlns:a16="http://schemas.microsoft.com/office/drawing/2014/main" id="{CDCFB4C7-057C-4934-8F87-BC46E9407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5829300"/>
            <a:ext cx="1287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080808"/>
                </a:solidFill>
              </a:rPr>
              <a:t>tan x</a:t>
            </a:r>
            <a:r>
              <a:rPr lang="en-GB" altLang="en-US" sz="2800" baseline="30000">
                <a:solidFill>
                  <a:srgbClr val="080808"/>
                </a:solidFill>
              </a:rPr>
              <a:t>o</a:t>
            </a:r>
            <a:r>
              <a:rPr lang="en-GB" altLang="en-US" sz="2800">
                <a:solidFill>
                  <a:srgbClr val="080808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9" grpId="0"/>
      <p:bldP spid="55" grpId="0"/>
      <p:bldP spid="66" grpId="0"/>
      <p:bldP spid="80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9">
            <a:extLst>
              <a:ext uri="{FF2B5EF4-FFF2-40B4-BE49-F238E27FC236}">
                <a16:creationId xmlns:a16="http://schemas.microsoft.com/office/drawing/2014/main" id="{174777C1-A914-4E9F-9187-49894A385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49155" name="Picture 2" descr="Office Objects 0572">
            <a:extLst>
              <a:ext uri="{FF2B5EF4-FFF2-40B4-BE49-F238E27FC236}">
                <a16:creationId xmlns:a16="http://schemas.microsoft.com/office/drawing/2014/main" id="{41E35905-3554-4951-9BE7-A2F5EBB7C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Rectangle 3">
            <a:extLst>
              <a:ext uri="{FF2B5EF4-FFF2-40B4-BE49-F238E27FC236}">
                <a16:creationId xmlns:a16="http://schemas.microsoft.com/office/drawing/2014/main" id="{E114E0A4-90F7-4833-8017-E26EBEE2B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8E5D2086-2676-4A6D-B897-6257A90C5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62821" name="Text Box 5">
            <a:extLst>
              <a:ext uri="{FF2B5EF4-FFF2-40B4-BE49-F238E27FC236}">
                <a16:creationId xmlns:a16="http://schemas.microsoft.com/office/drawing/2014/main" id="{53EE3C02-6AB2-44D2-A4B1-553F21AD2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Understand the connection between the circle and sine, cosine and tan functions.</a:t>
            </a:r>
          </a:p>
          <a:p>
            <a:pPr marL="914400" lvl="1" indent="-457200">
              <a:defRPr/>
            </a:pPr>
            <a:endParaRPr lang="en-GB" sz="3600" dirty="0">
              <a:solidFill>
                <a:srgbClr val="FFFF00"/>
              </a:solidFill>
              <a:cs typeface="Arial" charset="0"/>
            </a:endParaRPr>
          </a:p>
          <a:p>
            <a:pPr marL="914400" lvl="1" indent="-457200">
              <a:buFontTx/>
              <a:buAutoNum type="arabicPeriod" startAt="2"/>
              <a:defRPr/>
            </a:pPr>
            <a:r>
              <a:rPr lang="en-GB" sz="1800" dirty="0">
                <a:cs typeface="Arial" charset="0"/>
              </a:rPr>
              <a:t>Solve trig equations using graphically.</a:t>
            </a:r>
          </a:p>
        </p:txBody>
      </p:sp>
      <p:sp>
        <p:nvSpPr>
          <p:cNvPr id="49159" name="Line 6">
            <a:extLst>
              <a:ext uri="{FF2B5EF4-FFF2-40B4-BE49-F238E27FC236}">
                <a16:creationId xmlns:a16="http://schemas.microsoft.com/office/drawing/2014/main" id="{18645307-9965-40F3-BE7D-1F91B28322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D9F3FAD4-8C85-407F-BA7D-14A7044F3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We are investigating the connect between the circle and trig functions.</a:t>
            </a:r>
          </a:p>
        </p:txBody>
      </p:sp>
      <p:pic>
        <p:nvPicPr>
          <p:cNvPr id="49161" name="Picture 8" descr="scottishflag">
            <a:extLst>
              <a:ext uri="{FF2B5EF4-FFF2-40B4-BE49-F238E27FC236}">
                <a16:creationId xmlns:a16="http://schemas.microsoft.com/office/drawing/2014/main" id="{31D3C573-0D69-463C-AD33-A762F93FFA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Text Box 9">
            <a:extLst>
              <a:ext uri="{FF2B5EF4-FFF2-40B4-BE49-F238E27FC236}">
                <a16:creationId xmlns:a16="http://schemas.microsoft.com/office/drawing/2014/main" id="{07A99202-ADE6-4923-AEBC-EE37F4AF5F7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62828" name="Rectangle 12">
            <a:extLst>
              <a:ext uri="{FF2B5EF4-FFF2-40B4-BE49-F238E27FC236}">
                <a16:creationId xmlns:a16="http://schemas.microsoft.com/office/drawing/2014/main" id="{F79F02D4-B98A-466E-9378-B718A0A9C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74638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 </a:t>
            </a:r>
          </a:p>
        </p:txBody>
      </p:sp>
      <p:sp>
        <p:nvSpPr>
          <p:cNvPr id="49164" name="Text Box 15">
            <a:extLst>
              <a:ext uri="{FF2B5EF4-FFF2-40B4-BE49-F238E27FC236}">
                <a16:creationId xmlns:a16="http://schemas.microsoft.com/office/drawing/2014/main" id="{DFD6C409-7EC3-4E25-B92B-2EF88DC34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  <p:bldP spid="1628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msoEDE38">
            <a:extLst>
              <a:ext uri="{FF2B5EF4-FFF2-40B4-BE49-F238E27FC236}">
                <a16:creationId xmlns:a16="http://schemas.microsoft.com/office/drawing/2014/main" id="{E37215AB-A9F3-4BC7-976F-E3E9CE11A6C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t="73106" r="46223" b="21317"/>
          <a:stretch>
            <a:fillRect/>
          </a:stretch>
        </p:blipFill>
        <p:spPr>
          <a:xfrm>
            <a:off x="1355725" y="0"/>
            <a:ext cx="7781925" cy="1692275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570E61-2EE3-4C30-AC51-57C1EFC77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1981200"/>
            <a:ext cx="4046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= sinxsin</a:t>
            </a:r>
            <a:r>
              <a:rPr lang="en-GB" altLang="en-US" sz="2800" baseline="30000"/>
              <a:t>2</a:t>
            </a:r>
            <a:r>
              <a:rPr lang="en-GB" altLang="en-US" sz="2800"/>
              <a:t>x  + sinxcos</a:t>
            </a:r>
            <a:r>
              <a:rPr lang="en-GB" altLang="en-US" sz="2800" baseline="30000"/>
              <a:t>2</a:t>
            </a:r>
            <a:r>
              <a:rPr lang="en-GB" altLang="en-US" sz="280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A28EAB-2031-4B4B-B1D6-310EF9862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2713038"/>
            <a:ext cx="3633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= sinx(sin</a:t>
            </a:r>
            <a:r>
              <a:rPr lang="en-GB" altLang="en-US" sz="2800" baseline="30000"/>
              <a:t>2</a:t>
            </a:r>
            <a:r>
              <a:rPr lang="en-GB" altLang="en-US" sz="2800"/>
              <a:t>x  + cos</a:t>
            </a:r>
            <a:r>
              <a:rPr lang="en-GB" altLang="en-US" sz="2800" baseline="30000"/>
              <a:t>2</a:t>
            </a:r>
            <a:r>
              <a:rPr lang="en-GB" altLang="en-US" sz="2800"/>
              <a:t>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B4538-4573-4ABB-8619-7E07FCDBC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48100"/>
            <a:ext cx="278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(sin</a:t>
            </a:r>
            <a:r>
              <a:rPr lang="en-GB" altLang="en-US" baseline="30000"/>
              <a:t>2</a:t>
            </a:r>
            <a:r>
              <a:rPr lang="en-GB" altLang="en-US"/>
              <a:t>x  + cos</a:t>
            </a:r>
            <a:r>
              <a:rPr lang="en-GB" altLang="en-US" baseline="30000"/>
              <a:t>2</a:t>
            </a:r>
            <a:r>
              <a:rPr lang="en-GB" altLang="en-US"/>
              <a:t>x)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F9B372-1A24-419F-89AE-D26267076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43113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LHS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AC211-131D-44DF-89A4-54429033F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817938"/>
            <a:ext cx="2298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= sinx = RHS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74272130-22E4-4340-8A68-DB5AD3971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98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D4696CD4-8241-4860-9128-0CE213EE36EB}"/>
              </a:ext>
            </a:extLst>
          </p:cNvPr>
          <p:cNvGrpSpPr>
            <a:grpSpLocks/>
          </p:cNvGrpSpPr>
          <p:nvPr/>
        </p:nvGrpSpPr>
        <p:grpSpPr bwMode="auto">
          <a:xfrm>
            <a:off x="3894138" y="1895475"/>
            <a:ext cx="927100" cy="873125"/>
            <a:chOff x="3893820" y="2346960"/>
            <a:chExt cx="926857" cy="873145"/>
          </a:xfrm>
        </p:grpSpPr>
        <p:sp>
          <p:nvSpPr>
            <p:cNvPr id="71697" name="TextBox 4">
              <a:extLst>
                <a:ext uri="{FF2B5EF4-FFF2-40B4-BE49-F238E27FC236}">
                  <a16:creationId xmlns:a16="http://schemas.microsoft.com/office/drawing/2014/main" id="{35D4733C-A6F0-4364-9F42-E8136B4E5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9888" y="2346960"/>
              <a:ext cx="85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sinx </a:t>
              </a:r>
            </a:p>
          </p:txBody>
        </p:sp>
        <p:sp>
          <p:nvSpPr>
            <p:cNvPr id="71698" name="TextBox 5">
              <a:extLst>
                <a:ext uri="{FF2B5EF4-FFF2-40B4-BE49-F238E27FC236}">
                  <a16:creationId xmlns:a16="http://schemas.microsoft.com/office/drawing/2014/main" id="{FA5A6C01-9A3B-437C-A328-583312C9F3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3820" y="2758440"/>
              <a:ext cx="9268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cosx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09CDB58-BDFD-43B9-8658-F836D8A2C592}"/>
                </a:ext>
              </a:extLst>
            </p:cNvPr>
            <p:cNvCxnSpPr/>
            <p:nvPr/>
          </p:nvCxnSpPr>
          <p:spPr>
            <a:xfrm flipH="1">
              <a:off x="3954129" y="2834334"/>
              <a:ext cx="8062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24E388-E443-4506-895E-69CD99CA96EF}"/>
              </a:ext>
            </a:extLst>
          </p:cNvPr>
          <p:cNvCxnSpPr/>
          <p:nvPr/>
        </p:nvCxnSpPr>
        <p:spPr>
          <a:xfrm flipV="1">
            <a:off x="3124200" y="2149475"/>
            <a:ext cx="685800" cy="4111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AA6086-61F8-4464-AE2D-6A6AD8666319}"/>
              </a:ext>
            </a:extLst>
          </p:cNvPr>
          <p:cNvCxnSpPr/>
          <p:nvPr/>
        </p:nvCxnSpPr>
        <p:spPr>
          <a:xfrm flipV="1">
            <a:off x="3946525" y="2346325"/>
            <a:ext cx="685800" cy="412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9">
            <a:extLst>
              <a:ext uri="{FF2B5EF4-FFF2-40B4-BE49-F238E27FC236}">
                <a16:creationId xmlns:a16="http://schemas.microsoft.com/office/drawing/2014/main" id="{B2F865EE-BA90-49D8-ADEE-A4FF0F8D5334}"/>
              </a:ext>
            </a:extLst>
          </p:cNvPr>
          <p:cNvGrpSpPr>
            <a:grpSpLocks/>
          </p:cNvGrpSpPr>
          <p:nvPr/>
        </p:nvGrpSpPr>
        <p:grpSpPr bwMode="auto">
          <a:xfrm>
            <a:off x="2239963" y="2100263"/>
            <a:ext cx="2743200" cy="1227137"/>
            <a:chOff x="2240280" y="2100888"/>
            <a:chExt cx="2743200" cy="1225897"/>
          </a:xfrm>
        </p:grpSpPr>
        <p:sp>
          <p:nvSpPr>
            <p:cNvPr id="71693" name="TextBox 3">
              <a:extLst>
                <a:ext uri="{FF2B5EF4-FFF2-40B4-BE49-F238E27FC236}">
                  <a16:creationId xmlns:a16="http://schemas.microsoft.com/office/drawing/2014/main" id="{9C6D3970-4913-450E-A7E3-5A6B161FE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760" y="2100888"/>
              <a:ext cx="9268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cosx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DC1635-C3BF-4706-B3CC-C58EB6A34944}"/>
                </a:ext>
              </a:extLst>
            </p:cNvPr>
            <p:cNvCxnSpPr/>
            <p:nvPr/>
          </p:nvCxnSpPr>
          <p:spPr>
            <a:xfrm>
              <a:off x="2986405" y="2806611"/>
              <a:ext cx="19970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95" name="TextBox 12">
              <a:extLst>
                <a:ext uri="{FF2B5EF4-FFF2-40B4-BE49-F238E27FC236}">
                  <a16:creationId xmlns:a16="http://schemas.microsoft.com/office/drawing/2014/main" id="{7113977F-34FA-49F8-906E-59EAC65FA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6160" y="2865120"/>
              <a:ext cx="85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sinx </a:t>
              </a:r>
            </a:p>
          </p:txBody>
        </p:sp>
        <p:sp>
          <p:nvSpPr>
            <p:cNvPr id="71696" name="TextBox 16">
              <a:extLst>
                <a:ext uri="{FF2B5EF4-FFF2-40B4-BE49-F238E27FC236}">
                  <a16:creationId xmlns:a16="http://schemas.microsoft.com/office/drawing/2014/main" id="{AD8C2CA8-4406-44DE-82CE-F0F231F4CA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0280" y="257556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=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0BEB6156-6166-496B-BEC0-C84FAB39A92B}"/>
              </a:ext>
            </a:extLst>
          </p:cNvPr>
          <p:cNvGrpSpPr>
            <a:grpSpLocks/>
          </p:cNvGrpSpPr>
          <p:nvPr/>
        </p:nvGrpSpPr>
        <p:grpSpPr bwMode="auto">
          <a:xfrm>
            <a:off x="2255838" y="3611563"/>
            <a:ext cx="1722437" cy="1055687"/>
            <a:chOff x="2255520" y="3611880"/>
            <a:chExt cx="1723401" cy="1056025"/>
          </a:xfrm>
        </p:grpSpPr>
        <p:sp>
          <p:nvSpPr>
            <p:cNvPr id="71689" name="TextBox 20">
              <a:extLst>
                <a:ext uri="{FF2B5EF4-FFF2-40B4-BE49-F238E27FC236}">
                  <a16:creationId xmlns:a16="http://schemas.microsoft.com/office/drawing/2014/main" id="{975D89FD-2674-43BC-B5E4-09DEF23C2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611880"/>
              <a:ext cx="85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sinx </a:t>
              </a:r>
            </a:p>
          </p:txBody>
        </p:sp>
        <p:sp>
          <p:nvSpPr>
            <p:cNvPr id="71690" name="TextBox 21">
              <a:extLst>
                <a:ext uri="{FF2B5EF4-FFF2-40B4-BE49-F238E27FC236}">
                  <a16:creationId xmlns:a16="http://schemas.microsoft.com/office/drawing/2014/main" id="{485425B4-132B-4FC6-AA5E-2FD360691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4206240"/>
              <a:ext cx="85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sinx 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6469552-C330-46B3-B145-0A7B9512F611}"/>
                </a:ext>
              </a:extLst>
            </p:cNvPr>
            <p:cNvCxnSpPr/>
            <p:nvPr/>
          </p:nvCxnSpPr>
          <p:spPr>
            <a:xfrm>
              <a:off x="3148194" y="4132747"/>
              <a:ext cx="74654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92" name="TextBox 24">
              <a:extLst>
                <a:ext uri="{FF2B5EF4-FFF2-40B4-BE49-F238E27FC236}">
                  <a16:creationId xmlns:a16="http://schemas.microsoft.com/office/drawing/2014/main" id="{E4285CFF-E584-4BB8-AE3D-450ED8D84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5520" y="393192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=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C5E5399-5787-4302-98B3-EC02A099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4999038"/>
            <a:ext cx="1270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= 	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:a16="http://schemas.microsoft.com/office/drawing/2014/main" id="{EA941D45-E577-41EC-9595-2C825C97D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65341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8BF309-7665-4086-916A-E28BA15B4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925763"/>
            <a:ext cx="80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LHS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144373-1BAF-4840-92B4-BA66FFFE3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2925763"/>
            <a:ext cx="254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1 – sin</a:t>
            </a:r>
            <a:r>
              <a:rPr lang="en-GB" altLang="en-US" baseline="30000"/>
              <a:t>2</a:t>
            </a:r>
            <a:r>
              <a:rPr lang="en-GB" altLang="en-US"/>
              <a:t>A = cos</a:t>
            </a:r>
            <a:r>
              <a:rPr lang="en-GB" altLang="en-US" baseline="30000"/>
              <a:t>2</a:t>
            </a:r>
            <a:r>
              <a:rPr lang="en-GB" altLang="en-US"/>
              <a:t>A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BC4DF9A-B20B-4173-82DA-75FA80EBD097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3641725"/>
            <a:ext cx="1963738" cy="1057275"/>
            <a:chOff x="2255520" y="3611880"/>
            <a:chExt cx="1963852" cy="1056025"/>
          </a:xfrm>
        </p:grpSpPr>
        <p:sp>
          <p:nvSpPr>
            <p:cNvPr id="72711" name="TextBox 5">
              <a:extLst>
                <a:ext uri="{FF2B5EF4-FFF2-40B4-BE49-F238E27FC236}">
                  <a16:creationId xmlns:a16="http://schemas.microsoft.com/office/drawing/2014/main" id="{22DA3907-12A2-40C0-84DB-13CE07143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3611880"/>
              <a:ext cx="10230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sin</a:t>
              </a:r>
              <a:r>
                <a:rPr lang="en-GB" altLang="en-US" baseline="30000"/>
                <a:t>2</a:t>
              </a:r>
              <a:r>
                <a:rPr lang="en-GB" altLang="en-US"/>
                <a:t>A </a:t>
              </a:r>
            </a:p>
          </p:txBody>
        </p:sp>
        <p:sp>
          <p:nvSpPr>
            <p:cNvPr id="72712" name="TextBox 6">
              <a:extLst>
                <a:ext uri="{FF2B5EF4-FFF2-40B4-BE49-F238E27FC236}">
                  <a16:creationId xmlns:a16="http://schemas.microsoft.com/office/drawing/2014/main" id="{892001C8-FBA6-4C53-8B9D-9A7540D6D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200" y="4206240"/>
              <a:ext cx="10951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cos</a:t>
              </a:r>
              <a:r>
                <a:rPr lang="en-GB" altLang="en-US" baseline="30000"/>
                <a:t>2</a:t>
              </a:r>
              <a:r>
                <a:rPr lang="en-GB" altLang="en-US"/>
                <a:t>A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D867439-EB76-4ABB-8429-E2CA2E357F77}"/>
                </a:ext>
              </a:extLst>
            </p:cNvPr>
            <p:cNvCxnSpPr/>
            <p:nvPr/>
          </p:nvCxnSpPr>
          <p:spPr>
            <a:xfrm>
              <a:off x="3177912" y="4131964"/>
              <a:ext cx="8604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14" name="TextBox 8">
              <a:extLst>
                <a:ext uri="{FF2B5EF4-FFF2-40B4-BE49-F238E27FC236}">
                  <a16:creationId xmlns:a16="http://schemas.microsoft.com/office/drawing/2014/main" id="{5A5EE16A-3D63-4E91-9602-E5734FB3D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5520" y="393192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/>
                <a:t>=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E662665-BD14-4B96-9FE0-38F2D375C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5105400"/>
            <a:ext cx="320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/>
              <a:t>= 	tan</a:t>
            </a:r>
            <a:r>
              <a:rPr lang="en-GB" altLang="en-US" sz="2800" baseline="30000"/>
              <a:t>2</a:t>
            </a:r>
            <a:r>
              <a:rPr lang="en-GB" altLang="en-US" sz="2800"/>
              <a:t>A = RHS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msoE44F1">
            <a:extLst>
              <a:ext uri="{FF2B5EF4-FFF2-40B4-BE49-F238E27FC236}">
                <a16:creationId xmlns:a16="http://schemas.microsoft.com/office/drawing/2014/main" id="{D09916BD-5884-485C-9E81-95F022F01B6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36411" r="58212" b="58000"/>
          <a:stretch>
            <a:fillRect/>
          </a:stretch>
        </p:blipFill>
        <p:spPr>
          <a:xfrm>
            <a:off x="1355725" y="0"/>
            <a:ext cx="5414963" cy="1951038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501F0C01-0E0B-479B-A16F-ECE8AE91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6A48B905-8BA9-4216-BA9F-BCA68ED2A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34035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56" name="Text Box 3">
            <a:extLst>
              <a:ext uri="{FF2B5EF4-FFF2-40B4-BE49-F238E27FC236}">
                <a16:creationId xmlns:a16="http://schemas.microsoft.com/office/drawing/2014/main" id="{E9D13624-567A-46ED-B6F9-C1634321C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2362200"/>
            <a:ext cx="5272088" cy="292417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endParaRPr lang="en-GB" altLang="en-US" sz="4000"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Now try N5 TJ  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Ex20.3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Ch 20 (Page 201)</a:t>
            </a:r>
          </a:p>
        </p:txBody>
      </p:sp>
      <p:pic>
        <p:nvPicPr>
          <p:cNvPr id="74757" name="Picture 4" descr="ag00463_">
            <a:extLst>
              <a:ext uri="{FF2B5EF4-FFF2-40B4-BE49-F238E27FC236}">
                <a16:creationId xmlns:a16="http://schemas.microsoft.com/office/drawing/2014/main" id="{5A800181-AE94-429D-81FD-2A653E72A7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5" descr="scottishflag">
            <a:extLst>
              <a:ext uri="{FF2B5EF4-FFF2-40B4-BE49-F238E27FC236}">
                <a16:creationId xmlns:a16="http://schemas.microsoft.com/office/drawing/2014/main" id="{B506E156-5993-4881-B3A1-668B32D1FE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6" descr="Office Objects 0572">
            <a:extLst>
              <a:ext uri="{FF2B5EF4-FFF2-40B4-BE49-F238E27FC236}">
                <a16:creationId xmlns:a16="http://schemas.microsoft.com/office/drawing/2014/main" id="{FC355834-F6BA-454E-B1E9-D4EC81230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7" descr="scottishflag">
            <a:extLst>
              <a:ext uri="{FF2B5EF4-FFF2-40B4-BE49-F238E27FC236}">
                <a16:creationId xmlns:a16="http://schemas.microsoft.com/office/drawing/2014/main" id="{7C0CF998-D2FF-4A55-99C4-B8B1FE4DA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Text Box 8">
            <a:extLst>
              <a:ext uri="{FF2B5EF4-FFF2-40B4-BE49-F238E27FC236}">
                <a16:creationId xmlns:a16="http://schemas.microsoft.com/office/drawing/2014/main" id="{C208DE91-F5A0-4AA2-947C-2033DC5AB26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63851" name="Rectangle 11">
            <a:extLst>
              <a:ext uri="{FF2B5EF4-FFF2-40B4-BE49-F238E27FC236}">
                <a16:creationId xmlns:a16="http://schemas.microsoft.com/office/drawing/2014/main" id="{CE228082-1FC1-4265-AF50-714D737C2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</a:t>
            </a:r>
          </a:p>
        </p:txBody>
      </p:sp>
      <p:sp>
        <p:nvSpPr>
          <p:cNvPr id="74763" name="Text Box 15">
            <a:extLst>
              <a:ext uri="{FF2B5EF4-FFF2-40B4-BE49-F238E27FC236}">
                <a16:creationId xmlns:a16="http://schemas.microsoft.com/office/drawing/2014/main" id="{C12C2D46-0A50-4935-8287-B19ED25B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8">
            <a:extLst>
              <a:ext uri="{FF2B5EF4-FFF2-40B4-BE49-F238E27FC236}">
                <a16:creationId xmlns:a16="http://schemas.microsoft.com/office/drawing/2014/main" id="{C7B0AEDC-D94C-4E5C-9D22-87C0F7D6C7A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871663" y="458788"/>
            <a:ext cx="5429250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GB" altLang="en-US" b="0">
                <a:solidFill>
                  <a:srgbClr val="FFFF00"/>
                </a:solidFill>
                <a:effectLst/>
              </a:rPr>
              <a:t>Are you on Target !</a:t>
            </a:r>
          </a:p>
        </p:txBody>
      </p:sp>
      <p:sp>
        <p:nvSpPr>
          <p:cNvPr id="75779" name="TextBox 9">
            <a:extLst>
              <a:ext uri="{FF2B5EF4-FFF2-40B4-BE49-F238E27FC236}">
                <a16:creationId xmlns:a16="http://schemas.microsoft.com/office/drawing/2014/main" id="{A1FC3695-3C88-4545-A0B2-E6EBE0EEB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2484438"/>
            <a:ext cx="588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3200">
                <a:solidFill>
                  <a:srgbClr val="FFFFFF"/>
                </a:solidFill>
              </a:rPr>
              <a:t> 		Update you log book</a:t>
            </a:r>
          </a:p>
        </p:txBody>
      </p:sp>
      <p:sp>
        <p:nvSpPr>
          <p:cNvPr id="75780" name="TextBox 10">
            <a:extLst>
              <a:ext uri="{FF2B5EF4-FFF2-40B4-BE49-F238E27FC236}">
                <a16:creationId xmlns:a16="http://schemas.microsoft.com/office/drawing/2014/main" id="{C7F6F341-C3DB-41AA-8B3C-A95565818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597275"/>
            <a:ext cx="8172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2800">
                <a:solidFill>
                  <a:srgbClr val="FFFFFF"/>
                </a:solidFill>
              </a:rPr>
              <a:t> 		Make sure you complete and correct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</a:rPr>
              <a:t>    		</a:t>
            </a:r>
            <a:r>
              <a:rPr lang="en-GB" altLang="en-US" sz="2800" u="sng">
                <a:solidFill>
                  <a:srgbClr val="FFFF00"/>
                </a:solidFill>
              </a:rPr>
              <a:t>ALL</a:t>
            </a:r>
            <a:r>
              <a:rPr lang="en-GB" altLang="en-US" sz="2800">
                <a:solidFill>
                  <a:srgbClr val="FFFFFF"/>
                </a:solidFill>
              </a:rPr>
              <a:t> of the </a:t>
            </a:r>
            <a:r>
              <a:rPr lang="en-GB" altLang="en-US" sz="2800">
                <a:solidFill>
                  <a:srgbClr val="FFFFFF"/>
                </a:solidFill>
                <a:hlinkClick r:id="rId2"/>
              </a:rPr>
              <a:t>Trigonometry</a:t>
            </a:r>
            <a:r>
              <a:rPr lang="en-GB" altLang="en-US" sz="2800">
                <a:solidFill>
                  <a:srgbClr val="FFFFFF"/>
                </a:solidFill>
              </a:rPr>
              <a:t> questions 		in the past paper booklet.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mso76AE0">
            <a:extLst>
              <a:ext uri="{FF2B5EF4-FFF2-40B4-BE49-F238E27FC236}">
                <a16:creationId xmlns:a16="http://schemas.microsoft.com/office/drawing/2014/main" id="{CB95739E-CC7B-44A6-AE24-F6D18B5827C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4694" r="16525" b="60852"/>
          <a:stretch>
            <a:fillRect/>
          </a:stretch>
        </p:blipFill>
        <p:spPr>
          <a:xfrm>
            <a:off x="539750" y="333375"/>
            <a:ext cx="7993063" cy="5457825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FBC66B1A-F5F1-4130-89DD-39A38580E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572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>
            <a:extLst>
              <a:ext uri="{FF2B5EF4-FFF2-40B4-BE49-F238E27FC236}">
                <a16:creationId xmlns:a16="http://schemas.microsoft.com/office/drawing/2014/main" id="{804E0C77-6B3F-401D-9D3D-328278C2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2133600"/>
            <a:ext cx="2873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89A80E6A-538D-4AB7-AA11-9E033C4B4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85725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>
            <a:extLst>
              <a:ext uri="{FF2B5EF4-FFF2-40B4-BE49-F238E27FC236}">
                <a16:creationId xmlns:a16="http://schemas.microsoft.com/office/drawing/2014/main" id="{DF060F78-D69E-4D28-BB44-C0E9D06F3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2133600"/>
            <a:ext cx="2873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soAD104">
            <a:extLst>
              <a:ext uri="{FF2B5EF4-FFF2-40B4-BE49-F238E27FC236}">
                <a16:creationId xmlns:a16="http://schemas.microsoft.com/office/drawing/2014/main" id="{08569E52-013E-43B1-92AD-C38EC077C3A4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20673" r="27196" b="68231"/>
          <a:stretch>
            <a:fillRect/>
          </a:stretch>
        </p:blipFill>
        <p:spPr>
          <a:xfrm>
            <a:off x="539750" y="404813"/>
            <a:ext cx="8280400" cy="2185987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9">
            <a:extLst>
              <a:ext uri="{FF2B5EF4-FFF2-40B4-BE49-F238E27FC236}">
                <a16:creationId xmlns:a16="http://schemas.microsoft.com/office/drawing/2014/main" id="{8EBF7E92-5ACA-48A7-812A-F5DD247A4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created by Mr. Lafferty</a:t>
            </a:r>
          </a:p>
        </p:txBody>
      </p:sp>
      <p:pic>
        <p:nvPicPr>
          <p:cNvPr id="50179" name="Picture 2" descr="Office Objects 0572">
            <a:extLst>
              <a:ext uri="{FF2B5EF4-FFF2-40B4-BE49-F238E27FC236}">
                <a16:creationId xmlns:a16="http://schemas.microsoft.com/office/drawing/2014/main" id="{E11E3231-2C87-4204-9211-5F61DBC7A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Line 6">
            <a:extLst>
              <a:ext uri="{FF2B5EF4-FFF2-40B4-BE49-F238E27FC236}">
                <a16:creationId xmlns:a16="http://schemas.microsoft.com/office/drawing/2014/main" id="{C40CC921-6509-44CA-8459-52A725DE77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3463" y="2151063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0181" name="Picture 8" descr="scottishflag">
            <a:extLst>
              <a:ext uri="{FF2B5EF4-FFF2-40B4-BE49-F238E27FC236}">
                <a16:creationId xmlns:a16="http://schemas.microsoft.com/office/drawing/2014/main" id="{63702508-A5B4-4975-968D-0963319983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9">
            <a:extLst>
              <a:ext uri="{FF2B5EF4-FFF2-40B4-BE49-F238E27FC236}">
                <a16:creationId xmlns:a16="http://schemas.microsoft.com/office/drawing/2014/main" id="{5BEFD9FF-1A3C-4C29-A0AB-669A0D1CAA7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68971" name="Rectangle 11">
            <a:extLst>
              <a:ext uri="{FF2B5EF4-FFF2-40B4-BE49-F238E27FC236}">
                <a16:creationId xmlns:a16="http://schemas.microsoft.com/office/drawing/2014/main" id="{F7174840-14A1-474A-A204-5F74759DF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127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Trig and Circle Connection </a:t>
            </a:r>
          </a:p>
        </p:txBody>
      </p:sp>
      <p:sp>
        <p:nvSpPr>
          <p:cNvPr id="50184" name="Line 12">
            <a:extLst>
              <a:ext uri="{FF2B5EF4-FFF2-40B4-BE49-F238E27FC236}">
                <a16:creationId xmlns:a16="http://schemas.microsoft.com/office/drawing/2014/main" id="{6E9488EB-A2E7-4D49-894A-2B6098AE5CE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351713" y="216535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Text Box 13">
            <a:extLst>
              <a:ext uri="{FF2B5EF4-FFF2-40B4-BE49-F238E27FC236}">
                <a16:creationId xmlns:a16="http://schemas.microsoft.com/office/drawing/2014/main" id="{7309646C-7375-4B86-A7A0-5A57AB996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2713038"/>
            <a:ext cx="1125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All +ve</a:t>
            </a:r>
          </a:p>
        </p:txBody>
      </p:sp>
      <p:sp>
        <p:nvSpPr>
          <p:cNvPr id="50186" name="Text Box 14">
            <a:extLst>
              <a:ext uri="{FF2B5EF4-FFF2-40B4-BE49-F238E27FC236}">
                <a16:creationId xmlns:a16="http://schemas.microsoft.com/office/drawing/2014/main" id="{C45B9F3C-02FA-4454-B1D1-9241ED7E6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5" y="2713038"/>
            <a:ext cx="1192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Sin +ve</a:t>
            </a:r>
          </a:p>
        </p:txBody>
      </p:sp>
      <p:sp>
        <p:nvSpPr>
          <p:cNvPr id="50187" name="Text Box 15">
            <a:extLst>
              <a:ext uri="{FF2B5EF4-FFF2-40B4-BE49-F238E27FC236}">
                <a16:creationId xmlns:a16="http://schemas.microsoft.com/office/drawing/2014/main" id="{95709410-5518-400D-9F76-79BC94F35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5" y="4510088"/>
            <a:ext cx="125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Tan +ve</a:t>
            </a:r>
          </a:p>
        </p:txBody>
      </p:sp>
      <p:sp>
        <p:nvSpPr>
          <p:cNvPr id="50188" name="Text Box 16">
            <a:extLst>
              <a:ext uri="{FF2B5EF4-FFF2-40B4-BE49-F238E27FC236}">
                <a16:creationId xmlns:a16="http://schemas.microsoft.com/office/drawing/2014/main" id="{C3FF6925-842E-4C1C-A6F6-8C87A672D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0788" y="4494213"/>
            <a:ext cx="1227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Cos +ve</a:t>
            </a:r>
          </a:p>
        </p:txBody>
      </p:sp>
      <p:pic>
        <p:nvPicPr>
          <p:cNvPr id="57357" name="Picture 17">
            <a:extLst>
              <a:ext uri="{FF2B5EF4-FFF2-40B4-BE49-F238E27FC236}">
                <a16:creationId xmlns:a16="http://schemas.microsoft.com/office/drawing/2014/main" id="{EA755CF8-494A-4190-A192-4405F4FD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238" y="2166938"/>
            <a:ext cx="4737100" cy="3114675"/>
          </a:xfrm>
          <a:prstGeom prst="rect">
            <a:avLst/>
          </a:prstGeom>
          <a:noFill/>
          <a:ln w="381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50190" name="Text Box 18">
            <a:extLst>
              <a:ext uri="{FF2B5EF4-FFF2-40B4-BE49-F238E27FC236}">
                <a16:creationId xmlns:a16="http://schemas.microsoft.com/office/drawing/2014/main" id="{EA7BD391-92B1-4406-A7BA-A13A24853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925" y="3206750"/>
            <a:ext cx="139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180</a:t>
            </a:r>
            <a:r>
              <a:rPr lang="en-GB" altLang="en-US" baseline="30000"/>
              <a:t>o</a:t>
            </a:r>
            <a:r>
              <a:rPr lang="en-GB" altLang="en-US"/>
              <a:t> - x</a:t>
            </a:r>
            <a:r>
              <a:rPr lang="en-GB" altLang="en-US" baseline="30000"/>
              <a:t>o</a:t>
            </a:r>
            <a:endParaRPr lang="en-GB" altLang="en-US"/>
          </a:p>
        </p:txBody>
      </p:sp>
      <p:sp>
        <p:nvSpPr>
          <p:cNvPr id="50191" name="Text Box 20">
            <a:extLst>
              <a:ext uri="{FF2B5EF4-FFF2-40B4-BE49-F238E27FC236}">
                <a16:creationId xmlns:a16="http://schemas.microsoft.com/office/drawing/2014/main" id="{FAAF2B67-16D6-4140-99D3-0A648E44D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4016375"/>
            <a:ext cx="1411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180</a:t>
            </a:r>
            <a:r>
              <a:rPr lang="en-GB" altLang="en-US" baseline="30000"/>
              <a:t>o</a:t>
            </a:r>
            <a:r>
              <a:rPr lang="en-GB" altLang="en-US"/>
              <a:t> + x</a:t>
            </a:r>
            <a:r>
              <a:rPr lang="en-GB" altLang="en-US" baseline="30000"/>
              <a:t>o</a:t>
            </a:r>
            <a:endParaRPr lang="en-GB" altLang="en-US"/>
          </a:p>
        </p:txBody>
      </p:sp>
      <p:sp>
        <p:nvSpPr>
          <p:cNvPr id="50192" name="Text Box 21">
            <a:extLst>
              <a:ext uri="{FF2B5EF4-FFF2-40B4-BE49-F238E27FC236}">
                <a16:creationId xmlns:a16="http://schemas.microsoft.com/office/drawing/2014/main" id="{79162F08-CAB6-43CD-87B4-FC04AB95E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950" y="4016375"/>
            <a:ext cx="144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360</a:t>
            </a:r>
            <a:r>
              <a:rPr lang="en-GB" altLang="en-US" baseline="30000"/>
              <a:t>o</a:t>
            </a:r>
            <a:r>
              <a:rPr lang="en-GB" altLang="en-US"/>
              <a:t> - x</a:t>
            </a:r>
            <a:r>
              <a:rPr lang="en-GB" altLang="en-US" baseline="30000"/>
              <a:t>o</a:t>
            </a:r>
            <a:endParaRPr lang="en-GB" altLang="en-US"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33FFFB17-197C-4011-82ED-294F41A7BCF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416175"/>
            <a:ext cx="3241675" cy="2824163"/>
            <a:chOff x="2264229" y="3403601"/>
            <a:chExt cx="3098806" cy="282302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A5C616-226C-4922-9BC1-C8F3AC628DB0}"/>
                </a:ext>
              </a:extLst>
            </p:cNvPr>
            <p:cNvCxnSpPr/>
            <p:nvPr/>
          </p:nvCxnSpPr>
          <p:spPr>
            <a:xfrm rot="16200000" flipH="1">
              <a:off x="1763802" y="4594853"/>
              <a:ext cx="2380293" cy="13658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4A9751D-6E9E-4A1B-A35E-17A854EDA82C}"/>
                </a:ext>
              </a:extLst>
            </p:cNvPr>
            <p:cNvCxnSpPr/>
            <p:nvPr/>
          </p:nvCxnSpPr>
          <p:spPr>
            <a:xfrm rot="16200000" flipH="1">
              <a:off x="2568855" y="4594094"/>
              <a:ext cx="2380293" cy="15175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7914FAE-8172-492F-8C1C-5C9C72B880A9}"/>
                </a:ext>
              </a:extLst>
            </p:cNvPr>
            <p:cNvCxnSpPr/>
            <p:nvPr/>
          </p:nvCxnSpPr>
          <p:spPr>
            <a:xfrm rot="16200000" flipH="1">
              <a:off x="3375424" y="4594853"/>
              <a:ext cx="2380293" cy="13658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3196B8D-13D6-4476-961D-5B8AE3B5B53D}"/>
                </a:ext>
              </a:extLst>
            </p:cNvPr>
            <p:cNvCxnSpPr/>
            <p:nvPr/>
          </p:nvCxnSpPr>
          <p:spPr>
            <a:xfrm rot="16200000" flipH="1">
              <a:off x="4165301" y="4586159"/>
              <a:ext cx="2380293" cy="15175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E71A5FD-6929-425E-9148-779781DA395E}"/>
                </a:ext>
              </a:extLst>
            </p:cNvPr>
            <p:cNvSpPr/>
            <p:nvPr/>
          </p:nvSpPr>
          <p:spPr>
            <a:xfrm>
              <a:off x="2264229" y="5718833"/>
              <a:ext cx="552383" cy="507796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E99138-2789-41D0-9852-2234E0C505BA}"/>
                </a:ext>
              </a:extLst>
            </p:cNvPr>
            <p:cNvSpPr/>
            <p:nvPr/>
          </p:nvSpPr>
          <p:spPr>
            <a:xfrm>
              <a:off x="3103426" y="5718833"/>
              <a:ext cx="550865" cy="507796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2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2063113-9BE7-4F3B-8CBC-143BF7E2A3F7}"/>
                </a:ext>
              </a:extLst>
            </p:cNvPr>
            <p:cNvSpPr/>
            <p:nvPr/>
          </p:nvSpPr>
          <p:spPr>
            <a:xfrm>
              <a:off x="3884956" y="5718833"/>
              <a:ext cx="552383" cy="507796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E6B4557-B11C-4FD6-A1CB-0174CDEF5E4A}"/>
                </a:ext>
              </a:extLst>
            </p:cNvPr>
            <p:cNvSpPr/>
            <p:nvPr/>
          </p:nvSpPr>
          <p:spPr>
            <a:xfrm>
              <a:off x="4708978" y="5718833"/>
              <a:ext cx="552383" cy="507796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4</a:t>
              </a:r>
            </a:p>
          </p:txBody>
        </p:sp>
      </p:grpSp>
      <p:sp>
        <p:nvSpPr>
          <p:cNvPr id="50194" name="Text Box 15">
            <a:extLst>
              <a:ext uri="{FF2B5EF4-FFF2-40B4-BE49-F238E27FC236}">
                <a16:creationId xmlns:a16="http://schemas.microsoft.com/office/drawing/2014/main" id="{B5EF9B99-1ED7-4F57-A8E9-226248AAE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13EFAA1-4220-4BB7-883A-EE9897C3704F}"/>
              </a:ext>
            </a:extLst>
          </p:cNvPr>
          <p:cNvSpPr/>
          <p:nvPr/>
        </p:nvSpPr>
        <p:spPr>
          <a:xfrm>
            <a:off x="1112838" y="5562600"/>
            <a:ext cx="1554162" cy="701675"/>
          </a:xfrm>
          <a:prstGeom prst="round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rgbClr val="080808"/>
                </a:solidFill>
                <a:hlinkClick r:id="rId5"/>
              </a:rPr>
              <a:t>Sine Graph Construction</a:t>
            </a:r>
            <a:endParaRPr lang="en-GB" sz="1400" dirty="0">
              <a:solidFill>
                <a:srgbClr val="080808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5048917-B245-427F-8E9C-9C6D365E5D1F}"/>
              </a:ext>
            </a:extLst>
          </p:cNvPr>
          <p:cNvSpPr/>
          <p:nvPr/>
        </p:nvSpPr>
        <p:spPr>
          <a:xfrm>
            <a:off x="2773363" y="5562600"/>
            <a:ext cx="1554162" cy="701675"/>
          </a:xfrm>
          <a:prstGeom prst="round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rgbClr val="080808"/>
                </a:solidFill>
                <a:hlinkClick r:id="rId6"/>
              </a:rPr>
              <a:t>Cosine Graph Construction</a:t>
            </a:r>
            <a:endParaRPr lang="en-GB" sz="1400" dirty="0">
              <a:solidFill>
                <a:srgbClr val="080808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372BEBF-6DAF-4187-B07E-CE917E49A265}"/>
              </a:ext>
            </a:extLst>
          </p:cNvPr>
          <p:cNvSpPr/>
          <p:nvPr/>
        </p:nvSpPr>
        <p:spPr>
          <a:xfrm>
            <a:off x="4435475" y="5562600"/>
            <a:ext cx="1554163" cy="701675"/>
          </a:xfrm>
          <a:prstGeom prst="round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srgbClr val="080808"/>
                </a:solidFill>
                <a:hlinkClick r:id="rId7"/>
              </a:rPr>
              <a:t>Tan Graph Construction</a:t>
            </a:r>
            <a:endParaRPr lang="en-GB" sz="1400" dirty="0">
              <a:solidFill>
                <a:srgbClr val="080808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489A692-45C6-45A7-A973-64D9BABE1027}"/>
              </a:ext>
            </a:extLst>
          </p:cNvPr>
          <p:cNvSpPr/>
          <p:nvPr/>
        </p:nvSpPr>
        <p:spPr>
          <a:xfrm>
            <a:off x="7589838" y="5594350"/>
            <a:ext cx="1554162" cy="700088"/>
          </a:xfrm>
          <a:prstGeom prst="round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hlinkClick r:id="rId8"/>
              </a:rPr>
              <a:t>Demo</a:t>
            </a:r>
            <a:endParaRPr lang="en-GB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AEAC3EA6-3C92-4FAA-8065-B4FB89B5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57816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msoD9241">
            <a:extLst>
              <a:ext uri="{FF2B5EF4-FFF2-40B4-BE49-F238E27FC236}">
                <a16:creationId xmlns:a16="http://schemas.microsoft.com/office/drawing/2014/main" id="{526F7DF1-9845-4EFA-90DC-00EF8BAF08A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47565" r="51726" b="39935"/>
          <a:stretch>
            <a:fillRect/>
          </a:stretch>
        </p:blipFill>
        <p:spPr>
          <a:xfrm>
            <a:off x="755650" y="836613"/>
            <a:ext cx="5184775" cy="2506662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B993F16F-F17A-450A-86F2-CAD815C19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799306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msoB7C8E">
            <a:extLst>
              <a:ext uri="{FF2B5EF4-FFF2-40B4-BE49-F238E27FC236}">
                <a16:creationId xmlns:a16="http://schemas.microsoft.com/office/drawing/2014/main" id="{9E04C9F5-7F1D-470E-BF3A-5399B53BD4C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3445" r="16948" b="43625"/>
          <a:stretch>
            <a:fillRect/>
          </a:stretch>
        </p:blipFill>
        <p:spPr>
          <a:xfrm>
            <a:off x="611188" y="260350"/>
            <a:ext cx="7129462" cy="633730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so5050B">
            <a:extLst>
              <a:ext uri="{FF2B5EF4-FFF2-40B4-BE49-F238E27FC236}">
                <a16:creationId xmlns:a16="http://schemas.microsoft.com/office/drawing/2014/main" id="{723BB1F6-784F-4074-BAD3-767B73A0AE1F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26831" r="16525" b="44873"/>
          <a:stretch>
            <a:fillRect/>
          </a:stretch>
        </p:blipFill>
        <p:spPr>
          <a:xfrm>
            <a:off x="395288" y="260350"/>
            <a:ext cx="8497887" cy="4765675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7168B991-FADC-43B0-A843-AA62211CF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34548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9">
            <a:extLst>
              <a:ext uri="{FF2B5EF4-FFF2-40B4-BE49-F238E27FC236}">
                <a16:creationId xmlns:a16="http://schemas.microsoft.com/office/drawing/2014/main" id="{0906D92C-BFFF-42C3-966C-2AC4910DA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51203" name="Picture 2" descr="Office Objects 0572">
            <a:extLst>
              <a:ext uri="{FF2B5EF4-FFF2-40B4-BE49-F238E27FC236}">
                <a16:creationId xmlns:a16="http://schemas.microsoft.com/office/drawing/2014/main" id="{EC029864-135C-45A1-880E-054F4A8D2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Rectangle 3">
            <a:extLst>
              <a:ext uri="{FF2B5EF4-FFF2-40B4-BE49-F238E27FC236}">
                <a16:creationId xmlns:a16="http://schemas.microsoft.com/office/drawing/2014/main" id="{CDF29924-A491-44A3-8ECF-716F97C10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6F54AC40-70AE-4FE7-99F6-56BCFD85C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162821" name="Text Box 5">
            <a:extLst>
              <a:ext uri="{FF2B5EF4-FFF2-40B4-BE49-F238E27FC236}">
                <a16:creationId xmlns:a16="http://schemas.microsoft.com/office/drawing/2014/main" id="{D3A76C73-EBF6-4D40-B3CB-94F3CB2BA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025775"/>
            <a:ext cx="41148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lvl="1" indent="-457200">
              <a:buFontTx/>
              <a:buAutoNum type="arabicPeriod"/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Use the balancing method to  trig equation</a:t>
            </a:r>
          </a:p>
          <a:p>
            <a:pPr marL="914400" lvl="1" indent="-457200">
              <a:defRPr/>
            </a:pPr>
            <a:endParaRPr lang="en-GB" sz="1800" dirty="0">
              <a:cs typeface="Arial" charset="0"/>
            </a:endParaRPr>
          </a:p>
          <a:p>
            <a:pPr marL="914400" lvl="1" indent="-457200" algn="ctr">
              <a:defRPr/>
            </a:pPr>
            <a:r>
              <a:rPr lang="en-GB" sz="1800" dirty="0">
                <a:cs typeface="Arial" charset="0"/>
              </a:rPr>
              <a:t>a </a:t>
            </a:r>
            <a:r>
              <a:rPr lang="en-GB" sz="1800" dirty="0">
                <a:solidFill>
                  <a:srgbClr val="FFFF00"/>
                </a:solidFill>
                <a:cs typeface="Arial" charset="0"/>
              </a:rPr>
              <a:t>sin x</a:t>
            </a:r>
            <a:r>
              <a:rPr lang="en-GB" sz="1800" baseline="30000" dirty="0">
                <a:solidFill>
                  <a:srgbClr val="FFFF00"/>
                </a:solidFill>
                <a:cs typeface="Arial" charset="0"/>
              </a:rPr>
              <a:t>o</a:t>
            </a:r>
            <a:r>
              <a:rPr lang="en-GB" sz="1800" dirty="0">
                <a:solidFill>
                  <a:srgbClr val="FFFF00"/>
                </a:solidFill>
                <a:cs typeface="Arial" charset="0"/>
              </a:rPr>
              <a:t> +</a:t>
            </a:r>
            <a:r>
              <a:rPr lang="en-GB" sz="1800" dirty="0">
                <a:cs typeface="Arial" charset="0"/>
              </a:rPr>
              <a:t> 1 </a:t>
            </a:r>
            <a:r>
              <a:rPr lang="en-GB" sz="1800" dirty="0">
                <a:solidFill>
                  <a:srgbClr val="FFFF00"/>
                </a:solidFill>
                <a:cs typeface="Arial" charset="0"/>
              </a:rPr>
              <a:t>= 0</a:t>
            </a:r>
            <a:endParaRPr lang="en-GB" sz="1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914400" lvl="1" indent="-457200">
              <a:defRPr/>
            </a:pPr>
            <a:endParaRPr lang="en-GB" sz="3600" dirty="0">
              <a:solidFill>
                <a:srgbClr val="FFFF00"/>
              </a:solidFill>
              <a:cs typeface="Arial" charset="0"/>
            </a:endParaRPr>
          </a:p>
          <a:p>
            <a:pPr marL="914400" lvl="1" indent="-457200">
              <a:buFontTx/>
              <a:buAutoNum type="arabicPeriod" startAt="2"/>
              <a:defRPr/>
            </a:pPr>
            <a:r>
              <a:rPr lang="en-GB" sz="1800" dirty="0">
                <a:cs typeface="Arial" charset="0"/>
              </a:rPr>
              <a:t>Realise that there are many solutions to trig equations depending on domain.</a:t>
            </a:r>
          </a:p>
        </p:txBody>
      </p:sp>
      <p:sp>
        <p:nvSpPr>
          <p:cNvPr id="51207" name="Line 6">
            <a:extLst>
              <a:ext uri="{FF2B5EF4-FFF2-40B4-BE49-F238E27FC236}">
                <a16:creationId xmlns:a16="http://schemas.microsoft.com/office/drawing/2014/main" id="{6D5F065F-39F0-4EC3-8025-0F64ED2C2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D302715D-F49B-4208-9C8D-298CD8C29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44825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We are learning how to solve trig equations of the form</a:t>
            </a:r>
          </a:p>
          <a:p>
            <a:pPr lvl="1" algn="ctr" eaLnBrk="1" hangingPunct="1"/>
            <a:r>
              <a:rPr lang="en-GB" altLang="en-US" sz="1800">
                <a:cs typeface="Arial" panose="020B0604020202020204" pitchFamily="34" charset="0"/>
              </a:rPr>
              <a:t> a </a:t>
            </a: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sin x</a:t>
            </a:r>
            <a:r>
              <a:rPr lang="en-GB" altLang="en-US" sz="1800" baseline="30000">
                <a:solidFill>
                  <a:srgbClr val="FFFF00"/>
                </a:solidFill>
                <a:cs typeface="Arial" panose="020B0604020202020204" pitchFamily="34" charset="0"/>
              </a:rPr>
              <a:t>o</a:t>
            </a: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 +</a:t>
            </a:r>
            <a:r>
              <a:rPr lang="en-GB" altLang="en-US" sz="1800">
                <a:cs typeface="Arial" panose="020B0604020202020204" pitchFamily="34" charset="0"/>
              </a:rPr>
              <a:t> 1 </a:t>
            </a: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= 0</a:t>
            </a:r>
          </a:p>
        </p:txBody>
      </p:sp>
      <p:pic>
        <p:nvPicPr>
          <p:cNvPr id="51209" name="Picture 8" descr="scottishflag">
            <a:extLst>
              <a:ext uri="{FF2B5EF4-FFF2-40B4-BE49-F238E27FC236}">
                <a16:creationId xmlns:a16="http://schemas.microsoft.com/office/drawing/2014/main" id="{0CF1B7AA-41ED-49B3-BFF9-501B184E7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Text Box 9">
            <a:extLst>
              <a:ext uri="{FF2B5EF4-FFF2-40B4-BE49-F238E27FC236}">
                <a16:creationId xmlns:a16="http://schemas.microsoft.com/office/drawing/2014/main" id="{73C2553B-8E88-48C1-8D71-7532A24828DD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62828" name="Rectangle 12">
            <a:extLst>
              <a:ext uri="{FF2B5EF4-FFF2-40B4-BE49-F238E27FC236}">
                <a16:creationId xmlns:a16="http://schemas.microsoft.com/office/drawing/2014/main" id="{773A4F4A-2D9A-4FAF-834D-8F2CA01B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74638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 </a:t>
            </a:r>
          </a:p>
        </p:txBody>
      </p:sp>
      <p:sp>
        <p:nvSpPr>
          <p:cNvPr id="51212" name="Text Box 15">
            <a:extLst>
              <a:ext uri="{FF2B5EF4-FFF2-40B4-BE49-F238E27FC236}">
                <a16:creationId xmlns:a16="http://schemas.microsoft.com/office/drawing/2014/main" id="{4D292FEE-1A3B-4DCE-8682-20A49E6A9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  <p:bldP spid="1628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9726C2C4-CD81-4376-8B0A-21178311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52227" name="Picture 2" descr="scottishflag">
            <a:extLst>
              <a:ext uri="{FF2B5EF4-FFF2-40B4-BE49-F238E27FC236}">
                <a16:creationId xmlns:a16="http://schemas.microsoft.com/office/drawing/2014/main" id="{FB935A69-6D69-4F8F-9C37-6EFCB3B398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3" descr="Office Objects 0572">
            <a:extLst>
              <a:ext uri="{FF2B5EF4-FFF2-40B4-BE49-F238E27FC236}">
                <a16:creationId xmlns:a16="http://schemas.microsoft.com/office/drawing/2014/main" id="{CAF2B3DF-49C3-4DB4-9194-61F30E129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 descr="scottishflag">
            <a:extLst>
              <a:ext uri="{FF2B5EF4-FFF2-40B4-BE49-F238E27FC236}">
                <a16:creationId xmlns:a16="http://schemas.microsoft.com/office/drawing/2014/main" id="{B0326F69-CB70-43E0-9DB3-3DAC6DFA49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5">
            <a:extLst>
              <a:ext uri="{FF2B5EF4-FFF2-40B4-BE49-F238E27FC236}">
                <a16:creationId xmlns:a16="http://schemas.microsoft.com/office/drawing/2014/main" id="{15ADFBAA-2118-4016-BE24-2A6909550E0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64871" name="Rectangle 7">
            <a:extLst>
              <a:ext uri="{FF2B5EF4-FFF2-40B4-BE49-F238E27FC236}">
                <a16:creationId xmlns:a16="http://schemas.microsoft.com/office/drawing/2014/main" id="{18A4CD87-79A5-4A18-97A6-84BD076B7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</a:t>
            </a:r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2CB3C3B5-35E8-4F3B-A7B1-2B81C8C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1262063"/>
            <a:ext cx="2230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a sin x</a:t>
            </a:r>
            <a:r>
              <a:rPr lang="en-GB" altLang="en-US" baseline="30000"/>
              <a:t>o</a:t>
            </a:r>
            <a:r>
              <a:rPr lang="en-GB" altLang="en-US"/>
              <a:t> + b = 0</a:t>
            </a:r>
          </a:p>
        </p:txBody>
      </p:sp>
      <p:sp>
        <p:nvSpPr>
          <p:cNvPr id="52233" name="Text Box 14">
            <a:extLst>
              <a:ext uri="{FF2B5EF4-FFF2-40B4-BE49-F238E27FC236}">
                <a16:creationId xmlns:a16="http://schemas.microsoft.com/office/drawing/2014/main" id="{F88784DC-06A8-483D-918B-11466DD12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803400"/>
            <a:ext cx="80978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Example : </a:t>
            </a:r>
          </a:p>
          <a:p>
            <a:pPr eaLnBrk="1" hangingPunct="1"/>
            <a:endParaRPr lang="en-GB" altLang="en-US" sz="28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Solving the equation sin x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  <a:r>
              <a:rPr lang="en-GB" altLang="en-US">
                <a:solidFill>
                  <a:srgbClr val="FFFF00"/>
                </a:solidFill>
              </a:rPr>
              <a:t> = 0.5 in the range 0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  <a:r>
              <a:rPr lang="en-GB" altLang="en-US">
                <a:solidFill>
                  <a:srgbClr val="FFFF00"/>
                </a:solidFill>
              </a:rPr>
              <a:t> to 360</a:t>
            </a:r>
            <a:r>
              <a:rPr lang="en-GB" altLang="en-US" baseline="30000">
                <a:solidFill>
                  <a:srgbClr val="FFFF00"/>
                </a:solidFill>
              </a:rPr>
              <a:t>o</a:t>
            </a:r>
            <a:endParaRPr lang="en-GB" altLang="en-US" sz="2800">
              <a:solidFill>
                <a:srgbClr val="FFFF00"/>
              </a:solidFill>
            </a:endParaRPr>
          </a:p>
        </p:txBody>
      </p:sp>
      <p:sp>
        <p:nvSpPr>
          <p:cNvPr id="164880" name="AutoShape 16">
            <a:extLst>
              <a:ext uri="{FF2B5EF4-FFF2-40B4-BE49-F238E27FC236}">
                <a16:creationId xmlns:a16="http://schemas.microsoft.com/office/drawing/2014/main" id="{C76080B3-8D99-4AAA-833E-61F151E3D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11175"/>
            <a:ext cx="4078288" cy="1916113"/>
          </a:xfrm>
          <a:prstGeom prst="cloudCallout">
            <a:avLst>
              <a:gd name="adj1" fmla="val -57824"/>
              <a:gd name="adj2" fmla="val 51907"/>
            </a:avLst>
          </a:prstGeom>
          <a:solidFill>
            <a:schemeClr val="accent1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</a:rPr>
              <a:t>Graphically what are we trying to solve</a:t>
            </a:r>
          </a:p>
        </p:txBody>
      </p:sp>
      <p:sp>
        <p:nvSpPr>
          <p:cNvPr id="164881" name="Text Box 17">
            <a:extLst>
              <a:ext uri="{FF2B5EF4-FFF2-40B4-BE49-F238E27FC236}">
                <a16:creationId xmlns:a16="http://schemas.microsoft.com/office/drawing/2014/main" id="{8613848E-ECB4-49F8-8F87-21AA5298C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3709988"/>
            <a:ext cx="204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x</a:t>
            </a:r>
            <a:r>
              <a:rPr lang="en-GB" altLang="en-US" baseline="30000"/>
              <a:t>o</a:t>
            </a:r>
            <a:r>
              <a:rPr lang="en-GB" altLang="en-US"/>
              <a:t> = sin</a:t>
            </a:r>
            <a:r>
              <a:rPr lang="en-GB" altLang="en-US" baseline="30000"/>
              <a:t>-1</a:t>
            </a:r>
            <a:r>
              <a:rPr lang="en-GB" altLang="en-US"/>
              <a:t>(0.5)</a:t>
            </a:r>
          </a:p>
        </p:txBody>
      </p:sp>
      <p:sp>
        <p:nvSpPr>
          <p:cNvPr id="164882" name="Text Box 18">
            <a:extLst>
              <a:ext uri="{FF2B5EF4-FFF2-40B4-BE49-F238E27FC236}">
                <a16:creationId xmlns:a16="http://schemas.microsoft.com/office/drawing/2014/main" id="{FDB36261-4C5B-4AE2-A1C1-8B3E0703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4249738"/>
            <a:ext cx="137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x</a:t>
            </a:r>
            <a:r>
              <a:rPr lang="en-GB" altLang="en-US" baseline="30000"/>
              <a:t>o</a:t>
            </a:r>
            <a:r>
              <a:rPr lang="en-GB" altLang="en-US"/>
              <a:t> = 30</a:t>
            </a:r>
            <a:r>
              <a:rPr lang="en-GB" altLang="en-US" baseline="30000"/>
              <a:t>o</a:t>
            </a:r>
            <a:r>
              <a:rPr lang="en-GB" altLang="en-US"/>
              <a:t> </a:t>
            </a:r>
          </a:p>
        </p:txBody>
      </p:sp>
      <p:sp>
        <p:nvSpPr>
          <p:cNvPr id="164883" name="Text Box 19">
            <a:extLst>
              <a:ext uri="{FF2B5EF4-FFF2-40B4-BE49-F238E27FC236}">
                <a16:creationId xmlns:a16="http://schemas.microsoft.com/office/drawing/2014/main" id="{42B8AA26-DDDE-42BF-A5F9-65F688F61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663" y="4991100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000"/>
              <a:t>There is another solution</a:t>
            </a:r>
          </a:p>
        </p:txBody>
      </p:sp>
      <p:sp>
        <p:nvSpPr>
          <p:cNvPr id="164884" name="Text Box 20">
            <a:extLst>
              <a:ext uri="{FF2B5EF4-FFF2-40B4-BE49-F238E27FC236}">
                <a16:creationId xmlns:a16="http://schemas.microsoft.com/office/drawing/2014/main" id="{B1755295-2226-44AD-9384-6637C04F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863" y="5480050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x</a:t>
            </a:r>
            <a:r>
              <a:rPr lang="en-GB" altLang="en-US" baseline="30000"/>
              <a:t>o</a:t>
            </a:r>
            <a:r>
              <a:rPr lang="en-GB" altLang="en-US"/>
              <a:t> = 150</a:t>
            </a:r>
            <a:r>
              <a:rPr lang="en-GB" altLang="en-US" baseline="30000"/>
              <a:t>o</a:t>
            </a:r>
            <a:r>
              <a:rPr lang="en-GB" altLang="en-US"/>
              <a:t> </a:t>
            </a:r>
          </a:p>
        </p:txBody>
      </p:sp>
      <p:sp>
        <p:nvSpPr>
          <p:cNvPr id="164885" name="Text Box 21">
            <a:extLst>
              <a:ext uri="{FF2B5EF4-FFF2-40B4-BE49-F238E27FC236}">
                <a16:creationId xmlns:a16="http://schemas.microsoft.com/office/drawing/2014/main" id="{DE6168AE-06FD-4BB2-9EB7-18AFA9F7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0" y="6132513"/>
            <a:ext cx="276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(180</a:t>
            </a:r>
            <a:r>
              <a:rPr lang="en-GB" altLang="en-US" baseline="30000"/>
              <a:t>o</a:t>
            </a:r>
            <a:r>
              <a:rPr lang="en-GB" altLang="en-US"/>
              <a:t> – 30</a:t>
            </a:r>
            <a:r>
              <a:rPr lang="en-GB" altLang="en-US" baseline="30000"/>
              <a:t>o</a:t>
            </a:r>
            <a:r>
              <a:rPr lang="en-GB" altLang="en-US"/>
              <a:t> = 150</a:t>
            </a:r>
            <a:r>
              <a:rPr lang="en-GB" altLang="en-US" baseline="30000"/>
              <a:t>o</a:t>
            </a:r>
            <a:r>
              <a:rPr lang="en-GB" altLang="en-US"/>
              <a:t>)</a:t>
            </a:r>
          </a:p>
        </p:txBody>
      </p:sp>
      <p:pic>
        <p:nvPicPr>
          <p:cNvPr id="164886" name="Picture 22">
            <a:extLst>
              <a:ext uri="{FF2B5EF4-FFF2-40B4-BE49-F238E27FC236}">
                <a16:creationId xmlns:a16="http://schemas.microsoft.com/office/drawing/2014/main" id="{EDCD1F19-9C1D-4524-8585-4B164BA74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9188" y="3182938"/>
            <a:ext cx="4598987" cy="3032125"/>
          </a:xfrm>
          <a:prstGeom prst="rect">
            <a:avLst/>
          </a:prstGeom>
          <a:noFill/>
          <a:ln w="381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64887" name="Text Box 23">
            <a:extLst>
              <a:ext uri="{FF2B5EF4-FFF2-40B4-BE49-F238E27FC236}">
                <a16:creationId xmlns:a16="http://schemas.microsoft.com/office/drawing/2014/main" id="{3A2572A3-7377-4043-81C6-06EFED6C2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550" y="3259138"/>
            <a:ext cx="1960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sin x</a:t>
            </a:r>
            <a:r>
              <a:rPr lang="en-GB" altLang="en-US" baseline="30000"/>
              <a:t>o</a:t>
            </a:r>
            <a:r>
              <a:rPr lang="en-GB" altLang="en-US"/>
              <a:t> = (0.5)</a:t>
            </a: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69FB2CB5-E431-45B5-B6B3-A0BCC9BE850A}"/>
              </a:ext>
            </a:extLst>
          </p:cNvPr>
          <p:cNvGrpSpPr>
            <a:grpSpLocks/>
          </p:cNvGrpSpPr>
          <p:nvPr/>
        </p:nvGrpSpPr>
        <p:grpSpPr bwMode="auto">
          <a:xfrm>
            <a:off x="2263775" y="3403600"/>
            <a:ext cx="3098800" cy="2822575"/>
            <a:chOff x="2264229" y="3403601"/>
            <a:chExt cx="3098806" cy="282302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8168B1-78C1-4A2E-8537-AE2D01A95E06}"/>
                </a:ext>
              </a:extLst>
            </p:cNvPr>
            <p:cNvCxnSpPr/>
            <p:nvPr/>
          </p:nvCxnSpPr>
          <p:spPr>
            <a:xfrm rot="16200000" flipH="1">
              <a:off x="1763977" y="4594418"/>
              <a:ext cx="2380044" cy="14288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E4373D7-67E7-42F5-9192-A5F229C5498B}"/>
                </a:ext>
              </a:extLst>
            </p:cNvPr>
            <p:cNvCxnSpPr/>
            <p:nvPr/>
          </p:nvCxnSpPr>
          <p:spPr>
            <a:xfrm rot="16200000" flipH="1">
              <a:off x="2568842" y="4594418"/>
              <a:ext cx="2380044" cy="14287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990AD5D-0790-472F-99E5-3788A055B2F5}"/>
                </a:ext>
              </a:extLst>
            </p:cNvPr>
            <p:cNvCxnSpPr/>
            <p:nvPr/>
          </p:nvCxnSpPr>
          <p:spPr>
            <a:xfrm rot="16200000" flipH="1">
              <a:off x="3375293" y="4594418"/>
              <a:ext cx="2380044" cy="14287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5FAEB1-920D-4798-A615-A6CEDE29001F}"/>
                </a:ext>
              </a:extLst>
            </p:cNvPr>
            <p:cNvCxnSpPr/>
            <p:nvPr/>
          </p:nvCxnSpPr>
          <p:spPr>
            <a:xfrm rot="16200000" flipH="1">
              <a:off x="4165869" y="4586480"/>
              <a:ext cx="2380045" cy="14287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A5D398C-9362-4421-B75C-25269DB7001F}"/>
                </a:ext>
              </a:extLst>
            </p:cNvPr>
            <p:cNvSpPr/>
            <p:nvPr/>
          </p:nvSpPr>
          <p:spPr>
            <a:xfrm>
              <a:off x="2264229" y="5718547"/>
              <a:ext cx="550864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585BD8-D6FF-45B0-B0A1-7BE837D2AA5F}"/>
                </a:ext>
              </a:extLst>
            </p:cNvPr>
            <p:cNvSpPr/>
            <p:nvPr/>
          </p:nvSpPr>
          <p:spPr>
            <a:xfrm>
              <a:off x="3104019" y="5718547"/>
              <a:ext cx="550863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2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AB2698F-19E6-4F1D-9F93-E1806471D5B4}"/>
                </a:ext>
              </a:extLst>
            </p:cNvPr>
            <p:cNvSpPr/>
            <p:nvPr/>
          </p:nvSpPr>
          <p:spPr>
            <a:xfrm>
              <a:off x="3885070" y="5718547"/>
              <a:ext cx="550863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3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6FD7717-4942-4BB7-B42B-E9006AC51CB9}"/>
                </a:ext>
              </a:extLst>
            </p:cNvPr>
            <p:cNvSpPr/>
            <p:nvPr/>
          </p:nvSpPr>
          <p:spPr>
            <a:xfrm>
              <a:off x="4710572" y="5718547"/>
              <a:ext cx="550863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4</a:t>
              </a:r>
            </a:p>
          </p:txBody>
        </p:sp>
      </p:grpSp>
      <p:sp>
        <p:nvSpPr>
          <p:cNvPr id="52243" name="Text Box 15">
            <a:extLst>
              <a:ext uri="{FF2B5EF4-FFF2-40B4-BE49-F238E27FC236}">
                <a16:creationId xmlns:a16="http://schemas.microsoft.com/office/drawing/2014/main" id="{189910E7-4669-4EF4-B2A7-5534609AB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58C057F-1CFD-4650-89C5-79168E5EEE7F}"/>
              </a:ext>
            </a:extLst>
          </p:cNvPr>
          <p:cNvSpPr/>
          <p:nvPr/>
        </p:nvSpPr>
        <p:spPr>
          <a:xfrm>
            <a:off x="7589838" y="1906588"/>
            <a:ext cx="1554162" cy="700087"/>
          </a:xfrm>
          <a:prstGeom prst="round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hlinkClick r:id="rId6"/>
              </a:rPr>
              <a:t>Demo</a:t>
            </a:r>
            <a:endParaRPr lang="en-GB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80" grpId="0" animBg="1"/>
      <p:bldP spid="164881" grpId="0"/>
      <p:bldP spid="164882" grpId="0"/>
      <p:bldP spid="164883" grpId="0"/>
      <p:bldP spid="164884" grpId="0"/>
      <p:bldP spid="164885" grpId="0"/>
      <p:bldP spid="1648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1AD5B329-8E3B-4649-A0E6-56C236BA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53251" name="Picture 2" descr="scottishflag">
            <a:extLst>
              <a:ext uri="{FF2B5EF4-FFF2-40B4-BE49-F238E27FC236}">
                <a16:creationId xmlns:a16="http://schemas.microsoft.com/office/drawing/2014/main" id="{5D0CCBD9-93F2-443F-890C-D845EE43FB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3" descr="Office Objects 0572">
            <a:extLst>
              <a:ext uri="{FF2B5EF4-FFF2-40B4-BE49-F238E27FC236}">
                <a16:creationId xmlns:a16="http://schemas.microsoft.com/office/drawing/2014/main" id="{C46FCD5E-A40C-488D-890D-2085D47C5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scottishflag">
            <a:extLst>
              <a:ext uri="{FF2B5EF4-FFF2-40B4-BE49-F238E27FC236}">
                <a16:creationId xmlns:a16="http://schemas.microsoft.com/office/drawing/2014/main" id="{9139C78B-7FB2-4F20-B91F-4C30907A54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5">
            <a:extLst>
              <a:ext uri="{FF2B5EF4-FFF2-40B4-BE49-F238E27FC236}">
                <a16:creationId xmlns:a16="http://schemas.microsoft.com/office/drawing/2014/main" id="{168E865D-21E0-4A17-8C02-0916A96DCA3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66919" name="Rectangle 7">
            <a:extLst>
              <a:ext uri="{FF2B5EF4-FFF2-40B4-BE49-F238E27FC236}">
                <a16:creationId xmlns:a16="http://schemas.microsoft.com/office/drawing/2014/main" id="{BB29CCB1-CA09-4C4A-AC48-029F08B83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</a:t>
            </a:r>
          </a:p>
        </p:txBody>
      </p:sp>
      <p:sp>
        <p:nvSpPr>
          <p:cNvPr id="53256" name="Text Box 8">
            <a:extLst>
              <a:ext uri="{FF2B5EF4-FFF2-40B4-BE49-F238E27FC236}">
                <a16:creationId xmlns:a16="http://schemas.microsoft.com/office/drawing/2014/main" id="{6CFB89F9-6590-4F88-9779-91999A2A2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1262063"/>
            <a:ext cx="230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a cos x</a:t>
            </a:r>
            <a:r>
              <a:rPr lang="en-GB" altLang="en-US" baseline="30000"/>
              <a:t>o</a:t>
            </a:r>
            <a:r>
              <a:rPr lang="en-GB" altLang="en-US"/>
              <a:t> + b = 0</a:t>
            </a:r>
          </a:p>
        </p:txBody>
      </p:sp>
      <p:sp>
        <p:nvSpPr>
          <p:cNvPr id="53257" name="Text Box 9">
            <a:extLst>
              <a:ext uri="{FF2B5EF4-FFF2-40B4-BE49-F238E27FC236}">
                <a16:creationId xmlns:a16="http://schemas.microsoft.com/office/drawing/2014/main" id="{1553171D-BDA5-4EE2-A225-C5B2109E4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1863725"/>
            <a:ext cx="78644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200">
                <a:solidFill>
                  <a:srgbClr val="FFFF00"/>
                </a:solidFill>
              </a:rPr>
              <a:t>Example  : </a:t>
            </a:r>
          </a:p>
          <a:p>
            <a:pPr eaLnBrk="1" hangingPunct="1"/>
            <a:endParaRPr lang="en-GB" altLang="en-US" sz="22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200">
                <a:solidFill>
                  <a:srgbClr val="FFFF00"/>
                </a:solidFill>
              </a:rPr>
              <a:t>Solving the equation cos x</a:t>
            </a:r>
            <a:r>
              <a:rPr lang="en-GB" altLang="en-US" sz="2200" baseline="30000">
                <a:solidFill>
                  <a:srgbClr val="FFFF00"/>
                </a:solidFill>
              </a:rPr>
              <a:t>o</a:t>
            </a:r>
            <a:r>
              <a:rPr lang="en-GB" altLang="en-US" sz="2200">
                <a:solidFill>
                  <a:srgbClr val="FFFF00"/>
                </a:solidFill>
              </a:rPr>
              <a:t> = 0.625 in the range 0</a:t>
            </a:r>
            <a:r>
              <a:rPr lang="en-GB" altLang="en-US" sz="2200" baseline="30000">
                <a:solidFill>
                  <a:srgbClr val="FFFF00"/>
                </a:solidFill>
              </a:rPr>
              <a:t>o</a:t>
            </a:r>
            <a:r>
              <a:rPr lang="en-GB" altLang="en-US" sz="2200">
                <a:solidFill>
                  <a:srgbClr val="FFFF00"/>
                </a:solidFill>
              </a:rPr>
              <a:t> to 360</a:t>
            </a:r>
            <a:r>
              <a:rPr lang="en-GB" altLang="en-US" sz="2200" baseline="30000">
                <a:solidFill>
                  <a:srgbClr val="FFFF00"/>
                </a:solidFill>
              </a:rPr>
              <a:t>o</a:t>
            </a:r>
            <a:endParaRPr lang="en-GB" altLang="en-US" sz="2200">
              <a:solidFill>
                <a:srgbClr val="FFFF00"/>
              </a:solidFill>
            </a:endParaRPr>
          </a:p>
        </p:txBody>
      </p:sp>
      <p:sp>
        <p:nvSpPr>
          <p:cNvPr id="166923" name="Text Box 11">
            <a:extLst>
              <a:ext uri="{FF2B5EF4-FFF2-40B4-BE49-F238E27FC236}">
                <a16:creationId xmlns:a16="http://schemas.microsoft.com/office/drawing/2014/main" id="{32B9E533-D9E7-4CAC-947E-D92985C31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3424238"/>
            <a:ext cx="218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cos x</a:t>
            </a:r>
            <a:r>
              <a:rPr lang="en-GB" altLang="en-US" baseline="30000"/>
              <a:t>o</a:t>
            </a:r>
            <a:r>
              <a:rPr lang="en-GB" altLang="en-US"/>
              <a:t> = 0.625</a:t>
            </a:r>
          </a:p>
        </p:txBody>
      </p:sp>
      <p:sp>
        <p:nvSpPr>
          <p:cNvPr id="166924" name="Text Box 12">
            <a:extLst>
              <a:ext uri="{FF2B5EF4-FFF2-40B4-BE49-F238E27FC236}">
                <a16:creationId xmlns:a16="http://schemas.microsoft.com/office/drawing/2014/main" id="{518D9B8E-9258-4720-A608-DA4532433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713" y="4478338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x</a:t>
            </a:r>
            <a:r>
              <a:rPr lang="en-GB" altLang="en-US" baseline="30000"/>
              <a:t>o</a:t>
            </a:r>
            <a:r>
              <a:rPr lang="en-GB" altLang="en-US"/>
              <a:t> = 51.3</a:t>
            </a:r>
            <a:r>
              <a:rPr lang="en-GB" altLang="en-US" baseline="30000"/>
              <a:t>o</a:t>
            </a:r>
            <a:r>
              <a:rPr lang="en-GB" altLang="en-US"/>
              <a:t> </a:t>
            </a:r>
          </a:p>
        </p:txBody>
      </p:sp>
      <p:sp>
        <p:nvSpPr>
          <p:cNvPr id="166927" name="Text Box 15">
            <a:extLst>
              <a:ext uri="{FF2B5EF4-FFF2-40B4-BE49-F238E27FC236}">
                <a16:creationId xmlns:a16="http://schemas.microsoft.com/office/drawing/2014/main" id="{FB17E556-348E-4211-ABCB-BDEB79A2D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5863" y="5468938"/>
            <a:ext cx="281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000"/>
              <a:t>(360</a:t>
            </a:r>
            <a:r>
              <a:rPr lang="en-GB" altLang="en-US" sz="2000" baseline="30000"/>
              <a:t>o</a:t>
            </a:r>
            <a:r>
              <a:rPr lang="en-GB" altLang="en-US" sz="2000"/>
              <a:t> - 53.1</a:t>
            </a:r>
            <a:r>
              <a:rPr lang="en-GB" altLang="en-US" sz="2000" baseline="30000"/>
              <a:t>o</a:t>
            </a:r>
            <a:r>
              <a:rPr lang="en-GB" altLang="en-US" sz="2000"/>
              <a:t> = 308.7</a:t>
            </a:r>
            <a:r>
              <a:rPr lang="en-GB" altLang="en-US" sz="2000" baseline="30000"/>
              <a:t>o</a:t>
            </a:r>
            <a:r>
              <a:rPr lang="en-GB" altLang="en-US" sz="2000"/>
              <a:t>)</a:t>
            </a:r>
          </a:p>
        </p:txBody>
      </p:sp>
      <p:pic>
        <p:nvPicPr>
          <p:cNvPr id="166928" name="Picture 16">
            <a:extLst>
              <a:ext uri="{FF2B5EF4-FFF2-40B4-BE49-F238E27FC236}">
                <a16:creationId xmlns:a16="http://schemas.microsoft.com/office/drawing/2014/main" id="{20797B30-0987-4C9B-BF3A-98A1A82E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425" y="3009900"/>
            <a:ext cx="4910138" cy="3228975"/>
          </a:xfrm>
          <a:prstGeom prst="rect">
            <a:avLst/>
          </a:prstGeom>
          <a:noFill/>
          <a:ln w="381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66929" name="Text Box 17">
            <a:extLst>
              <a:ext uri="{FF2B5EF4-FFF2-40B4-BE49-F238E27FC236}">
                <a16:creationId xmlns:a16="http://schemas.microsoft.com/office/drawing/2014/main" id="{20CB6782-D509-4AA1-9CB9-19F500CA4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038" y="3811588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x</a:t>
            </a:r>
            <a:r>
              <a:rPr lang="en-GB" altLang="en-US" baseline="30000"/>
              <a:t>o</a:t>
            </a:r>
            <a:r>
              <a:rPr lang="en-GB" altLang="en-US"/>
              <a:t> = cos </a:t>
            </a:r>
            <a:r>
              <a:rPr lang="en-GB" altLang="en-US" baseline="30000"/>
              <a:t>-1</a:t>
            </a:r>
            <a:r>
              <a:rPr lang="en-GB" altLang="en-US"/>
              <a:t> 0.625</a:t>
            </a:r>
          </a:p>
        </p:txBody>
      </p:sp>
      <p:sp>
        <p:nvSpPr>
          <p:cNvPr id="166931" name="Text Box 19">
            <a:extLst>
              <a:ext uri="{FF2B5EF4-FFF2-40B4-BE49-F238E27FC236}">
                <a16:creationId xmlns:a16="http://schemas.microsoft.com/office/drawing/2014/main" id="{139AE7B3-5BBA-426D-9CD1-0CD19B2CD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4991100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000"/>
              <a:t>There is another solution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0749FDA7-4DA9-4D16-98C7-A5D74169806B}"/>
              </a:ext>
            </a:extLst>
          </p:cNvPr>
          <p:cNvGrpSpPr>
            <a:grpSpLocks/>
          </p:cNvGrpSpPr>
          <p:nvPr/>
        </p:nvGrpSpPr>
        <p:grpSpPr bwMode="auto">
          <a:xfrm>
            <a:off x="2336800" y="3403600"/>
            <a:ext cx="3309938" cy="2822575"/>
            <a:chOff x="2264229" y="3403601"/>
            <a:chExt cx="3098806" cy="282302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C65535-6F42-4EC4-8DD7-43635C1D3BF1}"/>
                </a:ext>
              </a:extLst>
            </p:cNvPr>
            <p:cNvCxnSpPr/>
            <p:nvPr/>
          </p:nvCxnSpPr>
          <p:spPr>
            <a:xfrm rot="16200000" flipH="1">
              <a:off x="1763822" y="4594131"/>
              <a:ext cx="2380044" cy="14862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34072F2-889D-4477-AD43-BA4B201EBBB6}"/>
                </a:ext>
              </a:extLst>
            </p:cNvPr>
            <p:cNvCxnSpPr/>
            <p:nvPr/>
          </p:nvCxnSpPr>
          <p:spPr>
            <a:xfrm rot="16200000" flipH="1">
              <a:off x="2569363" y="4594131"/>
              <a:ext cx="2380044" cy="14862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1DBCA9-8FA4-43FA-9194-B1EC26F646C1}"/>
                </a:ext>
              </a:extLst>
            </p:cNvPr>
            <p:cNvCxnSpPr/>
            <p:nvPr/>
          </p:nvCxnSpPr>
          <p:spPr>
            <a:xfrm rot="16200000" flipH="1">
              <a:off x="3374904" y="4594131"/>
              <a:ext cx="2380044" cy="14862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7E70D0-6201-4405-AF5D-074D71E39590}"/>
                </a:ext>
              </a:extLst>
            </p:cNvPr>
            <p:cNvCxnSpPr/>
            <p:nvPr/>
          </p:nvCxnSpPr>
          <p:spPr>
            <a:xfrm rot="16200000" flipH="1">
              <a:off x="4165581" y="4586192"/>
              <a:ext cx="2380045" cy="14862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E843BC2-3B69-415A-9033-10D5EB8424DF}"/>
                </a:ext>
              </a:extLst>
            </p:cNvPr>
            <p:cNvSpPr/>
            <p:nvPr/>
          </p:nvSpPr>
          <p:spPr>
            <a:xfrm>
              <a:off x="2264229" y="5718547"/>
              <a:ext cx="551395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7FF05D5-BC29-4DDE-A4D6-D8FD83C940A7}"/>
                </a:ext>
              </a:extLst>
            </p:cNvPr>
            <p:cNvSpPr/>
            <p:nvPr/>
          </p:nvSpPr>
          <p:spPr>
            <a:xfrm>
              <a:off x="3103954" y="5718547"/>
              <a:ext cx="551394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2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F6754D3-5EAB-4F4A-957F-2A5525B80F76}"/>
                </a:ext>
              </a:extLst>
            </p:cNvPr>
            <p:cNvSpPr/>
            <p:nvPr/>
          </p:nvSpPr>
          <p:spPr>
            <a:xfrm>
              <a:off x="3885715" y="5718547"/>
              <a:ext cx="551394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0F4423-A2DA-4B26-A9CE-6F842186A836}"/>
                </a:ext>
              </a:extLst>
            </p:cNvPr>
            <p:cNvSpPr/>
            <p:nvPr/>
          </p:nvSpPr>
          <p:spPr>
            <a:xfrm>
              <a:off x="4710576" y="5718547"/>
              <a:ext cx="551395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4</a:t>
              </a:r>
            </a:p>
          </p:txBody>
        </p:sp>
      </p:grpSp>
      <p:sp>
        <p:nvSpPr>
          <p:cNvPr id="53265" name="Text Box 15">
            <a:extLst>
              <a:ext uri="{FF2B5EF4-FFF2-40B4-BE49-F238E27FC236}">
                <a16:creationId xmlns:a16="http://schemas.microsoft.com/office/drawing/2014/main" id="{810C1ECC-0D4E-430E-9FAA-1B2A2A1F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  <p:sp>
        <p:nvSpPr>
          <p:cNvPr id="166922" name="AutoShape 10">
            <a:extLst>
              <a:ext uri="{FF2B5EF4-FFF2-40B4-BE49-F238E27FC236}">
                <a16:creationId xmlns:a16="http://schemas.microsoft.com/office/drawing/2014/main" id="{84AF9F3D-22A1-4C6A-B398-62C0C04AB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25463"/>
            <a:ext cx="4078288" cy="1916112"/>
          </a:xfrm>
          <a:prstGeom prst="cloudCallout">
            <a:avLst>
              <a:gd name="adj1" fmla="val -57824"/>
              <a:gd name="adj2" fmla="val 51907"/>
            </a:avLst>
          </a:prstGeom>
          <a:solidFill>
            <a:schemeClr val="accent1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</a:rPr>
              <a:t>Graphically what are we trying to solve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DEB8398-2E64-44AB-95D4-751A2D457046}"/>
              </a:ext>
            </a:extLst>
          </p:cNvPr>
          <p:cNvSpPr/>
          <p:nvPr/>
        </p:nvSpPr>
        <p:spPr>
          <a:xfrm>
            <a:off x="7589838" y="1830388"/>
            <a:ext cx="1554162" cy="700087"/>
          </a:xfrm>
          <a:prstGeom prst="round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hlinkClick r:id="rId5"/>
              </a:rPr>
              <a:t>Demo</a:t>
            </a:r>
            <a:endParaRPr lang="en-GB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3" grpId="0"/>
      <p:bldP spid="166924" grpId="0"/>
      <p:bldP spid="166927" grpId="0"/>
      <p:bldP spid="166929" grpId="0"/>
      <p:bldP spid="166931" grpId="0"/>
      <p:bldP spid="1669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62C93B9-CA79-4760-8AD3-DBF70FDB8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557496BA-54D3-46FD-BFA5-3A7B1FC03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340350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76" name="Text Box 3">
            <a:extLst>
              <a:ext uri="{FF2B5EF4-FFF2-40B4-BE49-F238E27FC236}">
                <a16:creationId xmlns:a16="http://schemas.microsoft.com/office/drawing/2014/main" id="{D831C060-8112-4071-BF10-D8508F8FB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2362200"/>
            <a:ext cx="5272088" cy="2924175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endParaRPr lang="en-GB" altLang="en-US" sz="4000"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Now try N5 TJ  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Ex20.1 upto Q4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GB" altLang="en-US" sz="3600">
                <a:cs typeface="Arial" panose="020B0604020202020204" pitchFamily="34" charset="0"/>
              </a:rPr>
              <a:t>Ch 20 (Page 198)</a:t>
            </a:r>
          </a:p>
        </p:txBody>
      </p:sp>
      <p:pic>
        <p:nvPicPr>
          <p:cNvPr id="54277" name="Picture 4" descr="ag00463_">
            <a:extLst>
              <a:ext uri="{FF2B5EF4-FFF2-40B4-BE49-F238E27FC236}">
                <a16:creationId xmlns:a16="http://schemas.microsoft.com/office/drawing/2014/main" id="{C7079E57-5975-459A-B0EB-AE17E92A93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 descr="scottishflag">
            <a:extLst>
              <a:ext uri="{FF2B5EF4-FFF2-40B4-BE49-F238E27FC236}">
                <a16:creationId xmlns:a16="http://schemas.microsoft.com/office/drawing/2014/main" id="{3F49E703-8A1C-43EE-91BD-4E3EA0E85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 descr="Office Objects 0572">
            <a:extLst>
              <a:ext uri="{FF2B5EF4-FFF2-40B4-BE49-F238E27FC236}">
                <a16:creationId xmlns:a16="http://schemas.microsoft.com/office/drawing/2014/main" id="{0771ED9B-0478-48C1-B4D7-DCF54D60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 descr="scottishflag">
            <a:extLst>
              <a:ext uri="{FF2B5EF4-FFF2-40B4-BE49-F238E27FC236}">
                <a16:creationId xmlns:a16="http://schemas.microsoft.com/office/drawing/2014/main" id="{C112139A-764A-49CC-94B5-52F7C71498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8">
            <a:extLst>
              <a:ext uri="{FF2B5EF4-FFF2-40B4-BE49-F238E27FC236}">
                <a16:creationId xmlns:a16="http://schemas.microsoft.com/office/drawing/2014/main" id="{9570F5DF-8FF1-4050-AE8F-80AEB369C0E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63851" name="Rectangle 11">
            <a:extLst>
              <a:ext uri="{FF2B5EF4-FFF2-40B4-BE49-F238E27FC236}">
                <a16:creationId xmlns:a16="http://schemas.microsoft.com/office/drawing/2014/main" id="{8DAE302B-1759-424D-B1EC-F9CEBC3D0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</a:t>
            </a:r>
          </a:p>
        </p:txBody>
      </p:sp>
      <p:sp>
        <p:nvSpPr>
          <p:cNvPr id="54283" name="Text Box 15">
            <a:extLst>
              <a:ext uri="{FF2B5EF4-FFF2-40B4-BE49-F238E27FC236}">
                <a16:creationId xmlns:a16="http://schemas.microsoft.com/office/drawing/2014/main" id="{E2A7B4A7-28FF-41D4-944F-1C67730FD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CD8176A5-E986-48CF-82CD-43A7CB21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 Lafferty</a:t>
            </a:r>
          </a:p>
        </p:txBody>
      </p:sp>
      <p:pic>
        <p:nvPicPr>
          <p:cNvPr id="55299" name="Picture 2" descr="scottishflag">
            <a:extLst>
              <a:ext uri="{FF2B5EF4-FFF2-40B4-BE49-F238E27FC236}">
                <a16:creationId xmlns:a16="http://schemas.microsoft.com/office/drawing/2014/main" id="{02EB63E1-5DB4-4DB4-9B11-EAA8AB80D2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3" descr="Office Objects 0572">
            <a:extLst>
              <a:ext uri="{FF2B5EF4-FFF2-40B4-BE49-F238E27FC236}">
                <a16:creationId xmlns:a16="http://schemas.microsoft.com/office/drawing/2014/main" id="{EE1D250A-1B80-4A98-9BBA-B59E9F66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4" descr="scottishflag">
            <a:extLst>
              <a:ext uri="{FF2B5EF4-FFF2-40B4-BE49-F238E27FC236}">
                <a16:creationId xmlns:a16="http://schemas.microsoft.com/office/drawing/2014/main" id="{8C95E3ED-DD95-45A2-AD88-CE23EB459F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5">
            <a:extLst>
              <a:ext uri="{FF2B5EF4-FFF2-40B4-BE49-F238E27FC236}">
                <a16:creationId xmlns:a16="http://schemas.microsoft.com/office/drawing/2014/main" id="{74789F81-79CC-4DDA-80CD-77EE2607AA9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67943" name="Rectangle 7">
            <a:extLst>
              <a:ext uri="{FF2B5EF4-FFF2-40B4-BE49-F238E27FC236}">
                <a16:creationId xmlns:a16="http://schemas.microsoft.com/office/drawing/2014/main" id="{6197CE4A-A9C7-4F21-9619-1DA6B40ED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60350"/>
            <a:ext cx="7200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Solving Trig Equations</a:t>
            </a:r>
          </a:p>
        </p:txBody>
      </p:sp>
      <p:sp>
        <p:nvSpPr>
          <p:cNvPr id="55304" name="Text Box 8">
            <a:extLst>
              <a:ext uri="{FF2B5EF4-FFF2-40B4-BE49-F238E27FC236}">
                <a16:creationId xmlns:a16="http://schemas.microsoft.com/office/drawing/2014/main" id="{0F3C8920-E328-4AA5-851A-8620CA94D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1262063"/>
            <a:ext cx="229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a tan x</a:t>
            </a:r>
            <a:r>
              <a:rPr lang="en-GB" altLang="en-US" baseline="30000"/>
              <a:t>o</a:t>
            </a:r>
            <a:r>
              <a:rPr lang="en-GB" altLang="en-US"/>
              <a:t> + b = 0</a:t>
            </a:r>
          </a:p>
        </p:txBody>
      </p:sp>
      <p:sp>
        <p:nvSpPr>
          <p:cNvPr id="55305" name="Text Box 9">
            <a:extLst>
              <a:ext uri="{FF2B5EF4-FFF2-40B4-BE49-F238E27FC236}">
                <a16:creationId xmlns:a16="http://schemas.microsoft.com/office/drawing/2014/main" id="{419C9032-DE15-4320-80AC-4A5AF3FEB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1773238"/>
            <a:ext cx="807878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300">
                <a:solidFill>
                  <a:srgbClr val="FFFF00"/>
                </a:solidFill>
              </a:rPr>
              <a:t>Example  : </a:t>
            </a:r>
          </a:p>
          <a:p>
            <a:pPr eaLnBrk="1" hangingPunct="1"/>
            <a:endParaRPr lang="en-GB" altLang="en-US" sz="2300">
              <a:solidFill>
                <a:srgbClr val="FFFF00"/>
              </a:solidFill>
            </a:endParaRPr>
          </a:p>
          <a:p>
            <a:pPr eaLnBrk="1" hangingPunct="1"/>
            <a:r>
              <a:rPr lang="en-GB" altLang="en-US" sz="2300">
                <a:solidFill>
                  <a:srgbClr val="FFFF00"/>
                </a:solidFill>
              </a:rPr>
              <a:t>Solving the equation tan x</a:t>
            </a:r>
            <a:r>
              <a:rPr lang="en-GB" altLang="en-US" sz="2300" baseline="30000">
                <a:solidFill>
                  <a:srgbClr val="FFFF00"/>
                </a:solidFill>
              </a:rPr>
              <a:t>o</a:t>
            </a:r>
            <a:r>
              <a:rPr lang="en-GB" altLang="en-US" sz="2300">
                <a:solidFill>
                  <a:srgbClr val="FFFF00"/>
                </a:solidFill>
              </a:rPr>
              <a:t> – 2 = 0 in the range 0</a:t>
            </a:r>
            <a:r>
              <a:rPr lang="en-GB" altLang="en-US" sz="2300" baseline="30000">
                <a:solidFill>
                  <a:srgbClr val="FFFF00"/>
                </a:solidFill>
              </a:rPr>
              <a:t>o</a:t>
            </a:r>
            <a:r>
              <a:rPr lang="en-GB" altLang="en-US" sz="2300">
                <a:solidFill>
                  <a:srgbClr val="FFFF00"/>
                </a:solidFill>
              </a:rPr>
              <a:t> to 360</a:t>
            </a:r>
            <a:r>
              <a:rPr lang="en-GB" altLang="en-US" sz="2300" baseline="30000">
                <a:solidFill>
                  <a:srgbClr val="FFFF00"/>
                </a:solidFill>
              </a:rPr>
              <a:t>o</a:t>
            </a:r>
            <a:endParaRPr lang="en-GB" altLang="en-US" sz="2300">
              <a:solidFill>
                <a:srgbClr val="FFFF00"/>
              </a:solidFill>
            </a:endParaRPr>
          </a:p>
        </p:txBody>
      </p:sp>
      <p:sp>
        <p:nvSpPr>
          <p:cNvPr id="167947" name="Text Box 11">
            <a:extLst>
              <a:ext uri="{FF2B5EF4-FFF2-40B4-BE49-F238E27FC236}">
                <a16:creationId xmlns:a16="http://schemas.microsoft.com/office/drawing/2014/main" id="{B45A8E3B-5370-4E95-A2CF-2144C94FD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263" y="3381375"/>
            <a:ext cx="154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tan x</a:t>
            </a:r>
            <a:r>
              <a:rPr lang="en-GB" altLang="en-US" baseline="30000"/>
              <a:t>o</a:t>
            </a:r>
            <a:r>
              <a:rPr lang="en-GB" altLang="en-US"/>
              <a:t> = 2</a:t>
            </a:r>
          </a:p>
        </p:txBody>
      </p:sp>
      <p:sp>
        <p:nvSpPr>
          <p:cNvPr id="167948" name="Text Box 12">
            <a:extLst>
              <a:ext uri="{FF2B5EF4-FFF2-40B4-BE49-F238E27FC236}">
                <a16:creationId xmlns:a16="http://schemas.microsoft.com/office/drawing/2014/main" id="{0092E7D3-B18E-44F6-8E84-EA4944C6D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4464050"/>
            <a:ext cx="1546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x</a:t>
            </a:r>
            <a:r>
              <a:rPr lang="en-GB" altLang="en-US" baseline="30000"/>
              <a:t>o</a:t>
            </a:r>
            <a:r>
              <a:rPr lang="en-GB" altLang="en-US"/>
              <a:t> = 63.4</a:t>
            </a:r>
            <a:r>
              <a:rPr lang="en-GB" altLang="en-US" baseline="30000"/>
              <a:t>o</a:t>
            </a:r>
            <a:endParaRPr lang="en-GB" altLang="en-US"/>
          </a:p>
        </p:txBody>
      </p:sp>
      <p:sp>
        <p:nvSpPr>
          <p:cNvPr id="167949" name="Text Box 13">
            <a:extLst>
              <a:ext uri="{FF2B5EF4-FFF2-40B4-BE49-F238E27FC236}">
                <a16:creationId xmlns:a16="http://schemas.microsoft.com/office/drawing/2014/main" id="{3B4AC634-6BD0-4521-B744-B1E69EAB2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5462588"/>
            <a:ext cx="307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000"/>
              <a:t>x = 180</a:t>
            </a:r>
            <a:r>
              <a:rPr lang="en-GB" altLang="en-US" sz="2000" baseline="30000"/>
              <a:t>o</a:t>
            </a:r>
            <a:r>
              <a:rPr lang="en-GB" altLang="en-US" sz="2000"/>
              <a:t> + 63.4</a:t>
            </a:r>
            <a:r>
              <a:rPr lang="en-GB" altLang="en-US" sz="2000" baseline="30000"/>
              <a:t>o</a:t>
            </a:r>
            <a:r>
              <a:rPr lang="en-GB" altLang="en-US" sz="2000"/>
              <a:t> = 243.4</a:t>
            </a:r>
            <a:r>
              <a:rPr lang="en-GB" altLang="en-US" sz="2000" baseline="30000"/>
              <a:t>o</a:t>
            </a:r>
            <a:endParaRPr lang="en-GB" altLang="en-US" sz="2000"/>
          </a:p>
        </p:txBody>
      </p:sp>
      <p:pic>
        <p:nvPicPr>
          <p:cNvPr id="167952" name="Picture 16">
            <a:extLst>
              <a:ext uri="{FF2B5EF4-FFF2-40B4-BE49-F238E27FC236}">
                <a16:creationId xmlns:a16="http://schemas.microsoft.com/office/drawing/2014/main" id="{BBC08656-E8E1-47DE-8A04-D83A4641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538" y="2978150"/>
            <a:ext cx="4811712" cy="3163888"/>
          </a:xfrm>
          <a:prstGeom prst="rect">
            <a:avLst/>
          </a:prstGeom>
          <a:noFill/>
          <a:ln w="38100">
            <a:solidFill>
              <a:schemeClr val="tx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67953" name="Text Box 17">
            <a:extLst>
              <a:ext uri="{FF2B5EF4-FFF2-40B4-BE49-F238E27FC236}">
                <a16:creationId xmlns:a16="http://schemas.microsoft.com/office/drawing/2014/main" id="{89FC98F4-11E0-4F10-B678-CA935D105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3825875"/>
            <a:ext cx="193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/>
              <a:t>x</a:t>
            </a:r>
            <a:r>
              <a:rPr lang="en-GB" altLang="en-US" baseline="30000"/>
              <a:t>o</a:t>
            </a:r>
            <a:r>
              <a:rPr lang="en-GB" altLang="en-US"/>
              <a:t> = tan </a:t>
            </a:r>
            <a:r>
              <a:rPr lang="en-GB" altLang="en-US" baseline="30000"/>
              <a:t>-1</a:t>
            </a:r>
            <a:r>
              <a:rPr lang="en-GB" altLang="en-US"/>
              <a:t>(2)</a:t>
            </a:r>
          </a:p>
        </p:txBody>
      </p:sp>
      <p:sp>
        <p:nvSpPr>
          <p:cNvPr id="167954" name="Text Box 18">
            <a:extLst>
              <a:ext uri="{FF2B5EF4-FFF2-40B4-BE49-F238E27FC236}">
                <a16:creationId xmlns:a16="http://schemas.microsoft.com/office/drawing/2014/main" id="{52BBBCD7-9841-419C-9031-3079E5AC9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5663" y="4991100"/>
            <a:ext cx="316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2000"/>
              <a:t>There is another solution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5019085A-540B-429A-B942-9091D24E3E9C}"/>
              </a:ext>
            </a:extLst>
          </p:cNvPr>
          <p:cNvGrpSpPr>
            <a:grpSpLocks/>
          </p:cNvGrpSpPr>
          <p:nvPr/>
        </p:nvGrpSpPr>
        <p:grpSpPr bwMode="auto">
          <a:xfrm>
            <a:off x="2192338" y="3403600"/>
            <a:ext cx="3251200" cy="2822575"/>
            <a:chOff x="2264229" y="3403601"/>
            <a:chExt cx="3098806" cy="282302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1D806AB-6329-47DE-812F-87B0EED408B6}"/>
                </a:ext>
              </a:extLst>
            </p:cNvPr>
            <p:cNvCxnSpPr/>
            <p:nvPr/>
          </p:nvCxnSpPr>
          <p:spPr>
            <a:xfrm rot="16200000" flipH="1">
              <a:off x="1763419" y="4594753"/>
              <a:ext cx="2380044" cy="13618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41E8654-DC56-4D33-B8E5-1CC84FA6DB01}"/>
                </a:ext>
              </a:extLst>
            </p:cNvPr>
            <p:cNvCxnSpPr/>
            <p:nvPr/>
          </p:nvCxnSpPr>
          <p:spPr>
            <a:xfrm rot="16200000" flipH="1">
              <a:off x="2569139" y="4593996"/>
              <a:ext cx="2380044" cy="15131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A71D2E4-3E61-4F51-821A-367883507ABE}"/>
                </a:ext>
              </a:extLst>
            </p:cNvPr>
            <p:cNvCxnSpPr/>
            <p:nvPr/>
          </p:nvCxnSpPr>
          <p:spPr>
            <a:xfrm rot="16200000" flipH="1">
              <a:off x="3374859" y="4594753"/>
              <a:ext cx="2380044" cy="13617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CAE424-410D-4BFE-A0F3-8E3A86F0CFEA}"/>
                </a:ext>
              </a:extLst>
            </p:cNvPr>
            <p:cNvCxnSpPr/>
            <p:nvPr/>
          </p:nvCxnSpPr>
          <p:spPr>
            <a:xfrm rot="16200000" flipH="1">
              <a:off x="4165447" y="4586058"/>
              <a:ext cx="2380045" cy="15131"/>
            </a:xfrm>
            <a:prstGeom prst="line">
              <a:avLst/>
            </a:prstGeom>
            <a:ln w="28575">
              <a:solidFill>
                <a:srgbClr val="08080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6A4546-ED9F-47A3-BD56-97351F40D33F}"/>
                </a:ext>
              </a:extLst>
            </p:cNvPr>
            <p:cNvSpPr/>
            <p:nvPr/>
          </p:nvSpPr>
          <p:spPr>
            <a:xfrm>
              <a:off x="2264229" y="5718547"/>
              <a:ext cx="552277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063DF8-3C0C-4821-A831-ECBA7376D134}"/>
                </a:ext>
              </a:extLst>
            </p:cNvPr>
            <p:cNvSpPr/>
            <p:nvPr/>
          </p:nvSpPr>
          <p:spPr>
            <a:xfrm>
              <a:off x="3103993" y="5718547"/>
              <a:ext cx="550764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2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B8DBF9C-8EC2-4AB5-ADA0-E93FDC4383B4}"/>
                </a:ext>
              </a:extLst>
            </p:cNvPr>
            <p:cNvSpPr/>
            <p:nvPr/>
          </p:nvSpPr>
          <p:spPr>
            <a:xfrm>
              <a:off x="3884747" y="5718547"/>
              <a:ext cx="552278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E69A0E-E912-43F5-840A-37B2EA667F99}"/>
                </a:ext>
              </a:extLst>
            </p:cNvPr>
            <p:cNvSpPr/>
            <p:nvPr/>
          </p:nvSpPr>
          <p:spPr>
            <a:xfrm>
              <a:off x="4709381" y="5718547"/>
              <a:ext cx="552277" cy="508082"/>
            </a:xfrm>
            <a:prstGeom prst="ellipse">
              <a:avLst/>
            </a:prstGeom>
            <a:ln w="38100">
              <a:solidFill>
                <a:srgbClr val="08080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en-GB" dirty="0">
                  <a:solidFill>
                    <a:srgbClr val="080808"/>
                  </a:solidFill>
                </a:rPr>
                <a:t>4</a:t>
              </a:r>
            </a:p>
          </p:txBody>
        </p:sp>
      </p:grpSp>
      <p:sp>
        <p:nvSpPr>
          <p:cNvPr id="55313" name="Text Box 15">
            <a:extLst>
              <a:ext uri="{FF2B5EF4-FFF2-40B4-BE49-F238E27FC236}">
                <a16:creationId xmlns:a16="http://schemas.microsoft.com/office/drawing/2014/main" id="{C70F7B05-0CD4-4CC1-83F5-10FB97EE4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325" y="1522413"/>
            <a:ext cx="1046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F9F911"/>
                </a:solidFill>
                <a:cs typeface="Arial" panose="020B0604020202020204" pitchFamily="34" charset="0"/>
              </a:rPr>
              <a:t>National 5</a:t>
            </a:r>
          </a:p>
        </p:txBody>
      </p:sp>
      <p:sp>
        <p:nvSpPr>
          <p:cNvPr id="167946" name="AutoShape 10">
            <a:extLst>
              <a:ext uri="{FF2B5EF4-FFF2-40B4-BE49-F238E27FC236}">
                <a16:creationId xmlns:a16="http://schemas.microsoft.com/office/drawing/2014/main" id="{3EBA36A2-3FCD-4468-AB0C-48CBC1C7D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11175"/>
            <a:ext cx="4078288" cy="1916113"/>
          </a:xfrm>
          <a:prstGeom prst="cloudCallout">
            <a:avLst>
              <a:gd name="adj1" fmla="val -57824"/>
              <a:gd name="adj2" fmla="val 51907"/>
            </a:avLst>
          </a:prstGeom>
          <a:solidFill>
            <a:schemeClr val="accent1"/>
          </a:solidFill>
          <a:ln w="38100">
            <a:solidFill>
              <a:srgbClr val="080808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80808"/>
                </a:solidFill>
              </a:rPr>
              <a:t>Graphically what are we trying to solve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C77020F-6BE2-4ACB-880F-28C49CF2D101}"/>
              </a:ext>
            </a:extLst>
          </p:cNvPr>
          <p:cNvSpPr/>
          <p:nvPr/>
        </p:nvSpPr>
        <p:spPr>
          <a:xfrm>
            <a:off x="7589838" y="1830388"/>
            <a:ext cx="1554162" cy="700087"/>
          </a:xfrm>
          <a:prstGeom prst="roundRect">
            <a:avLst/>
          </a:prstGeom>
          <a:solidFill>
            <a:schemeClr val="tx1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80808"/>
                </a:solidFill>
                <a:hlinkClick r:id="rId5"/>
              </a:rPr>
              <a:t>Demo</a:t>
            </a:r>
            <a:endParaRPr lang="en-GB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7" grpId="0"/>
      <p:bldP spid="167948" grpId="0"/>
      <p:bldP spid="167949" grpId="0"/>
      <p:bldP spid="167953" grpId="0"/>
      <p:bldP spid="167954" grpId="0"/>
      <p:bldP spid="167946" grpId="0" animBg="1"/>
    </p:bldLst>
  </p:timing>
</p:sld>
</file>

<file path=ppt/theme/theme1.xml><?xml version="1.0" encoding="utf-8"?>
<a:theme xmlns:a="http://schemas.openxmlformats.org/drawingml/2006/main" name="1_Shimmer">
  <a:themeElements>
    <a:clrScheme name="Custom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000000"/>
      </a:hlink>
      <a:folHlink>
        <a:srgbClr val="000000"/>
      </a:folHlink>
    </a:clrScheme>
    <a:fontScheme name="1_Shimm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himmer">
  <a:themeElements>
    <a:clrScheme name="2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webs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Shimmer">
  <a:themeElements>
    <a:clrScheme name="2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webs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Shimmer">
  <a:themeElements>
    <a:clrScheme name="2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webs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7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0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2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8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9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4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himmer">
  <a:themeElements>
    <a:clrScheme name="2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webs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4B9AE978E66D40A21BA1AC6CFD5641" ma:contentTypeVersion="0" ma:contentTypeDescription="Create a new document." ma:contentTypeScope="" ma:versionID="a2e9e7bf741c08c1e74fa2003dfef9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29265bace113893870a73cd1e62d6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C6FB3A-07EF-4735-A8C0-79E87EA9B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A706DE-26CC-4225-AE1C-1EFFB839E4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Maths_starter</Template>
  <TotalTime>2769</TotalTime>
  <Words>1642</Words>
  <Application>Microsoft Office PowerPoint</Application>
  <PresentationFormat>On-screen Show (4:3)</PresentationFormat>
  <Paragraphs>457</Paragraphs>
  <Slides>45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83" baseType="lpstr">
      <vt:lpstr>Comic Sans MS</vt:lpstr>
      <vt:lpstr>Arial</vt:lpstr>
      <vt:lpstr>Wingdings</vt:lpstr>
      <vt:lpstr>Times New Roman</vt:lpstr>
      <vt:lpstr>Tahoma</vt:lpstr>
      <vt:lpstr>Arial Narrow</vt:lpstr>
      <vt:lpstr>1_Shimmer</vt:lpstr>
      <vt:lpstr>2_Shimmer</vt:lpstr>
      <vt:lpstr>3_Shimmer</vt:lpstr>
      <vt:lpstr>Default Design</vt:lpstr>
      <vt:lpstr>1_Default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16_Default Design</vt:lpstr>
      <vt:lpstr>17_Default Design</vt:lpstr>
      <vt:lpstr>18_Default Design</vt:lpstr>
      <vt:lpstr>19_Default Design</vt:lpstr>
      <vt:lpstr>4_Shimmer</vt:lpstr>
      <vt:lpstr>5_Shimmer</vt:lpstr>
      <vt:lpstr>6_Shimmer</vt:lpstr>
      <vt:lpstr>7_Shimmer</vt:lpstr>
      <vt:lpstr>10_Shimmer</vt:lpstr>
      <vt:lpstr>11_Shimmer</vt:lpstr>
      <vt:lpstr>12_Shimmer</vt:lpstr>
      <vt:lpstr>8_Shimmer</vt:lpstr>
      <vt:lpstr>9_Shimmer</vt:lpstr>
      <vt:lpstr>14_Shimmer</vt:lpstr>
      <vt:lpstr>Equation</vt:lpstr>
      <vt:lpstr>MathType 6.0 Equation</vt:lpstr>
      <vt:lpstr>MathType 5.0 Equation</vt:lpstr>
      <vt:lpstr>PowerPoint Presentation</vt:lpstr>
      <vt:lpstr>Starter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Starter Questions</vt:lpstr>
      <vt:lpstr>PowerPoint Presentation</vt:lpstr>
      <vt:lpstr>Cosine Rule</vt:lpstr>
      <vt:lpstr>Cosine Rule</vt:lpstr>
      <vt:lpstr>Finding Angles  Using The Cosine Rule</vt:lpstr>
      <vt:lpstr>Finding Angles  Using The Cosine Rule</vt:lpstr>
      <vt:lpstr>PowerPoint Presentation</vt:lpstr>
      <vt:lpstr>PowerPoint Presentation</vt:lpstr>
      <vt:lpstr>Starter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on Target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Volume of Prisms</dc:title>
  <dc:creator>Steve Dowd</dc:creator>
  <cp:lastModifiedBy>app</cp:lastModifiedBy>
  <cp:revision>272</cp:revision>
  <dcterms:created xsi:type="dcterms:W3CDTF">2004-12-02T17:29:52Z</dcterms:created>
  <dcterms:modified xsi:type="dcterms:W3CDTF">2026-07-11T16:56:50Z</dcterms:modified>
</cp:coreProperties>
</file>