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3.xml" ContentType="application/vnd.openxmlformats-officedocument.presentationml.slideLayout+xml"/>
  <Override PartName="/ppt/presProps.xml" ContentType="application/vnd.openxmlformats-officedocument.presentationml.presProps+xml"/>
  <Override PartName="/ppt/media/image91.wmf" ContentType="image/x-wmf"/>
  <Override PartName="/ppt/media/image19.wmf" ContentType="image/x-wmf"/>
  <Override PartName="/ppt/media/image118.wmf" ContentType="image/x-wmf"/>
  <Override PartName="/ppt/media/image86.wmf" ContentType="image/x-wmf"/>
  <Override PartName="/ppt/media/image18.wmf" ContentType="image/x-wmf"/>
  <Override PartName="/ppt/media/image77.wmf" ContentType="image/x-wmf"/>
  <Override PartName="/ppt/media/image99.wmf" ContentType="image/x-wmf"/>
  <Override PartName="/ppt/media/image97.wmf" ContentType="image/x-wmf"/>
  <Override PartName="/ppt/media/image28.wmf" ContentType="image/x-wmf"/>
  <Override PartName="/ppt/media/image95.wmf" ContentType="image/x-wmf"/>
  <Override PartName="/ppt/media/image27.wmf" ContentType="image/x-wmf"/>
  <Override PartName="/ppt/media/image127.wmf" ContentType="image/x-wmf"/>
  <Override PartName="/ppt/media/image29.wmf" ContentType="image/x-wmf"/>
  <Override PartName="/ppt/media/image85.wmf" ContentType="image/x-wmf"/>
  <Override PartName="/ppt/media/image17.wmf" ContentType="image/x-wmf"/>
  <Override PartName="/ppt/media/image126.wmf" ContentType="image/x-wmf"/>
  <Override PartName="/ppt/media/image125.wmf" ContentType="image/x-wmf"/>
  <Override PartName="/ppt/media/image93.wmf" ContentType="image/x-wmf"/>
  <Override PartName="/ppt/media/image25.wmf" ContentType="image/x-wmf"/>
  <Override PartName="/ppt/media/image24.wmf" ContentType="image/x-wmf"/>
  <Override PartName="/ppt/media/image90.wmf" ContentType="image/x-wmf"/>
  <Override PartName="/ppt/media/image96.wmf" ContentType="image/x-wmf"/>
  <Override PartName="/ppt/media/image106.wmf" ContentType="image/x-wmf"/>
  <Override PartName="/ppt/media/image121.wmf" ContentType="image/x-wmf"/>
  <Override PartName="/ppt/media/image49.wmf" ContentType="image/x-wmf"/>
  <Override PartName="/ppt/media/image76.wmf" ContentType="image/x-wmf"/>
  <Override PartName="/ppt/media/image9.wmf" ContentType="image/x-wmf"/>
  <Override PartName="/ppt/media/image78.wmf" ContentType="image/x-wmf"/>
  <Override PartName="/ppt/media/image67.wmf" ContentType="image/x-wmf"/>
  <Override PartName="/ppt/media/image4.wmf" ContentType="image/x-wmf"/>
  <Override PartName="/ppt/media/image82.wmf" ContentType="image/x-wmf"/>
  <Override PartName="/ppt/media/image32.wmf" ContentType="image/x-wmf"/>
  <Override PartName="/ppt/media/image154.wmf" ContentType="image/x-wmf"/>
  <Override PartName="/ppt/media/image30.wmf" ContentType="image/x-wmf"/>
  <Override PartName="/ppt/media/image111.wmf" ContentType="image/x-wmf"/>
  <Override PartName="/ppt/media/image117.wmf" ContentType="image/x-wmf"/>
  <Override PartName="/ppt/media/image141.wmf" ContentType="image/x-wmf"/>
  <Override PartName="/ppt/media/image142.wmf" ContentType="image/x-wmf"/>
  <Override PartName="/ppt/media/image60.wmf" ContentType="image/x-wmf"/>
  <Override PartName="/ppt/media/image43.wmf" ContentType="image/x-wmf"/>
  <Override PartName="/ppt/media/image151.wmf" ContentType="image/x-wmf"/>
  <Override PartName="/ppt/media/image7.wmf" ContentType="image/x-wmf"/>
  <Override PartName="/ppt/media/image65.wmf" ContentType="image/x-wmf"/>
  <Override PartName="/ppt/media/image143.wmf" ContentType="image/x-wmf"/>
  <Override PartName="/ppt/media/image128.wmf" ContentType="image/x-wmf"/>
  <Override PartName="/ppt/media/image72.wmf" ContentType="image/x-wmf"/>
  <Override PartName="/ppt/media/image156.wmf" ContentType="image/x-wmf"/>
  <Override PartName="/ppt/media/image150.wmf" ContentType="image/x-wmf"/>
  <Override PartName="/ppt/media/image104.wmf" ContentType="image/x-wmf"/>
  <Override PartName="/ppt/media/image42.wmf" ContentType="image/x-wmf"/>
  <Override PartName="/ppt/media/image134.wmf" ContentType="image/x-wmf"/>
  <Override PartName="/ppt/media/image46.wmf" ContentType="image/x-wmf"/>
  <Override PartName="/ppt/media/image5.wmf" ContentType="image/x-wmf"/>
  <Override PartName="/ppt/media/image149.wmf" ContentType="image/x-wmf"/>
  <Override PartName="/ppt/media/image115.wmf" ContentType="image/x-wmf"/>
  <Override PartName="/ppt/media/image101.wmf" ContentType="image/x-wmf"/>
  <Override PartName="/ppt/media/image138.wmf" ContentType="image/x-wmf"/>
  <Override PartName="/ppt/media/image144.wmf" ContentType="image/x-wmf"/>
  <Override PartName="/ppt/media/image103.wmf" ContentType="image/x-wmf"/>
  <Override PartName="/ppt/media/image40.emf" ContentType="image/x-emf"/>
  <Override PartName="/ppt/media/image12.wmf" ContentType="image/x-wmf"/>
  <Override PartName="/ppt/media/image140.wmf" ContentType="image/x-wmf"/>
  <Override PartName="/ppt/media/image52.wmf" ContentType="image/x-wmf"/>
  <Override PartName="/ppt/media/image31.wmf" ContentType="image/x-wmf"/>
  <Override PartName="/ppt/media/image59.wmf" ContentType="image/x-wmf"/>
  <Override PartName="/ppt/media/image109.wmf" ContentType="image/x-wmf"/>
  <Override PartName="/ppt/media/image152.wmf" ContentType="image/x-wmf"/>
  <Override PartName="/ppt/media/image113.wmf" ContentType="image/x-wmf"/>
  <Override PartName="/ppt/media/image15.wmf" ContentType="image/x-wmf"/>
  <Override PartName="/ppt/media/image145.wmf" ContentType="image/x-wmf"/>
  <Override PartName="/ppt/media/image155.wmf" ContentType="image/x-wmf"/>
  <Override PartName="/ppt/media/image35.emf" ContentType="image/x-emf"/>
  <Override PartName="/ppt/media/image58.wmf" ContentType="image/x-wmf"/>
  <Override PartName="/ppt/media/image98.wmf" ContentType="image/x-wmf"/>
  <Override PartName="/ppt/media/image41.wmf" ContentType="image/x-wmf"/>
  <Override PartName="/ppt/media/image73.wmf" ContentType="image/x-wmf"/>
  <Override PartName="/ppt/media/image38.emf" ContentType="image/x-emf"/>
  <Override PartName="/ppt/media/image135.wmf" ContentType="image/x-wmf"/>
  <Override PartName="/ppt/media/image139.wmf" ContentType="image/x-wmf"/>
  <Override PartName="/ppt/media/image92.wmf" ContentType="image/x-wmf"/>
  <Override PartName="/ppt/media/image122.wmf" ContentType="image/x-wmf"/>
  <Override PartName="/ppt/media/image133.wmf" ContentType="image/x-wmf"/>
  <Override PartName="/ppt/media/image62.wmf" ContentType="image/x-wmf"/>
  <Override PartName="/ppt/media/image146.wmf" ContentType="image/x-wmf"/>
  <Override PartName="/ppt/media/image48.wmf" ContentType="image/x-wmf"/>
  <Override PartName="/ppt/media/image137.wmf" ContentType="image/x-wmf"/>
  <Override PartName="/ppt/media/image136.wmf" ContentType="image/x-wmf"/>
  <Override PartName="/ppt/media/image37.emf" ContentType="image/x-emf"/>
  <Override PartName="/ppt/media/image57.wmf" ContentType="image/x-wmf"/>
  <Override PartName="/ppt/media/image123.wmf" ContentType="image/x-wmf"/>
  <Override PartName="/ppt/media/image94.wmf" ContentType="image/x-wmf"/>
  <Override PartName="/ppt/media/image66.wmf" ContentType="image/x-wmf"/>
  <Override PartName="/ppt/media/image39.emf" ContentType="image/x-emf"/>
  <Override PartName="/ppt/media/image50.wmf" ContentType="image/x-wmf"/>
  <Override PartName="/ppt/media/image112.wmf" ContentType="image/x-wmf"/>
  <Override PartName="/ppt/media/image54.wmf" ContentType="image/x-wmf"/>
  <Override PartName="/ppt/media/image8.wmf" ContentType="image/x-wmf"/>
  <Override PartName="/ppt/media/image80.wmf" ContentType="image/x-wmf"/>
  <Override PartName="/ppt/media/image148.wmf" ContentType="image/x-wmf"/>
  <Override PartName="/ppt/media/image56.wmf" ContentType="image/x-wmf"/>
  <Override PartName="/ppt/media/image107.wmf" ContentType="image/x-wmf"/>
  <Override PartName="/ppt/media/image153.wmf" ContentType="image/x-wmf"/>
  <Override PartName="/ppt/media/image53.wmf" ContentType="image/x-wmf"/>
  <Override PartName="/ppt/media/image61.wmf" ContentType="image/x-wmf"/>
  <Override PartName="/ppt/media/image147.wmf" ContentType="image/x-wmf"/>
  <Override PartName="/ppt/media/image69.wmf" ContentType="image/x-wmf"/>
  <Override PartName="/ppt/media/image26.wmf" ContentType="image/x-wmf"/>
  <Override PartName="/ppt/media/image47.wmf" ContentType="image/x-wmf"/>
  <Override PartName="/ppt/media/image45.wmf" ContentType="image/x-wmf"/>
  <Override PartName="/ppt/media/image55.wmf" ContentType="image/x-wmf"/>
  <Override PartName="/ppt/media/image6.wmf" ContentType="image/x-wmf"/>
  <Override PartName="/ppt/media/image51.wmf" ContentType="image/x-wmf"/>
  <Override PartName="/ppt/media/image10.wmf" ContentType="image/x-wmf"/>
  <Override PartName="/ppt/media/image36.emf" ContentType="image/x-emf"/>
  <Override PartName="/ppt/media/image87.wmf" ContentType="image/x-wmf"/>
  <Override PartName="/ppt/media/image114.wmf" ContentType="image/x-wmf"/>
  <Override PartName="/ppt/media/image79.wmf" ContentType="image/x-wmf"/>
  <Override PartName="/ppt/media/image14.wmf" ContentType="image/x-wmf"/>
  <Override PartName="/ppt/media/image108.wmf" ContentType="image/x-wmf"/>
  <Override PartName="/ppt/media/image1.gif" ContentType="image/gif"/>
  <Override PartName="/ppt/media/image88.wmf" ContentType="image/x-wmf"/>
  <Override PartName="/ppt/media/image120.wmf" ContentType="image/x-wmf"/>
  <Override PartName="/ppt/media/image89.wmf" ContentType="image/x-wmf"/>
  <Override PartName="/ppt/media/image110.wmf" ContentType="image/x-wmf"/>
  <Override PartName="/ppt/media/image63.wmf" ContentType="image/x-wmf"/>
  <Override PartName="/ppt/media/image16.wmf" ContentType="image/x-wmf"/>
  <Override PartName="/ppt/media/image74.wmf" ContentType="image/x-wmf"/>
  <Override PartName="/ppt/media/image11.wmf" ContentType="image/x-wmf"/>
  <Override PartName="/ppt/media/image64.wmf" ContentType="image/x-wmf"/>
  <Override PartName="/ppt/media/image124.wmf" ContentType="image/x-wmf"/>
  <Override PartName="/ppt/media/image44.wmf" ContentType="image/x-wmf"/>
  <Override PartName="/ppt/media/image13.wmf" ContentType="image/x-wmf"/>
  <Override PartName="/ppt/media/image3.wmf" ContentType="image/x-wmf"/>
  <Override PartName="/ppt/media/image81.wmf" ContentType="image/x-wmf"/>
  <Override PartName="/ppt/media/image83.wmf" ContentType="image/x-wmf"/>
  <Override PartName="/ppt/media/image68.wmf" ContentType="image/x-wmf"/>
  <Override PartName="/ppt/media/image84.wmf" ContentType="image/x-wmf"/>
  <Override PartName="/ppt/media/image23.gif" ContentType="image/gif"/>
  <Override PartName="/ppt/media/image116.wmf" ContentType="image/x-wmf"/>
  <Override PartName="/ppt/media/image100.wmf" ContentType="image/x-wmf"/>
  <Override PartName="/ppt/media/image105.wmf" ContentType="image/x-wmf"/>
  <Override PartName="/ppt/media/image102.wmf" ContentType="image/x-wmf"/>
  <Override PartName="/ppt/media/image70.wmf" ContentType="image/x-wmf"/>
  <Override PartName="/ppt/media/image119.wmf" ContentType="image/x-wmf"/>
  <Override PartName="/ppt/media/image71.wmf" ContentType="image/x-wmf"/>
  <Override PartName="/ppt/presentation.xml" ContentType="application/vnd.openxmlformats-officedocument.presentationml.presentation.main+xml"/>
  <Override PartName="/ppt/embeddings/oleObject119.bin" ContentType="application/vnd.openxmlformats-officedocument.oleObject"/>
  <Override PartName="/ppt/embeddings/oleObject48.bin" ContentType="application/vnd.openxmlformats-officedocument.oleObject"/>
  <Override PartName="/ppt/embeddings/oleObject97.bin" ContentType="application/vnd.openxmlformats-officedocument.oleObject"/>
  <Override PartName="/ppt/embeddings/oleObject29.bin" ContentType="application/vnd.openxmlformats-officedocument.oleObject"/>
  <Override PartName="/ppt/embeddings/oleObject96.bin" ContentType="application/vnd.openxmlformats-officedocument.oleObject"/>
  <Override PartName="/ppt/embeddings/oleObject38.bin" ContentType="application/vnd.openxmlformats-officedocument.oleObject"/>
  <Override PartName="/ppt/embeddings/oleObject28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86.bin" ContentType="application/vnd.openxmlformats-officedocument.oleObject"/>
  <Override PartName="/ppt/embeddings/oleObject112.bin" ContentType="application/vnd.openxmlformats-officedocument.oleObject"/>
  <Override PartName="/ppt/embeddings/oleObject110.bin" ContentType="application/vnd.openxmlformats-officedocument.oleObject"/>
  <Override PartName="/ppt/embeddings/oleObject88.bin" ContentType="application/vnd.openxmlformats-officedocument.oleObject"/>
  <Override PartName="/ppt/embeddings/oleObject42.bin" ContentType="application/vnd.openxmlformats-officedocument.oleObject"/>
  <Override PartName="/ppt/embeddings/oleObject113.bin" ContentType="application/vnd.openxmlformats-officedocument.oleObject"/>
  <Override PartName="/ppt/embeddings/oleObject100.bin" ContentType="application/vnd.openxmlformats-officedocument.oleObject"/>
  <Override PartName="/ppt/embeddings/oleObject14.bin" ContentType="application/vnd.openxmlformats-officedocument.oleObject"/>
  <Override PartName="/ppt/embeddings/oleObject116.bin" ContentType="application/vnd.openxmlformats-officedocument.oleObject"/>
  <Override PartName="/ppt/embeddings/oleObject117.bin" ContentType="application/vnd.openxmlformats-officedocument.oleObject"/>
  <Override PartName="/ppt/embeddings/oleObject45.bin" ContentType="application/vnd.openxmlformats-officedocument.oleObject"/>
  <Override PartName="/ppt/embeddings/oleObject39.bin" ContentType="application/vnd.openxmlformats-officedocument.oleObject"/>
  <Override PartName="/ppt/embeddings/oleObject49.bin" ContentType="application/vnd.openxmlformats-officedocument.oleObject"/>
  <Override PartName="/ppt/embeddings/oleObject37.bin" ContentType="application/vnd.openxmlformats-officedocument.oleObject"/>
  <Override PartName="/ppt/embeddings/oleObject102.bin" ContentType="application/vnd.openxmlformats-officedocument.oleObject"/>
  <Override PartName="/ppt/embeddings/oleObject89.bin" ContentType="application/vnd.openxmlformats-officedocument.oleObject"/>
  <Override PartName="/ppt/embeddings/oleObject101.bin" ContentType="application/vnd.openxmlformats-officedocument.oleObject"/>
  <Override PartName="/ppt/embeddings/oleObject43.bin" ContentType="application/vnd.openxmlformats-officedocument.oleObject"/>
  <Override PartName="/ppt/embeddings/oleObject59.bin" ContentType="application/vnd.openxmlformats-officedocument.oleObject"/>
  <Override PartName="/ppt/embeddings/oleObject92.bin" ContentType="application/vnd.openxmlformats-officedocument.oleObject"/>
  <Override PartName="/ppt/embeddings/oleObject135.bin" ContentType="application/vnd.openxmlformats-officedocument.oleObject"/>
  <Override PartName="/ppt/embeddings/oleObject31.bin" ContentType="application/vnd.openxmlformats-officedocument.oleObject"/>
  <Override PartName="/ppt/embeddings/oleObject7.bin" ContentType="application/vnd.openxmlformats-officedocument.oleObject"/>
  <Override PartName="/ppt/embeddings/oleObject53.bin" ContentType="application/vnd.openxmlformats-officedocument.oleObject"/>
  <Override PartName="/ppt/embeddings/oleObject139.bin" ContentType="application/vnd.openxmlformats-officedocument.oleObject"/>
  <Override PartName="/ppt/embeddings/oleObject3.bin" ContentType="application/vnd.openxmlformats-officedocument.oleObject"/>
  <Override PartName="/ppt/embeddings/oleObject46.bin" ContentType="application/vnd.openxmlformats-officedocument.oleObject"/>
  <Override PartName="/ppt/embeddings/oleObject115.bin" ContentType="application/vnd.openxmlformats-officedocument.oleObject"/>
  <Override PartName="/ppt/embeddings/oleObject8.bin" ContentType="application/vnd.openxmlformats-officedocument.oleObject"/>
  <Override PartName="/ppt/embeddings/oleObject35.bin" ContentType="application/vnd.openxmlformats-officedocument.oleObject"/>
  <Override PartName="/ppt/embeddings/oleObject25.bin" ContentType="application/vnd.openxmlformats-officedocument.oleObject"/>
  <Override PartName="/ppt/embeddings/oleObject52.bin" ContentType="application/vnd.openxmlformats-officedocument.oleObject"/>
  <Override PartName="/ppt/embeddings/oleObject55.bin" ContentType="application/vnd.openxmlformats-officedocument.oleObject"/>
  <Override PartName="/ppt/embeddings/oleObject9.bin" ContentType="application/vnd.openxmlformats-officedocument.oleObject"/>
  <Override PartName="/ppt/embeddings/oleObject47.bin" ContentType="application/vnd.openxmlformats-officedocument.oleObject"/>
  <Override PartName="/ppt/embeddings/oleObject87.bin" ContentType="application/vnd.openxmlformats-officedocument.oleObject"/>
  <Override PartName="/ppt/embeddings/oleObject103.bin" ContentType="application/vnd.openxmlformats-officedocument.oleObject"/>
  <Override PartName="/ppt/embeddings/oleObject2.bin" ContentType="application/vnd.openxmlformats-officedocument.oleObject"/>
  <Override PartName="/ppt/embeddings/oleObject140.bin" ContentType="application/vnd.openxmlformats-officedocument.oleObject"/>
  <Override PartName="/ppt/embeddings/oleObject57.bin" ContentType="application/vnd.openxmlformats-officedocument.oleObject"/>
  <Override PartName="/ppt/embeddings/oleObject95.bin" ContentType="application/vnd.openxmlformats-officedocument.oleObject"/>
  <Override PartName="/ppt/embeddings/oleObject51.bin" ContentType="application/vnd.openxmlformats-officedocument.oleObject"/>
  <Override PartName="/ppt/embeddings/oleObject125.bin" ContentType="application/vnd.openxmlformats-officedocument.oleObject"/>
  <Override PartName="/ppt/embeddings/oleObject120.bin" ContentType="application/vnd.openxmlformats-officedocument.oleObject"/>
  <Override PartName="/ppt/embeddings/oleObject121.bin" ContentType="application/vnd.openxmlformats-officedocument.oleObject"/>
  <Override PartName="/ppt/embeddings/oleObject50.bin" ContentType="application/vnd.openxmlformats-officedocument.oleObject"/>
  <Override PartName="/ppt/embeddings/oleObject44.bin" ContentType="application/vnd.openxmlformats-officedocument.oleObject"/>
  <Override PartName="/ppt/embeddings/oleObject111.bin" ContentType="application/vnd.openxmlformats-officedocument.oleObject"/>
  <Override PartName="/ppt/embeddings/oleObject73.bin" ContentType="application/vnd.openxmlformats-officedocument.oleObject"/>
  <Override PartName="/ppt/embeddings/oleObject99.bin" ContentType="application/vnd.openxmlformats-officedocument.oleObject"/>
  <Override PartName="/ppt/embeddings/oleObject40.bin" ContentType="application/vnd.openxmlformats-officedocument.oleObject"/>
  <Override PartName="/ppt/embeddings/oleObject106.bin" ContentType="application/vnd.openxmlformats-officedocument.oleObject"/>
  <Override PartName="/ppt/embeddings/oleObject54.bin" ContentType="application/vnd.openxmlformats-officedocument.oleObject"/>
  <Override PartName="/ppt/embeddings/oleObject105.bin" ContentType="application/vnd.openxmlformats-officedocument.oleObject"/>
  <Override PartName="/ppt/embeddings/oleObject98.bin" ContentType="application/vnd.openxmlformats-officedocument.oleObject"/>
  <Override PartName="/ppt/embeddings/oleObject6.bin" ContentType="application/vnd.openxmlformats-officedocument.oleObject"/>
  <Override PartName="/ppt/embeddings/oleObject118.bin" ContentType="application/vnd.openxmlformats-officedocument.oleObject"/>
  <Override PartName="/ppt/embeddings/oleObject91.bin" ContentType="application/vnd.openxmlformats-officedocument.oleObject"/>
  <Override PartName="/ppt/embeddings/oleObject130.bin" ContentType="application/vnd.openxmlformats-officedocument.oleObject"/>
  <Override PartName="/ppt/embeddings/oleObject12.bin" ContentType="application/vnd.openxmlformats-officedocument.oleObject"/>
  <Override PartName="/ppt/embeddings/oleObject128.bin" ContentType="application/vnd.openxmlformats-officedocument.oleObject"/>
  <Override PartName="/ppt/embeddings/oleObject134.bin" ContentType="application/vnd.openxmlformats-officedocument.oleObject"/>
  <Override PartName="/ppt/embeddings/oleObject41.bin" ContentType="application/vnd.openxmlformats-officedocument.oleObject"/>
  <Override PartName="/ppt/embeddings/oleObject32.bin" ContentType="application/vnd.openxmlformats-officedocument.oleObject"/>
  <Override PartName="/ppt/embeddings/oleObject122.bin" ContentType="application/vnd.openxmlformats-officedocument.oleObject"/>
  <Override PartName="/ppt/embeddings/oleObject107.bin" ContentType="application/vnd.openxmlformats-officedocument.oleObject"/>
  <Override PartName="/ppt/embeddings/oleObject56.bin" ContentType="application/vnd.openxmlformats-officedocument.oleObject"/>
  <Override PartName="/ppt/embeddings/oleObject62.bin" ContentType="application/vnd.openxmlformats-officedocument.oleObject"/>
  <Override PartName="/ppt/embeddings/oleObject114.bin" ContentType="application/vnd.openxmlformats-officedocument.oleObject"/>
  <Override PartName="/ppt/embeddings/oleObject27.bin" ContentType="application/vnd.openxmlformats-officedocument.oleObject"/>
  <Override PartName="/ppt/embeddings/oleObject33.bin" ContentType="application/vnd.openxmlformats-officedocument.oleObject"/>
  <Override PartName="/ppt/embeddings/oleObject1.bin" ContentType="application/vnd.openxmlformats-officedocument.oleObject"/>
  <Override PartName="/ppt/embeddings/oleObject26.bin" ContentType="application/vnd.openxmlformats-officedocument.oleObject"/>
  <Override PartName="/ppt/embeddings/oleObject80.bin" ContentType="application/vnd.openxmlformats-officedocument.oleObject"/>
  <Override PartName="/ppt/embeddings/oleObject13.bin" ContentType="application/vnd.openxmlformats-officedocument.oleObject"/>
  <Override PartName="/ppt/embeddings/oleObject74.bin" ContentType="application/vnd.openxmlformats-officedocument.oleObject"/>
  <Override PartName="/ppt/embeddings/oleObject10.bin" ContentType="application/vnd.openxmlformats-officedocument.oleObject"/>
  <Override PartName="/ppt/embeddings/oleObject81.bin" ContentType="application/vnd.openxmlformats-officedocument.oleObject"/>
  <Override PartName="/ppt/embeddings/oleObject123.bin" ContentType="application/vnd.openxmlformats-officedocument.oleObject"/>
  <Override PartName="/ppt/embeddings/oleObject82.bin" ContentType="application/vnd.openxmlformats-officedocument.oleObject"/>
  <Override PartName="/ppt/embeddings/oleObject65.bin" ContentType="application/vnd.openxmlformats-officedocument.oleObject"/>
  <Override PartName="/ppt/embeddings/oleObject83.bin" ContentType="application/vnd.openxmlformats-officedocument.oleObject"/>
  <Override PartName="/ppt/embeddings/oleObject64.bin" ContentType="application/vnd.openxmlformats-officedocument.oleObject"/>
  <Override PartName="/ppt/embeddings/oleObject104.bin" ContentType="application/vnd.openxmlformats-officedocument.oleObject"/>
  <Override PartName="/ppt/embeddings/oleObject126.bin" ContentType="application/vnd.openxmlformats-officedocument.oleObject"/>
  <Override PartName="/ppt/embeddings/oleObject20.bin" ContentType="application/vnd.openxmlformats-officedocument.oleObject"/>
  <Override PartName="/ppt/embeddings/oleObject16.bin" ContentType="application/vnd.openxmlformats-officedocument.oleObject"/>
  <Override PartName="/ppt/embeddings/oleObject129.bin" ContentType="application/vnd.openxmlformats-officedocument.oleObject"/>
  <Override PartName="/ppt/embeddings/oleObject58.bin" ContentType="application/vnd.openxmlformats-officedocument.oleObject"/>
  <Override PartName="/ppt/embeddings/oleObject127.bin" ContentType="application/vnd.openxmlformats-officedocument.oleObject"/>
  <Override PartName="/ppt/embeddings/oleObject90.bin" ContentType="application/vnd.openxmlformats-officedocument.oleObject"/>
  <Override PartName="/ppt/embeddings/oleObject136.bin" ContentType="application/vnd.openxmlformats-officedocument.oleObject"/>
  <Override PartName="/ppt/embeddings/oleObject21.bin" ContentType="application/vnd.openxmlformats-officedocument.oleObject"/>
  <Override PartName="/ppt/embeddings/oleObject72.bin" ContentType="application/vnd.openxmlformats-officedocument.oleObject"/>
  <Override PartName="/ppt/embeddings/oleObject24.bin" ContentType="application/vnd.openxmlformats-officedocument.oleObject"/>
  <Override PartName="/ppt/embeddings/oleObject19.bin" ContentType="application/vnd.openxmlformats-officedocument.oleObject"/>
  <Override PartName="/ppt/embeddings/oleObject93.bin" ContentType="application/vnd.openxmlformats-officedocument.oleObject"/>
  <Override PartName="/ppt/embeddings/oleObject34.bin" ContentType="application/vnd.openxmlformats-officedocument.oleObject"/>
  <Override PartName="/ppt/embeddings/oleObject108.bin" ContentType="application/vnd.openxmlformats-officedocument.oleObject"/>
  <Override PartName="/ppt/embeddings/oleObject15.bin" ContentType="application/vnd.openxmlformats-officedocument.oleObject"/>
  <Override PartName="/ppt/embeddings/oleObject131.bin" ContentType="application/vnd.openxmlformats-officedocument.oleObject"/>
  <Override PartName="/ppt/embeddings/oleObject60.bin" ContentType="application/vnd.openxmlformats-officedocument.oleObject"/>
  <Override PartName="/ppt/embeddings/oleObject30.bin" ContentType="application/vnd.openxmlformats-officedocument.oleObject"/>
  <Override PartName="/ppt/embeddings/oleObject36.bin" ContentType="application/vnd.openxmlformats-officedocument.oleObject"/>
  <Override PartName="/ppt/embeddings/oleObject132.bin" ContentType="application/vnd.openxmlformats-officedocument.oleObject"/>
  <Override PartName="/ppt/embeddings/oleObject109.bin" ContentType="application/vnd.openxmlformats-officedocument.oleObject"/>
  <Override PartName="/ppt/embeddings/oleObject61.bin" ContentType="application/vnd.openxmlformats-officedocument.oleObject"/>
  <Override PartName="/ppt/embeddings/oleObject133.bin" ContentType="application/vnd.openxmlformats-officedocument.oleObject"/>
  <Override PartName="/ppt/embeddings/oleObject63.bin" ContentType="application/vnd.openxmlformats-officedocument.oleObject"/>
  <Override PartName="/ppt/embeddings/oleObject137.bin" ContentType="application/vnd.openxmlformats-officedocument.oleObject"/>
  <Override PartName="/ppt/embeddings/oleObject22.bin" ContentType="application/vnd.openxmlformats-officedocument.oleObject"/>
  <Override PartName="/ppt/embeddings/oleObject68.bin" ContentType="application/vnd.openxmlformats-officedocument.oleObject"/>
  <Override PartName="/ppt/embeddings/oleObject66.bin" ContentType="application/vnd.openxmlformats-officedocument.oleObject"/>
  <Override PartName="/ppt/embeddings/oleObject17.bin" ContentType="application/vnd.openxmlformats-officedocument.oleObject"/>
  <Override PartName="/ppt/embeddings/oleObject70.bin" ContentType="application/vnd.openxmlformats-officedocument.oleObject"/>
  <Override PartName="/ppt/embeddings/oleObject11.bin" ContentType="application/vnd.openxmlformats-officedocument.oleObject"/>
  <Override PartName="/ppt/embeddings/oleObject84.bin" ContentType="application/vnd.openxmlformats-officedocument.oleObject"/>
  <Override PartName="/ppt/embeddings/oleObject77.bin" ContentType="application/vnd.openxmlformats-officedocument.oleObject"/>
  <Override PartName="/ppt/embeddings/oleObject79.bin" ContentType="application/vnd.openxmlformats-officedocument.oleObject"/>
  <Override PartName="/ppt/embeddings/oleObject124.bin" ContentType="application/vnd.openxmlformats-officedocument.oleObject"/>
  <Override PartName="/ppt/embeddings/oleObject138.bin" ContentType="application/vnd.openxmlformats-officedocument.oleObject"/>
  <Override PartName="/ppt/embeddings/oleObject67.bin" ContentType="application/vnd.openxmlformats-officedocument.oleObject"/>
  <Override PartName="/ppt/embeddings/oleObject69.bin" ContentType="application/vnd.openxmlformats-officedocument.oleObject"/>
  <Override PartName="/ppt/embeddings/oleObject71.bin" ContentType="application/vnd.openxmlformats-officedocument.oleObject"/>
  <Override PartName="/ppt/embeddings/oleObject75.bin" ContentType="application/vnd.openxmlformats-officedocument.oleObject"/>
  <Override PartName="/ppt/embeddings/oleObject76.bin" ContentType="application/vnd.openxmlformats-officedocument.oleObject"/>
  <Override PartName="/ppt/embeddings/oleObject78.bin" ContentType="application/vnd.openxmlformats-officedocument.oleObject"/>
  <Override PartName="/ppt/embeddings/oleObject94.bin" ContentType="application/vnd.openxmlformats-officedocument.oleObject"/>
  <Override PartName="/ppt/embeddings/oleObject23.bin" ContentType="application/vnd.openxmlformats-officedocument.oleObject"/>
  <Override PartName="/ppt/embeddings/oleObject85.bin" ContentType="application/vnd.openxmlformats-officedocument.oleObject"/>
  <Override PartName="/ppt/embeddings/oleObject18.bin" ContentType="application/vnd.openxmlformats-officedocument.oleObject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40.xml" ContentType="application/vnd.openxmlformats-officedocument.presentationml.slide+xml"/>
  <Override PartName="/ppt/slides/slide38.xml" ContentType="application/vnd.openxmlformats-officedocument.presentationml.slide+xml"/>
  <Override PartName="/ppt/slides/slide36.xml" ContentType="application/vnd.openxmlformats-officedocument.presentationml.slide+xml"/>
  <Override PartName="/ppt/slides/slide33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52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56.xml" ContentType="application/vnd.openxmlformats-officedocument.presentationml.slide+xml"/>
  <Override PartName="/ppt/slides/slide50.xml" ContentType="application/vnd.openxmlformats-officedocument.presentationml.slide+xml"/>
  <Override PartName="/ppt/slides/slide24.xml" ContentType="application/vnd.openxmlformats-officedocument.presentationml.slide+xml"/>
  <Override PartName="/ppt/slides/slide41.xml" ContentType="application/vnd.openxmlformats-officedocument.presentationml.slide+xml"/>
  <Override PartName="/ppt/slides/slide23.xml" ContentType="application/vnd.openxmlformats-officedocument.presentationml.slide+xml"/>
  <Override PartName="/ppt/slides/slide65.xml" ContentType="application/vnd.openxmlformats-officedocument.presentationml.slide+xml"/>
  <Override PartName="/ppt/slides/slide12.xml" ContentType="application/vnd.openxmlformats-officedocument.presentationml.slide+xml"/>
  <Override PartName="/ppt/slides/slide27.xml" ContentType="application/vnd.openxmlformats-officedocument.presentationml.slide+xml"/>
  <Override PartName="/ppt/slides/slide46.xml" ContentType="application/vnd.openxmlformats-officedocument.presentationml.slide+xml"/>
  <Override PartName="/ppt/slides/slide62.xml" ContentType="application/vnd.openxmlformats-officedocument.presentationml.slide+xml"/>
  <Override PartName="/ppt/slides/slide48.xml" ContentType="application/vnd.openxmlformats-officedocument.presentationml.slide+xml"/>
  <Override PartName="/ppt/slides/slide63.xml" ContentType="application/vnd.openxmlformats-officedocument.presentationml.slide+xml"/>
  <Override PartName="/ppt/slides/slide67.xml" ContentType="application/vnd.openxmlformats-officedocument.presentationml.slide+xml"/>
  <Override PartName="/ppt/slides/slide35.xml" ContentType="application/vnd.openxmlformats-officedocument.presentationml.slide+xml"/>
  <Override PartName="/ppt/slides/slide80.xml" ContentType="application/vnd.openxmlformats-officedocument.presentationml.slide+xml"/>
  <Override PartName="/ppt/slides/slide64.xml" ContentType="application/vnd.openxmlformats-officedocument.presentationml.slide+xml"/>
  <Override PartName="/ppt/slides/slide29.xml" ContentType="application/vnd.openxmlformats-officedocument.presentationml.slide+xml"/>
  <Override PartName="/ppt/slides/slide61.xml" ContentType="application/vnd.openxmlformats-officedocument.presentationml.slide+xml"/>
  <Override PartName="/ppt/slides/slide79.xml" ContentType="application/vnd.openxmlformats-officedocument.presentationml.slide+xml"/>
  <Override PartName="/ppt/slides/slide78.xml" ContentType="application/vnd.openxmlformats-officedocument.presentationml.slide+xml"/>
  <Override PartName="/ppt/slides/slide14.xml" ContentType="application/vnd.openxmlformats-officedocument.presentationml.slide+xml"/>
  <Override PartName="/ppt/slides/slide73.xml" ContentType="application/vnd.openxmlformats-officedocument.presentationml.slide+xml"/>
  <Override PartName="/ppt/slides/slide77.xml" ContentType="application/vnd.openxmlformats-officedocument.presentationml.slide+xml"/>
  <Override PartName="/ppt/slides/slide37.xml" ContentType="application/vnd.openxmlformats-officedocument.presentationml.slide+xml"/>
  <Override PartName="/ppt/slides/slide69.xml" ContentType="application/vnd.openxmlformats-officedocument.presentationml.slide+xml"/>
  <Override PartName="/ppt/slides/slide85.xml" ContentType="application/vnd.openxmlformats-officedocument.presentationml.slide+xml"/>
  <Override PartName="/ppt/slides/slide72.xml" ContentType="application/vnd.openxmlformats-officedocument.presentationml.slide+xml"/>
  <Override PartName="/ppt/slides/slide75.xml" ContentType="application/vnd.openxmlformats-officedocument.presentationml.slide+xml"/>
  <Override PartName="/ppt/slides/slide49.xml" ContentType="application/vnd.openxmlformats-officedocument.presentationml.slide+xml"/>
  <Override PartName="/ppt/slides/slide66.xml" ContentType="application/vnd.openxmlformats-officedocument.presentationml.slide+xml"/>
  <Override PartName="/ppt/slides/slide2.xml" ContentType="application/vnd.openxmlformats-officedocument.presentationml.slide+xml"/>
  <Override PartName="/ppt/slides/slide76.xml" ContentType="application/vnd.openxmlformats-officedocument.presentationml.slide+xml"/>
  <Override PartName="/ppt/slides/slide71.xml" ContentType="application/vnd.openxmlformats-officedocument.presentationml.slide+xml"/>
  <Override PartName="/ppt/slides/slide28.xml" ContentType="application/vnd.openxmlformats-officedocument.presentationml.slide+xml"/>
  <Override PartName="/ppt/slides/slide70.xml" ContentType="application/vnd.openxmlformats-officedocument.presentationml.slide+xml"/>
  <Override PartName="/ppt/slides/slide60.xml" ContentType="application/vnd.openxmlformats-officedocument.presentationml.slide+xml"/>
  <Override PartName="/ppt/slides/slide21.xml" ContentType="application/vnd.openxmlformats-officedocument.presentationml.slide+xml"/>
  <Override PartName="/ppt/slides/slide6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58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10.xml" ContentType="application/vnd.openxmlformats-officedocument.presentationml.slide+xml"/>
  <Override PartName="/ppt/slides/slide16.xml" ContentType="application/vnd.openxmlformats-officedocument.presentationml.slide+xml"/>
  <Override PartName="/ppt/slides/slide47.xml" ContentType="application/vnd.openxmlformats-officedocument.presentationml.slide+xml"/>
  <Override PartName="/ppt/slides/slide17.xml" ContentType="application/vnd.openxmlformats-officedocument.presentationml.slide+xml"/>
  <Override PartName="/ppt/slides/slide34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57.xml" ContentType="application/vnd.openxmlformats-officedocument.presentationml.slide+xml"/>
  <Override PartName="/ppt/slides/slide20.xml" ContentType="application/vnd.openxmlformats-officedocument.presentationml.slide+xml"/>
  <Override PartName="/ppt/slides/slide83.xml" ContentType="application/vnd.openxmlformats-officedocument.presentationml.slide+xml"/>
  <Override PartName="/ppt/slides/slide51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84.xml" ContentType="application/vnd.openxmlformats-officedocument.presentationml.slide+xml"/>
  <Override PartName="/ppt/slides/slide26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74.xml" ContentType="application/vnd.openxmlformats-officedocument.presentationml.slide+xml"/>
  <Override PartName="/ppt/slides/slide22.xml" ContentType="application/vnd.openxmlformats-officedocument.presentationml.slide+xml"/>
  <Override PartName="/ppt/slides/slide5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slide" Target="slides/slide72.xml"/><Relationship Id="rId75" Type="http://schemas.openxmlformats.org/officeDocument/2006/relationships/slide" Target="slides/slide73.xml"/><Relationship Id="rId76" Type="http://schemas.openxmlformats.org/officeDocument/2006/relationships/slide" Target="slides/slide74.xml"/><Relationship Id="rId77" Type="http://schemas.openxmlformats.org/officeDocument/2006/relationships/slide" Target="slides/slide75.xml"/><Relationship Id="rId78" Type="http://schemas.openxmlformats.org/officeDocument/2006/relationships/slide" Target="slides/slide76.xml"/><Relationship Id="rId79" Type="http://schemas.openxmlformats.org/officeDocument/2006/relationships/slide" Target="slides/slide77.xml"/><Relationship Id="rId80" Type="http://schemas.openxmlformats.org/officeDocument/2006/relationships/slide" Target="slides/slide78.xml"/><Relationship Id="rId81" Type="http://schemas.openxmlformats.org/officeDocument/2006/relationships/slide" Target="slides/slide79.xml"/><Relationship Id="rId82" Type="http://schemas.openxmlformats.org/officeDocument/2006/relationships/slide" Target="slides/slide80.xml"/><Relationship Id="rId83" Type="http://schemas.openxmlformats.org/officeDocument/2006/relationships/slide" Target="slides/slide81.xml"/><Relationship Id="rId84" Type="http://schemas.openxmlformats.org/officeDocument/2006/relationships/slide" Target="slides/slide82.xml"/><Relationship Id="rId85" Type="http://schemas.openxmlformats.org/officeDocument/2006/relationships/slide" Target="slides/slide83.xml"/><Relationship Id="rId86" Type="http://schemas.openxmlformats.org/officeDocument/2006/relationships/slide" Target="slides/slide84.xml"/><Relationship Id="rId87" Type="http://schemas.openxmlformats.org/officeDocument/2006/relationships/slide" Target="slides/slide85.xml"/><Relationship Id="rId8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23F5AF4-62F5-411D-BC74-92A847C18290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Text Box 20"/>
          <p:cNvSpPr/>
          <p:nvPr/>
        </p:nvSpPr>
        <p:spPr>
          <a:xfrm rot="16200000">
            <a:off x="-1582200" y="402948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21" name="Picture 21" descr="scottishflag"/>
          <p:cNvPicPr/>
          <p:nvPr/>
        </p:nvPicPr>
        <p:blipFill>
          <a:blip r:embed="rId2"/>
          <a:stretch/>
        </p:blipFill>
        <p:spPr>
          <a:xfrm>
            <a:off x="179280" y="76500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Picture 22" descr="Office Objects 0572"/>
          <p:cNvPicPr/>
          <p:nvPr/>
        </p:nvPicPr>
        <p:blipFill>
          <a:blip r:embed="rId3"/>
          <a:stretch/>
        </p:blipFill>
        <p:spPr>
          <a:xfrm>
            <a:off x="7451640" y="26028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99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00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01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202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03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04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205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06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07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08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09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0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1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pic>
        <p:nvPicPr>
          <p:cNvPr id="212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3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214" name="Picture 23" descr="Office Objects 0572"/>
          <p:cNvPicPr/>
          <p:nvPr/>
        </p:nvPicPr>
        <p:blipFill>
          <a:blip r:embed="rId3"/>
          <a:stretch/>
        </p:blipFill>
        <p:spPr>
          <a:xfrm>
            <a:off x="7236000" y="260280"/>
            <a:ext cx="144432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dt" idx="28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ftr" idx="29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PlaceHolder 5"/>
          <p:cNvSpPr>
            <a:spLocks noGrp="1"/>
          </p:cNvSpPr>
          <p:nvPr>
            <p:ph type="sldNum" idx="30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3A47E89-D537-4FA8-B203-A7E0E7BBCD68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2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21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22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23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224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25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26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227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28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29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0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1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2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33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pic>
        <p:nvPicPr>
          <p:cNvPr id="234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5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236" name="Picture 23" descr="Office Objects 0572"/>
          <p:cNvPicPr/>
          <p:nvPr/>
        </p:nvPicPr>
        <p:blipFill>
          <a:blip r:embed="rId3"/>
          <a:stretch/>
        </p:blipFill>
        <p:spPr>
          <a:xfrm>
            <a:off x="7236000" y="260280"/>
            <a:ext cx="144432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9" name="PlaceHolder 3"/>
          <p:cNvSpPr>
            <a:spLocks noGrp="1"/>
          </p:cNvSpPr>
          <p:nvPr>
            <p:ph type="dt" idx="3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40" name="PlaceHolder 4"/>
          <p:cNvSpPr>
            <a:spLocks noGrp="1"/>
          </p:cNvSpPr>
          <p:nvPr>
            <p:ph type="ftr" idx="32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PlaceHolder 5"/>
          <p:cNvSpPr>
            <a:spLocks noGrp="1"/>
          </p:cNvSpPr>
          <p:nvPr>
            <p:ph type="sldNum" idx="3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8BF5500-18C5-43E0-A0E5-9E06CF0B7A5F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3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43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44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45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246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7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8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249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50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51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52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53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54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55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pic>
        <p:nvPicPr>
          <p:cNvPr id="256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7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258" name="Picture 23" descr="Office Objects 0572"/>
          <p:cNvPicPr/>
          <p:nvPr/>
        </p:nvPicPr>
        <p:blipFill>
          <a:blip r:embed="rId3"/>
          <a:stretch/>
        </p:blipFill>
        <p:spPr>
          <a:xfrm>
            <a:off x="7236000" y="260280"/>
            <a:ext cx="144432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1" name="PlaceHolder 3"/>
          <p:cNvSpPr>
            <a:spLocks noGrp="1"/>
          </p:cNvSpPr>
          <p:nvPr>
            <p:ph type="dt" idx="3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62" name="PlaceHolder 4"/>
          <p:cNvSpPr>
            <a:spLocks noGrp="1"/>
          </p:cNvSpPr>
          <p:nvPr>
            <p:ph type="ftr" idx="3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PlaceHolder 5"/>
          <p:cNvSpPr>
            <a:spLocks noGrp="1"/>
          </p:cNvSpPr>
          <p:nvPr>
            <p:ph type="sldNum" idx="3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17C0321-E8A1-4F6C-8DF2-E3E9A0235C18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4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65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66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7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268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9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70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271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72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73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74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75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76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77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pic>
        <p:nvPicPr>
          <p:cNvPr id="278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9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280" name="Picture 23" descr="Office Objects 0572"/>
          <p:cNvPicPr/>
          <p:nvPr/>
        </p:nvPicPr>
        <p:blipFill>
          <a:blip r:embed="rId3"/>
          <a:stretch/>
        </p:blipFill>
        <p:spPr>
          <a:xfrm>
            <a:off x="7236000" y="260280"/>
            <a:ext cx="144432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3" name="PlaceHolder 3"/>
          <p:cNvSpPr>
            <a:spLocks noGrp="1"/>
          </p:cNvSpPr>
          <p:nvPr>
            <p:ph type="dt" idx="3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84" name="PlaceHolder 4"/>
          <p:cNvSpPr>
            <a:spLocks noGrp="1"/>
          </p:cNvSpPr>
          <p:nvPr>
            <p:ph type="ftr" idx="38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PlaceHolder 5"/>
          <p:cNvSpPr>
            <a:spLocks noGrp="1"/>
          </p:cNvSpPr>
          <p:nvPr>
            <p:ph type="sldNum" idx="3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365BBC9-5B36-4F42-8C4E-9C0D1C1D307A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5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87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88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89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290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91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92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293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94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95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96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97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98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99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pic>
        <p:nvPicPr>
          <p:cNvPr id="300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1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302" name="Picture 23" descr="Office Objects 0572"/>
          <p:cNvPicPr/>
          <p:nvPr/>
        </p:nvPicPr>
        <p:blipFill>
          <a:blip r:embed="rId3"/>
          <a:stretch/>
        </p:blipFill>
        <p:spPr>
          <a:xfrm>
            <a:off x="7236000" y="260280"/>
            <a:ext cx="144432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05" name="PlaceHolder 3"/>
          <p:cNvSpPr>
            <a:spLocks noGrp="1"/>
          </p:cNvSpPr>
          <p:nvPr>
            <p:ph type="dt" idx="40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6" name="PlaceHolder 4"/>
          <p:cNvSpPr>
            <a:spLocks noGrp="1"/>
          </p:cNvSpPr>
          <p:nvPr>
            <p:ph type="ftr" idx="41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PlaceHolder 5"/>
          <p:cNvSpPr>
            <a:spLocks noGrp="1"/>
          </p:cNvSpPr>
          <p:nvPr>
            <p:ph type="sldNum" idx="42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F90E692-4529-416B-BF55-7283222C8677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6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309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310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11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312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13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14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315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316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17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18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19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20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21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pic>
        <p:nvPicPr>
          <p:cNvPr id="322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3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324" name="Picture 23" descr="Office Objects 0572"/>
          <p:cNvPicPr/>
          <p:nvPr/>
        </p:nvPicPr>
        <p:blipFill>
          <a:blip r:embed="rId3"/>
          <a:stretch/>
        </p:blipFill>
        <p:spPr>
          <a:xfrm>
            <a:off x="7236000" y="260280"/>
            <a:ext cx="144432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32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27" name="PlaceHolder 3"/>
          <p:cNvSpPr>
            <a:spLocks noGrp="1"/>
          </p:cNvSpPr>
          <p:nvPr>
            <p:ph type="dt" idx="43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28" name="PlaceHolder 4"/>
          <p:cNvSpPr>
            <a:spLocks noGrp="1"/>
          </p:cNvSpPr>
          <p:nvPr>
            <p:ph type="ftr" idx="44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PlaceHolder 5"/>
          <p:cNvSpPr>
            <a:spLocks noGrp="1"/>
          </p:cNvSpPr>
          <p:nvPr>
            <p:ph type="sldNum" idx="45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18F3C6A-3B0A-4F1A-9E24-C533555D3C41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7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331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332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33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334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35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336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337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338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39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40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41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42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43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pic>
        <p:nvPicPr>
          <p:cNvPr id="344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5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346" name="Picture 23" descr="Office Objects 0572"/>
          <p:cNvPicPr/>
          <p:nvPr/>
        </p:nvPicPr>
        <p:blipFill>
          <a:blip r:embed="rId3"/>
          <a:stretch/>
        </p:blipFill>
        <p:spPr>
          <a:xfrm>
            <a:off x="7236000" y="260280"/>
            <a:ext cx="144432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348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49" name="PlaceHolder 3"/>
          <p:cNvSpPr>
            <a:spLocks noGrp="1"/>
          </p:cNvSpPr>
          <p:nvPr>
            <p:ph type="dt" idx="46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50" name="PlaceHolder 4"/>
          <p:cNvSpPr>
            <a:spLocks noGrp="1"/>
          </p:cNvSpPr>
          <p:nvPr>
            <p:ph type="ftr" idx="47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PlaceHolder 5"/>
          <p:cNvSpPr>
            <a:spLocks noGrp="1"/>
          </p:cNvSpPr>
          <p:nvPr>
            <p:ph type="sldNum" idx="48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A392ACA-FA5B-46B3-A0A9-DA70D1AB9020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PlaceHolder 3"/>
          <p:cNvSpPr>
            <a:spLocks noGrp="1"/>
          </p:cNvSpPr>
          <p:nvPr>
            <p:ph type="dt" idx="49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55" name="PlaceHolder 4"/>
          <p:cNvSpPr>
            <a:spLocks noGrp="1"/>
          </p:cNvSpPr>
          <p:nvPr>
            <p:ph type="ftr" idx="50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56" name="PlaceHolder 5"/>
          <p:cNvSpPr>
            <a:spLocks noGrp="1"/>
          </p:cNvSpPr>
          <p:nvPr>
            <p:ph type="sldNum" idx="51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16274E2-343D-463E-9235-A0FB0030C011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9" name="PlaceHolder 3"/>
          <p:cNvSpPr>
            <a:spLocks noGrp="1"/>
          </p:cNvSpPr>
          <p:nvPr>
            <p:ph type="dt" idx="52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0" name="PlaceHolder 4"/>
          <p:cNvSpPr>
            <a:spLocks noGrp="1"/>
          </p:cNvSpPr>
          <p:nvPr>
            <p:ph type="ftr" idx="53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1" name="PlaceHolder 5"/>
          <p:cNvSpPr>
            <a:spLocks noGrp="1"/>
          </p:cNvSpPr>
          <p:nvPr>
            <p:ph type="sldNum" idx="54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8DBC093-74AA-4B67-8B05-8CEECDD6F3DE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4" name="PlaceHolder 3"/>
          <p:cNvSpPr>
            <a:spLocks noGrp="1"/>
          </p:cNvSpPr>
          <p:nvPr>
            <p:ph type="dt" idx="55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5" name="PlaceHolder 4"/>
          <p:cNvSpPr>
            <a:spLocks noGrp="1"/>
          </p:cNvSpPr>
          <p:nvPr>
            <p:ph type="ftr" idx="56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6" name="PlaceHolder 5"/>
          <p:cNvSpPr>
            <a:spLocks noGrp="1"/>
          </p:cNvSpPr>
          <p:nvPr>
            <p:ph type="sldNum" idx="57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114A86A-04B7-4C19-9AD2-2E8934EDBA8E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24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26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27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8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9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0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1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2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3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4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5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 idx="5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86F6D9D-F0BE-4CBC-A56C-C259D1CE0ADE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Text Box 20"/>
          <p:cNvSpPr/>
          <p:nvPr/>
        </p:nvSpPr>
        <p:spPr>
          <a:xfrm rot="16200000">
            <a:off x="-1582200" y="402948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42" name="Picture 21" descr="scottishflag"/>
          <p:cNvPicPr/>
          <p:nvPr/>
        </p:nvPicPr>
        <p:blipFill>
          <a:blip r:embed="rId2"/>
          <a:stretch/>
        </p:blipFill>
        <p:spPr>
          <a:xfrm>
            <a:off x="179280" y="76500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" name="Picture 22" descr="Office Objects 0572"/>
          <p:cNvPicPr/>
          <p:nvPr/>
        </p:nvPicPr>
        <p:blipFill>
          <a:blip r:embed="rId3"/>
          <a:stretch/>
        </p:blipFill>
        <p:spPr>
          <a:xfrm>
            <a:off x="7451640" y="26028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9" name="PlaceHolder 3"/>
          <p:cNvSpPr>
            <a:spLocks noGrp="1"/>
          </p:cNvSpPr>
          <p:nvPr>
            <p:ph type="dt" idx="58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70" name="PlaceHolder 4"/>
          <p:cNvSpPr>
            <a:spLocks noGrp="1"/>
          </p:cNvSpPr>
          <p:nvPr>
            <p:ph type="ftr" idx="59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71" name="PlaceHolder 5"/>
          <p:cNvSpPr>
            <a:spLocks noGrp="1"/>
          </p:cNvSpPr>
          <p:nvPr>
            <p:ph type="sldNum" idx="60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93B4831-9ABA-4EF2-985D-B00FBB82AA81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4" name="PlaceHolder 3"/>
          <p:cNvSpPr>
            <a:spLocks noGrp="1"/>
          </p:cNvSpPr>
          <p:nvPr>
            <p:ph type="dt" idx="6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75" name="PlaceHolder 4"/>
          <p:cNvSpPr>
            <a:spLocks noGrp="1"/>
          </p:cNvSpPr>
          <p:nvPr>
            <p:ph type="ftr" idx="6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76" name="PlaceHolder 5"/>
          <p:cNvSpPr>
            <a:spLocks noGrp="1"/>
          </p:cNvSpPr>
          <p:nvPr>
            <p:ph type="sldNum" idx="6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4B01732-A1E2-4202-B538-C659AED58EE2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9" name="PlaceHolder 3"/>
          <p:cNvSpPr>
            <a:spLocks noGrp="1"/>
          </p:cNvSpPr>
          <p:nvPr>
            <p:ph type="dt" idx="64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80" name="PlaceHolder 4"/>
          <p:cNvSpPr>
            <a:spLocks noGrp="1"/>
          </p:cNvSpPr>
          <p:nvPr>
            <p:ph type="ftr" idx="65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81" name="PlaceHolder 5"/>
          <p:cNvSpPr>
            <a:spLocks noGrp="1"/>
          </p:cNvSpPr>
          <p:nvPr>
            <p:ph type="sldNum" idx="66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FA43F71-2D8D-4A8A-A5B8-1F88F42CC114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4" name="PlaceHolder 3"/>
          <p:cNvSpPr>
            <a:spLocks noGrp="1"/>
          </p:cNvSpPr>
          <p:nvPr>
            <p:ph type="dt" idx="67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85" name="PlaceHolder 4"/>
          <p:cNvSpPr>
            <a:spLocks noGrp="1"/>
          </p:cNvSpPr>
          <p:nvPr>
            <p:ph type="ftr" idx="68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86" name="PlaceHolder 5"/>
          <p:cNvSpPr>
            <a:spLocks noGrp="1"/>
          </p:cNvSpPr>
          <p:nvPr>
            <p:ph type="sldNum" idx="69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87266EC-4B09-4AD0-A571-E69596FEAB25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9" name="PlaceHolder 3"/>
          <p:cNvSpPr>
            <a:spLocks noGrp="1"/>
          </p:cNvSpPr>
          <p:nvPr>
            <p:ph type="dt" idx="70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90" name="PlaceHolder 4"/>
          <p:cNvSpPr>
            <a:spLocks noGrp="1"/>
          </p:cNvSpPr>
          <p:nvPr>
            <p:ph type="ftr" idx="71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91" name="PlaceHolder 5"/>
          <p:cNvSpPr>
            <a:spLocks noGrp="1"/>
          </p:cNvSpPr>
          <p:nvPr>
            <p:ph type="sldNum" idx="72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5A780A3-DFF3-40A5-B336-36E1F5533666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PlaceHolder 3"/>
          <p:cNvSpPr>
            <a:spLocks noGrp="1"/>
          </p:cNvSpPr>
          <p:nvPr>
            <p:ph type="dt" idx="73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95" name="PlaceHolder 4"/>
          <p:cNvSpPr>
            <a:spLocks noGrp="1"/>
          </p:cNvSpPr>
          <p:nvPr>
            <p:ph type="ftr" idx="74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96" name="PlaceHolder 5"/>
          <p:cNvSpPr>
            <a:spLocks noGrp="1"/>
          </p:cNvSpPr>
          <p:nvPr>
            <p:ph type="sldNum" idx="75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ACC598A-4544-4041-A030-7BD040DA761C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9" name="PlaceHolder 3"/>
          <p:cNvSpPr>
            <a:spLocks noGrp="1"/>
          </p:cNvSpPr>
          <p:nvPr>
            <p:ph type="dt" idx="76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00" name="PlaceHolder 4"/>
          <p:cNvSpPr>
            <a:spLocks noGrp="1"/>
          </p:cNvSpPr>
          <p:nvPr>
            <p:ph type="ftr" idx="77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01" name="PlaceHolder 5"/>
          <p:cNvSpPr>
            <a:spLocks noGrp="1"/>
          </p:cNvSpPr>
          <p:nvPr>
            <p:ph type="sldNum" idx="78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CCB1ABF-CFB0-4509-996A-5B4D962F6D23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4" name="PlaceHolder 3"/>
          <p:cNvSpPr>
            <a:spLocks noGrp="1"/>
          </p:cNvSpPr>
          <p:nvPr>
            <p:ph type="dt" idx="79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05" name="PlaceHolder 4"/>
          <p:cNvSpPr>
            <a:spLocks noGrp="1"/>
          </p:cNvSpPr>
          <p:nvPr>
            <p:ph type="ftr" idx="80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06" name="PlaceHolder 5"/>
          <p:cNvSpPr>
            <a:spLocks noGrp="1"/>
          </p:cNvSpPr>
          <p:nvPr>
            <p:ph type="sldNum" idx="81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D607E34-202D-4B38-8E11-05B6D0ABFE79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9" name="PlaceHolder 3"/>
          <p:cNvSpPr>
            <a:spLocks noGrp="1"/>
          </p:cNvSpPr>
          <p:nvPr>
            <p:ph type="dt" idx="82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10" name="PlaceHolder 4"/>
          <p:cNvSpPr>
            <a:spLocks noGrp="1"/>
          </p:cNvSpPr>
          <p:nvPr>
            <p:ph type="ftr" idx="83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11" name="PlaceHolder 5"/>
          <p:cNvSpPr>
            <a:spLocks noGrp="1"/>
          </p:cNvSpPr>
          <p:nvPr>
            <p:ph type="sldNum" idx="84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057C28F-718C-4240-8DD7-917DFAF0DA59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6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4" name="PlaceHolder 3"/>
          <p:cNvSpPr>
            <a:spLocks noGrp="1"/>
          </p:cNvSpPr>
          <p:nvPr>
            <p:ph type="dt" idx="85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15" name="PlaceHolder 4"/>
          <p:cNvSpPr>
            <a:spLocks noGrp="1"/>
          </p:cNvSpPr>
          <p:nvPr>
            <p:ph type="ftr" idx="86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16" name="PlaceHolder 5"/>
          <p:cNvSpPr>
            <a:spLocks noGrp="1"/>
          </p:cNvSpPr>
          <p:nvPr>
            <p:ph type="sldNum" idx="87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E064F46-C473-48CB-97BB-0DE951076B40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4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45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46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47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48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9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0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51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52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53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54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55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56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57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pic>
        <p:nvPicPr>
          <p:cNvPr id="58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60" name="Picture 23" descr="Office Objects 0572"/>
          <p:cNvPicPr/>
          <p:nvPr/>
        </p:nvPicPr>
        <p:blipFill>
          <a:blip r:embed="rId3"/>
          <a:stretch/>
        </p:blipFill>
        <p:spPr>
          <a:xfrm>
            <a:off x="7236000" y="260280"/>
            <a:ext cx="144432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dt" idx="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ftr" idx="8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sldNum" idx="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9A9EB9B-CA84-4368-A18D-A6B5181E2AD3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6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9" name="PlaceHolder 3"/>
          <p:cNvSpPr>
            <a:spLocks noGrp="1"/>
          </p:cNvSpPr>
          <p:nvPr>
            <p:ph type="dt" idx="88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20" name="PlaceHolder 4"/>
          <p:cNvSpPr>
            <a:spLocks noGrp="1"/>
          </p:cNvSpPr>
          <p:nvPr>
            <p:ph type="ftr" idx="89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21" name="PlaceHolder 5"/>
          <p:cNvSpPr>
            <a:spLocks noGrp="1"/>
          </p:cNvSpPr>
          <p:nvPr>
            <p:ph type="sldNum" idx="90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A52D4E5-1E18-4BD4-8429-F605ACDDD58C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6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4" name="PlaceHolder 3"/>
          <p:cNvSpPr>
            <a:spLocks noGrp="1"/>
          </p:cNvSpPr>
          <p:nvPr>
            <p:ph type="dt" idx="9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25" name="PlaceHolder 4"/>
          <p:cNvSpPr>
            <a:spLocks noGrp="1"/>
          </p:cNvSpPr>
          <p:nvPr>
            <p:ph type="ftr" idx="9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26" name="PlaceHolder 5"/>
          <p:cNvSpPr>
            <a:spLocks noGrp="1"/>
          </p:cNvSpPr>
          <p:nvPr>
            <p:ph type="sldNum" idx="9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A172B81-EACD-4DA0-A9F2-73EBD6E65EB3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6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9" name="PlaceHolder 3"/>
          <p:cNvSpPr>
            <a:spLocks noGrp="1"/>
          </p:cNvSpPr>
          <p:nvPr>
            <p:ph type="dt" idx="94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30" name="PlaceHolder 4"/>
          <p:cNvSpPr>
            <a:spLocks noGrp="1"/>
          </p:cNvSpPr>
          <p:nvPr>
            <p:ph type="ftr" idx="95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31" name="PlaceHolder 5"/>
          <p:cNvSpPr>
            <a:spLocks noGrp="1"/>
          </p:cNvSpPr>
          <p:nvPr>
            <p:ph type="sldNum" idx="96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51EBD46-9298-4346-980B-6A9A1B515E45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6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4" name="PlaceHolder 3"/>
          <p:cNvSpPr>
            <a:spLocks noGrp="1"/>
          </p:cNvSpPr>
          <p:nvPr>
            <p:ph type="dt" idx="97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35" name="PlaceHolder 4"/>
          <p:cNvSpPr>
            <a:spLocks noGrp="1"/>
          </p:cNvSpPr>
          <p:nvPr>
            <p:ph type="ftr" idx="98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36" name="PlaceHolder 5"/>
          <p:cNvSpPr>
            <a:spLocks noGrp="1"/>
          </p:cNvSpPr>
          <p:nvPr>
            <p:ph type="sldNum" idx="99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BD98994-2BD2-4330-AF9D-FA06FFF6FF36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6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9" name="PlaceHolder 3"/>
          <p:cNvSpPr>
            <a:spLocks noGrp="1"/>
          </p:cNvSpPr>
          <p:nvPr>
            <p:ph type="dt" idx="100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0" name="PlaceHolder 4"/>
          <p:cNvSpPr>
            <a:spLocks noGrp="1"/>
          </p:cNvSpPr>
          <p:nvPr>
            <p:ph type="ftr" idx="101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1" name="PlaceHolder 5"/>
          <p:cNvSpPr>
            <a:spLocks noGrp="1"/>
          </p:cNvSpPr>
          <p:nvPr>
            <p:ph type="sldNum" idx="102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423C97E-735A-434B-986A-7B20C6262002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6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4" name="PlaceHolder 3"/>
          <p:cNvSpPr>
            <a:spLocks noGrp="1"/>
          </p:cNvSpPr>
          <p:nvPr>
            <p:ph type="dt" idx="103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5" name="PlaceHolder 4"/>
          <p:cNvSpPr>
            <a:spLocks noGrp="1"/>
          </p:cNvSpPr>
          <p:nvPr>
            <p:ph type="ftr" idx="104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6" name="PlaceHolder 5"/>
          <p:cNvSpPr>
            <a:spLocks noGrp="1"/>
          </p:cNvSpPr>
          <p:nvPr>
            <p:ph type="sldNum" idx="105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4F35632-EFA7-406E-89FE-8488A3961FEF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5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67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68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69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70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1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2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73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74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5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6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7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8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9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pic>
        <p:nvPicPr>
          <p:cNvPr id="80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82" name="Picture 23" descr="Office Objects 0572"/>
          <p:cNvPicPr/>
          <p:nvPr/>
        </p:nvPicPr>
        <p:blipFill>
          <a:blip r:embed="rId3"/>
          <a:stretch/>
        </p:blipFill>
        <p:spPr>
          <a:xfrm>
            <a:off x="7236000" y="260280"/>
            <a:ext cx="144432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 idx="10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 idx="11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 idx="12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28B4B0F-799F-4899-B1B6-570AB1A698D7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6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89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90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91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92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3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4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95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96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97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98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99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00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01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pic>
        <p:nvPicPr>
          <p:cNvPr id="102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3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04" name="Picture 23" descr="Office Objects 0572"/>
          <p:cNvPicPr/>
          <p:nvPr/>
        </p:nvPicPr>
        <p:blipFill>
          <a:blip r:embed="rId3"/>
          <a:stretch/>
        </p:blipFill>
        <p:spPr>
          <a:xfrm>
            <a:off x="7236000" y="260280"/>
            <a:ext cx="144432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dt" idx="13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ftr" idx="14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sldNum" idx="15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2968252-3A9F-4D8A-861F-EFCC8A4F3827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7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11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12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13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114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5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6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117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18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19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20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21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22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23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pic>
        <p:nvPicPr>
          <p:cNvPr id="124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26" name="Picture 23" descr="Office Objects 0572"/>
          <p:cNvPicPr/>
          <p:nvPr/>
        </p:nvPicPr>
        <p:blipFill>
          <a:blip r:embed="rId3"/>
          <a:stretch/>
        </p:blipFill>
        <p:spPr>
          <a:xfrm>
            <a:off x="7236000" y="260280"/>
            <a:ext cx="144432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dt" idx="16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 type="ftr" idx="17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5"/>
          <p:cNvSpPr>
            <a:spLocks noGrp="1"/>
          </p:cNvSpPr>
          <p:nvPr>
            <p:ph type="sldNum" idx="18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AE6B320-C668-431A-98C2-C786D31CD18F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8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33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34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35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136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7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8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139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40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41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42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43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44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45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pic>
        <p:nvPicPr>
          <p:cNvPr id="146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7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48" name="Picture 23" descr="Office Objects 0572"/>
          <p:cNvPicPr/>
          <p:nvPr/>
        </p:nvPicPr>
        <p:blipFill>
          <a:blip r:embed="rId3"/>
          <a:stretch/>
        </p:blipFill>
        <p:spPr>
          <a:xfrm>
            <a:off x="7236000" y="260280"/>
            <a:ext cx="144432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dt" idx="19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ftr" idx="20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sldNum" idx="21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2D9D418-94A7-4D52-B7B9-4B77092D2C73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9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55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56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57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158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59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60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161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62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63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64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65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66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67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pic>
        <p:nvPicPr>
          <p:cNvPr id="168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9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70" name="Picture 23" descr="Office Objects 0572"/>
          <p:cNvPicPr/>
          <p:nvPr/>
        </p:nvPicPr>
        <p:blipFill>
          <a:blip r:embed="rId3"/>
          <a:stretch/>
        </p:blipFill>
        <p:spPr>
          <a:xfrm>
            <a:off x="7236000" y="260280"/>
            <a:ext cx="144432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dt" idx="22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ftr" idx="23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PlaceHolder 5"/>
          <p:cNvSpPr>
            <a:spLocks noGrp="1"/>
          </p:cNvSpPr>
          <p:nvPr>
            <p:ph type="sldNum" idx="24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26AA692-B895-4FE5-A55A-8FDFD47065F4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0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77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78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79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180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1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82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183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84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85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86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87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88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89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pic>
        <p:nvPicPr>
          <p:cNvPr id="190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1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92" name="Picture 23" descr="Office Objects 0572"/>
          <p:cNvPicPr/>
          <p:nvPr/>
        </p:nvPicPr>
        <p:blipFill>
          <a:blip r:embed="rId3"/>
          <a:stretch/>
        </p:blipFill>
        <p:spPr>
          <a:xfrm>
            <a:off x="7236000" y="260280"/>
            <a:ext cx="144432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 type="dt" idx="25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96" name="PlaceHolder 4"/>
          <p:cNvSpPr>
            <a:spLocks noGrp="1"/>
          </p:cNvSpPr>
          <p:nvPr>
            <p:ph type="ftr" idx="26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PlaceHolder 5"/>
          <p:cNvSpPr>
            <a:spLocks noGrp="1"/>
          </p:cNvSpPr>
          <p:nvPr>
            <p:ph type="sldNum" idx="27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CAE790D-DDBD-4A0F-8D08-EF7F513AC5B0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<Relationship Id="rId23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23.xml"/><Relationship Id="rId25" Type="http://schemas.openxmlformats.org/officeDocument/2006/relationships/slideLayout" Target="../slideLayouts/slideLayout24.xml"/><Relationship Id="rId26" Type="http://schemas.openxmlformats.org/officeDocument/2006/relationships/slideLayout" Target="../slideLayouts/slideLayout25.xml"/><Relationship Id="rId27" Type="http://schemas.openxmlformats.org/officeDocument/2006/relationships/slideLayout" Target="../slideLayouts/slideLayout26.xml"/><Relationship Id="rId28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28.xml"/><Relationship Id="rId30" Type="http://schemas.openxmlformats.org/officeDocument/2006/relationships/slideLayout" Target="../slideLayouts/slideLayout29.xml"/><Relationship Id="rId31" Type="http://schemas.openxmlformats.org/officeDocument/2006/relationships/slideLayout" Target="../slideLayouts/slideLayout30.xml"/><Relationship Id="rId32" Type="http://schemas.openxmlformats.org/officeDocument/2006/relationships/slideLayout" Target="../slideLayouts/slideLayout31.xml"/><Relationship Id="rId33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33.xml"/><Relationship Id="rId35" Type="http://schemas.openxmlformats.org/officeDocument/2006/relationships/slideLayout" Target="../slideLayouts/slideLayout34.xml"/><Relationship Id="rId36" Type="http://schemas.openxmlformats.org/officeDocument/2006/relationships/slideLayout" Target="../slideLayouts/slideLayout3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" Target="slide10.xml"/><Relationship Id="rId4" Type="http://schemas.openxmlformats.org/officeDocument/2006/relationships/slide" Target="slide20.xml"/><Relationship Id="rId5" Type="http://schemas.openxmlformats.org/officeDocument/2006/relationships/slide" Target="slide33.xml"/><Relationship Id="rId6" Type="http://schemas.openxmlformats.org/officeDocument/2006/relationships/slide" Target="slide48.xml"/><Relationship Id="rId7" Type="http://schemas.openxmlformats.org/officeDocument/2006/relationships/slide" Target="slide55.xml"/><Relationship Id="rId8" Type="http://schemas.openxmlformats.org/officeDocument/2006/relationships/slide" Target="slide59.xml"/><Relationship Id="rId9" Type="http://schemas.openxmlformats.org/officeDocument/2006/relationships/slide" Target="slide66.xml"/><Relationship Id="rId10" Type="http://schemas.openxmlformats.org/officeDocument/2006/relationships/slide" Target="slide72.xml"/><Relationship Id="rId11" Type="http://schemas.openxmlformats.org/officeDocument/2006/relationships/slide" Target="slide2.xml"/><Relationship Id="rId12" Type="http://schemas.openxmlformats.org/officeDocument/2006/relationships/slide" Target="slide20.xml"/><Relationship Id="rId13" Type="http://schemas.openxmlformats.org/officeDocument/2006/relationships/slide" Target="slide41.xml"/><Relationship Id="rId14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8.bin"/><Relationship Id="rId2" Type="http://schemas.openxmlformats.org/officeDocument/2006/relationships/image" Target="../media/image24.wmf"/><Relationship Id="rId3" Type="http://schemas.openxmlformats.org/officeDocument/2006/relationships/oleObject" Target="../embeddings/oleObject19.bin"/><Relationship Id="rId4" Type="http://schemas.openxmlformats.org/officeDocument/2006/relationships/image" Target="../media/image25.wmf"/><Relationship Id="rId5" Type="http://schemas.openxmlformats.org/officeDocument/2006/relationships/oleObject" Target="../embeddings/oleObject20.bin"/><Relationship Id="rId6" Type="http://schemas.openxmlformats.org/officeDocument/2006/relationships/image" Target="../media/image26.wmf"/><Relationship Id="rId7" Type="http://schemas.openxmlformats.org/officeDocument/2006/relationships/oleObject" Target="../embeddings/oleObject21.bin"/><Relationship Id="rId8" Type="http://schemas.openxmlformats.org/officeDocument/2006/relationships/image" Target="../media/image27.wmf"/><Relationship Id="rId9" Type="http://schemas.openxmlformats.org/officeDocument/2006/relationships/oleObject" Target="../embeddings/oleObject22.bin"/><Relationship Id="rId10" Type="http://schemas.openxmlformats.org/officeDocument/2006/relationships/image" Target="../media/image28.wmf"/><Relationship Id="rId11" Type="http://schemas.openxmlformats.org/officeDocument/2006/relationships/oleObject" Target="../embeddings/oleObject23.bin"/><Relationship Id="rId12" Type="http://schemas.openxmlformats.org/officeDocument/2006/relationships/image" Target="../media/image29.wmf"/><Relationship Id="rId1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24.bin"/><Relationship Id="rId2" Type="http://schemas.openxmlformats.org/officeDocument/2006/relationships/image" Target="../media/image30.wmf"/><Relationship Id="rId3" Type="http://schemas.openxmlformats.org/officeDocument/2006/relationships/oleObject" Target="../embeddings/oleObject25.bin"/><Relationship Id="rId4" Type="http://schemas.openxmlformats.org/officeDocument/2006/relationships/image" Target="../media/image31.wmf"/><Relationship Id="rId5" Type="http://schemas.openxmlformats.org/officeDocument/2006/relationships/oleObject" Target="../embeddings/oleObject26.bin"/><Relationship Id="rId6" Type="http://schemas.openxmlformats.org/officeDocument/2006/relationships/image" Target="../media/image32.wmf"/><Relationship Id="rId7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slideLayout" Target="../slideLayouts/slideLayout30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34.png"/><Relationship Id="rId2" Type="http://schemas.openxmlformats.org/officeDocument/2006/relationships/slideLayout" Target="../slideLayouts/slideLayout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5.emf"/><Relationship Id="rId4" Type="http://schemas.openxmlformats.org/officeDocument/2006/relationships/image" Target="../media/image36.emf"/><Relationship Id="rId5" Type="http://schemas.openxmlformats.org/officeDocument/2006/relationships/image" Target="../media/image37.emf"/><Relationship Id="rId6" Type="http://schemas.openxmlformats.org/officeDocument/2006/relationships/image" Target="../media/image38.emf"/><Relationship Id="rId7" Type="http://schemas.openxmlformats.org/officeDocument/2006/relationships/image" Target="../media/image39.emf"/><Relationship Id="rId8" Type="http://schemas.openxmlformats.org/officeDocument/2006/relationships/image" Target="../media/image40.emf"/><Relationship Id="rId9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3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image" Target="../media/image1.gif"/><Relationship Id="rId4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6" Type="http://schemas.openxmlformats.org/officeDocument/2006/relationships/image" Target="../media/image4.w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5.wmf"/><Relationship Id="rId9" Type="http://schemas.openxmlformats.org/officeDocument/2006/relationships/oleObject" Target="../embeddings/oleObject4.bin"/><Relationship Id="rId10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12" Type="http://schemas.openxmlformats.org/officeDocument/2006/relationships/image" Target="../media/image7.wmf"/><Relationship Id="rId13" Type="http://schemas.openxmlformats.org/officeDocument/2006/relationships/oleObject" Target="../embeddings/oleObject6.bin"/><Relationship Id="rId14" Type="http://schemas.openxmlformats.org/officeDocument/2006/relationships/image" Target="../media/image8.wmf"/><Relationship Id="rId15" Type="http://schemas.openxmlformats.org/officeDocument/2006/relationships/oleObject" Target="../embeddings/oleObject7.bin"/><Relationship Id="rId16" Type="http://schemas.openxmlformats.org/officeDocument/2006/relationships/image" Target="../media/image9.wmf"/><Relationship Id="rId17" Type="http://schemas.openxmlformats.org/officeDocument/2006/relationships/oleObject" Target="../embeddings/oleObject8.bin"/><Relationship Id="rId18" Type="http://schemas.openxmlformats.org/officeDocument/2006/relationships/image" Target="../media/image10.wmf"/><Relationship Id="rId19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27.bin"/><Relationship Id="rId4" Type="http://schemas.openxmlformats.org/officeDocument/2006/relationships/image" Target="../media/image41.wmf"/><Relationship Id="rId5" Type="http://schemas.openxmlformats.org/officeDocument/2006/relationships/oleObject" Target="../embeddings/oleObject28.bin"/><Relationship Id="rId6" Type="http://schemas.openxmlformats.org/officeDocument/2006/relationships/image" Target="../media/image42.wmf"/><Relationship Id="rId7" Type="http://schemas.openxmlformats.org/officeDocument/2006/relationships/oleObject" Target="../embeddings/oleObject29.bin"/><Relationship Id="rId8" Type="http://schemas.openxmlformats.org/officeDocument/2006/relationships/image" Target="../media/image43.wmf"/><Relationship Id="rId9" Type="http://schemas.openxmlformats.org/officeDocument/2006/relationships/oleObject" Target="../embeddings/oleObject30.bin"/><Relationship Id="rId10" Type="http://schemas.openxmlformats.org/officeDocument/2006/relationships/image" Target="../media/image44.wmf"/><Relationship Id="rId1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oleObject" Target="../embeddings/oleObject31.bin"/><Relationship Id="rId2" Type="http://schemas.openxmlformats.org/officeDocument/2006/relationships/image" Target="../media/image45.wmf"/><Relationship Id="rId3" Type="http://schemas.openxmlformats.org/officeDocument/2006/relationships/oleObject" Target="../embeddings/oleObject32.bin"/><Relationship Id="rId4" Type="http://schemas.openxmlformats.org/officeDocument/2006/relationships/image" Target="../media/image46.wmf"/><Relationship Id="rId5" Type="http://schemas.openxmlformats.org/officeDocument/2006/relationships/oleObject" Target="../embeddings/oleObject33.bin"/><Relationship Id="rId6" Type="http://schemas.openxmlformats.org/officeDocument/2006/relationships/image" Target="../media/image47.wmf"/><Relationship Id="rId7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oleObject" Target="../embeddings/oleObject34.bin"/><Relationship Id="rId2" Type="http://schemas.openxmlformats.org/officeDocument/2006/relationships/image" Target="../media/image48.wmf"/><Relationship Id="rId3" Type="http://schemas.openxmlformats.org/officeDocument/2006/relationships/oleObject" Target="../embeddings/oleObject35.bin"/><Relationship Id="rId4" Type="http://schemas.openxmlformats.org/officeDocument/2006/relationships/image" Target="../media/image49.wmf"/><Relationship Id="rId5" Type="http://schemas.openxmlformats.org/officeDocument/2006/relationships/oleObject" Target="../embeddings/oleObject36.bin"/><Relationship Id="rId6" Type="http://schemas.openxmlformats.org/officeDocument/2006/relationships/image" Target="../media/image50.wmf"/><Relationship Id="rId7" Type="http://schemas.openxmlformats.org/officeDocument/2006/relationships/oleObject" Target="../embeddings/oleObject37.bin"/><Relationship Id="rId8" Type="http://schemas.openxmlformats.org/officeDocument/2006/relationships/image" Target="../media/image51.wmf"/><Relationship Id="rId9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38.bin"/><Relationship Id="rId2" Type="http://schemas.openxmlformats.org/officeDocument/2006/relationships/image" Target="../media/image46.wmf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oleObject" Target="../embeddings/oleObject39.bin"/><Relationship Id="rId2" Type="http://schemas.openxmlformats.org/officeDocument/2006/relationships/image" Target="../media/image52.wmf"/><Relationship Id="rId3" Type="http://schemas.openxmlformats.org/officeDocument/2006/relationships/oleObject" Target="../embeddings/oleObject40.bin"/><Relationship Id="rId4" Type="http://schemas.openxmlformats.org/officeDocument/2006/relationships/image" Target="../media/image53.wmf"/><Relationship Id="rId5" Type="http://schemas.openxmlformats.org/officeDocument/2006/relationships/oleObject" Target="../embeddings/oleObject41.bin"/><Relationship Id="rId6" Type="http://schemas.openxmlformats.org/officeDocument/2006/relationships/image" Target="../media/image54.wmf"/><Relationship Id="rId7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oleObject" Target="../embeddings/oleObject42.bin"/><Relationship Id="rId2" Type="http://schemas.openxmlformats.org/officeDocument/2006/relationships/image" Target="../media/image55.wmf"/><Relationship Id="rId3" Type="http://schemas.openxmlformats.org/officeDocument/2006/relationships/oleObject" Target="../embeddings/oleObject43.bin"/><Relationship Id="rId4" Type="http://schemas.openxmlformats.org/officeDocument/2006/relationships/image" Target="../media/image56.wmf"/><Relationship Id="rId5" Type="http://schemas.openxmlformats.org/officeDocument/2006/relationships/oleObject" Target="../embeddings/oleObject44.bin"/><Relationship Id="rId6" Type="http://schemas.openxmlformats.org/officeDocument/2006/relationships/image" Target="../media/image57.wmf"/><Relationship Id="rId7" Type="http://schemas.openxmlformats.org/officeDocument/2006/relationships/oleObject" Target="../embeddings/oleObject45.bin"/><Relationship Id="rId8" Type="http://schemas.openxmlformats.org/officeDocument/2006/relationships/image" Target="../media/image58.wmf"/><Relationship Id="rId9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oleObject" Target="../embeddings/oleObject46.bin"/><Relationship Id="rId2" Type="http://schemas.openxmlformats.org/officeDocument/2006/relationships/image" Target="../media/image59.wmf"/><Relationship Id="rId3" Type="http://schemas.openxmlformats.org/officeDocument/2006/relationships/oleObject" Target="../embeddings/oleObject47.bin"/><Relationship Id="rId4" Type="http://schemas.openxmlformats.org/officeDocument/2006/relationships/image" Target="../media/image60.wmf"/><Relationship Id="rId5" Type="http://schemas.openxmlformats.org/officeDocument/2006/relationships/oleObject" Target="../embeddings/oleObject48.bin"/><Relationship Id="rId6" Type="http://schemas.openxmlformats.org/officeDocument/2006/relationships/image" Target="../media/image61.wmf"/><Relationship Id="rId7" Type="http://schemas.openxmlformats.org/officeDocument/2006/relationships/oleObject" Target="../embeddings/oleObject49.bin"/><Relationship Id="rId8" Type="http://schemas.openxmlformats.org/officeDocument/2006/relationships/image" Target="../media/image62.wmf"/><Relationship Id="rId9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oleObject" Target="../embeddings/oleObject50.bin"/><Relationship Id="rId2" Type="http://schemas.openxmlformats.org/officeDocument/2006/relationships/image" Target="../media/image63.wmf"/><Relationship Id="rId3" Type="http://schemas.openxmlformats.org/officeDocument/2006/relationships/oleObject" Target="../embeddings/oleObject51.bin"/><Relationship Id="rId4" Type="http://schemas.openxmlformats.org/officeDocument/2006/relationships/image" Target="../media/image64.wmf"/><Relationship Id="rId5" Type="http://schemas.openxmlformats.org/officeDocument/2006/relationships/oleObject" Target="../embeddings/oleObject52.bin"/><Relationship Id="rId6" Type="http://schemas.openxmlformats.org/officeDocument/2006/relationships/image" Target="../media/image65.wmf"/><Relationship Id="rId7" Type="http://schemas.openxmlformats.org/officeDocument/2006/relationships/oleObject" Target="../embeddings/oleObject53.bin"/><Relationship Id="rId8" Type="http://schemas.openxmlformats.org/officeDocument/2006/relationships/image" Target="../media/image66.wmf"/><Relationship Id="rId9" Type="http://schemas.openxmlformats.org/officeDocument/2006/relationships/oleObject" Target="../embeddings/oleObject54.bin"/><Relationship Id="rId10" Type="http://schemas.openxmlformats.org/officeDocument/2006/relationships/image" Target="../media/image67.wmf"/><Relationship Id="rId11" Type="http://schemas.openxmlformats.org/officeDocument/2006/relationships/oleObject" Target="../embeddings/oleObject55.bin"/><Relationship Id="rId12" Type="http://schemas.openxmlformats.org/officeDocument/2006/relationships/image" Target="../media/image68.wmf"/><Relationship Id="rId13" Type="http://schemas.openxmlformats.org/officeDocument/2006/relationships/oleObject" Target="../embeddings/oleObject56.bin"/><Relationship Id="rId14" Type="http://schemas.openxmlformats.org/officeDocument/2006/relationships/image" Target="../media/image69.wmf"/><Relationship Id="rId15" Type="http://schemas.openxmlformats.org/officeDocument/2006/relationships/oleObject" Target="../embeddings/oleObject57.bin"/><Relationship Id="rId16" Type="http://schemas.openxmlformats.org/officeDocument/2006/relationships/image" Target="../media/image70.wmf"/><Relationship Id="rId17" Type="http://schemas.openxmlformats.org/officeDocument/2006/relationships/oleObject" Target="../embeddings/oleObject58.bin"/><Relationship Id="rId18" Type="http://schemas.openxmlformats.org/officeDocument/2006/relationships/image" Target="../media/image71.wmf"/><Relationship Id="rId19" Type="http://schemas.openxmlformats.org/officeDocument/2006/relationships/oleObject" Target="../embeddings/oleObject59.bin"/><Relationship Id="rId20" Type="http://schemas.openxmlformats.org/officeDocument/2006/relationships/image" Target="../media/image72.wmf"/><Relationship Id="rId21" Type="http://schemas.openxmlformats.org/officeDocument/2006/relationships/oleObject" Target="../embeddings/oleObject60.bin"/><Relationship Id="rId22" Type="http://schemas.openxmlformats.org/officeDocument/2006/relationships/image" Target="../media/image73.wmf"/><Relationship Id="rId23" Type="http://schemas.openxmlformats.org/officeDocument/2006/relationships/oleObject" Target="../embeddings/oleObject61.bin"/><Relationship Id="rId24" Type="http://schemas.openxmlformats.org/officeDocument/2006/relationships/image" Target="../media/image74.wmf"/><Relationship Id="rId25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75.png"/><Relationship Id="rId2" Type="http://schemas.openxmlformats.org/officeDocument/2006/relationships/slideLayout" Target="../slideLayouts/slideLayout3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23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62.bin"/><Relationship Id="rId2" Type="http://schemas.openxmlformats.org/officeDocument/2006/relationships/image" Target="../media/image76.wmf"/><Relationship Id="rId3" Type="http://schemas.openxmlformats.org/officeDocument/2006/relationships/image" Target="../media/image1.gif"/><Relationship Id="rId4" Type="http://schemas.openxmlformats.org/officeDocument/2006/relationships/image" Target="../media/image2.png"/><Relationship Id="rId5" Type="http://schemas.openxmlformats.org/officeDocument/2006/relationships/oleObject" Target="../embeddings/oleObject63.bin"/><Relationship Id="rId6" Type="http://schemas.openxmlformats.org/officeDocument/2006/relationships/image" Target="../media/image77.wmf"/><Relationship Id="rId7" Type="http://schemas.openxmlformats.org/officeDocument/2006/relationships/oleObject" Target="../embeddings/oleObject64.bin"/><Relationship Id="rId8" Type="http://schemas.openxmlformats.org/officeDocument/2006/relationships/image" Target="../media/image78.wmf"/><Relationship Id="rId9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oleObject" Target="../embeddings/oleObject65.bin"/><Relationship Id="rId2" Type="http://schemas.openxmlformats.org/officeDocument/2006/relationships/image" Target="../media/image79.wmf"/><Relationship Id="rId3" Type="http://schemas.openxmlformats.org/officeDocument/2006/relationships/oleObject" Target="../embeddings/oleObject66.bin"/><Relationship Id="rId4" Type="http://schemas.openxmlformats.org/officeDocument/2006/relationships/image" Target="../media/image80.wmf"/><Relationship Id="rId5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oleObject" Target="../embeddings/oleObject67.bin"/><Relationship Id="rId2" Type="http://schemas.openxmlformats.org/officeDocument/2006/relationships/image" Target="../media/image81.wmf"/><Relationship Id="rId3" Type="http://schemas.openxmlformats.org/officeDocument/2006/relationships/oleObject" Target="../embeddings/oleObject68.bin"/><Relationship Id="rId4" Type="http://schemas.openxmlformats.org/officeDocument/2006/relationships/image" Target="../media/image82.wmf"/><Relationship Id="rId5" Type="http://schemas.openxmlformats.org/officeDocument/2006/relationships/oleObject" Target="../embeddings/oleObject69.bin"/><Relationship Id="rId6" Type="http://schemas.openxmlformats.org/officeDocument/2006/relationships/image" Target="../media/image83.wmf"/><Relationship Id="rId7" Type="http://schemas.openxmlformats.org/officeDocument/2006/relationships/oleObject" Target="../embeddings/oleObject70.bin"/><Relationship Id="rId8" Type="http://schemas.openxmlformats.org/officeDocument/2006/relationships/image" Target="../media/image84.wmf"/><Relationship Id="rId9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oleObject" Target="../embeddings/oleObject71.bin"/><Relationship Id="rId2" Type="http://schemas.openxmlformats.org/officeDocument/2006/relationships/image" Target="../media/image85.wmf"/><Relationship Id="rId3" Type="http://schemas.openxmlformats.org/officeDocument/2006/relationships/oleObject" Target="../embeddings/oleObject72.bin"/><Relationship Id="rId4" Type="http://schemas.openxmlformats.org/officeDocument/2006/relationships/image" Target="../media/image86.wmf"/><Relationship Id="rId5" Type="http://schemas.openxmlformats.org/officeDocument/2006/relationships/oleObject" Target="../embeddings/oleObject73.bin"/><Relationship Id="rId6" Type="http://schemas.openxmlformats.org/officeDocument/2006/relationships/image" Target="../media/image87.wmf"/><Relationship Id="rId7" Type="http://schemas.openxmlformats.org/officeDocument/2006/relationships/oleObject" Target="../embeddings/oleObject74.bin"/><Relationship Id="rId8" Type="http://schemas.openxmlformats.org/officeDocument/2006/relationships/image" Target="../media/image88.wmf"/><Relationship Id="rId9" Type="http://schemas.openxmlformats.org/officeDocument/2006/relationships/oleObject" Target="../embeddings/oleObject75.bin"/><Relationship Id="rId10" Type="http://schemas.openxmlformats.org/officeDocument/2006/relationships/image" Target="../media/image89.wmf"/><Relationship Id="rId11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oleObject" Target="../embeddings/oleObject76.bin"/><Relationship Id="rId2" Type="http://schemas.openxmlformats.org/officeDocument/2006/relationships/image" Target="../media/image90.wmf"/><Relationship Id="rId3" Type="http://schemas.openxmlformats.org/officeDocument/2006/relationships/oleObject" Target="../embeddings/oleObject77.bin"/><Relationship Id="rId4" Type="http://schemas.openxmlformats.org/officeDocument/2006/relationships/image" Target="../media/image91.wmf"/><Relationship Id="rId5" Type="http://schemas.openxmlformats.org/officeDocument/2006/relationships/oleObject" Target="../embeddings/oleObject78.bin"/><Relationship Id="rId6" Type="http://schemas.openxmlformats.org/officeDocument/2006/relationships/image" Target="../media/image92.wmf"/><Relationship Id="rId7" Type="http://schemas.openxmlformats.org/officeDocument/2006/relationships/oleObject" Target="../embeddings/oleObject79.bin"/><Relationship Id="rId8" Type="http://schemas.openxmlformats.org/officeDocument/2006/relationships/image" Target="../media/image93.wmf"/><Relationship Id="rId9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oleObject" Target="../embeddings/oleObject80.bin"/><Relationship Id="rId2" Type="http://schemas.openxmlformats.org/officeDocument/2006/relationships/image" Target="../media/image94.wmf"/><Relationship Id="rId3" Type="http://schemas.openxmlformats.org/officeDocument/2006/relationships/oleObject" Target="../embeddings/oleObject81.bin"/><Relationship Id="rId4" Type="http://schemas.openxmlformats.org/officeDocument/2006/relationships/image" Target="../media/image95.wmf"/><Relationship Id="rId5" Type="http://schemas.openxmlformats.org/officeDocument/2006/relationships/oleObject" Target="../embeddings/oleObject82.bin"/><Relationship Id="rId6" Type="http://schemas.openxmlformats.org/officeDocument/2006/relationships/image" Target="../media/image96.wmf"/><Relationship Id="rId7" Type="http://schemas.openxmlformats.org/officeDocument/2006/relationships/oleObject" Target="../embeddings/oleObject83.bin"/><Relationship Id="rId8" Type="http://schemas.openxmlformats.org/officeDocument/2006/relationships/image" Target="../media/image97.wmf"/><Relationship Id="rId9" Type="http://schemas.openxmlformats.org/officeDocument/2006/relationships/oleObject" Target="../embeddings/oleObject84.bin"/><Relationship Id="rId10" Type="http://schemas.openxmlformats.org/officeDocument/2006/relationships/image" Target="../media/image98.wmf"/><Relationship Id="rId11" Type="http://schemas.openxmlformats.org/officeDocument/2006/relationships/oleObject" Target="../embeddings/oleObject85.bin"/><Relationship Id="rId12" Type="http://schemas.openxmlformats.org/officeDocument/2006/relationships/image" Target="../media/image99.wmf"/><Relationship Id="rId13" Type="http://schemas.openxmlformats.org/officeDocument/2006/relationships/oleObject" Target="../embeddings/oleObject86.bin"/><Relationship Id="rId14" Type="http://schemas.openxmlformats.org/officeDocument/2006/relationships/image" Target="../media/image100.wmf"/><Relationship Id="rId15" Type="http://schemas.openxmlformats.org/officeDocument/2006/relationships/oleObject" Target="../embeddings/oleObject87.bin"/><Relationship Id="rId16" Type="http://schemas.openxmlformats.org/officeDocument/2006/relationships/image" Target="../media/image101.wmf"/><Relationship Id="rId17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9.bin"/><Relationship Id="rId2" Type="http://schemas.openxmlformats.org/officeDocument/2006/relationships/image" Target="../media/image11.wmf"/><Relationship Id="rId3" Type="http://schemas.openxmlformats.org/officeDocument/2006/relationships/image" Target="../media/image2.png"/><Relationship Id="rId4" Type="http://schemas.openxmlformats.org/officeDocument/2006/relationships/oleObject" Target="../embeddings/oleObject10.bin"/><Relationship Id="rId5" Type="http://schemas.openxmlformats.org/officeDocument/2006/relationships/image" Target="../media/image12.wmf"/><Relationship Id="rId6" Type="http://schemas.openxmlformats.org/officeDocument/2006/relationships/oleObject" Target="../embeddings/oleObject11.bin"/><Relationship Id="rId7" Type="http://schemas.openxmlformats.org/officeDocument/2006/relationships/image" Target="../media/image13.wmf"/><Relationship Id="rId8" Type="http://schemas.openxmlformats.org/officeDocument/2006/relationships/oleObject" Target="../embeddings/oleObject12.bin"/><Relationship Id="rId9" Type="http://schemas.openxmlformats.org/officeDocument/2006/relationships/image" Target="../media/image14.wmf"/><Relationship Id="rId10" Type="http://schemas.openxmlformats.org/officeDocument/2006/relationships/oleObject" Target="../embeddings/oleObject13.bin"/><Relationship Id="rId11" Type="http://schemas.openxmlformats.org/officeDocument/2006/relationships/image" Target="../media/image15.wmf"/><Relationship Id="rId12" Type="http://schemas.openxmlformats.org/officeDocument/2006/relationships/oleObject" Target="../embeddings/oleObject14.bin"/><Relationship Id="rId13" Type="http://schemas.openxmlformats.org/officeDocument/2006/relationships/image" Target="../media/image16.wmf"/><Relationship Id="rId14" Type="http://schemas.openxmlformats.org/officeDocument/2006/relationships/slideLayout" Target="../slideLayouts/slideLayout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23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88.bin"/><Relationship Id="rId4" Type="http://schemas.openxmlformats.org/officeDocument/2006/relationships/image" Target="../media/image102.wmf"/><Relationship Id="rId5" Type="http://schemas.openxmlformats.org/officeDocument/2006/relationships/oleObject" Target="../embeddings/oleObject89.bin"/><Relationship Id="rId6" Type="http://schemas.openxmlformats.org/officeDocument/2006/relationships/image" Target="../media/image103.wmf"/><Relationship Id="rId7" Type="http://schemas.openxmlformats.org/officeDocument/2006/relationships/oleObject" Target="../embeddings/oleObject90.bin"/><Relationship Id="rId8" Type="http://schemas.openxmlformats.org/officeDocument/2006/relationships/image" Target="../media/image104.wmf"/><Relationship Id="rId9" Type="http://schemas.openxmlformats.org/officeDocument/2006/relationships/oleObject" Target="../embeddings/oleObject91.bin"/><Relationship Id="rId10" Type="http://schemas.openxmlformats.org/officeDocument/2006/relationships/image" Target="../media/image105.wmf"/><Relationship Id="rId11" Type="http://schemas.openxmlformats.org/officeDocument/2006/relationships/slideLayout" Target="../slideLayouts/slideLayout4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5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6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6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image" Target="../media/image23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92.bin"/><Relationship Id="rId4" Type="http://schemas.openxmlformats.org/officeDocument/2006/relationships/image" Target="../media/image106.wmf"/><Relationship Id="rId5" Type="http://schemas.openxmlformats.org/officeDocument/2006/relationships/oleObject" Target="../embeddings/oleObject93.bin"/><Relationship Id="rId6" Type="http://schemas.openxmlformats.org/officeDocument/2006/relationships/image" Target="../media/image107.wmf"/><Relationship Id="rId7" Type="http://schemas.openxmlformats.org/officeDocument/2006/relationships/oleObject" Target="../embeddings/oleObject94.bin"/><Relationship Id="rId8" Type="http://schemas.openxmlformats.org/officeDocument/2006/relationships/image" Target="../media/image108.wmf"/><Relationship Id="rId9" Type="http://schemas.openxmlformats.org/officeDocument/2006/relationships/oleObject" Target="../embeddings/oleObject95.bin"/><Relationship Id="rId10" Type="http://schemas.openxmlformats.org/officeDocument/2006/relationships/image" Target="../media/image109.wmf"/><Relationship Id="rId11" Type="http://schemas.openxmlformats.org/officeDocument/2006/relationships/slideLayout" Target="../slideLayouts/slideLayout8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5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5.bin"/><Relationship Id="rId3" Type="http://schemas.openxmlformats.org/officeDocument/2006/relationships/image" Target="../media/image17.wmf"/><Relationship Id="rId4" Type="http://schemas.openxmlformats.org/officeDocument/2006/relationships/oleObject" Target="../embeddings/oleObject16.bin"/><Relationship Id="rId5" Type="http://schemas.openxmlformats.org/officeDocument/2006/relationships/image" Target="../media/image18.wmf"/><Relationship Id="rId6" Type="http://schemas.openxmlformats.org/officeDocument/2006/relationships/oleObject" Target="../embeddings/oleObject17.bin"/><Relationship Id="rId7" Type="http://schemas.openxmlformats.org/officeDocument/2006/relationships/image" Target="../media/image19.wmf"/><Relationship Id="rId8" Type="http://schemas.openxmlformats.org/officeDocument/2006/relationships/image" Target="../media/image20.png"/><Relationship Id="rId9" Type="http://schemas.openxmlformats.org/officeDocument/2006/relationships/image" Target="../media/image20.png"/><Relationship Id="rId10" Type="http://schemas.openxmlformats.org/officeDocument/2006/relationships/image" Target="../media/image21.png"/><Relationship Id="rId11" Type="http://schemas.openxmlformats.org/officeDocument/2006/relationships/slideLayout" Target="../slideLayouts/slideLayout3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oleObject" Target="../embeddings/oleObject96.bin"/><Relationship Id="rId2" Type="http://schemas.openxmlformats.org/officeDocument/2006/relationships/image" Target="../media/image110.wmf"/><Relationship Id="rId3" Type="http://schemas.openxmlformats.org/officeDocument/2006/relationships/oleObject" Target="../embeddings/oleObject97.bin"/><Relationship Id="rId4" Type="http://schemas.openxmlformats.org/officeDocument/2006/relationships/image" Target="../media/image111.wmf"/><Relationship Id="rId5" Type="http://schemas.openxmlformats.org/officeDocument/2006/relationships/slideLayout" Target="../slideLayouts/slideLayout2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image" Target="../media/image23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98.bin"/><Relationship Id="rId3" Type="http://schemas.openxmlformats.org/officeDocument/2006/relationships/image" Target="../media/image112.wmf"/><Relationship Id="rId4" Type="http://schemas.openxmlformats.org/officeDocument/2006/relationships/oleObject" Target="../embeddings/oleObject99.bin"/><Relationship Id="rId5" Type="http://schemas.openxmlformats.org/officeDocument/2006/relationships/image" Target="../media/image113.wmf"/><Relationship Id="rId6" Type="http://schemas.openxmlformats.org/officeDocument/2006/relationships/oleObject" Target="../embeddings/oleObject100.bin"/><Relationship Id="rId7" Type="http://schemas.openxmlformats.org/officeDocument/2006/relationships/image" Target="../media/image114.wmf"/><Relationship Id="rId8" Type="http://schemas.openxmlformats.org/officeDocument/2006/relationships/oleObject" Target="../embeddings/oleObject101.bin"/><Relationship Id="rId9" Type="http://schemas.openxmlformats.org/officeDocument/2006/relationships/image" Target="../media/image115.wmf"/><Relationship Id="rId10" Type="http://schemas.openxmlformats.org/officeDocument/2006/relationships/oleObject" Target="../embeddings/oleObject102.bin"/><Relationship Id="rId11" Type="http://schemas.openxmlformats.org/officeDocument/2006/relationships/image" Target="../media/image116.wmf"/><Relationship Id="rId12" Type="http://schemas.openxmlformats.org/officeDocument/2006/relationships/oleObject" Target="../embeddings/oleObject103.bin"/><Relationship Id="rId13" Type="http://schemas.openxmlformats.org/officeDocument/2006/relationships/image" Target="../media/image117.wmf"/><Relationship Id="rId14" Type="http://schemas.openxmlformats.org/officeDocument/2006/relationships/slideLayout" Target="../slideLayouts/slideLayout11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04.bin"/><Relationship Id="rId3" Type="http://schemas.openxmlformats.org/officeDocument/2006/relationships/image" Target="../media/image118.wmf"/><Relationship Id="rId4" Type="http://schemas.openxmlformats.org/officeDocument/2006/relationships/oleObject" Target="../embeddings/oleObject105.bin"/><Relationship Id="rId5" Type="http://schemas.openxmlformats.org/officeDocument/2006/relationships/image" Target="../media/image119.wmf"/><Relationship Id="rId6" Type="http://schemas.openxmlformats.org/officeDocument/2006/relationships/oleObject" Target="../embeddings/oleObject106.bin"/><Relationship Id="rId7" Type="http://schemas.openxmlformats.org/officeDocument/2006/relationships/image" Target="../media/image120.wmf"/><Relationship Id="rId8" Type="http://schemas.openxmlformats.org/officeDocument/2006/relationships/oleObject" Target="../embeddings/oleObject107.bin"/><Relationship Id="rId9" Type="http://schemas.openxmlformats.org/officeDocument/2006/relationships/image" Target="../media/image121.wmf"/><Relationship Id="rId10" Type="http://schemas.openxmlformats.org/officeDocument/2006/relationships/oleObject" Target="../embeddings/oleObject108.bin"/><Relationship Id="rId11" Type="http://schemas.openxmlformats.org/officeDocument/2006/relationships/image" Target="../media/image122.wmf"/><Relationship Id="rId12" Type="http://schemas.openxmlformats.org/officeDocument/2006/relationships/oleObject" Target="../embeddings/oleObject109.bin"/><Relationship Id="rId13" Type="http://schemas.openxmlformats.org/officeDocument/2006/relationships/image" Target="../media/image123.wmf"/><Relationship Id="rId14" Type="http://schemas.openxmlformats.org/officeDocument/2006/relationships/slideLayout" Target="../slideLayouts/slideLayout10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image" Target="../media/image23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10.bin"/><Relationship Id="rId3" Type="http://schemas.openxmlformats.org/officeDocument/2006/relationships/image" Target="../media/image124.wmf"/><Relationship Id="rId4" Type="http://schemas.openxmlformats.org/officeDocument/2006/relationships/oleObject" Target="../embeddings/oleObject111.bin"/><Relationship Id="rId5" Type="http://schemas.openxmlformats.org/officeDocument/2006/relationships/image" Target="../media/image125.wmf"/><Relationship Id="rId6" Type="http://schemas.openxmlformats.org/officeDocument/2006/relationships/oleObject" Target="../embeddings/oleObject112.bin"/><Relationship Id="rId7" Type="http://schemas.openxmlformats.org/officeDocument/2006/relationships/image" Target="../media/image126.wmf"/><Relationship Id="rId8" Type="http://schemas.openxmlformats.org/officeDocument/2006/relationships/oleObject" Target="../embeddings/oleObject113.bin"/><Relationship Id="rId9" Type="http://schemas.openxmlformats.org/officeDocument/2006/relationships/image" Target="../media/image127.wmf"/><Relationship Id="rId10" Type="http://schemas.openxmlformats.org/officeDocument/2006/relationships/oleObject" Target="../embeddings/oleObject114.bin"/><Relationship Id="rId11" Type="http://schemas.openxmlformats.org/officeDocument/2006/relationships/image" Target="../media/image124.wmf"/><Relationship Id="rId12" Type="http://schemas.openxmlformats.org/officeDocument/2006/relationships/oleObject" Target="../embeddings/oleObject115.bin"/><Relationship Id="rId13" Type="http://schemas.openxmlformats.org/officeDocument/2006/relationships/image" Target="../media/image128.wmf"/><Relationship Id="rId14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slideLayout" Target="../slideLayouts/slideLayout32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image" Target="../media/image129.png"/><Relationship Id="rId2" Type="http://schemas.openxmlformats.org/officeDocument/2006/relationships/slideLayout" Target="../slideLayouts/slideLayout19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image" Target="../media/image130.png"/><Relationship Id="rId2" Type="http://schemas.openxmlformats.org/officeDocument/2006/relationships/slideLayout" Target="../slideLayouts/slideLayout25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image" Target="../media/image131.png"/><Relationship Id="rId2" Type="http://schemas.openxmlformats.org/officeDocument/2006/relationships/slideLayout" Target="../slideLayouts/slideLayout27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image" Target="../media/image23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2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32.png"/><Relationship Id="rId3" Type="http://schemas.openxmlformats.org/officeDocument/2006/relationships/oleObject" Target="../embeddings/oleObject116.bin"/><Relationship Id="rId4" Type="http://schemas.openxmlformats.org/officeDocument/2006/relationships/image" Target="../media/image133.wmf"/><Relationship Id="rId5" Type="http://schemas.openxmlformats.org/officeDocument/2006/relationships/oleObject" Target="../embeddings/oleObject117.bin"/><Relationship Id="rId6" Type="http://schemas.openxmlformats.org/officeDocument/2006/relationships/image" Target="../media/image134.wmf"/><Relationship Id="rId7" Type="http://schemas.openxmlformats.org/officeDocument/2006/relationships/slideLayout" Target="../slideLayouts/slideLayout13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18.bin"/><Relationship Id="rId3" Type="http://schemas.openxmlformats.org/officeDocument/2006/relationships/image" Target="../media/image135.wmf"/><Relationship Id="rId4" Type="http://schemas.openxmlformats.org/officeDocument/2006/relationships/slideLayout" Target="../slideLayouts/slideLayout13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19.bin"/><Relationship Id="rId3" Type="http://schemas.openxmlformats.org/officeDocument/2006/relationships/image" Target="../media/image136.wmf"/><Relationship Id="rId4" Type="http://schemas.openxmlformats.org/officeDocument/2006/relationships/oleObject" Target="../embeddings/oleObject120.bin"/><Relationship Id="rId5" Type="http://schemas.openxmlformats.org/officeDocument/2006/relationships/image" Target="../media/image137.wmf"/><Relationship Id="rId6" Type="http://schemas.openxmlformats.org/officeDocument/2006/relationships/oleObject" Target="../embeddings/oleObject121.bin"/><Relationship Id="rId7" Type="http://schemas.openxmlformats.org/officeDocument/2006/relationships/image" Target="../media/image138.wmf"/><Relationship Id="rId8" Type="http://schemas.openxmlformats.org/officeDocument/2006/relationships/oleObject" Target="../embeddings/oleObject122.bin"/><Relationship Id="rId9" Type="http://schemas.openxmlformats.org/officeDocument/2006/relationships/image" Target="../media/image139.wmf"/><Relationship Id="rId10" Type="http://schemas.openxmlformats.org/officeDocument/2006/relationships/oleObject" Target="../embeddings/oleObject123.bin"/><Relationship Id="rId11" Type="http://schemas.openxmlformats.org/officeDocument/2006/relationships/image" Target="../media/image140.wmf"/><Relationship Id="rId12" Type="http://schemas.openxmlformats.org/officeDocument/2006/relationships/oleObject" Target="../embeddings/oleObject124.bin"/><Relationship Id="rId13" Type="http://schemas.openxmlformats.org/officeDocument/2006/relationships/image" Target="../media/image141.wmf"/><Relationship Id="rId14" Type="http://schemas.openxmlformats.org/officeDocument/2006/relationships/oleObject" Target="../embeddings/oleObject125.bin"/><Relationship Id="rId15" Type="http://schemas.openxmlformats.org/officeDocument/2006/relationships/image" Target="../media/image142.wmf"/><Relationship Id="rId16" Type="http://schemas.openxmlformats.org/officeDocument/2006/relationships/oleObject" Target="../embeddings/oleObject126.bin"/><Relationship Id="rId17" Type="http://schemas.openxmlformats.org/officeDocument/2006/relationships/image" Target="../media/image143.wmf"/><Relationship Id="rId18" Type="http://schemas.openxmlformats.org/officeDocument/2006/relationships/slideLayout" Target="../slideLayouts/slideLayout16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27.bin"/><Relationship Id="rId3" Type="http://schemas.openxmlformats.org/officeDocument/2006/relationships/image" Target="../media/image144.wmf"/><Relationship Id="rId4" Type="http://schemas.openxmlformats.org/officeDocument/2006/relationships/oleObject" Target="../embeddings/oleObject128.bin"/><Relationship Id="rId5" Type="http://schemas.openxmlformats.org/officeDocument/2006/relationships/image" Target="../media/image145.wmf"/><Relationship Id="rId6" Type="http://schemas.openxmlformats.org/officeDocument/2006/relationships/oleObject" Target="../embeddings/oleObject129.bin"/><Relationship Id="rId7" Type="http://schemas.openxmlformats.org/officeDocument/2006/relationships/image" Target="../media/image146.wmf"/><Relationship Id="rId8" Type="http://schemas.openxmlformats.org/officeDocument/2006/relationships/oleObject" Target="../embeddings/oleObject130.bin"/><Relationship Id="rId9" Type="http://schemas.openxmlformats.org/officeDocument/2006/relationships/image" Target="../media/image147.wmf"/><Relationship Id="rId10" Type="http://schemas.openxmlformats.org/officeDocument/2006/relationships/oleObject" Target="../embeddings/oleObject131.bin"/><Relationship Id="rId11" Type="http://schemas.openxmlformats.org/officeDocument/2006/relationships/image" Target="../media/image148.wmf"/><Relationship Id="rId12" Type="http://schemas.openxmlformats.org/officeDocument/2006/relationships/oleObject" Target="../embeddings/oleObject132.bin"/><Relationship Id="rId13" Type="http://schemas.openxmlformats.org/officeDocument/2006/relationships/image" Target="../media/image149.wmf"/><Relationship Id="rId14" Type="http://schemas.openxmlformats.org/officeDocument/2006/relationships/oleObject" Target="../embeddings/oleObject133.bin"/><Relationship Id="rId15" Type="http://schemas.openxmlformats.org/officeDocument/2006/relationships/image" Target="../media/image150.wmf"/><Relationship Id="rId16" Type="http://schemas.openxmlformats.org/officeDocument/2006/relationships/oleObject" Target="../embeddings/oleObject134.bin"/><Relationship Id="rId17" Type="http://schemas.openxmlformats.org/officeDocument/2006/relationships/image" Target="../media/image151.wmf"/><Relationship Id="rId18" Type="http://schemas.openxmlformats.org/officeDocument/2006/relationships/slideLayout" Target="../slideLayouts/slideLayout1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35.bin"/><Relationship Id="rId3" Type="http://schemas.openxmlformats.org/officeDocument/2006/relationships/image" Target="../media/image144.wmf"/><Relationship Id="rId4" Type="http://schemas.openxmlformats.org/officeDocument/2006/relationships/oleObject" Target="../embeddings/oleObject136.bin"/><Relationship Id="rId5" Type="http://schemas.openxmlformats.org/officeDocument/2006/relationships/image" Target="../media/image152.wmf"/><Relationship Id="rId6" Type="http://schemas.openxmlformats.org/officeDocument/2006/relationships/oleObject" Target="../embeddings/oleObject137.bin"/><Relationship Id="rId7" Type="http://schemas.openxmlformats.org/officeDocument/2006/relationships/image" Target="../media/image153.wmf"/><Relationship Id="rId8" Type="http://schemas.openxmlformats.org/officeDocument/2006/relationships/oleObject" Target="../embeddings/oleObject138.bin"/><Relationship Id="rId9" Type="http://schemas.openxmlformats.org/officeDocument/2006/relationships/image" Target="../media/image154.wmf"/><Relationship Id="rId10" Type="http://schemas.openxmlformats.org/officeDocument/2006/relationships/oleObject" Target="../embeddings/oleObject139.bin"/><Relationship Id="rId11" Type="http://schemas.openxmlformats.org/officeDocument/2006/relationships/image" Target="../media/image155.wmf"/><Relationship Id="rId12" Type="http://schemas.openxmlformats.org/officeDocument/2006/relationships/oleObject" Target="../embeddings/oleObject140.bin"/><Relationship Id="rId13" Type="http://schemas.openxmlformats.org/officeDocument/2006/relationships/image" Target="../media/image156.wmf"/><Relationship Id="rId14" Type="http://schemas.openxmlformats.org/officeDocument/2006/relationships/slideLayout" Target="../slideLayouts/slideLayout15.xml"/>
</Relationships>
</file>

<file path=ppt/slides/_rels/slide71.xml.rels><?xml version="1.0" encoding="UTF-8"?>
<Relationships xmlns="http://schemas.openxmlformats.org/package/2006/relationships"><Relationship Id="rId1" Type="http://schemas.openxmlformats.org/officeDocument/2006/relationships/image" Target="../media/image23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72.xml.rels><?xml version="1.0" encoding="UTF-8"?>
<Relationships xmlns="http://schemas.openxmlformats.org/package/2006/relationships"><Relationship Id="rId1" Type="http://schemas.openxmlformats.org/officeDocument/2006/relationships/image" Target="../media/image157.png"/><Relationship Id="rId2" Type="http://schemas.openxmlformats.org/officeDocument/2006/relationships/slideLayout" Target="../slideLayouts/slideLayout21.xml"/>
</Relationships>
</file>

<file path=ppt/slides/_rels/slide73.xml.rels><?xml version="1.0" encoding="UTF-8"?>
<Relationships xmlns="http://schemas.openxmlformats.org/package/2006/relationships"><Relationship Id="rId1" Type="http://schemas.openxmlformats.org/officeDocument/2006/relationships/image" Target="../media/image158.png"/><Relationship Id="rId2" Type="http://schemas.openxmlformats.org/officeDocument/2006/relationships/slideLayout" Target="../slideLayouts/slideLayout24.xml"/>
</Relationships>
</file>

<file path=ppt/slides/_rels/slide74.xml.rels><?xml version="1.0" encoding="UTF-8"?>
<Relationships xmlns="http://schemas.openxmlformats.org/package/2006/relationships"><Relationship Id="rId1" Type="http://schemas.openxmlformats.org/officeDocument/2006/relationships/image" Target="../media/image159.png"/><Relationship Id="rId2" Type="http://schemas.openxmlformats.org/officeDocument/2006/relationships/slideLayout" Target="../slideLayouts/slideLayout22.xml"/>
</Relationships>
</file>

<file path=ppt/slides/_rels/slide75.xml.rels><?xml version="1.0" encoding="UTF-8"?>
<Relationships xmlns="http://schemas.openxmlformats.org/package/2006/relationships"><Relationship Id="rId1" Type="http://schemas.openxmlformats.org/officeDocument/2006/relationships/image" Target="../media/image160.png"/><Relationship Id="rId2" Type="http://schemas.openxmlformats.org/officeDocument/2006/relationships/slideLayout" Target="../slideLayouts/slideLayout34.xml"/>
</Relationships>
</file>

<file path=ppt/slides/_rels/slide76.xml.rels><?xml version="1.0" encoding="UTF-8"?>
<Relationships xmlns="http://schemas.openxmlformats.org/package/2006/relationships"><Relationship Id="rId1" Type="http://schemas.openxmlformats.org/officeDocument/2006/relationships/image" Target="../media/image160.png"/><Relationship Id="rId2" Type="http://schemas.openxmlformats.org/officeDocument/2006/relationships/slideLayout" Target="../slideLayouts/slideLayout34.xml"/>
</Relationships>
</file>

<file path=ppt/slides/_rels/slide77.xml.rels><?xml version="1.0" encoding="UTF-8"?>
<Relationships xmlns="http://schemas.openxmlformats.org/package/2006/relationships"><Relationship Id="rId1" Type="http://schemas.openxmlformats.org/officeDocument/2006/relationships/image" Target="../media/image161.png"/><Relationship Id="rId2" Type="http://schemas.openxmlformats.org/officeDocument/2006/relationships/slideLayout" Target="../slideLayouts/slideLayout31.xml"/>
</Relationships>
</file>

<file path=ppt/slides/_rels/slide78.xml.rels><?xml version="1.0" encoding="UTF-8"?>
<Relationships xmlns="http://schemas.openxmlformats.org/package/2006/relationships"><Relationship Id="rId1" Type="http://schemas.openxmlformats.org/officeDocument/2006/relationships/image" Target="../media/image162.png"/><Relationship Id="rId2" Type="http://schemas.openxmlformats.org/officeDocument/2006/relationships/slideLayout" Target="../slideLayouts/slideLayout28.xml"/>
</Relationships>
</file>

<file path=ppt/slides/_rels/slide79.xml.rels><?xml version="1.0" encoding="UTF-8"?>
<Relationships xmlns="http://schemas.openxmlformats.org/package/2006/relationships"><Relationship Id="rId1" Type="http://schemas.openxmlformats.org/officeDocument/2006/relationships/image" Target="../media/image163.png"/><Relationship Id="rId2" Type="http://schemas.openxmlformats.org/officeDocument/2006/relationships/slideLayout" Target="../slideLayouts/slideLayout3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0.xml.rels><?xml version="1.0" encoding="UTF-8"?>
<Relationships xmlns="http://schemas.openxmlformats.org/package/2006/relationships"><Relationship Id="rId1" Type="http://schemas.openxmlformats.org/officeDocument/2006/relationships/image" Target="../media/image164.png"/><Relationship Id="rId2" Type="http://schemas.openxmlformats.org/officeDocument/2006/relationships/slideLayout" Target="../slideLayouts/slideLayout18.xml"/>
</Relationships>
</file>

<file path=ppt/slides/_rels/slide81.xml.rels><?xml version="1.0" encoding="UTF-8"?>
<Relationships xmlns="http://schemas.openxmlformats.org/package/2006/relationships"><Relationship Id="rId1" Type="http://schemas.openxmlformats.org/officeDocument/2006/relationships/image" Target="../media/image165.png"/><Relationship Id="rId2" Type="http://schemas.openxmlformats.org/officeDocument/2006/relationships/slideLayout" Target="../slideLayouts/slideLayout20.xml"/>
</Relationships>
</file>

<file path=ppt/slides/_rels/slide82.xml.rels><?xml version="1.0" encoding="UTF-8"?>
<Relationships xmlns="http://schemas.openxmlformats.org/package/2006/relationships"><Relationship Id="rId1" Type="http://schemas.openxmlformats.org/officeDocument/2006/relationships/image" Target="../media/image166.png"/><Relationship Id="rId2" Type="http://schemas.openxmlformats.org/officeDocument/2006/relationships/slideLayout" Target="../slideLayouts/slideLayout23.xml"/>
</Relationships>
</file>

<file path=ppt/slides/_rels/slide83.xml.rels><?xml version="1.0" encoding="UTF-8"?>
<Relationships xmlns="http://schemas.openxmlformats.org/package/2006/relationships"><Relationship Id="rId1" Type="http://schemas.openxmlformats.org/officeDocument/2006/relationships/image" Target="../media/image162.png"/><Relationship Id="rId2" Type="http://schemas.openxmlformats.org/officeDocument/2006/relationships/slideLayout" Target="../slideLayouts/slideLayout28.xml"/>
</Relationships>
</file>

<file path=ppt/slides/_rels/slide84.xml.rels><?xml version="1.0" encoding="UTF-8"?>
<Relationships xmlns="http://schemas.openxmlformats.org/package/2006/relationships"><Relationship Id="rId1" Type="http://schemas.openxmlformats.org/officeDocument/2006/relationships/image" Target="../media/image167.png"/><Relationship Id="rId2" Type="http://schemas.openxmlformats.org/officeDocument/2006/relationships/slideLayout" Target="../slideLayouts/slideLayout26.xml"/>
</Relationships>
</file>

<file path=ppt/slides/_rels/slide85.xml.rels><?xml version="1.0" encoding="UTF-8"?>
<Relationships xmlns="http://schemas.openxmlformats.org/package/2006/relationships"><Relationship Id="rId1" Type="http://schemas.openxmlformats.org/officeDocument/2006/relationships/image" Target="../media/image161.png"/><Relationship Id="rId2" Type="http://schemas.openxmlformats.org/officeDocument/2006/relationships/slideLayout" Target="../slideLayouts/slideLayout2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3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8" name="PlaceHolder 1"/>
          <p:cNvSpPr>
            <a:spLocks noGrp="1"/>
          </p:cNvSpPr>
          <p:nvPr>
            <p:ph type="title"/>
          </p:nvPr>
        </p:nvSpPr>
        <p:spPr>
          <a:xfrm>
            <a:off x="1937880" y="742680"/>
            <a:ext cx="5256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Surds &amp; Indices</a:t>
            </a:r>
            <a:endParaRPr lang="en-US" sz="48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449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0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1" name="Text Box 5"/>
          <p:cNvSpPr/>
          <p:nvPr/>
        </p:nvSpPr>
        <p:spPr>
          <a:xfrm>
            <a:off x="1859040" y="2938320"/>
            <a:ext cx="3313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Simplifying a Surd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2" name="Text Box 6"/>
          <p:cNvSpPr/>
          <p:nvPr/>
        </p:nvSpPr>
        <p:spPr>
          <a:xfrm>
            <a:off x="1877040" y="3392640"/>
            <a:ext cx="3116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Rationalising a Surd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3" name="AutoShape 7">
            <a:hlinkClick r:id="rId3" action="ppaction://hlinksldjump"/>
          </p:cNvPr>
          <p:cNvSpPr/>
          <p:nvPr/>
        </p:nvSpPr>
        <p:spPr>
          <a:xfrm>
            <a:off x="1020600" y="2986200"/>
            <a:ext cx="479520" cy="366480"/>
          </a:xfrm>
          <a:custGeom>
            <a:avLst/>
            <a:gdLst>
              <a:gd name="textAreaLeft" fmla="*/ 23760 w 479520"/>
              <a:gd name="textAreaRight" fmla="*/ 455760 w 479520"/>
              <a:gd name="textAreaTop" fmla="*/ 23760 h 366480"/>
              <a:gd name="textAreaBottom" fmla="*/ 342720 h 366480"/>
            </a:gdLst>
            <a:ahLst/>
            <a:cxnLst/>
            <a:rect l="textAreaLeft" t="textAreaTop" r="textAreaRight" b="textAreaBottom"/>
            <a:pathLst>
              <a:path w="28256" h="21600">
                <a:moveTo>
                  <a:pt x="0" y="0"/>
                </a:moveTo>
                <a:lnTo>
                  <a:pt x="28256" y="0"/>
                </a:lnTo>
                <a:lnTo>
                  <a:pt x="28256" y="21600"/>
                </a:lnTo>
                <a:lnTo>
                  <a:pt x="0" y="21600"/>
                </a:lnTo>
                <a:close/>
              </a:path>
              <a:path fill="lightenLess" w="28256" h="21600">
                <a:moveTo>
                  <a:pt x="0" y="0"/>
                </a:moveTo>
                <a:lnTo>
                  <a:pt x="28256" y="0"/>
                </a:lnTo>
                <a:lnTo>
                  <a:pt x="26856" y="1400"/>
                </a:lnTo>
                <a:lnTo>
                  <a:pt x="1400" y="1400"/>
                </a:lnTo>
                <a:close/>
              </a:path>
              <a:path fill="darken" w="28256" h="21600">
                <a:moveTo>
                  <a:pt x="28256" y="0"/>
                </a:moveTo>
                <a:lnTo>
                  <a:pt x="28256" y="21600"/>
                </a:lnTo>
                <a:lnTo>
                  <a:pt x="26856" y="20200"/>
                </a:lnTo>
                <a:lnTo>
                  <a:pt x="26856" y="1400"/>
                </a:lnTo>
                <a:close/>
              </a:path>
              <a:path fill="darkenLess" w="28256" h="21600">
                <a:moveTo>
                  <a:pt x="2825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856" y="20200"/>
                </a:lnTo>
                <a:close/>
              </a:path>
              <a:path fill="lighten" w="2825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8256" h="21600">
                <a:moveTo>
                  <a:pt x="7121" y="3794"/>
                </a:moveTo>
                <a:lnTo>
                  <a:pt x="21134" y="10800"/>
                </a:lnTo>
                <a:lnTo>
                  <a:pt x="7121" y="17806"/>
                </a:lnTo>
                <a:close/>
              </a:path>
            </a:pathLst>
          </a:cu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4" name="AutoShape 8">
            <a:hlinkClick r:id="rId4" action="ppaction://hlinksldjump"/>
          </p:cNvPr>
          <p:cNvSpPr/>
          <p:nvPr/>
        </p:nvSpPr>
        <p:spPr>
          <a:xfrm>
            <a:off x="1020600" y="3440160"/>
            <a:ext cx="479520" cy="366840"/>
          </a:xfrm>
          <a:custGeom>
            <a:avLst/>
            <a:gdLst>
              <a:gd name="textAreaLeft" fmla="*/ 23760 w 479520"/>
              <a:gd name="textAreaRight" fmla="*/ 455760 w 479520"/>
              <a:gd name="textAreaTop" fmla="*/ 23760 h 366840"/>
              <a:gd name="textAreaBottom" fmla="*/ 343080 h 366840"/>
            </a:gdLst>
            <a:ahLst/>
            <a:cxnLst/>
            <a:rect l="textAreaLeft" t="textAreaTop" r="textAreaRight" b="textAreaBottom"/>
            <a:pathLst>
              <a:path w="28228" h="21600">
                <a:moveTo>
                  <a:pt x="0" y="0"/>
                </a:moveTo>
                <a:lnTo>
                  <a:pt x="28228" y="0"/>
                </a:lnTo>
                <a:lnTo>
                  <a:pt x="28228" y="21600"/>
                </a:lnTo>
                <a:lnTo>
                  <a:pt x="0" y="21600"/>
                </a:lnTo>
                <a:close/>
              </a:path>
              <a:path fill="lightenLess" w="28228" h="21600">
                <a:moveTo>
                  <a:pt x="0" y="0"/>
                </a:moveTo>
                <a:lnTo>
                  <a:pt x="28228" y="0"/>
                </a:lnTo>
                <a:lnTo>
                  <a:pt x="26828" y="1400"/>
                </a:lnTo>
                <a:lnTo>
                  <a:pt x="1400" y="1400"/>
                </a:lnTo>
                <a:close/>
              </a:path>
              <a:path fill="darken" w="28228" h="21600">
                <a:moveTo>
                  <a:pt x="28228" y="0"/>
                </a:moveTo>
                <a:lnTo>
                  <a:pt x="28228" y="21600"/>
                </a:lnTo>
                <a:lnTo>
                  <a:pt x="26828" y="20200"/>
                </a:lnTo>
                <a:lnTo>
                  <a:pt x="26828" y="1400"/>
                </a:lnTo>
                <a:close/>
              </a:path>
              <a:path fill="darkenLess" w="28228" h="21600">
                <a:moveTo>
                  <a:pt x="2822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828" y="20200"/>
                </a:lnTo>
                <a:close/>
              </a:path>
              <a:path fill="lighten" w="2822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8228" h="21600">
                <a:moveTo>
                  <a:pt x="7108" y="3794"/>
                </a:moveTo>
                <a:lnTo>
                  <a:pt x="21121" y="10800"/>
                </a:lnTo>
                <a:lnTo>
                  <a:pt x="7108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5" name="Text Box 9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6" name="Text Box 10"/>
          <p:cNvSpPr/>
          <p:nvPr/>
        </p:nvSpPr>
        <p:spPr>
          <a:xfrm>
            <a:off x="1873440" y="3846600"/>
            <a:ext cx="333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Conjugate Pairs </a:t>
            </a:r>
            <a:r>
              <a:rPr lang="en-GB" sz="800" b="1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(EXTENSION</a:t>
            </a:r>
            <a:r>
              <a:rPr lang="en-GB" sz="1200" b="1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)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7" name="AutoShape 11">
            <a:hlinkClick r:id="rId5" action="ppaction://hlinksldjump"/>
          </p:cNvPr>
          <p:cNvSpPr/>
          <p:nvPr/>
        </p:nvSpPr>
        <p:spPr>
          <a:xfrm>
            <a:off x="1020600" y="3894120"/>
            <a:ext cx="479520" cy="366840"/>
          </a:xfrm>
          <a:custGeom>
            <a:avLst/>
            <a:gdLst>
              <a:gd name="textAreaLeft" fmla="*/ 23760 w 479520"/>
              <a:gd name="textAreaRight" fmla="*/ 455760 w 479520"/>
              <a:gd name="textAreaTop" fmla="*/ 23760 h 366840"/>
              <a:gd name="textAreaBottom" fmla="*/ 343080 h 366840"/>
            </a:gdLst>
            <a:ahLst/>
            <a:cxnLst/>
            <a:rect l="textAreaLeft" t="textAreaTop" r="textAreaRight" b="textAreaBottom"/>
            <a:pathLst>
              <a:path w="28228" h="21600">
                <a:moveTo>
                  <a:pt x="0" y="0"/>
                </a:moveTo>
                <a:lnTo>
                  <a:pt x="28228" y="0"/>
                </a:lnTo>
                <a:lnTo>
                  <a:pt x="28228" y="21600"/>
                </a:lnTo>
                <a:lnTo>
                  <a:pt x="0" y="21600"/>
                </a:lnTo>
                <a:close/>
              </a:path>
              <a:path fill="lightenLess" w="28228" h="21600">
                <a:moveTo>
                  <a:pt x="0" y="0"/>
                </a:moveTo>
                <a:lnTo>
                  <a:pt x="28228" y="0"/>
                </a:lnTo>
                <a:lnTo>
                  <a:pt x="26828" y="1400"/>
                </a:lnTo>
                <a:lnTo>
                  <a:pt x="1400" y="1400"/>
                </a:lnTo>
                <a:close/>
              </a:path>
              <a:path fill="darken" w="28228" h="21600">
                <a:moveTo>
                  <a:pt x="28228" y="0"/>
                </a:moveTo>
                <a:lnTo>
                  <a:pt x="28228" y="21600"/>
                </a:lnTo>
                <a:lnTo>
                  <a:pt x="26828" y="20200"/>
                </a:lnTo>
                <a:lnTo>
                  <a:pt x="26828" y="1400"/>
                </a:lnTo>
                <a:close/>
              </a:path>
              <a:path fill="darkenLess" w="28228" h="21600">
                <a:moveTo>
                  <a:pt x="2822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828" y="20200"/>
                </a:lnTo>
                <a:close/>
              </a:path>
              <a:path fill="lighten" w="2822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8228" h="21600">
                <a:moveTo>
                  <a:pt x="7108" y="3794"/>
                </a:moveTo>
                <a:lnTo>
                  <a:pt x="21121" y="10800"/>
                </a:lnTo>
                <a:lnTo>
                  <a:pt x="7108" y="17806"/>
                </a:lnTo>
                <a:close/>
              </a:path>
            </a:pathLst>
          </a:custGeom>
          <a:solidFill>
            <a:srgbClr val="4AB5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8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9" name="Text Box 5"/>
          <p:cNvSpPr/>
          <p:nvPr/>
        </p:nvSpPr>
        <p:spPr>
          <a:xfrm>
            <a:off x="6332760" y="2944800"/>
            <a:ext cx="2666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Add/Sub Indices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0" name="Text Box 6"/>
          <p:cNvSpPr/>
          <p:nvPr/>
        </p:nvSpPr>
        <p:spPr>
          <a:xfrm>
            <a:off x="6287760" y="3400560"/>
            <a:ext cx="2757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Power of a Power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1" name="AutoShape 7">
            <a:hlinkClick r:id="rId6" action="ppaction://hlinksldjump"/>
          </p:cNvPr>
          <p:cNvSpPr/>
          <p:nvPr/>
        </p:nvSpPr>
        <p:spPr>
          <a:xfrm>
            <a:off x="5580000" y="2995560"/>
            <a:ext cx="498600" cy="360360"/>
          </a:xfrm>
          <a:custGeom>
            <a:avLst/>
            <a:gdLst>
              <a:gd name="textAreaLeft" fmla="*/ 23040 w 498600"/>
              <a:gd name="textAreaRight" fmla="*/ 475560 w 498600"/>
              <a:gd name="textAreaTop" fmla="*/ 23040 h 360360"/>
              <a:gd name="textAreaBottom" fmla="*/ 337320 h 360360"/>
            </a:gdLst>
            <a:ahLst/>
            <a:cxnLst/>
            <a:rect l="textAreaLeft" t="textAreaTop" r="textAreaRight" b="textAreaBottom"/>
            <a:pathLst>
              <a:path w="29878" h="21600">
                <a:moveTo>
                  <a:pt x="0" y="0"/>
                </a:moveTo>
                <a:lnTo>
                  <a:pt x="29878" y="0"/>
                </a:lnTo>
                <a:lnTo>
                  <a:pt x="29878" y="21600"/>
                </a:lnTo>
                <a:lnTo>
                  <a:pt x="0" y="21600"/>
                </a:lnTo>
                <a:close/>
              </a:path>
              <a:path fill="lightenLess" w="29878" h="21600">
                <a:moveTo>
                  <a:pt x="0" y="0"/>
                </a:moveTo>
                <a:lnTo>
                  <a:pt x="29878" y="0"/>
                </a:lnTo>
                <a:lnTo>
                  <a:pt x="28478" y="1400"/>
                </a:lnTo>
                <a:lnTo>
                  <a:pt x="1400" y="1400"/>
                </a:lnTo>
                <a:close/>
              </a:path>
              <a:path fill="darken" w="29878" h="21600">
                <a:moveTo>
                  <a:pt x="29878" y="0"/>
                </a:moveTo>
                <a:lnTo>
                  <a:pt x="29878" y="21600"/>
                </a:lnTo>
                <a:lnTo>
                  <a:pt x="28478" y="20200"/>
                </a:lnTo>
                <a:lnTo>
                  <a:pt x="28478" y="1400"/>
                </a:lnTo>
                <a:close/>
              </a:path>
              <a:path fill="darkenLess" w="29878" h="21600">
                <a:moveTo>
                  <a:pt x="2987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8478" y="20200"/>
                </a:lnTo>
                <a:close/>
              </a:path>
              <a:path fill="lighten" w="2987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9878" h="21600">
                <a:moveTo>
                  <a:pt x="7932" y="3794"/>
                </a:moveTo>
                <a:lnTo>
                  <a:pt x="21945" y="10800"/>
                </a:lnTo>
                <a:lnTo>
                  <a:pt x="7932" y="17806"/>
                </a:lnTo>
                <a:close/>
              </a:path>
            </a:pathLst>
          </a:custGeom>
          <a:solidFill>
            <a:srgbClr val="FF66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2" name="AutoShape 8">
            <a:hlinkClick r:id="rId7" action="ppaction://hlinksldjump"/>
          </p:cNvPr>
          <p:cNvSpPr/>
          <p:nvPr/>
        </p:nvSpPr>
        <p:spPr>
          <a:xfrm>
            <a:off x="5580000" y="3451320"/>
            <a:ext cx="504720" cy="360360"/>
          </a:xfrm>
          <a:custGeom>
            <a:avLst/>
            <a:gdLst>
              <a:gd name="textAreaLeft" fmla="*/ 23040 w 504720"/>
              <a:gd name="textAreaRight" fmla="*/ 481680 w 504720"/>
              <a:gd name="textAreaTop" fmla="*/ 23040 h 360360"/>
              <a:gd name="textAreaBottom" fmla="*/ 337320 h 360360"/>
            </a:gdLst>
            <a:ahLst/>
            <a:cxnLst/>
            <a:rect l="textAreaLeft" t="textAreaTop" r="textAreaRight" b="textAreaBottom"/>
            <a:pathLst>
              <a:path w="30244" h="21600">
                <a:moveTo>
                  <a:pt x="0" y="0"/>
                </a:moveTo>
                <a:lnTo>
                  <a:pt x="30244" y="0"/>
                </a:lnTo>
                <a:lnTo>
                  <a:pt x="30244" y="21600"/>
                </a:lnTo>
                <a:lnTo>
                  <a:pt x="0" y="21600"/>
                </a:lnTo>
                <a:close/>
              </a:path>
              <a:path fill="lightenLess" w="30244" h="21600">
                <a:moveTo>
                  <a:pt x="0" y="0"/>
                </a:moveTo>
                <a:lnTo>
                  <a:pt x="30244" y="0"/>
                </a:lnTo>
                <a:lnTo>
                  <a:pt x="28844" y="1400"/>
                </a:lnTo>
                <a:lnTo>
                  <a:pt x="1400" y="1400"/>
                </a:lnTo>
                <a:close/>
              </a:path>
              <a:path fill="darken" w="30244" h="21600">
                <a:moveTo>
                  <a:pt x="30244" y="0"/>
                </a:moveTo>
                <a:lnTo>
                  <a:pt x="30244" y="21600"/>
                </a:lnTo>
                <a:lnTo>
                  <a:pt x="28844" y="20200"/>
                </a:lnTo>
                <a:lnTo>
                  <a:pt x="28844" y="1400"/>
                </a:lnTo>
                <a:close/>
              </a:path>
              <a:path fill="darkenLess" w="30244" h="21600">
                <a:moveTo>
                  <a:pt x="3024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8844" y="20200"/>
                </a:lnTo>
                <a:close/>
              </a:path>
              <a:path fill="lighten" w="3024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30244" h="21600">
                <a:moveTo>
                  <a:pt x="8116" y="3794"/>
                </a:moveTo>
                <a:lnTo>
                  <a:pt x="22129" y="10800"/>
                </a:lnTo>
                <a:lnTo>
                  <a:pt x="8116" y="17806"/>
                </a:lnTo>
                <a:close/>
              </a:path>
            </a:pathLst>
          </a:cu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3" name="Text Box 10"/>
          <p:cNvSpPr/>
          <p:nvPr/>
        </p:nvSpPr>
        <p:spPr>
          <a:xfrm>
            <a:off x="6288840" y="3854520"/>
            <a:ext cx="2974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Negative / Positive </a:t>
            </a: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Indices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4" name="AutoShape 11">
            <a:hlinkClick r:id="rId8" action="ppaction://hlinksldjump"/>
          </p:cNvPr>
          <p:cNvSpPr/>
          <p:nvPr/>
        </p:nvSpPr>
        <p:spPr>
          <a:xfrm>
            <a:off x="5580000" y="3906720"/>
            <a:ext cx="504720" cy="358920"/>
          </a:xfrm>
          <a:custGeom>
            <a:avLst/>
            <a:gdLst>
              <a:gd name="textAreaLeft" fmla="*/ 23040 w 504720"/>
              <a:gd name="textAreaRight" fmla="*/ 481680 w 504720"/>
              <a:gd name="textAreaTop" fmla="*/ 23040 h 358920"/>
              <a:gd name="textAreaBottom" fmla="*/ 335880 h 358920"/>
            </a:gdLst>
            <a:ahLst/>
            <a:cxnLst/>
            <a:rect l="textAreaLeft" t="textAreaTop" r="textAreaRight" b="textAreaBottom"/>
            <a:pathLst>
              <a:path w="30366" h="21600">
                <a:moveTo>
                  <a:pt x="0" y="0"/>
                </a:moveTo>
                <a:lnTo>
                  <a:pt x="30366" y="0"/>
                </a:lnTo>
                <a:lnTo>
                  <a:pt x="30366" y="21600"/>
                </a:lnTo>
                <a:lnTo>
                  <a:pt x="0" y="21600"/>
                </a:lnTo>
                <a:close/>
              </a:path>
              <a:path fill="lightenLess" w="30366" h="21600">
                <a:moveTo>
                  <a:pt x="0" y="0"/>
                </a:moveTo>
                <a:lnTo>
                  <a:pt x="30366" y="0"/>
                </a:lnTo>
                <a:lnTo>
                  <a:pt x="28966" y="1400"/>
                </a:lnTo>
                <a:lnTo>
                  <a:pt x="1400" y="1400"/>
                </a:lnTo>
                <a:close/>
              </a:path>
              <a:path fill="darken" w="30366" h="21600">
                <a:moveTo>
                  <a:pt x="30366" y="0"/>
                </a:moveTo>
                <a:lnTo>
                  <a:pt x="30366" y="21600"/>
                </a:lnTo>
                <a:lnTo>
                  <a:pt x="28966" y="20200"/>
                </a:lnTo>
                <a:lnTo>
                  <a:pt x="28966" y="1400"/>
                </a:lnTo>
                <a:close/>
              </a:path>
              <a:path fill="darkenLess" w="30366" h="21600">
                <a:moveTo>
                  <a:pt x="3036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8966" y="20200"/>
                </a:lnTo>
                <a:close/>
              </a:path>
              <a:path fill="lighten" w="3036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30366" h="21600">
                <a:moveTo>
                  <a:pt x="8176" y="3794"/>
                </a:moveTo>
                <a:lnTo>
                  <a:pt x="22189" y="10800"/>
                </a:lnTo>
                <a:lnTo>
                  <a:pt x="8176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5" name="Text Box 13"/>
          <p:cNvSpPr/>
          <p:nvPr/>
        </p:nvSpPr>
        <p:spPr>
          <a:xfrm>
            <a:off x="6289920" y="4308480"/>
            <a:ext cx="2585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Fraction Indices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6" name="AutoShape 14">
            <a:hlinkClick r:id="rId9" action="ppaction://hlinksldjump"/>
          </p:cNvPr>
          <p:cNvSpPr/>
          <p:nvPr/>
        </p:nvSpPr>
        <p:spPr>
          <a:xfrm>
            <a:off x="5580000" y="4361040"/>
            <a:ext cx="504720" cy="358560"/>
          </a:xfrm>
          <a:custGeom>
            <a:avLst/>
            <a:gdLst>
              <a:gd name="textAreaLeft" fmla="*/ 23040 w 504720"/>
              <a:gd name="textAreaRight" fmla="*/ 481680 w 504720"/>
              <a:gd name="textAreaTop" fmla="*/ 23040 h 358560"/>
              <a:gd name="textAreaBottom" fmla="*/ 335520 h 358560"/>
            </a:gdLst>
            <a:ahLst/>
            <a:cxnLst/>
            <a:rect l="textAreaLeft" t="textAreaTop" r="textAreaRight" b="textAreaBottom"/>
            <a:pathLst>
              <a:path w="30396" h="21600">
                <a:moveTo>
                  <a:pt x="0" y="0"/>
                </a:moveTo>
                <a:lnTo>
                  <a:pt x="30396" y="0"/>
                </a:lnTo>
                <a:lnTo>
                  <a:pt x="30396" y="21600"/>
                </a:lnTo>
                <a:lnTo>
                  <a:pt x="0" y="21600"/>
                </a:lnTo>
                <a:close/>
              </a:path>
              <a:path fill="lightenLess" w="30396" h="21600">
                <a:moveTo>
                  <a:pt x="0" y="0"/>
                </a:moveTo>
                <a:lnTo>
                  <a:pt x="30396" y="0"/>
                </a:lnTo>
                <a:lnTo>
                  <a:pt x="28996" y="1400"/>
                </a:lnTo>
                <a:lnTo>
                  <a:pt x="1400" y="1400"/>
                </a:lnTo>
                <a:close/>
              </a:path>
              <a:path fill="darken" w="30396" h="21600">
                <a:moveTo>
                  <a:pt x="30396" y="0"/>
                </a:moveTo>
                <a:lnTo>
                  <a:pt x="30396" y="21600"/>
                </a:lnTo>
                <a:lnTo>
                  <a:pt x="28996" y="20200"/>
                </a:lnTo>
                <a:lnTo>
                  <a:pt x="28996" y="1400"/>
                </a:lnTo>
                <a:close/>
              </a:path>
              <a:path fill="darkenLess" w="30396" h="21600">
                <a:moveTo>
                  <a:pt x="3039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8996" y="20200"/>
                </a:lnTo>
                <a:close/>
              </a:path>
              <a:path fill="lighten" w="3039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30396" h="21600">
                <a:moveTo>
                  <a:pt x="8192" y="3794"/>
                </a:moveTo>
                <a:lnTo>
                  <a:pt x="22204" y="10800"/>
                </a:lnTo>
                <a:lnTo>
                  <a:pt x="8192" y="17806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7" name="Text Box 10"/>
          <p:cNvSpPr/>
          <p:nvPr/>
        </p:nvSpPr>
        <p:spPr>
          <a:xfrm>
            <a:off x="3075480" y="5253120"/>
            <a:ext cx="3377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Exam Type Questions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8" name="AutoShape 11">
            <a:hlinkClick r:id="rId10" action="ppaction://hlinksldjump"/>
          </p:cNvPr>
          <p:cNvSpPr/>
          <p:nvPr/>
        </p:nvSpPr>
        <p:spPr>
          <a:xfrm>
            <a:off x="2268360" y="5300640"/>
            <a:ext cx="505080" cy="366840"/>
          </a:xfrm>
          <a:custGeom>
            <a:avLst/>
            <a:gdLst>
              <a:gd name="textAreaLeft" fmla="*/ 23760 w 505080"/>
              <a:gd name="textAreaRight" fmla="*/ 481320 w 505080"/>
              <a:gd name="textAreaTop" fmla="*/ 23760 h 366840"/>
              <a:gd name="textAreaBottom" fmla="*/ 343080 h 366840"/>
            </a:gdLst>
            <a:ahLst/>
            <a:cxnLst/>
            <a:rect l="textAreaLeft" t="textAreaTop" r="textAreaRight" b="textAreaBottom"/>
            <a:pathLst>
              <a:path w="29732" h="21600">
                <a:moveTo>
                  <a:pt x="0" y="0"/>
                </a:moveTo>
                <a:lnTo>
                  <a:pt x="29732" y="0"/>
                </a:lnTo>
                <a:lnTo>
                  <a:pt x="29732" y="21600"/>
                </a:lnTo>
                <a:lnTo>
                  <a:pt x="0" y="21600"/>
                </a:lnTo>
                <a:close/>
              </a:path>
              <a:path fill="lightenLess" w="29732" h="21600">
                <a:moveTo>
                  <a:pt x="0" y="0"/>
                </a:moveTo>
                <a:lnTo>
                  <a:pt x="29732" y="0"/>
                </a:lnTo>
                <a:lnTo>
                  <a:pt x="28332" y="1400"/>
                </a:lnTo>
                <a:lnTo>
                  <a:pt x="1400" y="1400"/>
                </a:lnTo>
                <a:close/>
              </a:path>
              <a:path fill="darken" w="29732" h="21600">
                <a:moveTo>
                  <a:pt x="29732" y="0"/>
                </a:moveTo>
                <a:lnTo>
                  <a:pt x="29732" y="21600"/>
                </a:lnTo>
                <a:lnTo>
                  <a:pt x="28332" y="20200"/>
                </a:lnTo>
                <a:lnTo>
                  <a:pt x="28332" y="1400"/>
                </a:lnTo>
                <a:close/>
              </a:path>
              <a:path fill="darkenLess" w="29732" h="21600">
                <a:moveTo>
                  <a:pt x="29732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8332" y="20200"/>
                </a:lnTo>
                <a:close/>
              </a:path>
              <a:path fill="lighten" w="29732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9732" h="21600">
                <a:moveTo>
                  <a:pt x="7859" y="3794"/>
                </a:moveTo>
                <a:lnTo>
                  <a:pt x="21872" y="10800"/>
                </a:lnTo>
                <a:lnTo>
                  <a:pt x="7859" y="17806"/>
                </a:lnTo>
                <a:close/>
              </a:path>
            </a:pathLst>
          </a:custGeom>
          <a:solidFill>
            <a:srgbClr val="D9D9D9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9" name="Text Box 5"/>
          <p:cNvSpPr/>
          <p:nvPr/>
        </p:nvSpPr>
        <p:spPr>
          <a:xfrm>
            <a:off x="1811160" y="2482920"/>
            <a:ext cx="331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What is a surd 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70" name="AutoShape 7">
            <a:hlinkClick r:id="rId11" action="ppaction://hlinksldjump"/>
          </p:cNvPr>
          <p:cNvSpPr/>
          <p:nvPr/>
        </p:nvSpPr>
        <p:spPr>
          <a:xfrm>
            <a:off x="1020600" y="2530440"/>
            <a:ext cx="479520" cy="366840"/>
          </a:xfrm>
          <a:custGeom>
            <a:avLst/>
            <a:gdLst>
              <a:gd name="textAreaLeft" fmla="*/ 23760 w 479520"/>
              <a:gd name="textAreaRight" fmla="*/ 455760 w 479520"/>
              <a:gd name="textAreaTop" fmla="*/ 23760 h 366840"/>
              <a:gd name="textAreaBottom" fmla="*/ 343080 h 366840"/>
            </a:gdLst>
            <a:ahLst/>
            <a:cxnLst/>
            <a:rect l="textAreaLeft" t="textAreaTop" r="textAreaRight" b="textAreaBottom"/>
            <a:pathLst>
              <a:path w="28228" h="21600">
                <a:moveTo>
                  <a:pt x="0" y="0"/>
                </a:moveTo>
                <a:lnTo>
                  <a:pt x="28228" y="0"/>
                </a:lnTo>
                <a:lnTo>
                  <a:pt x="28228" y="21600"/>
                </a:lnTo>
                <a:lnTo>
                  <a:pt x="0" y="21600"/>
                </a:lnTo>
                <a:close/>
              </a:path>
              <a:path fill="lightenLess" w="28228" h="21600">
                <a:moveTo>
                  <a:pt x="0" y="0"/>
                </a:moveTo>
                <a:lnTo>
                  <a:pt x="28228" y="0"/>
                </a:lnTo>
                <a:lnTo>
                  <a:pt x="26828" y="1400"/>
                </a:lnTo>
                <a:lnTo>
                  <a:pt x="1400" y="1400"/>
                </a:lnTo>
                <a:close/>
              </a:path>
              <a:path fill="darken" w="28228" h="21600">
                <a:moveTo>
                  <a:pt x="28228" y="0"/>
                </a:moveTo>
                <a:lnTo>
                  <a:pt x="28228" y="21600"/>
                </a:lnTo>
                <a:lnTo>
                  <a:pt x="26828" y="20200"/>
                </a:lnTo>
                <a:lnTo>
                  <a:pt x="26828" y="1400"/>
                </a:lnTo>
                <a:close/>
              </a:path>
              <a:path fill="darkenLess" w="28228" h="21600">
                <a:moveTo>
                  <a:pt x="2822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828" y="20200"/>
                </a:lnTo>
                <a:close/>
              </a:path>
              <a:path fill="lighten" w="2822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8228" h="21600">
                <a:moveTo>
                  <a:pt x="7108" y="3794"/>
                </a:moveTo>
                <a:lnTo>
                  <a:pt x="21121" y="10800"/>
                </a:lnTo>
                <a:lnTo>
                  <a:pt x="7108" y="17806"/>
                </a:lnTo>
                <a:close/>
              </a:path>
            </a:pathLst>
          </a:custGeom>
          <a:solidFill>
            <a:srgbClr val="FF66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71" name="AutoShape 7">
            <a:hlinkClick r:id="rId12" action="ppaction://hlinksldjump"/>
          </p:cNvPr>
          <p:cNvSpPr/>
          <p:nvPr/>
        </p:nvSpPr>
        <p:spPr>
          <a:xfrm>
            <a:off x="1619280" y="3068640"/>
            <a:ext cx="230040" cy="219240"/>
          </a:xfrm>
          <a:custGeom>
            <a:avLst/>
            <a:gdLst>
              <a:gd name="textAreaLeft" fmla="*/ 14040 w 230040"/>
              <a:gd name="textAreaRight" fmla="*/ 216000 w 230040"/>
              <a:gd name="textAreaTop" fmla="*/ 14040 h 219240"/>
              <a:gd name="textAreaBottom" fmla="*/ 205200 h 219240"/>
            </a:gdLst>
            <a:ahLst/>
            <a:cxnLst/>
            <a:rect l="textAreaLeft" t="textAreaTop" r="textAreaRight" b="textAreaBottom"/>
            <a:pathLst>
              <a:path w="22662" h="21600">
                <a:moveTo>
                  <a:pt x="0" y="0"/>
                </a:moveTo>
                <a:lnTo>
                  <a:pt x="22662" y="0"/>
                </a:lnTo>
                <a:lnTo>
                  <a:pt x="22662" y="21600"/>
                </a:lnTo>
                <a:lnTo>
                  <a:pt x="0" y="21600"/>
                </a:lnTo>
                <a:close/>
              </a:path>
              <a:path fill="lightenLess" w="22662" h="21600">
                <a:moveTo>
                  <a:pt x="0" y="0"/>
                </a:moveTo>
                <a:lnTo>
                  <a:pt x="22662" y="0"/>
                </a:lnTo>
                <a:lnTo>
                  <a:pt x="21262" y="1400"/>
                </a:lnTo>
                <a:lnTo>
                  <a:pt x="1400" y="1400"/>
                </a:lnTo>
                <a:close/>
              </a:path>
              <a:path fill="darken" w="22662" h="21600">
                <a:moveTo>
                  <a:pt x="22662" y="0"/>
                </a:moveTo>
                <a:lnTo>
                  <a:pt x="22662" y="21600"/>
                </a:lnTo>
                <a:lnTo>
                  <a:pt x="21262" y="20200"/>
                </a:lnTo>
                <a:lnTo>
                  <a:pt x="21262" y="1400"/>
                </a:lnTo>
                <a:close/>
              </a:path>
              <a:path fill="darkenLess" w="22662" h="21600">
                <a:moveTo>
                  <a:pt x="22662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1262" y="20200"/>
                </a:lnTo>
                <a:close/>
              </a:path>
              <a:path fill="lighten" w="22662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2662" h="21600">
                <a:moveTo>
                  <a:pt x="4325" y="3794"/>
                </a:moveTo>
                <a:lnTo>
                  <a:pt x="18338" y="10800"/>
                </a:lnTo>
                <a:lnTo>
                  <a:pt x="4325" y="17806"/>
                </a:lnTo>
                <a:close/>
              </a:path>
            </a:pathLst>
          </a:cu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72" name="Text Box 5"/>
          <p:cNvSpPr/>
          <p:nvPr/>
        </p:nvSpPr>
        <p:spPr>
          <a:xfrm>
            <a:off x="6290640" y="2492280"/>
            <a:ext cx="280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What are Indices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73" name="AutoShape 7">
            <a:hlinkClick r:id="rId13" action="ppaction://hlinksldjump"/>
          </p:cNvPr>
          <p:cNvSpPr/>
          <p:nvPr/>
        </p:nvSpPr>
        <p:spPr>
          <a:xfrm>
            <a:off x="5580000" y="2543040"/>
            <a:ext cx="498600" cy="360360"/>
          </a:xfrm>
          <a:custGeom>
            <a:avLst/>
            <a:gdLst>
              <a:gd name="textAreaLeft" fmla="*/ 23040 w 498600"/>
              <a:gd name="textAreaRight" fmla="*/ 475560 w 498600"/>
              <a:gd name="textAreaTop" fmla="*/ 23040 h 360360"/>
              <a:gd name="textAreaBottom" fmla="*/ 337320 h 360360"/>
            </a:gdLst>
            <a:ahLst/>
            <a:cxnLst/>
            <a:rect l="textAreaLeft" t="textAreaTop" r="textAreaRight" b="textAreaBottom"/>
            <a:pathLst>
              <a:path w="29878" h="21600">
                <a:moveTo>
                  <a:pt x="0" y="0"/>
                </a:moveTo>
                <a:lnTo>
                  <a:pt x="29878" y="0"/>
                </a:lnTo>
                <a:lnTo>
                  <a:pt x="29878" y="21600"/>
                </a:lnTo>
                <a:lnTo>
                  <a:pt x="0" y="21600"/>
                </a:lnTo>
                <a:close/>
              </a:path>
              <a:path fill="lightenLess" w="29878" h="21600">
                <a:moveTo>
                  <a:pt x="0" y="0"/>
                </a:moveTo>
                <a:lnTo>
                  <a:pt x="29878" y="0"/>
                </a:lnTo>
                <a:lnTo>
                  <a:pt x="28478" y="1400"/>
                </a:lnTo>
                <a:lnTo>
                  <a:pt x="1400" y="1400"/>
                </a:lnTo>
                <a:close/>
              </a:path>
              <a:path fill="darken" w="29878" h="21600">
                <a:moveTo>
                  <a:pt x="29878" y="0"/>
                </a:moveTo>
                <a:lnTo>
                  <a:pt x="29878" y="21600"/>
                </a:lnTo>
                <a:lnTo>
                  <a:pt x="28478" y="20200"/>
                </a:lnTo>
                <a:lnTo>
                  <a:pt x="28478" y="1400"/>
                </a:lnTo>
                <a:close/>
              </a:path>
              <a:path fill="darkenLess" w="29878" h="21600">
                <a:moveTo>
                  <a:pt x="2987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8478" y="20200"/>
                </a:lnTo>
                <a:close/>
              </a:path>
              <a:path fill="lighten" w="2987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9878" h="21600">
                <a:moveTo>
                  <a:pt x="7932" y="3794"/>
                </a:moveTo>
                <a:lnTo>
                  <a:pt x="21945" y="10800"/>
                </a:lnTo>
                <a:lnTo>
                  <a:pt x="7932" y="17806"/>
                </a:lnTo>
                <a:close/>
              </a:path>
            </a:pathLst>
          </a:custGeom>
          <a:solidFill>
            <a:srgbClr val="000033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594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5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596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7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98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99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00" name="Rectangle 8"/>
          <p:cNvSpPr/>
          <p:nvPr/>
        </p:nvSpPr>
        <p:spPr>
          <a:xfrm>
            <a:off x="977760" y="30052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rules for simplify surds.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01" name="Text Box 10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the basic rules for surds.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02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Simplifying Surds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03" name="Text Box 15"/>
          <p:cNvSpPr/>
          <p:nvPr/>
        </p:nvSpPr>
        <p:spPr>
          <a:xfrm>
            <a:off x="5076720" y="3638520"/>
            <a:ext cx="4086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Use rules to simplify surds.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04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25" dur="indefinite" restart="never" nodeType="tmRoot">
          <p:childTnLst>
            <p:seq>
              <p:cTn id="226" dur="indefinite" nodeType="mainSeq">
                <p:childTnLst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1" dur="5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6" dur="500"/>
                                        <p:tgtEl>
                                          <p:spTgt spid="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1" dur="500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Footer Placeholder 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06" name="PlaceHolder 1"/>
          <p:cNvSpPr>
            <a:spLocks noGrp="1"/>
          </p:cNvSpPr>
          <p:nvPr>
            <p:ph type="title"/>
          </p:nvPr>
        </p:nvSpPr>
        <p:spPr>
          <a:xfrm>
            <a:off x="971280" y="803160"/>
            <a:ext cx="6529320" cy="60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Adding &amp; Subtracting Surds</a:t>
            </a:r>
            <a:endParaRPr lang="en-US" sz="32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607" name="Text Box 3"/>
          <p:cNvSpPr/>
          <p:nvPr/>
        </p:nvSpPr>
        <p:spPr>
          <a:xfrm>
            <a:off x="900000" y="1844640"/>
            <a:ext cx="7848720" cy="174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just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We can only adding and subtracting a surds that have the same surd. It can be treated in the same way as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“like terms” 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in algebra.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just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The following examples will illustrate this point.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608" name="Object 5"/>
          <p:cNvGraphicFramePr/>
          <p:nvPr/>
        </p:nvGraphicFramePr>
        <p:xfrm>
          <a:off x="1311120" y="3641760"/>
          <a:ext cx="2200320" cy="554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09" name="Object 5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11120" y="3641760"/>
                    <a:ext cx="2200320" cy="55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0" name="Object 9"/>
          <p:cNvGraphicFramePr/>
          <p:nvPr/>
        </p:nvGraphicFramePr>
        <p:xfrm>
          <a:off x="1619280" y="4402080"/>
          <a:ext cx="1584360" cy="630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11" name="Object 9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619280" y="4402080"/>
                    <a:ext cx="1584360" cy="630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2" name="Object 10"/>
          <p:cNvGraphicFramePr/>
          <p:nvPr/>
        </p:nvGraphicFramePr>
        <p:xfrm>
          <a:off x="5346720" y="3633840"/>
          <a:ext cx="3132000" cy="623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13" name="Object 10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346720" y="3633840"/>
                    <a:ext cx="3132000" cy="623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4" name="Object 12"/>
          <p:cNvGraphicFramePr/>
          <p:nvPr/>
        </p:nvGraphicFramePr>
        <p:xfrm>
          <a:off x="5959440" y="4505400"/>
          <a:ext cx="1565280" cy="6350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615" name="Object 12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959440" y="4505400"/>
                    <a:ext cx="1565280" cy="63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6" name="Object 13"/>
          <p:cNvGraphicFramePr/>
          <p:nvPr/>
        </p:nvGraphicFramePr>
        <p:xfrm>
          <a:off x="1320840" y="5603760"/>
          <a:ext cx="4197240" cy="63360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617" name="Object 13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1320840" y="5603760"/>
                    <a:ext cx="4197240" cy="633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8" name="Object 14"/>
          <p:cNvGraphicFramePr/>
          <p:nvPr/>
        </p:nvGraphicFramePr>
        <p:xfrm>
          <a:off x="6156360" y="5572080"/>
          <a:ext cx="1511280" cy="65880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619" name="Object 14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6156360" y="5572080"/>
                    <a:ext cx="1511280" cy="65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0" name="AutoShape 17"/>
          <p:cNvSpPr/>
          <p:nvPr/>
        </p:nvSpPr>
        <p:spPr>
          <a:xfrm>
            <a:off x="4572000" y="0"/>
            <a:ext cx="4248000" cy="2017800"/>
          </a:xfrm>
          <a:prstGeom prst="cloudCallout">
            <a:avLst>
              <a:gd name="adj1" fmla="val -99550"/>
              <a:gd name="adj2" fmla="val 15458"/>
            </a:avLst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Note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√2 + √3 does not equal √5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21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42" dur="indefinite" restart="never" nodeType="tmRoot">
          <p:childTnLst>
            <p:seq>
              <p:cTn id="243" dur="indefinite" nodeType="mainSeq">
                <p:childTnLst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68" dur="500"/>
                                        <p:tgtEl>
                                          <p:spTgt spid="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Footer Placeholder 6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23" name="PlaceHolder 1"/>
          <p:cNvSpPr>
            <a:spLocks noGrp="1"/>
          </p:cNvSpPr>
          <p:nvPr>
            <p:ph type="title"/>
          </p:nvPr>
        </p:nvSpPr>
        <p:spPr>
          <a:xfrm>
            <a:off x="1908000" y="304560"/>
            <a:ext cx="53280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First Rule</a:t>
            </a:r>
            <a:endParaRPr lang="en-US" sz="5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624" name="Object 10"/>
          <p:cNvGraphicFramePr/>
          <p:nvPr/>
        </p:nvGraphicFramePr>
        <p:xfrm>
          <a:off x="971640" y="3789360"/>
          <a:ext cx="3160800" cy="654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25" name="Object 10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71640" y="3789360"/>
                    <a:ext cx="3160800" cy="654120"/>
                  </a:xfrm>
                  <a:prstGeom prst="rect">
                    <a:avLst/>
                  </a:prstGeom>
                  <a:solidFill>
                    <a:srgbClr val="4D4D4D"/>
                  </a:solidFill>
                  <a:ln w="381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626" name="Object 14"/>
          <p:cNvGraphicFramePr/>
          <p:nvPr/>
        </p:nvGraphicFramePr>
        <p:xfrm>
          <a:off x="2379600" y="1989000"/>
          <a:ext cx="4208400" cy="8654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27" name="Object 14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379600" y="1989000"/>
                    <a:ext cx="4208400" cy="865440"/>
                  </a:xfrm>
                  <a:prstGeom prst="rect">
                    <a:avLst/>
                  </a:prstGeom>
                  <a:solidFill>
                    <a:srgbClr val="4D4D4D"/>
                  </a:solidFill>
                  <a:ln w="381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628" name="Object 16"/>
          <p:cNvGraphicFramePr/>
          <p:nvPr/>
        </p:nvGraphicFramePr>
        <p:xfrm>
          <a:off x="5292720" y="3789360"/>
          <a:ext cx="3295800" cy="6382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29" name="Object 16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292720" y="3789360"/>
                    <a:ext cx="3295800" cy="638280"/>
                  </a:xfrm>
                  <a:prstGeom prst="rect">
                    <a:avLst/>
                  </a:prstGeom>
                  <a:solidFill>
                    <a:srgbClr val="4D4D4D"/>
                  </a:solidFill>
                  <a:ln w="381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630" name="Text Box 18"/>
          <p:cNvSpPr/>
          <p:nvPr/>
        </p:nvSpPr>
        <p:spPr>
          <a:xfrm>
            <a:off x="902520" y="4869000"/>
            <a:ext cx="7113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List the first 10 square numbers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31" name="Text Box 19"/>
          <p:cNvSpPr/>
          <p:nvPr/>
        </p:nvSpPr>
        <p:spPr>
          <a:xfrm>
            <a:off x="1046160" y="3197160"/>
            <a:ext cx="1724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32" name="Text Box 20"/>
          <p:cNvSpPr/>
          <p:nvPr/>
        </p:nvSpPr>
        <p:spPr>
          <a:xfrm>
            <a:off x="1129680" y="5572080"/>
            <a:ext cx="7279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1, 4, 9, 16, 25, 36, 49, 64, 81, 100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33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69" dur="indefinite" restart="never" nodeType="tmRoot">
          <p:childTnLst>
            <p:seq>
              <p:cTn id="270" dur="indefinite" nodeType="mainSeq">
                <p:childTnLst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75" dur="80"/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76" dur="80"/>
                                        <p:tgtEl>
                                          <p:spTgt spid="6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7" dur="80"/>
                                        <p:tgtEl>
                                          <p:spTgt spid="6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82" dur="500"/>
                                        <p:tgtEl>
                                          <p:spTgt spid="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87" dur="500"/>
                                        <p:tgtEl>
                                          <p:spTgt spid="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92" dur="80"/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93" dur="80"/>
                                        <p:tgtEl>
                                          <p:spTgt spid="6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4" dur="80"/>
                                        <p:tgtEl>
                                          <p:spTgt spid="6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99" dur="8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00" dur="8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1" dur="8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Footer Placeholder 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35" name="PlaceHolder 1"/>
          <p:cNvSpPr>
            <a:spLocks noGrp="1"/>
          </p:cNvSpPr>
          <p:nvPr>
            <p:ph type="title"/>
          </p:nvPr>
        </p:nvSpPr>
        <p:spPr>
          <a:xfrm>
            <a:off x="1066680" y="603360"/>
            <a:ext cx="6313680" cy="954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Simplifying Surds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636" name="Text Box 3"/>
          <p:cNvSpPr/>
          <p:nvPr/>
        </p:nvSpPr>
        <p:spPr>
          <a:xfrm>
            <a:off x="1116000" y="1844640"/>
            <a:ext cx="7696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just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Some square roots can be broken down into a mixture of integer values and surds. The following examples will illustrate this idea: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37" name="Text Box 5"/>
          <p:cNvSpPr/>
          <p:nvPr/>
        </p:nvSpPr>
        <p:spPr>
          <a:xfrm>
            <a:off x="1332000" y="3429000"/>
            <a:ext cx="1295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 </a:t>
            </a:r>
            <a:r>
              <a:rPr lang="en-GB" sz="36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36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12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38" name="Text Box 6"/>
          <p:cNvSpPr/>
          <p:nvPr/>
        </p:nvSpPr>
        <p:spPr>
          <a:xfrm>
            <a:off x="3699000" y="3284640"/>
            <a:ext cx="5194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To simplify 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12 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we must  split 12 into factors with at least one being a square number.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39" name="Text Box 7"/>
          <p:cNvSpPr/>
          <p:nvPr/>
        </p:nvSpPr>
        <p:spPr>
          <a:xfrm>
            <a:off x="1258920" y="4724280"/>
            <a:ext cx="2160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</a:t>
            </a:r>
            <a:r>
              <a:rPr lang="en-GB" sz="36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 x </a:t>
            </a:r>
            <a:r>
              <a:rPr lang="en-GB" sz="36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40" name="Text Box 8"/>
          <p:cNvSpPr/>
          <p:nvPr/>
        </p:nvSpPr>
        <p:spPr>
          <a:xfrm>
            <a:off x="3770280" y="4724280"/>
            <a:ext cx="4618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Now simplify the square root.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41" name="Text Box 9"/>
          <p:cNvSpPr/>
          <p:nvPr/>
        </p:nvSpPr>
        <p:spPr>
          <a:xfrm>
            <a:off x="1263600" y="5734080"/>
            <a:ext cx="1724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2 </a:t>
            </a:r>
            <a:r>
              <a:rPr lang="en-GB" sz="40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42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43" name="Cloud 11"/>
          <p:cNvSpPr/>
          <p:nvPr/>
        </p:nvSpPr>
        <p:spPr>
          <a:xfrm>
            <a:off x="5003640" y="0"/>
            <a:ext cx="4140360" cy="1558440"/>
          </a:xfrm>
          <a:custGeom>
            <a:avLst/>
            <a:gdLst>
              <a:gd name="textAreaLeft" fmla="*/ 570600 w 4140360"/>
              <a:gd name="textAreaRight" fmla="*/ 3275280 w 4140360"/>
              <a:gd name="textAreaTop" fmla="*/ 235080 h 1558440"/>
              <a:gd name="textAreaBottom" fmla="*/ 1251000 h 1558440"/>
              <a:gd name="GluePoint1X" fmla="*/ 4136750 w 43200"/>
              <a:gd name="GluePoint1Y" fmla="*/ 773113 h 43200"/>
              <a:gd name="GluePoint2X" fmla="*/ 2070100 w 43200"/>
              <a:gd name="GluePoint2Y" fmla="*/ 1544579 h 43200"/>
              <a:gd name="GluePoint3X" fmla="*/ 12842 w 43200"/>
              <a:gd name="GluePoint3Y" fmla="*/ 773113 h 43200"/>
              <a:gd name="GluePoint4X" fmla="*/ 2070100 w 43200"/>
              <a:gd name="GluePoint4Y" fmla="*/ 8840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All to do with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Square numbers</a:t>
            </a:r>
            <a:r>
              <a:rPr lang="en-GB" sz="2400" b="0" u="none" strike="noStrike">
                <a:solidFill>
                  <a:srgbClr val="4D4D4D"/>
                </a:solidFill>
                <a:effectLst/>
                <a:uFillTx/>
                <a:latin typeface="Comic Sans MS"/>
              </a:rPr>
              <a:t>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02" dur="indefinite" restart="never" nodeType="tmRoot">
          <p:childTnLst>
            <p:seq>
              <p:cTn id="303" dur="indefinite" nodeType="mainSeq">
                <p:childTnLst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9" dur="500" fill="hold"/>
                                        <p:tgtEl>
                                          <p:spTgt spid="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14" dur="8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15" dur="8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6" dur="8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21" dur="8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22" dur="8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3" dur="8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28" dur="8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29" dur="8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0" dur="8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35" dur="8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36" dur="8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7" dur="8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42" dur="8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43" dur="8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4" dur="8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49" dur="8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50" dur="8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1" dur="8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45" name="Text Box 2"/>
          <p:cNvSpPr/>
          <p:nvPr/>
        </p:nvSpPr>
        <p:spPr>
          <a:xfrm>
            <a:off x="1187280" y="2128680"/>
            <a:ext cx="2057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45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46" name="Text Box 3"/>
          <p:cNvSpPr/>
          <p:nvPr/>
        </p:nvSpPr>
        <p:spPr>
          <a:xfrm>
            <a:off x="1187280" y="2890800"/>
            <a:ext cx="1905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 x 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47" name="Text Box 4"/>
          <p:cNvSpPr/>
          <p:nvPr/>
        </p:nvSpPr>
        <p:spPr>
          <a:xfrm>
            <a:off x="1187280" y="3805200"/>
            <a:ext cx="1368720" cy="520920"/>
          </a:xfrm>
          <a:prstGeom prst="rect">
            <a:avLst/>
          </a:prstGeom>
          <a:solidFill>
            <a:srgbClr val="4D4D4D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  3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48" name="Text Box 5"/>
          <p:cNvSpPr/>
          <p:nvPr/>
        </p:nvSpPr>
        <p:spPr>
          <a:xfrm>
            <a:off x="3778200" y="2128680"/>
            <a:ext cx="2362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</a:t>
            </a: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32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49" name="Text Box 6"/>
          <p:cNvSpPr/>
          <p:nvPr/>
        </p:nvSpPr>
        <p:spPr>
          <a:xfrm>
            <a:off x="3778200" y="2890800"/>
            <a:ext cx="2089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16 x 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50" name="Text Box 7"/>
          <p:cNvSpPr/>
          <p:nvPr/>
        </p:nvSpPr>
        <p:spPr>
          <a:xfrm>
            <a:off x="3778200" y="3805200"/>
            <a:ext cx="1298520" cy="52092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 4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51" name="Text Box 8"/>
          <p:cNvSpPr/>
          <p:nvPr/>
        </p:nvSpPr>
        <p:spPr>
          <a:xfrm>
            <a:off x="6597720" y="2128680"/>
            <a:ext cx="236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72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52" name="Text Box 9"/>
          <p:cNvSpPr/>
          <p:nvPr/>
        </p:nvSpPr>
        <p:spPr>
          <a:xfrm>
            <a:off x="6597720" y="2890800"/>
            <a:ext cx="2133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 x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53" name="Text Box 10"/>
          <p:cNvSpPr/>
          <p:nvPr/>
        </p:nvSpPr>
        <p:spPr>
          <a:xfrm>
            <a:off x="6597720" y="3805200"/>
            <a:ext cx="2361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2 x 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 x 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54" name="Text Box 11"/>
          <p:cNvSpPr/>
          <p:nvPr/>
        </p:nvSpPr>
        <p:spPr>
          <a:xfrm>
            <a:off x="6597720" y="4556160"/>
            <a:ext cx="2222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2 x 3 x 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55" name="Text Box 12"/>
          <p:cNvSpPr/>
          <p:nvPr/>
        </p:nvSpPr>
        <p:spPr>
          <a:xfrm>
            <a:off x="6669000" y="5573880"/>
            <a:ext cx="1287720" cy="52092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6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56" name="Text Box 19"/>
          <p:cNvSpPr/>
          <p:nvPr/>
        </p:nvSpPr>
        <p:spPr>
          <a:xfrm>
            <a:off x="2843280" y="650880"/>
            <a:ext cx="29865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Have a go !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57" name="Text Box 20"/>
          <p:cNvSpPr/>
          <p:nvPr/>
        </p:nvSpPr>
        <p:spPr>
          <a:xfrm>
            <a:off x="2651040" y="1387440"/>
            <a:ext cx="328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Think square numbers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58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52" dur="indefinite" restart="never" nodeType="tmRoot">
          <p:childTnLst>
            <p:seq>
              <p:cTn id="353" dur="indefinite" nodeType="mainSeq">
                <p:childTnLst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>
                      <p:stCondLst>
                        <p:cond delay="indefinite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>
                      <p:stCondLst>
                        <p:cond delay="indefinite"/>
                      </p:stCondLst>
                      <p:childTnLst>
                        <p:par>
                          <p:cTn id="383" fill="hold">
                            <p:stCondLst>
                              <p:cond delay="0"/>
                            </p:stCondLst>
                            <p:childTnLst>
                              <p:par>
                                <p:cTn id="38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Footer Placeholder 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60" name="Rectangle 26"/>
          <p:cNvSpPr/>
          <p:nvPr/>
        </p:nvSpPr>
        <p:spPr>
          <a:xfrm>
            <a:off x="3708360" y="5589720"/>
            <a:ext cx="1584360" cy="5760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61" name="Rectangle 27"/>
          <p:cNvSpPr/>
          <p:nvPr/>
        </p:nvSpPr>
        <p:spPr>
          <a:xfrm>
            <a:off x="6227640" y="5589720"/>
            <a:ext cx="1584360" cy="5760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62" name="PlaceHolder 1"/>
          <p:cNvSpPr>
            <a:spLocks noGrp="1"/>
          </p:cNvSpPr>
          <p:nvPr>
            <p:ph type="title"/>
          </p:nvPr>
        </p:nvSpPr>
        <p:spPr>
          <a:xfrm>
            <a:off x="1066680" y="603360"/>
            <a:ext cx="6384960" cy="954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What Goes In The Box ?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663" name="Text Box 3"/>
          <p:cNvSpPr/>
          <p:nvPr/>
        </p:nvSpPr>
        <p:spPr>
          <a:xfrm>
            <a:off x="1042920" y="1989000"/>
            <a:ext cx="5977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Simplify the following square roots: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64" name="Text Box 4"/>
          <p:cNvSpPr/>
          <p:nvPr/>
        </p:nvSpPr>
        <p:spPr>
          <a:xfrm>
            <a:off x="1187280" y="2822400"/>
            <a:ext cx="1524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(1) 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20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65" name="Text Box 5"/>
          <p:cNvSpPr/>
          <p:nvPr/>
        </p:nvSpPr>
        <p:spPr>
          <a:xfrm>
            <a:off x="3778200" y="2746440"/>
            <a:ext cx="1523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(2) 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27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66" name="Text Box 6"/>
          <p:cNvSpPr/>
          <p:nvPr/>
        </p:nvSpPr>
        <p:spPr>
          <a:xfrm>
            <a:off x="6216480" y="2746440"/>
            <a:ext cx="1524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(3) 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48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67" name="Text Box 7"/>
          <p:cNvSpPr/>
          <p:nvPr/>
        </p:nvSpPr>
        <p:spPr>
          <a:xfrm>
            <a:off x="971640" y="4727520"/>
            <a:ext cx="1871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(4) 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 x 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68" name="Text Box 9"/>
          <p:cNvSpPr/>
          <p:nvPr/>
        </p:nvSpPr>
        <p:spPr>
          <a:xfrm>
            <a:off x="3419640" y="4727520"/>
            <a:ext cx="2093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(5) 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 x 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12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69" name="Text Box 10"/>
          <p:cNvSpPr/>
          <p:nvPr/>
        </p:nvSpPr>
        <p:spPr>
          <a:xfrm>
            <a:off x="6216480" y="4651200"/>
            <a:ext cx="2927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(6) 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 x 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 x 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15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70" name="Rectangle 11"/>
          <p:cNvSpPr/>
          <p:nvPr/>
        </p:nvSpPr>
        <p:spPr>
          <a:xfrm>
            <a:off x="1187280" y="3429000"/>
            <a:ext cx="1676520" cy="576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71" name="Rectangle 12"/>
          <p:cNvSpPr/>
          <p:nvPr/>
        </p:nvSpPr>
        <p:spPr>
          <a:xfrm>
            <a:off x="3625920" y="3429000"/>
            <a:ext cx="1676160" cy="576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72" name="Rectangle 13"/>
          <p:cNvSpPr/>
          <p:nvPr/>
        </p:nvSpPr>
        <p:spPr>
          <a:xfrm>
            <a:off x="6140520" y="3429000"/>
            <a:ext cx="1676160" cy="576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73" name="Rectangle 14"/>
          <p:cNvSpPr/>
          <p:nvPr/>
        </p:nvSpPr>
        <p:spPr>
          <a:xfrm>
            <a:off x="1111320" y="5661000"/>
            <a:ext cx="1676160" cy="50472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74" name="Rectangle 15"/>
          <p:cNvSpPr/>
          <p:nvPr/>
        </p:nvSpPr>
        <p:spPr>
          <a:xfrm>
            <a:off x="3625920" y="5413320"/>
            <a:ext cx="167616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75" name="Rectangle 16"/>
          <p:cNvSpPr/>
          <p:nvPr/>
        </p:nvSpPr>
        <p:spPr>
          <a:xfrm>
            <a:off x="6140520" y="5337000"/>
            <a:ext cx="167616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76" name="Text Box 17"/>
          <p:cNvSpPr/>
          <p:nvPr/>
        </p:nvSpPr>
        <p:spPr>
          <a:xfrm>
            <a:off x="1339920" y="35002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 2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77" name="Text Box 20"/>
          <p:cNvSpPr/>
          <p:nvPr/>
        </p:nvSpPr>
        <p:spPr>
          <a:xfrm>
            <a:off x="3854520" y="35002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 3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78" name="Text Box 21"/>
          <p:cNvSpPr/>
          <p:nvPr/>
        </p:nvSpPr>
        <p:spPr>
          <a:xfrm>
            <a:off x="6292800" y="350820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 4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79" name="Text Box 22"/>
          <p:cNvSpPr/>
          <p:nvPr/>
        </p:nvSpPr>
        <p:spPr>
          <a:xfrm>
            <a:off x="1263600" y="570852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 2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80" name="Text Box 24"/>
          <p:cNvSpPr/>
          <p:nvPr/>
        </p:nvSpPr>
        <p:spPr>
          <a:xfrm>
            <a:off x="3778200" y="5680080"/>
            <a:ext cx="1514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 6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81" name="Text Box 25"/>
          <p:cNvSpPr/>
          <p:nvPr/>
        </p:nvSpPr>
        <p:spPr>
          <a:xfrm>
            <a:off x="6292800" y="5680080"/>
            <a:ext cx="1447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 15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82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86" dur="indefinite" restart="never" nodeType="tmRoot">
          <p:childTnLst>
            <p:seq>
              <p:cTn id="387" dur="indefinite" nodeType="mainSeq">
                <p:childTnLst>
                  <p:par>
                    <p:cTn id="388" fill="hold">
                      <p:stCondLst>
                        <p:cond delay="indefinite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>
                      <p:stCondLst>
                        <p:cond delay="indefinite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0" fill="hold">
                      <p:stCondLst>
                        <p:cond delay="indefinite"/>
                      </p:stCondLst>
                      <p:childTnLst>
                        <p:par>
                          <p:cTn id="401" fill="hold">
                            <p:stCondLst>
                              <p:cond delay="0"/>
                            </p:stCondLst>
                            <p:childTnLst>
                              <p:par>
                                <p:cTn id="40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>
                      <p:stCondLst>
                        <p:cond delay="indefinite"/>
                      </p:stCondLst>
                      <p:childTnLst>
                        <p:par>
                          <p:cTn id="405" fill="hold">
                            <p:stCondLst>
                              <p:cond delay="0"/>
                            </p:stCondLst>
                            <p:childTnLst>
                              <p:par>
                                <p:cTn id="40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>
                      <p:stCondLst>
                        <p:cond delay="indefinite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3" name="Picture 3"/>
          <p:cNvPicPr/>
          <p:nvPr/>
        </p:nvPicPr>
        <p:blipFill>
          <a:blip r:embed="rId1"/>
          <a:stretch/>
        </p:blipFill>
        <p:spPr>
          <a:xfrm>
            <a:off x="468360" y="0"/>
            <a:ext cx="7375320" cy="3816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4" name="Picture 14" descr="msoD5A61"/>
          <p:cNvPicPr/>
          <p:nvPr/>
        </p:nvPicPr>
        <p:blipFill>
          <a:blip r:embed="rId1"/>
          <a:srcRect l="16808" t="58416" r="38213" b="39383"/>
          <a:stretch/>
        </p:blipFill>
        <p:spPr>
          <a:xfrm>
            <a:off x="0" y="0"/>
            <a:ext cx="8955000" cy="620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4695CDD-020C-4FD9-8EAE-1C5EBD1E22A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86" name="Rectangle 3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87" name="Rectangle 9"/>
          <p:cNvSpPr/>
          <p:nvPr/>
        </p:nvSpPr>
        <p:spPr>
          <a:xfrm>
            <a:off x="457200" y="1922040"/>
            <a:ext cx="8852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Problem : Find the length of space diagonal AG.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688" name="Picture 16" descr="scottishflag"/>
          <p:cNvPicPr/>
          <p:nvPr/>
        </p:nvPicPr>
        <p:blipFill>
          <a:blip r:embed="rId1"/>
          <a:stretch/>
        </p:blipFill>
        <p:spPr>
          <a:xfrm>
            <a:off x="1212840" y="70812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9" name="Picture 2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0" name="TextBox 39"/>
          <p:cNvSpPr/>
          <p:nvPr/>
        </p:nvSpPr>
        <p:spPr>
          <a:xfrm>
            <a:off x="1022040" y="2349360"/>
            <a:ext cx="2397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First find AH</a:t>
            </a:r>
            <a:r>
              <a:rPr lang="en-GB" sz="24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1" name="TextBox 33"/>
          <p:cNvSpPr/>
          <p:nvPr/>
        </p:nvSpPr>
        <p:spPr>
          <a:xfrm>
            <a:off x="72000" y="1270080"/>
            <a:ext cx="72576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2" name="Parallelogram 36"/>
          <p:cNvSpPr/>
          <p:nvPr/>
        </p:nvSpPr>
        <p:spPr>
          <a:xfrm>
            <a:off x="5423040" y="4965840"/>
            <a:ext cx="2743200" cy="558720"/>
          </a:xfrm>
          <a:prstGeom prst="parallelogram">
            <a:avLst>
              <a:gd name="adj" fmla="val 104560"/>
            </a:avLst>
          </a:prstGeom>
          <a:noFill/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3" name="Freeform 37"/>
          <p:cNvSpPr/>
          <p:nvPr/>
        </p:nvSpPr>
        <p:spPr>
          <a:xfrm>
            <a:off x="7951680" y="4738680"/>
            <a:ext cx="204840" cy="237960"/>
          </a:xfrm>
          <a:custGeom>
            <a:avLst/>
            <a:gdLst>
              <a:gd name="GluePoint1X" fmla="*/ 182604 w 162661"/>
              <a:gd name="GluePoint1Y" fmla="*/ 0 h 162030"/>
              <a:gd name="GluePoint2X" fmla="*/ 14719 w 162661"/>
              <a:gd name="GluePoint2Y" fmla="*/ 48993 h 162030"/>
              <a:gd name="GluePoint3X" fmla="*/ 20714 w 162661"/>
              <a:gd name="GluePoint3Y" fmla="*/ 216973 h 162030"/>
              <a:gd name="GluePoint4X" fmla="*/ 80673 w 162661"/>
              <a:gd name="GluePoint4Y" fmla="*/ 209974 h 162030"/>
              <a:gd name="GluePoint5X" fmla="*/ 116648 w 162661"/>
              <a:gd name="GluePoint5Y" fmla="*/ 195976 h 162030"/>
              <a:gd name="GluePoint6X" fmla="*/ 134637 w 162661"/>
              <a:gd name="GluePoint6Y" fmla="*/ 188976 h 162030"/>
              <a:gd name="GluePoint7X" fmla="*/ 176607 w 162661"/>
              <a:gd name="GluePoint7Y" fmla="*/ 188976 h 162030"/>
              <a:gd name="GluePoint8X" fmla="*/ 176607 w 162661"/>
              <a:gd name="GluePoint8Y" fmla="*/ 188976 h 162030"/>
              <a:gd name="GluePoint9X" fmla="*/ 182604 w 162661"/>
              <a:gd name="GluePoint9Y" fmla="*/ 0 h 16203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l" t="t" r="r" b="b"/>
            <a:pathLst>
              <a:path w="162661" h="162030">
                <a:moveTo>
                  <a:pt x="145041" y="0"/>
                </a:moveTo>
                <a:lnTo>
                  <a:pt x="11691" y="33337"/>
                </a:lnTo>
                <a:cubicBezTo>
                  <a:pt x="13278" y="71437"/>
                  <a:pt x="0" y="113236"/>
                  <a:pt x="16453" y="147637"/>
                </a:cubicBezTo>
                <a:cubicBezTo>
                  <a:pt x="23336" y="162030"/>
                  <a:pt x="48397" y="145815"/>
                  <a:pt x="64078" y="142875"/>
                </a:cubicBezTo>
                <a:cubicBezTo>
                  <a:pt x="73946" y="141025"/>
                  <a:pt x="83128" y="136525"/>
                  <a:pt x="92653" y="133350"/>
                </a:cubicBezTo>
                <a:cubicBezTo>
                  <a:pt x="97416" y="131762"/>
                  <a:pt x="101951" y="129141"/>
                  <a:pt x="106941" y="128587"/>
                </a:cubicBezTo>
                <a:cubicBezTo>
                  <a:pt x="153331" y="123433"/>
                  <a:pt x="162661" y="117397"/>
                  <a:pt x="140278" y="128587"/>
                </a:cubicBezTo>
                <a:lnTo>
                  <a:pt x="140278" y="128587"/>
                </a:lnTo>
                <a:lnTo>
                  <a:pt x="145041" y="0"/>
                </a:lnTo>
                <a:close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4" name="Freeform 38"/>
          <p:cNvSpPr/>
          <p:nvPr/>
        </p:nvSpPr>
        <p:spPr>
          <a:xfrm>
            <a:off x="7356600" y="5348160"/>
            <a:ext cx="239760" cy="176400"/>
          </a:xfrm>
          <a:custGeom>
            <a:avLst/>
            <a:gdLst>
              <a:gd name="GluePoint1X" fmla="*/ 239713 w 219075"/>
              <a:gd name="GluePoint1Y" fmla="*/ 8810 h 95250"/>
              <a:gd name="GluePoint2X" fmla="*/ 57322 w 219075"/>
              <a:gd name="GluePoint2Y" fmla="*/ 0 h 95250"/>
              <a:gd name="GluePoint3X" fmla="*/ 0 w 219075"/>
              <a:gd name="GluePoint3Y" fmla="*/ 176212 h 95250"/>
              <a:gd name="GluePoint4X" fmla="*/ 177179 w 219075"/>
              <a:gd name="GluePoint4Y" fmla="*/ 176212 h 95250"/>
              <a:gd name="GluePoint5X" fmla="*/ 239713 w 219075"/>
              <a:gd name="GluePoint5Y" fmla="*/ 8810 h 952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l" t="t" r="r" b="b"/>
            <a:pathLst>
              <a:path w="219075" h="95250">
                <a:moveTo>
                  <a:pt x="219075" y="4762"/>
                </a:moveTo>
                <a:lnTo>
                  <a:pt x="52387" y="0"/>
                </a:lnTo>
                <a:lnTo>
                  <a:pt x="0" y="95250"/>
                </a:lnTo>
                <a:lnTo>
                  <a:pt x="161925" y="95250"/>
                </a:lnTo>
                <a:lnTo>
                  <a:pt x="219075" y="4762"/>
                </a:lnTo>
                <a:close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5" name="Straight Connector 39"/>
          <p:cNvSpPr/>
          <p:nvPr/>
        </p:nvSpPr>
        <p:spPr>
          <a:xfrm flipH="1" flipV="1">
            <a:off x="6019560" y="3225960"/>
            <a:ext cx="12600" cy="175248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6" name="TextBox 32"/>
          <p:cNvSpPr/>
          <p:nvPr/>
        </p:nvSpPr>
        <p:spPr>
          <a:xfrm>
            <a:off x="5006520" y="5397480"/>
            <a:ext cx="40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7" name="TextBox 33"/>
          <p:cNvSpPr/>
          <p:nvPr/>
        </p:nvSpPr>
        <p:spPr>
          <a:xfrm>
            <a:off x="4981680" y="3543480"/>
            <a:ext cx="37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8" name="TextBox 34"/>
          <p:cNvSpPr/>
          <p:nvPr/>
        </p:nvSpPr>
        <p:spPr>
          <a:xfrm>
            <a:off x="7571880" y="3645000"/>
            <a:ext cx="364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9" name="TextBox 35"/>
          <p:cNvSpPr/>
          <p:nvPr/>
        </p:nvSpPr>
        <p:spPr>
          <a:xfrm>
            <a:off x="7534800" y="5435640"/>
            <a:ext cx="400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0" name="TextBox 32"/>
          <p:cNvSpPr/>
          <p:nvPr/>
        </p:nvSpPr>
        <p:spPr>
          <a:xfrm>
            <a:off x="5603400" y="4584600"/>
            <a:ext cx="371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1" name="TextBox 33"/>
          <p:cNvSpPr/>
          <p:nvPr/>
        </p:nvSpPr>
        <p:spPr>
          <a:xfrm>
            <a:off x="5603400" y="2832120"/>
            <a:ext cx="365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2" name="TextBox 34"/>
          <p:cNvSpPr/>
          <p:nvPr/>
        </p:nvSpPr>
        <p:spPr>
          <a:xfrm>
            <a:off x="8169840" y="2832120"/>
            <a:ext cx="387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G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3" name="TextBox 35"/>
          <p:cNvSpPr/>
          <p:nvPr/>
        </p:nvSpPr>
        <p:spPr>
          <a:xfrm>
            <a:off x="8179920" y="4664160"/>
            <a:ext cx="414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4" name="TextBox 36"/>
          <p:cNvSpPr/>
          <p:nvPr/>
        </p:nvSpPr>
        <p:spPr>
          <a:xfrm>
            <a:off x="7942680" y="5118120"/>
            <a:ext cx="89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5" name="TextBox 37"/>
          <p:cNvSpPr/>
          <p:nvPr/>
        </p:nvSpPr>
        <p:spPr>
          <a:xfrm>
            <a:off x="6304320" y="5562720"/>
            <a:ext cx="89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6" name="TextBox 37"/>
          <p:cNvSpPr/>
          <p:nvPr/>
        </p:nvSpPr>
        <p:spPr>
          <a:xfrm>
            <a:off x="8249040" y="3759120"/>
            <a:ext cx="89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7" name="TextBox 37"/>
          <p:cNvSpPr/>
          <p:nvPr/>
        </p:nvSpPr>
        <p:spPr>
          <a:xfrm rot="20917200">
            <a:off x="6684120" y="5118120"/>
            <a:ext cx="779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8" name="Straight Connector 52"/>
          <p:cNvSpPr/>
          <p:nvPr/>
        </p:nvSpPr>
        <p:spPr>
          <a:xfrm flipH="1">
            <a:off x="8164080" y="3176640"/>
            <a:ext cx="3240" cy="1809720"/>
          </a:xfrm>
          <a:prstGeom prst="line">
            <a:avLst/>
          </a:prstGeom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9" name="Straight Connector 58"/>
          <p:cNvSpPr/>
          <p:nvPr/>
        </p:nvSpPr>
        <p:spPr>
          <a:xfrm flipV="1">
            <a:off x="5448240" y="3225600"/>
            <a:ext cx="2718000" cy="2260440"/>
          </a:xfrm>
          <a:prstGeom prst="line">
            <a:avLst/>
          </a:prstGeom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10" name="Straight Connector 59"/>
          <p:cNvSpPr/>
          <p:nvPr/>
        </p:nvSpPr>
        <p:spPr>
          <a:xfrm flipV="1">
            <a:off x="5410080" y="4952520"/>
            <a:ext cx="2743200" cy="559080"/>
          </a:xfrm>
          <a:prstGeom prst="line">
            <a:avLst/>
          </a:prstGeom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11" name="Rectangle 60"/>
          <p:cNvSpPr/>
          <p:nvPr/>
        </p:nvSpPr>
        <p:spPr>
          <a:xfrm>
            <a:off x="5435640" y="3772080"/>
            <a:ext cx="2146320" cy="1765080"/>
          </a:xfrm>
          <a:prstGeom prst="rect">
            <a:avLst/>
          </a:prstGeom>
          <a:noFill/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12" name="Parallelogram 61"/>
          <p:cNvSpPr/>
          <p:nvPr/>
        </p:nvSpPr>
        <p:spPr>
          <a:xfrm>
            <a:off x="5423040" y="3213000"/>
            <a:ext cx="2743200" cy="559080"/>
          </a:xfrm>
          <a:prstGeom prst="parallelogram">
            <a:avLst>
              <a:gd name="adj" fmla="val 101381"/>
            </a:avLst>
          </a:prstGeom>
          <a:noFill/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13" name="Straight Connector 62"/>
          <p:cNvSpPr/>
          <p:nvPr/>
        </p:nvSpPr>
        <p:spPr>
          <a:xfrm>
            <a:off x="5423040" y="5527800"/>
            <a:ext cx="2158920" cy="144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360" rIns="90000" bIns="-4536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14" name="Straight Connector 63"/>
          <p:cNvSpPr/>
          <p:nvPr/>
        </p:nvSpPr>
        <p:spPr>
          <a:xfrm flipV="1">
            <a:off x="7567560" y="4952520"/>
            <a:ext cx="604800" cy="59076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15" name="Straight Connector 64"/>
          <p:cNvSpPr/>
          <p:nvPr/>
        </p:nvSpPr>
        <p:spPr>
          <a:xfrm flipV="1">
            <a:off x="5400720" y="4947840"/>
            <a:ext cx="2733480" cy="57636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16" name="Straight Connector 65"/>
          <p:cNvSpPr/>
          <p:nvPr/>
        </p:nvSpPr>
        <p:spPr>
          <a:xfrm flipV="1">
            <a:off x="5456160" y="4924440"/>
            <a:ext cx="2745000" cy="595440"/>
          </a:xfrm>
          <a:prstGeom prst="line">
            <a:avLst/>
          </a:prstGeom>
          <a:ln w="76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17" name="Straight Connector 66"/>
          <p:cNvSpPr/>
          <p:nvPr/>
        </p:nvSpPr>
        <p:spPr>
          <a:xfrm flipV="1">
            <a:off x="5424480" y="3227400"/>
            <a:ext cx="2749680" cy="2287440"/>
          </a:xfrm>
          <a:prstGeom prst="line">
            <a:avLst/>
          </a:prstGeom>
          <a:ln w="76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18" name="Straight Connector 67"/>
          <p:cNvSpPr/>
          <p:nvPr/>
        </p:nvSpPr>
        <p:spPr>
          <a:xfrm flipV="1">
            <a:off x="8174160" y="3201840"/>
            <a:ext cx="1440" cy="1758960"/>
          </a:xfrm>
          <a:prstGeom prst="line">
            <a:avLst/>
          </a:prstGeom>
          <a:ln w="76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19" name="Rectangle 5"/>
          <p:cNvSpPr/>
          <p:nvPr/>
        </p:nvSpPr>
        <p:spPr>
          <a:xfrm>
            <a:off x="190800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3D Pythagoras Theorem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mc:AlternateContent>
        <mc:Choice xmlns:a14="http://schemas.microsoft.com/office/drawing/2010/main" Requires="a14">
          <p:sp>
            <p:nvSpPr>
              <p:cNvPr id="720" name="Object 7"/>
              <p:cNvSpPr txBox="1"/>
              <p:nvPr/>
            </p:nvSpPr>
            <p:spPr>
              <a:xfrm>
                <a:off x="971640" y="2852640"/>
                <a:ext cx="3214440" cy="474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(</m:t>
                    </m:r>
                    <m:r>
                      <m:rPr>
                        <m:lit/>
                        <m:nor/>
                      </m:rPr>
                      <m:t xml:space="preserve">AH</m:t>
                    </m:r>
                    <m:sSup>
                      <m:e>
                        <m:r>
                          <m:t xml:space="preserve">)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(</m:t>
                    </m:r>
                    <m:r>
                      <m:rPr>
                        <m:lit/>
                        <m:nor/>
                      </m:rPr>
                      <m:t xml:space="preserve">AD</m:t>
                    </m:r>
                    <m:sSup>
                      <m:e>
                        <m:r>
                          <m:t xml:space="preserve">)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+</m:t>
                    </m:r>
                    <m:r>
                      <m:t xml:space="preserve">(</m:t>
                    </m:r>
                    <m:r>
                      <m:rPr>
                        <m:lit/>
                        <m:nor/>
                      </m:rPr>
                      <m:t xml:space="preserve">DH</m:t>
                    </m:r>
                    <m:sSup>
                      <m:e>
                        <m:r>
                          <m:t xml:space="preserve">)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</m:oMath>
                </a14:m>
              </a:p>
            </p:txBody>
          </p:sp>
        </mc:Choice>
        <mc:Fallback>
          <p:sp>
            <p:nvSpPr>
              <p:cNvPr id="720" name="Object 7"/>
              <p:cNvSpPr txBox="1"/>
              <p:nvPr/>
            </p:nvSpPr>
            <p:spPr>
              <a:xfrm>
                <a:off x="971640" y="2852640"/>
                <a:ext cx="3214440" cy="47484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721" name="Object 8"/>
              <p:cNvSpPr txBox="1"/>
              <p:nvPr/>
            </p:nvSpPr>
            <p:spPr>
              <a:xfrm>
                <a:off x="971640" y="4959360"/>
                <a:ext cx="3187440" cy="474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(</m:t>
                    </m:r>
                    <m:r>
                      <m:rPr>
                        <m:lit/>
                        <m:nor/>
                      </m:rPr>
                      <m:t xml:space="preserve">AG</m:t>
                    </m:r>
                    <m:sSup>
                      <m:e>
                        <m:r>
                          <m:t xml:space="preserve">)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(</m:t>
                    </m:r>
                    <m:r>
                      <m:rPr>
                        <m:lit/>
                        <m:nor/>
                      </m:rPr>
                      <m:t xml:space="preserve">AH</m:t>
                    </m:r>
                    <m:sSup>
                      <m:e>
                        <m:r>
                          <m:t xml:space="preserve">)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+</m:t>
                    </m:r>
                    <m:r>
                      <m:t xml:space="preserve">(</m:t>
                    </m:r>
                    <m:r>
                      <m:rPr>
                        <m:lit/>
                        <m:nor/>
                      </m:rPr>
                      <m:t xml:space="preserve">HG</m:t>
                    </m:r>
                    <m:sSup>
                      <m:e>
                        <m:r>
                          <m:t xml:space="preserve">)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</m:oMath>
                </a14:m>
              </a:p>
            </p:txBody>
          </p:sp>
        </mc:Choice>
        <mc:Fallback>
          <p:sp>
            <p:nvSpPr>
              <p:cNvPr id="721" name="Object 8"/>
              <p:cNvSpPr txBox="1"/>
              <p:nvPr/>
            </p:nvSpPr>
            <p:spPr>
              <a:xfrm>
                <a:off x="971640" y="4959360"/>
                <a:ext cx="3187440" cy="4744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722" name="Object 9"/>
              <p:cNvSpPr txBox="1"/>
              <p:nvPr/>
            </p:nvSpPr>
            <p:spPr>
              <a:xfrm>
                <a:off x="971640" y="4005360"/>
                <a:ext cx="1738080" cy="474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(</m:t>
                    </m:r>
                    <m:r>
                      <m:rPr>
                        <m:lit/>
                        <m:nor/>
                      </m:rPr>
                      <m:t xml:space="preserve">AH</m:t>
                    </m:r>
                    <m:sSup>
                      <m:e>
                        <m:r>
                          <m:t xml:space="preserve">)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200</m:t>
                    </m:r>
                  </m:oMath>
                </a14:m>
              </a:p>
            </p:txBody>
          </p:sp>
        </mc:Choice>
        <mc:Fallback>
          <p:sp>
            <p:nvSpPr>
              <p:cNvPr id="722" name="Object 9"/>
              <p:cNvSpPr txBox="1"/>
              <p:nvPr/>
            </p:nvSpPr>
            <p:spPr>
              <a:xfrm>
                <a:off x="971640" y="4005360"/>
                <a:ext cx="1738080" cy="4744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723" name="Object 11"/>
              <p:cNvSpPr txBox="1"/>
              <p:nvPr/>
            </p:nvSpPr>
            <p:spPr>
              <a:xfrm>
                <a:off x="971640" y="3429000"/>
                <a:ext cx="2819160" cy="474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(</m:t>
                    </m:r>
                    <m:r>
                      <m:rPr>
                        <m:lit/>
                        <m:nor/>
                      </m:rPr>
                      <m:t xml:space="preserve">AH</m:t>
                    </m:r>
                    <m:sSup>
                      <m:e>
                        <m:r>
                          <m:t xml:space="preserve">)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r>
                      <m:t xml:space="preserve">(</m:t>
                    </m:r>
                    <m:r>
                      <m:rPr>
                        <m:lit/>
                        <m:nor/>
                      </m:rPr>
                      <m:t xml:space="preserve">10</m:t>
                    </m:r>
                    <m:sSup>
                      <m:e>
                        <m:r>
                          <m:t xml:space="preserve">)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+</m:t>
                    </m:r>
                    <m:r>
                      <m:t xml:space="preserve">(</m:t>
                    </m:r>
                    <m:r>
                      <m:rPr>
                        <m:lit/>
                        <m:nor/>
                      </m:rPr>
                      <m:t xml:space="preserve">10</m:t>
                    </m:r>
                    <m:sSup>
                      <m:e>
                        <m:r>
                          <m:t xml:space="preserve">)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</m:oMath>
                </a14:m>
              </a:p>
            </p:txBody>
          </p:sp>
        </mc:Choice>
        <mc:Fallback>
          <p:sp>
            <p:nvSpPr>
              <p:cNvPr id="723" name="Object 11"/>
              <p:cNvSpPr txBox="1"/>
              <p:nvPr/>
            </p:nvSpPr>
            <p:spPr>
              <a:xfrm>
                <a:off x="971640" y="3429000"/>
                <a:ext cx="2819160" cy="4748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724" name="Object 12"/>
              <p:cNvSpPr txBox="1"/>
              <p:nvPr/>
            </p:nvSpPr>
            <p:spPr>
              <a:xfrm>
                <a:off x="971640" y="5589720"/>
                <a:ext cx="3424320" cy="474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(</m:t>
                    </m:r>
                    <m:r>
                      <m:rPr>
                        <m:lit/>
                        <m:nor/>
                      </m:rPr>
                      <m:t xml:space="preserve">AG</m:t>
                    </m:r>
                    <m:sSup>
                      <m:e>
                        <m:r>
                          <m:t xml:space="preserve">)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200</m:t>
                    </m:r>
                    <m:r>
                      <m:t xml:space="preserve">+</m:t>
                    </m:r>
                    <m:r>
                      <m:t xml:space="preserve">(</m:t>
                    </m:r>
                    <m:r>
                      <m:rPr>
                        <m:lit/>
                        <m:nor/>
                      </m:rPr>
                      <m:t xml:space="preserve">10</m:t>
                    </m:r>
                    <m:sSup>
                      <m:e>
                        <m:r>
                          <m:t xml:space="preserve">)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300</m:t>
                    </m:r>
                  </m:oMath>
                </a14:m>
              </a:p>
            </p:txBody>
          </p:sp>
        </mc:Choice>
        <mc:Fallback>
          <p:sp>
            <p:nvSpPr>
              <p:cNvPr id="724" name="Object 12"/>
              <p:cNvSpPr txBox="1"/>
              <p:nvPr/>
            </p:nvSpPr>
            <p:spPr>
              <a:xfrm>
                <a:off x="971640" y="5589720"/>
                <a:ext cx="3424320" cy="47448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725" name="Object 13"/>
              <p:cNvSpPr txBox="1"/>
              <p:nvPr/>
            </p:nvSpPr>
            <p:spPr>
              <a:xfrm>
                <a:off x="4579920" y="6093000"/>
                <a:ext cx="4421160" cy="474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AG</m:t>
                    </m:r>
                    <m:r>
                      <m:t xml:space="preserve">=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rPr>
                            <m:lit/>
                            <m:nor/>
                          </m:rPr>
                          <m:t xml:space="preserve">300</m:t>
                        </m:r>
                      </m:e>
                    </m:rad>
                    <m:r>
                      <m:t xml:space="preserve">=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rPr>
                            <m:lit/>
                            <m:nor/>
                          </m:rPr>
                          <m:t xml:space="preserve">100</m:t>
                        </m:r>
                      </m:e>
                    </m:rad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3</m:t>
                        </m:r>
                      </m:e>
                    </m:rad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10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3</m:t>
                        </m:r>
                      </m:e>
                    </m:rad>
                    <m:r>
                      <m:rPr>
                        <m:lit/>
                        <m:nor/>
                      </m:rPr>
                      <m:t xml:space="preserve"> cm</m:t>
                    </m:r>
                  </m:oMath>
                </a14:m>
              </a:p>
            </p:txBody>
          </p:sp>
        </mc:Choice>
        <mc:Fallback>
          <p:sp>
            <p:nvSpPr>
              <p:cNvPr id="725" name="Object 13"/>
              <p:cNvSpPr txBox="1"/>
              <p:nvPr/>
            </p:nvSpPr>
            <p:spPr>
              <a:xfrm>
                <a:off x="4579920" y="6093000"/>
                <a:ext cx="4421160" cy="47448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</p:sp>
        </mc:Fallback>
      </mc:AlternateContent>
      <p:sp>
        <p:nvSpPr>
          <p:cNvPr id="726" name="TextBox 39"/>
          <p:cNvSpPr/>
          <p:nvPr/>
        </p:nvSpPr>
        <p:spPr>
          <a:xfrm>
            <a:off x="978840" y="4508640"/>
            <a:ext cx="161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Next AG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12" dur="indefinite" restart="never" nodeType="tmRoot">
          <p:childTnLst>
            <p:seq>
              <p:cTn id="413" dur="indefinite" nodeType="mainSeq">
                <p:childTnLst>
                  <p:par>
                    <p:cTn id="414" fill="hold">
                      <p:stCondLst>
                        <p:cond delay="indefinite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418" dur="50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500"/>
                            </p:stCondLst>
                            <p:childTnLst>
                              <p:par>
                                <p:cTn id="420" presetID="22" presetClass="entr" fill="hold" nodeType="after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22" dur="50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3" fill="hold">
                            <p:stCondLst>
                              <p:cond delay="1000"/>
                            </p:stCondLst>
                            <p:childTnLst>
                              <p:par>
                                <p:cTn id="424" presetID="22" presetClass="entr" fill="hold" nodeType="after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26" dur="50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7" fill="hold">
                      <p:stCondLst>
                        <p:cond delay="indefinite"/>
                      </p:stCondLst>
                      <p:childTnLst>
                        <p:par>
                          <p:cTn id="428" fill="hold">
                            <p:stCondLst>
                              <p:cond delay="0"/>
                            </p:stCondLst>
                            <p:childTnLst>
                              <p:par>
                                <p:cTn id="4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31" dur="80"/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32" dur="80"/>
                                        <p:tgtEl>
                                          <p:spTgt spid="6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3" dur="80"/>
                                        <p:tgtEl>
                                          <p:spTgt spid="6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38" dur="500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43" dur="500"/>
                                        <p:tgtEl>
                                          <p:spTgt spid="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4" fill="hold">
                      <p:stCondLst>
                        <p:cond delay="indefinite"/>
                      </p:stCondLst>
                      <p:childTnLst>
                        <p:par>
                          <p:cTn id="445" fill="hold">
                            <p:stCondLst>
                              <p:cond delay="0"/>
                            </p:stCondLst>
                            <p:childTnLst>
                              <p:par>
                                <p:cTn id="44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48" dur="500"/>
                                        <p:tgtEl>
                                          <p:spTgt spid="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53" dur="80"/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54" dur="80"/>
                                        <p:tgtEl>
                                          <p:spTgt spid="7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5" dur="80"/>
                                        <p:tgtEl>
                                          <p:spTgt spid="7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6" fill="hold">
                      <p:stCondLst>
                        <p:cond delay="indefinite"/>
                      </p:stCondLst>
                      <p:childTnLst>
                        <p:par>
                          <p:cTn id="457" fill="hold">
                            <p:stCondLst>
                              <p:cond delay="0"/>
                            </p:stCondLst>
                            <p:childTnLst>
                              <p:par>
                                <p:cTn id="45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60" dur="500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1" fill="hold">
                      <p:stCondLst>
                        <p:cond delay="indefinite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65" dur="500"/>
                                        <p:tgtEl>
                                          <p:spTgt spid="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>
                      <p:stCondLst>
                        <p:cond delay="indefinite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70" dur="500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28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17.2 Q1 ... Q7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Ch17 (page 171)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72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0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1" name="TextBox 11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32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Surds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475" name="Object 30"/>
          <p:cNvGraphicFramePr/>
          <p:nvPr/>
        </p:nvGraphicFramePr>
        <p:xfrm>
          <a:off x="1116000" y="5516640"/>
          <a:ext cx="1895400" cy="718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76" name="Object 30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16000" y="5516640"/>
                    <a:ext cx="1895400" cy="718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7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478" name="Picture 3" descr="scottishflag"/>
          <p:cNvPicPr/>
          <p:nvPr/>
        </p:nvPicPr>
        <p:blipFill>
          <a:blip r:embed="rId3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9" name="Text Box 6"/>
          <p:cNvSpPr/>
          <p:nvPr/>
        </p:nvSpPr>
        <p:spPr>
          <a:xfrm>
            <a:off x="1012680" y="2120760"/>
            <a:ext cx="5734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Use a calculator to find the values of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480" name="Picture 10" descr="Office Objects 0572"/>
          <p:cNvPicPr/>
          <p:nvPr/>
        </p:nvPicPr>
        <p:blipFill>
          <a:blip r:embed="rId4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481" name="Object 13"/>
          <p:cNvGraphicFramePr/>
          <p:nvPr/>
        </p:nvGraphicFramePr>
        <p:xfrm>
          <a:off x="1116000" y="2781360"/>
          <a:ext cx="2135160" cy="7189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82" name="Object 13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116000" y="2781360"/>
                    <a:ext cx="2135160" cy="718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3" name="Text Box 14"/>
          <p:cNvSpPr/>
          <p:nvPr/>
        </p:nvSpPr>
        <p:spPr>
          <a:xfrm>
            <a:off x="3564000" y="2852640"/>
            <a:ext cx="1008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84" name="Text Box 16"/>
          <p:cNvSpPr/>
          <p:nvPr/>
        </p:nvSpPr>
        <p:spPr>
          <a:xfrm>
            <a:off x="7740720" y="2852640"/>
            <a:ext cx="1224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12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85" name="Text Box 18"/>
          <p:cNvSpPr/>
          <p:nvPr/>
        </p:nvSpPr>
        <p:spPr>
          <a:xfrm>
            <a:off x="3643200" y="4311720"/>
            <a:ext cx="9288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86" name="Text Box 22"/>
          <p:cNvSpPr/>
          <p:nvPr/>
        </p:nvSpPr>
        <p:spPr>
          <a:xfrm>
            <a:off x="8050320" y="4311720"/>
            <a:ext cx="914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487" name="Object 23"/>
          <p:cNvGraphicFramePr/>
          <p:nvPr/>
        </p:nvGraphicFramePr>
        <p:xfrm>
          <a:off x="5072040" y="2770200"/>
          <a:ext cx="2500200" cy="7142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488" name="Object 23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072040" y="2770200"/>
                    <a:ext cx="2500200" cy="714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89" name="Object 24"/>
          <p:cNvGraphicFramePr/>
          <p:nvPr/>
        </p:nvGraphicFramePr>
        <p:xfrm>
          <a:off x="1127160" y="4222800"/>
          <a:ext cx="1895400" cy="71892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490" name="Object 24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1127160" y="4222800"/>
                    <a:ext cx="1895400" cy="718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1" name="Object 25"/>
          <p:cNvGraphicFramePr/>
          <p:nvPr/>
        </p:nvGraphicFramePr>
        <p:xfrm>
          <a:off x="5016600" y="4222800"/>
          <a:ext cx="2182680" cy="71892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492" name="Object 25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5016600" y="4222800"/>
                    <a:ext cx="2182680" cy="718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3" name="Object 27"/>
          <p:cNvGraphicFramePr/>
          <p:nvPr/>
        </p:nvGraphicFramePr>
        <p:xfrm>
          <a:off x="3162240" y="5589720"/>
          <a:ext cx="1409760" cy="56664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494" name="Object 27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3162240" y="5589720"/>
                    <a:ext cx="1409760" cy="56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5" name="Object 29"/>
          <p:cNvGraphicFramePr/>
          <p:nvPr/>
        </p:nvGraphicFramePr>
        <p:xfrm>
          <a:off x="7448400" y="5661000"/>
          <a:ext cx="1516320" cy="517680"/>
        </p:xfrm>
        <a:graphic>
          <a:graphicData uri="http://schemas.openxmlformats.org/presentationml/2006/ole">
            <p:oleObj r:id="rId15" spid="">
              <p:embed/>
              <p:pic>
                <p:nvPicPr>
                  <p:cNvPr id="496" name="Object 29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7448400" y="5661000"/>
                    <a:ext cx="1516320" cy="51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7" name="Object 31"/>
          <p:cNvGraphicFramePr/>
          <p:nvPr/>
        </p:nvGraphicFramePr>
        <p:xfrm>
          <a:off x="5076720" y="5516640"/>
          <a:ext cx="2159280" cy="718920"/>
        </p:xfrm>
        <a:graphic>
          <a:graphicData uri="http://schemas.openxmlformats.org/presentationml/2006/ole">
            <p:oleObj r:id="rId17" spid="">
              <p:embed/>
              <p:pic>
                <p:nvPicPr>
                  <p:cNvPr id="498" name="Object 31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5076720" y="5516640"/>
                    <a:ext cx="2159280" cy="718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99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34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735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6" name="Text Box 5"/>
          <p:cNvSpPr/>
          <p:nvPr/>
        </p:nvSpPr>
        <p:spPr>
          <a:xfrm>
            <a:off x="1016280" y="2120760"/>
            <a:ext cx="163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Simplify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737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38" name="Object 7"/>
          <p:cNvGraphicFramePr/>
          <p:nvPr/>
        </p:nvGraphicFramePr>
        <p:xfrm>
          <a:off x="1104840" y="2781360"/>
          <a:ext cx="2158920" cy="7189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39" name="Object 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104840" y="2781360"/>
                    <a:ext cx="2158920" cy="718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40" name="Text Box 8"/>
          <p:cNvSpPr/>
          <p:nvPr/>
        </p:nvSpPr>
        <p:spPr>
          <a:xfrm>
            <a:off x="3276720" y="2852640"/>
            <a:ext cx="1655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2√5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41" name="Text Box 9"/>
          <p:cNvSpPr/>
          <p:nvPr/>
        </p:nvSpPr>
        <p:spPr>
          <a:xfrm>
            <a:off x="7524720" y="2852640"/>
            <a:ext cx="1619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3√2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42" name="Text Box 10"/>
          <p:cNvSpPr/>
          <p:nvPr/>
        </p:nvSpPr>
        <p:spPr>
          <a:xfrm>
            <a:off x="3348000" y="4579920"/>
            <a:ext cx="12952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3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</a:t>
            </a:r>
            <a:r>
              <a:rPr lang="en-US" sz="6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¼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743" name="Object 12"/>
          <p:cNvGraphicFramePr/>
          <p:nvPr/>
        </p:nvGraphicFramePr>
        <p:xfrm>
          <a:off x="5262480" y="2770200"/>
          <a:ext cx="2119320" cy="7142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744" name="Object 12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262480" y="2770200"/>
                    <a:ext cx="2119320" cy="714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45" name="Object 13"/>
          <p:cNvGraphicFramePr/>
          <p:nvPr/>
        </p:nvGraphicFramePr>
        <p:xfrm>
          <a:off x="925560" y="4402080"/>
          <a:ext cx="2422440" cy="13669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746" name="Object 13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925560" y="4402080"/>
                    <a:ext cx="2422440" cy="136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47" name="Object 14"/>
          <p:cNvGraphicFramePr/>
          <p:nvPr/>
        </p:nvGraphicFramePr>
        <p:xfrm>
          <a:off x="5041800" y="4367160"/>
          <a:ext cx="2949840" cy="143820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748" name="Object 14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5041800" y="4367160"/>
                    <a:ext cx="2949840" cy="143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49" name="Text Box 18"/>
          <p:cNvSpPr/>
          <p:nvPr/>
        </p:nvSpPr>
        <p:spPr>
          <a:xfrm>
            <a:off x="7848720" y="4579920"/>
            <a:ext cx="12952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3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</a:t>
            </a:r>
            <a:r>
              <a:rPr lang="en-US" sz="6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¼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50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71" dur="indefinite" restart="never" nodeType="tmRoot">
          <p:childTnLst>
            <p:seq>
              <p:cTn id="472" dur="indefinite" nodeType="mainSeq">
                <p:childTnLst>
                  <p:par>
                    <p:cTn id="473" fill="hold">
                      <p:stCondLst>
                        <p:cond delay="indefinite"/>
                      </p:stCondLst>
                      <p:childTnLst>
                        <p:par>
                          <p:cTn id="474" fill="hold">
                            <p:stCondLst>
                              <p:cond delay="0"/>
                            </p:stCondLst>
                            <p:childTnLst>
                              <p:par>
                                <p:cTn id="47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7" fill="hold">
                      <p:stCondLst>
                        <p:cond delay="indefinite"/>
                      </p:stCondLst>
                      <p:childTnLst>
                        <p:par>
                          <p:cTn id="478" fill="hold">
                            <p:stCondLst>
                              <p:cond delay="0"/>
                            </p:stCondLst>
                            <p:childTnLst>
                              <p:par>
                                <p:cTn id="47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1" fill="hold">
                      <p:stCondLst>
                        <p:cond delay="indefinite"/>
                      </p:stCondLst>
                      <p:childTnLst>
                        <p:par>
                          <p:cTn id="482" fill="hold">
                            <p:stCondLst>
                              <p:cond delay="0"/>
                            </p:stCondLst>
                            <p:childTnLst>
                              <p:par>
                                <p:cTn id="48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5" fill="hold">
                      <p:stCondLst>
                        <p:cond delay="indefinite"/>
                      </p:stCondLst>
                      <p:childTnLst>
                        <p:par>
                          <p:cTn id="486" fill="hold">
                            <p:stCondLst>
                              <p:cond delay="0"/>
                            </p:stCondLst>
                            <p:childTnLst>
                              <p:par>
                                <p:cTn id="48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752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3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754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5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56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57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58" name="Rectangle 8"/>
          <p:cNvSpPr/>
          <p:nvPr/>
        </p:nvSpPr>
        <p:spPr>
          <a:xfrm>
            <a:off x="977760" y="3005280"/>
            <a:ext cx="388620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multiply out a bracket containing surds and how to rationalise a fractional surd.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59" name="Text Box 9"/>
          <p:cNvSpPr/>
          <p:nvPr/>
        </p:nvSpPr>
        <p:spPr>
          <a:xfrm>
            <a:off x="5057640" y="3005280"/>
            <a:ext cx="4086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Know that √a x √b = √ab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60" name="Rectangle 10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The Laws Of Surds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61" name="Text Box 11"/>
          <p:cNvSpPr/>
          <p:nvPr/>
        </p:nvSpPr>
        <p:spPr>
          <a:xfrm>
            <a:off x="5076720" y="3638520"/>
            <a:ext cx="4086360" cy="233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Use multiplication table to simplify surds in brackets.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Be able to rationalise a surd.To be able to rationalise the numerator or denominator of a fractional surd.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62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89" dur="indefinite" restart="never" nodeType="tmRoot">
          <p:childTnLst>
            <p:seq>
              <p:cTn id="490" dur="indefinite" nodeType="mainSeq">
                <p:childTnLst>
                  <p:par>
                    <p:cTn id="491" fill="hold">
                      <p:stCondLst>
                        <p:cond delay="indefinite"/>
                      </p:stCondLst>
                      <p:childTnLst>
                        <p:par>
                          <p:cTn id="492" fill="hold">
                            <p:stCondLst>
                              <p:cond delay="0"/>
                            </p:stCondLst>
                            <p:childTnLst>
                              <p:par>
                                <p:cTn id="49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95" dur="500"/>
                                        <p:tgtEl>
                                          <p:spTgt spid="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6" fill="hold">
                      <p:stCondLst>
                        <p:cond delay="indefinite"/>
                      </p:stCondLst>
                      <p:childTnLst>
                        <p:par>
                          <p:cTn id="497" fill="hold">
                            <p:stCondLst>
                              <p:cond delay="0"/>
                            </p:stCondLst>
                            <p:childTnLst>
                              <p:par>
                                <p:cTn id="49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00" dur="50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1" fill="hold">
                      <p:stCondLst>
                        <p:cond delay="indefinite"/>
                      </p:stCondLst>
                      <p:childTnLst>
                        <p:par>
                          <p:cTn id="502" fill="hold">
                            <p:stCondLst>
                              <p:cond delay="0"/>
                            </p:stCondLst>
                            <p:childTnLst>
                              <p:par>
                                <p:cTn id="50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05" dur="500"/>
                                        <p:tgtEl>
                                          <p:spTgt spid="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Footer Placeholder 6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64" name="PlaceHolder 1"/>
          <p:cNvSpPr>
            <a:spLocks noGrp="1"/>
          </p:cNvSpPr>
          <p:nvPr>
            <p:ph type="title"/>
          </p:nvPr>
        </p:nvSpPr>
        <p:spPr>
          <a:xfrm>
            <a:off x="1908000" y="304560"/>
            <a:ext cx="53280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Second Rule</a:t>
            </a:r>
            <a:endParaRPr lang="en-US" sz="5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765" name="Object 3"/>
          <p:cNvGraphicFramePr/>
          <p:nvPr/>
        </p:nvGraphicFramePr>
        <p:xfrm>
          <a:off x="1243080" y="3789360"/>
          <a:ext cx="2616120" cy="654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66" name="Object 3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43080" y="3789360"/>
                    <a:ext cx="2616120" cy="654120"/>
                  </a:xfrm>
                  <a:prstGeom prst="rect">
                    <a:avLst/>
                  </a:prstGeom>
                  <a:solidFill>
                    <a:srgbClr val="4D4D4D"/>
                  </a:solidFill>
                  <a:ln w="381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767" name="Object 4"/>
          <p:cNvGraphicFramePr/>
          <p:nvPr/>
        </p:nvGraphicFramePr>
        <p:xfrm>
          <a:off x="2766960" y="1989000"/>
          <a:ext cx="3432240" cy="8654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68" name="Object 4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766960" y="1989000"/>
                    <a:ext cx="3432240" cy="865440"/>
                  </a:xfrm>
                  <a:prstGeom prst="rect">
                    <a:avLst/>
                  </a:prstGeom>
                  <a:solidFill>
                    <a:srgbClr val="4D4D4D"/>
                  </a:solidFill>
                  <a:ln w="381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769" name="Object 5"/>
          <p:cNvGraphicFramePr/>
          <p:nvPr/>
        </p:nvGraphicFramePr>
        <p:xfrm>
          <a:off x="5429160" y="3789360"/>
          <a:ext cx="3021120" cy="6382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770" name="Object 5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429160" y="3789360"/>
                    <a:ext cx="3021120" cy="638280"/>
                  </a:xfrm>
                  <a:prstGeom prst="rect">
                    <a:avLst/>
                  </a:prstGeom>
                  <a:solidFill>
                    <a:srgbClr val="4D4D4D"/>
                  </a:solidFill>
                  <a:ln w="381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771" name="Text Box 7"/>
          <p:cNvSpPr/>
          <p:nvPr/>
        </p:nvSpPr>
        <p:spPr>
          <a:xfrm>
            <a:off x="1046160" y="3068640"/>
            <a:ext cx="1724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72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06" dur="indefinite" restart="never" nodeType="tmRoot">
          <p:childTnLst>
            <p:seq>
              <p:cTn id="507" dur="indefinite" nodeType="mainSeq">
                <p:childTnLst>
                  <p:par>
                    <p:cTn id="508" fill="hold">
                      <p:stCondLst>
                        <p:cond delay="indefinite"/>
                      </p:stCondLst>
                      <p:childTnLst>
                        <p:par>
                          <p:cTn id="509" fill="hold">
                            <p:stCondLst>
                              <p:cond delay="0"/>
                            </p:stCondLst>
                            <p:childTnLst>
                              <p:par>
                                <p:cTn id="51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12" dur="80"/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13" dur="80"/>
                                        <p:tgtEl>
                                          <p:spTgt spid="7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4" dur="80"/>
                                        <p:tgtEl>
                                          <p:spTgt spid="7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5" fill="hold">
                      <p:stCondLst>
                        <p:cond delay="indefinite"/>
                      </p:stCondLst>
                      <p:childTnLst>
                        <p:par>
                          <p:cTn id="516" fill="hold">
                            <p:stCondLst>
                              <p:cond delay="0"/>
                            </p:stCondLst>
                            <p:childTnLst>
                              <p:par>
                                <p:cTn id="51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19" dur="500"/>
                                        <p:tgtEl>
                                          <p:spTgt spid="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0" fill="hold">
                      <p:stCondLst>
                        <p:cond delay="indefinite"/>
                      </p:stCondLst>
                      <p:childTnLst>
                        <p:par>
                          <p:cTn id="521" fill="hold">
                            <p:stCondLst>
                              <p:cond delay="0"/>
                            </p:stCondLst>
                            <p:childTnLst>
                              <p:par>
                                <p:cTn id="52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24" dur="5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3" name="Group 47"/>
          <p:cNvGrpSpPr/>
          <p:nvPr/>
        </p:nvGrpSpPr>
        <p:grpSpPr>
          <a:xfrm>
            <a:off x="3828960" y="4133880"/>
            <a:ext cx="1505160" cy="1428840"/>
            <a:chOff x="3828960" y="4133880"/>
            <a:chExt cx="1505160" cy="1428840"/>
          </a:xfrm>
        </p:grpSpPr>
        <p:grpSp>
          <p:nvGrpSpPr>
            <p:cNvPr id="774" name="Group 43"/>
            <p:cNvGrpSpPr/>
            <p:nvPr/>
          </p:nvGrpSpPr>
          <p:grpSpPr>
            <a:xfrm>
              <a:off x="3828960" y="4133880"/>
              <a:ext cx="1505160" cy="704880"/>
              <a:chOff x="3828960" y="4133880"/>
              <a:chExt cx="1505160" cy="704880"/>
            </a:xfrm>
          </p:grpSpPr>
          <p:sp>
            <p:nvSpPr>
              <p:cNvPr id="775" name="Rectangle 39"/>
              <p:cNvSpPr/>
              <p:nvPr/>
            </p:nvSpPr>
            <p:spPr>
              <a:xfrm>
                <a:off x="3828960" y="413388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1749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76" name="Rectangle 41"/>
              <p:cNvSpPr/>
              <p:nvPr/>
            </p:nvSpPr>
            <p:spPr>
              <a:xfrm>
                <a:off x="4591080" y="413388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grpSp>
          <p:nvGrpSpPr>
            <p:cNvPr id="777" name="Group 44"/>
            <p:cNvGrpSpPr/>
            <p:nvPr/>
          </p:nvGrpSpPr>
          <p:grpSpPr>
            <a:xfrm>
              <a:off x="3828960" y="4857840"/>
              <a:ext cx="1505160" cy="704880"/>
              <a:chOff x="3828960" y="4857840"/>
              <a:chExt cx="1505160" cy="704880"/>
            </a:xfrm>
          </p:grpSpPr>
          <p:sp>
            <p:nvSpPr>
              <p:cNvPr id="778" name="Rectangle 45"/>
              <p:cNvSpPr/>
              <p:nvPr/>
            </p:nvSpPr>
            <p:spPr>
              <a:xfrm>
                <a:off x="3828960" y="485784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79" name="Rectangle 46"/>
              <p:cNvSpPr/>
              <p:nvPr/>
            </p:nvSpPr>
            <p:spPr>
              <a:xfrm>
                <a:off x="4591080" y="485784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sp>
        <p:nvSpPr>
          <p:cNvPr id="780" name="TextBox 10"/>
          <p:cNvSpPr/>
          <p:nvPr/>
        </p:nvSpPr>
        <p:spPr>
          <a:xfrm>
            <a:off x="954000" y="1905120"/>
            <a:ext cx="6405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Multiplication table for brackets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1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E8A1A36-479B-4BE4-91A6-267D76BE84A8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2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3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spcBef>
                <a:spcPts val="2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Surds with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4" name="Text Box 84"/>
          <p:cNvSpPr/>
          <p:nvPr/>
        </p:nvSpPr>
        <p:spPr>
          <a:xfrm>
            <a:off x="3062520" y="2540160"/>
            <a:ext cx="4025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(√6 + 3)(√6 + 5)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5" name="Text Box 84"/>
          <p:cNvSpPr/>
          <p:nvPr/>
        </p:nvSpPr>
        <p:spPr>
          <a:xfrm>
            <a:off x="3234960" y="2540160"/>
            <a:ext cx="798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√6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6" name="Text Box 84"/>
          <p:cNvSpPr/>
          <p:nvPr/>
        </p:nvSpPr>
        <p:spPr>
          <a:xfrm>
            <a:off x="4001760" y="2540160"/>
            <a:ext cx="885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7" name="Text Box 84"/>
          <p:cNvSpPr/>
          <p:nvPr/>
        </p:nvSpPr>
        <p:spPr>
          <a:xfrm>
            <a:off x="4705200" y="2540160"/>
            <a:ext cx="184320" cy="70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8" name="Text Box 84"/>
          <p:cNvSpPr/>
          <p:nvPr/>
        </p:nvSpPr>
        <p:spPr>
          <a:xfrm>
            <a:off x="5863320" y="2546280"/>
            <a:ext cx="885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9" name="Rectangle 50"/>
          <p:cNvSpPr/>
          <p:nvPr/>
        </p:nvSpPr>
        <p:spPr>
          <a:xfrm>
            <a:off x="4572000" y="4257720"/>
            <a:ext cx="843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5√6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90" name="Rectangle 51"/>
          <p:cNvSpPr/>
          <p:nvPr/>
        </p:nvSpPr>
        <p:spPr>
          <a:xfrm>
            <a:off x="4579200" y="4924440"/>
            <a:ext cx="727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+15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91" name="Rectangle 52"/>
          <p:cNvSpPr/>
          <p:nvPr/>
        </p:nvSpPr>
        <p:spPr>
          <a:xfrm>
            <a:off x="3836520" y="4924440"/>
            <a:ext cx="829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3√6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92" name="Rectangle 53"/>
          <p:cNvSpPr/>
          <p:nvPr/>
        </p:nvSpPr>
        <p:spPr>
          <a:xfrm>
            <a:off x="3964320" y="420048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93" name="Text Box 84"/>
          <p:cNvSpPr/>
          <p:nvPr/>
        </p:nvSpPr>
        <p:spPr>
          <a:xfrm>
            <a:off x="6054840" y="5054760"/>
            <a:ext cx="718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94" name="Text Box 84"/>
          <p:cNvSpPr/>
          <p:nvPr/>
        </p:nvSpPr>
        <p:spPr>
          <a:xfrm>
            <a:off x="6687000" y="5054760"/>
            <a:ext cx="1504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+ 8√6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95" name="TextBox 10"/>
          <p:cNvSpPr/>
          <p:nvPr/>
        </p:nvSpPr>
        <p:spPr>
          <a:xfrm>
            <a:off x="908640" y="2519280"/>
            <a:ext cx="1751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96" name="Cloud 28"/>
          <p:cNvSpPr/>
          <p:nvPr/>
        </p:nvSpPr>
        <p:spPr>
          <a:xfrm>
            <a:off x="5816520" y="3927600"/>
            <a:ext cx="1828800" cy="914400"/>
          </a:xfrm>
          <a:custGeom>
            <a:avLst/>
            <a:gdLst>
              <a:gd name="textAreaLeft" fmla="*/ 252000 w 1828800"/>
              <a:gd name="textAreaRight" fmla="*/ 1446840 w 1828800"/>
              <a:gd name="textAreaTop" fmla="*/ 137880 h 914400"/>
              <a:gd name="textAreaBottom" fmla="*/ 734040 h 914400"/>
              <a:gd name="GluePoint1X" fmla="*/ 1827276 w 43200"/>
              <a:gd name="GluePoint1Y" fmla="*/ 457200 h 43200"/>
              <a:gd name="GluePoint2X" fmla="*/ 914400 w 43200"/>
              <a:gd name="GluePoint2Y" fmla="*/ 913426 h 43200"/>
              <a:gd name="GluePoint3X" fmla="*/ 5673 w 43200"/>
              <a:gd name="GluePoint3Y" fmla="*/ 457200 h 43200"/>
              <a:gd name="GluePoint4X" fmla="*/ 914400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 !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97" name="Text Box 84"/>
          <p:cNvSpPr/>
          <p:nvPr/>
        </p:nvSpPr>
        <p:spPr>
          <a:xfrm>
            <a:off x="5087520" y="2550960"/>
            <a:ext cx="798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√6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cxnSp>
        <p:nvCxnSpPr>
          <p:cNvPr id="798" name="Straight Arrow Connector 31"/>
          <p:cNvCxnSpPr/>
          <p:nvPr/>
        </p:nvCxnSpPr>
        <p:spPr>
          <a:xfrm>
            <a:off x="4284720" y="4581000"/>
            <a:ext cx="504000" cy="577080"/>
          </a:xfrm>
          <a:prstGeom prst="straightConnector1">
            <a:avLst/>
          </a:prstGeom>
          <a:ln w="57240">
            <a:solidFill>
              <a:srgbClr val="FF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799" name="Straight Arrow Connector 34"/>
          <p:cNvCxnSpPr/>
          <p:nvPr/>
        </p:nvCxnSpPr>
        <p:spPr>
          <a:xfrm flipH="1">
            <a:off x="4284360" y="4653000"/>
            <a:ext cx="575280" cy="505440"/>
          </a:xfrm>
          <a:prstGeom prst="straightConnector1">
            <a:avLst/>
          </a:prstGeom>
          <a:ln w="57240">
            <a:solidFill>
              <a:srgbClr val="FF0000"/>
            </a:solidFill>
            <a:miter/>
            <a:headEnd len="med" type="triangle" w="med"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25" dur="indefinite" restart="never" nodeType="tmRoot">
          <p:childTnLst>
            <p:seq>
              <p:cTn id="526" dur="indefinite" nodeType="mainSeq">
                <p:childTnLst>
                  <p:par>
                    <p:cTn id="527" fill="hold">
                      <p:stCondLst>
                        <p:cond delay="indefinite"/>
                      </p:stCondLst>
                      <p:childTnLst>
                        <p:par>
                          <p:cTn id="528" fill="hold">
                            <p:stCondLst>
                              <p:cond delay="0"/>
                            </p:stCondLst>
                            <p:childTnLst>
                              <p:par>
                                <p:cTn id="529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7.40741E-007 L -0.01546 0.225 E">
                                      <p:cBhvr>
                                        <p:cTn id="530" dur="2000" fill="hold"/>
                                        <p:tgtEl>
                                          <p:spTgt spid="78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1" fill="hold">
                      <p:stCondLst>
                        <p:cond delay="indefinite"/>
                      </p:stCondLst>
                      <p:childTnLst>
                        <p:par>
                          <p:cTn id="532" fill="hold">
                            <p:stCondLst>
                              <p:cond delay="0"/>
                            </p:stCondLst>
                            <p:childTnLst>
                              <p:par>
                                <p:cTn id="533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006 -7.40741E-007 L -0.11215 0.34051 E">
                                      <p:cBhvr>
                                        <p:cTn id="534" dur="2000" fill="hold"/>
                                        <p:tgtEl>
                                          <p:spTgt spid="78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5" fill="hold">
                      <p:stCondLst>
                        <p:cond delay="indefinite"/>
                      </p:stCondLst>
                      <p:childTnLst>
                        <p:par>
                          <p:cTn id="536" fill="hold">
                            <p:stCondLst>
                              <p:cond delay="0"/>
                            </p:stCondLst>
                            <p:childTnLst>
                              <p:par>
                                <p:cTn id="537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4.81481E-006 L -0.14462 0.11459 E">
                                      <p:cBhvr>
                                        <p:cTn id="538" dur="2000" fill="hold"/>
                                        <p:tgtEl>
                                          <p:spTgt spid="79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9" fill="hold">
                      <p:stCondLst>
                        <p:cond delay="indefinite"/>
                      </p:stCondLst>
                      <p:childTnLst>
                        <p:par>
                          <p:cTn id="540" fill="hold">
                            <p:stCondLst>
                              <p:cond delay="0"/>
                            </p:stCondLst>
                            <p:childTnLst>
                              <p:par>
                                <p:cTn id="541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006 -1.48148E-006 L -0.15886 0.11667 E">
                                      <p:cBhvr>
                                        <p:cTn id="542" dur="2000" fill="hold"/>
                                        <p:tgtEl>
                                          <p:spTgt spid="788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3" fill="hold">
                      <p:stCondLst>
                        <p:cond delay="indefinite"/>
                      </p:stCondLst>
                      <p:childTnLst>
                        <p:par>
                          <p:cTn id="544" fill="hold">
                            <p:stCondLst>
                              <p:cond delay="0"/>
                            </p:stCondLst>
                            <p:childTnLst>
                              <p:par>
                                <p:cTn id="54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47" dur="80"/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48" dur="80"/>
                                        <p:tgtEl>
                                          <p:spTgt spid="7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9" dur="80"/>
                                        <p:tgtEl>
                                          <p:spTgt spid="7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0" fill="hold">
                      <p:stCondLst>
                        <p:cond delay="indefinite"/>
                      </p:stCondLst>
                      <p:childTnLst>
                        <p:par>
                          <p:cTn id="551" fill="hold">
                            <p:stCondLst>
                              <p:cond delay="0"/>
                            </p:stCondLst>
                            <p:childTnLst>
                              <p:par>
                                <p:cTn id="55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54" dur="80"/>
                                        <p:tgtEl>
                                          <p:spTgt spid="7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55" dur="80"/>
                                        <p:tgtEl>
                                          <p:spTgt spid="7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6" dur="80"/>
                                        <p:tgtEl>
                                          <p:spTgt spid="7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7" fill="hold">
                      <p:stCondLst>
                        <p:cond delay="indefinite"/>
                      </p:stCondLst>
                      <p:childTnLst>
                        <p:par>
                          <p:cTn id="558" fill="hold">
                            <p:stCondLst>
                              <p:cond delay="0"/>
                            </p:stCondLst>
                            <p:childTnLst>
                              <p:par>
                                <p:cTn id="55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61" dur="80"/>
                                        <p:tgtEl>
                                          <p:spTgt spid="7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62" dur="80"/>
                                        <p:tgtEl>
                                          <p:spTgt spid="7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3" dur="80"/>
                                        <p:tgtEl>
                                          <p:spTgt spid="7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68" dur="80"/>
                                        <p:tgtEl>
                                          <p:spTgt spid="7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69" dur="80"/>
                                        <p:tgtEl>
                                          <p:spTgt spid="7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0" dur="80"/>
                                        <p:tgtEl>
                                          <p:spTgt spid="7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1" fill="hold">
                      <p:stCondLst>
                        <p:cond delay="indefinite"/>
                      </p:stCondLst>
                      <p:childTnLst>
                        <p:par>
                          <p:cTn id="572" fill="hold">
                            <p:stCondLst>
                              <p:cond delay="0"/>
                            </p:stCondLst>
                            <p:childTnLst>
                              <p:par>
                                <p:cTn id="57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75" dur="80"/>
                                        <p:tgtEl>
                                          <p:spTgt spid="7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76" dur="80"/>
                                        <p:tgtEl>
                                          <p:spTgt spid="7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7" dur="80"/>
                                        <p:tgtEl>
                                          <p:spTgt spid="7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8" fill="hold">
                      <p:stCondLst>
                        <p:cond delay="indefinite"/>
                      </p:stCondLst>
                      <p:childTnLst>
                        <p:par>
                          <p:cTn id="579" fill="hold">
                            <p:stCondLst>
                              <p:cond delay="0"/>
                            </p:stCondLst>
                            <p:childTnLst>
                              <p:par>
                                <p:cTn id="58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82" dur="500" fill="hold"/>
                                        <p:tgtEl>
                                          <p:spTgt spid="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3" dur="500" fill="hold"/>
                                        <p:tgtEl>
                                          <p:spTgt spid="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84" dur="500"/>
                                        <p:tgtEl>
                                          <p:spTgt spid="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5" fill="hold">
                      <p:stCondLst>
                        <p:cond delay="indefinite"/>
                      </p:stCondLst>
                      <p:childTnLst>
                        <p:par>
                          <p:cTn id="586" fill="hold">
                            <p:stCondLst>
                              <p:cond delay="0"/>
                            </p:stCondLst>
                            <p:childTnLst>
                              <p:par>
                                <p:cTn id="58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89" dur="80"/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90" dur="80"/>
                                        <p:tgtEl>
                                          <p:spTgt spid="7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1" dur="80"/>
                                        <p:tgtEl>
                                          <p:spTgt spid="7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2" fill="hold">
                      <p:stCondLst>
                        <p:cond delay="indefinite"/>
                      </p:stCondLst>
                      <p:childTnLst>
                        <p:par>
                          <p:cTn id="593" fill="hold">
                            <p:stCondLst>
                              <p:cond delay="0"/>
                            </p:stCondLst>
                            <p:childTnLst>
                              <p:par>
                                <p:cTn id="59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6" dur="500" fill="hold"/>
                                        <p:tgtEl>
                                          <p:spTgt spid="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97" dur="500" fill="hold"/>
                                        <p:tgtEl>
                                          <p:spTgt spid="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98" dur="500"/>
                                        <p:tgtEl>
                                          <p:spTgt spid="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9" fill="hold">
                      <p:stCondLst>
                        <p:cond delay="indefinite"/>
                      </p:stCondLst>
                      <p:childTnLst>
                        <p:par>
                          <p:cTn id="600" fill="hold">
                            <p:stCondLst>
                              <p:cond delay="0"/>
                            </p:stCondLst>
                            <p:childTnLst>
                              <p:par>
                                <p:cTn id="6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03" dur="80"/>
                                        <p:tgtEl>
                                          <p:spTgt spid="7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04" dur="80"/>
                                        <p:tgtEl>
                                          <p:spTgt spid="7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5" dur="80"/>
                                        <p:tgtEl>
                                          <p:spTgt spid="7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0" name="Group 47"/>
          <p:cNvGrpSpPr/>
          <p:nvPr/>
        </p:nvGrpSpPr>
        <p:grpSpPr>
          <a:xfrm>
            <a:off x="3828960" y="4133880"/>
            <a:ext cx="1505160" cy="1428840"/>
            <a:chOff x="3828960" y="4133880"/>
            <a:chExt cx="1505160" cy="1428840"/>
          </a:xfrm>
        </p:grpSpPr>
        <p:grpSp>
          <p:nvGrpSpPr>
            <p:cNvPr id="801" name="Group 43"/>
            <p:cNvGrpSpPr/>
            <p:nvPr/>
          </p:nvGrpSpPr>
          <p:grpSpPr>
            <a:xfrm>
              <a:off x="3828960" y="4133880"/>
              <a:ext cx="1505160" cy="704880"/>
              <a:chOff x="3828960" y="4133880"/>
              <a:chExt cx="1505160" cy="704880"/>
            </a:xfrm>
          </p:grpSpPr>
          <p:sp>
            <p:nvSpPr>
              <p:cNvPr id="802" name="Rectangle 39"/>
              <p:cNvSpPr/>
              <p:nvPr/>
            </p:nvSpPr>
            <p:spPr>
              <a:xfrm>
                <a:off x="3828960" y="413388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1749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803" name="Rectangle 41"/>
              <p:cNvSpPr/>
              <p:nvPr/>
            </p:nvSpPr>
            <p:spPr>
              <a:xfrm>
                <a:off x="4591080" y="413388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grpSp>
          <p:nvGrpSpPr>
            <p:cNvPr id="804" name="Group 44"/>
            <p:cNvGrpSpPr/>
            <p:nvPr/>
          </p:nvGrpSpPr>
          <p:grpSpPr>
            <a:xfrm>
              <a:off x="3828960" y="4857840"/>
              <a:ext cx="1505160" cy="704880"/>
              <a:chOff x="3828960" y="4857840"/>
              <a:chExt cx="1505160" cy="704880"/>
            </a:xfrm>
          </p:grpSpPr>
          <p:sp>
            <p:nvSpPr>
              <p:cNvPr id="805" name="Rectangle 45"/>
              <p:cNvSpPr/>
              <p:nvPr/>
            </p:nvSpPr>
            <p:spPr>
              <a:xfrm>
                <a:off x="3828960" y="485784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806" name="Rectangle 46"/>
              <p:cNvSpPr/>
              <p:nvPr/>
            </p:nvSpPr>
            <p:spPr>
              <a:xfrm>
                <a:off x="4591080" y="485784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sp>
        <p:nvSpPr>
          <p:cNvPr id="807" name="TextBox 10"/>
          <p:cNvSpPr/>
          <p:nvPr/>
        </p:nvSpPr>
        <p:spPr>
          <a:xfrm>
            <a:off x="954000" y="1905120"/>
            <a:ext cx="6405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Multiplication table for brackets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08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187781B-22E8-4364-8993-0F81966E9E38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09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0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spcBef>
                <a:spcPts val="2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Surds with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1" name="Text Box 84"/>
          <p:cNvSpPr/>
          <p:nvPr/>
        </p:nvSpPr>
        <p:spPr>
          <a:xfrm>
            <a:off x="3062520" y="2540160"/>
            <a:ext cx="4025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(√2 + 4)(√2 + 4)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2" name="Text Box 84"/>
          <p:cNvSpPr/>
          <p:nvPr/>
        </p:nvSpPr>
        <p:spPr>
          <a:xfrm>
            <a:off x="3234960" y="2540160"/>
            <a:ext cx="798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√2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3" name="Text Box 84"/>
          <p:cNvSpPr/>
          <p:nvPr/>
        </p:nvSpPr>
        <p:spPr>
          <a:xfrm>
            <a:off x="4001760" y="2540160"/>
            <a:ext cx="885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4" name="Text Box 84"/>
          <p:cNvSpPr/>
          <p:nvPr/>
        </p:nvSpPr>
        <p:spPr>
          <a:xfrm>
            <a:off x="4705200" y="2540160"/>
            <a:ext cx="184320" cy="70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5" name="Text Box 84"/>
          <p:cNvSpPr/>
          <p:nvPr/>
        </p:nvSpPr>
        <p:spPr>
          <a:xfrm>
            <a:off x="5866560" y="2546280"/>
            <a:ext cx="885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6" name="Rectangle 50"/>
          <p:cNvSpPr/>
          <p:nvPr/>
        </p:nvSpPr>
        <p:spPr>
          <a:xfrm>
            <a:off x="4572000" y="4257720"/>
            <a:ext cx="843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4√2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7" name="Rectangle 51"/>
          <p:cNvSpPr/>
          <p:nvPr/>
        </p:nvSpPr>
        <p:spPr>
          <a:xfrm>
            <a:off x="4579200" y="4924440"/>
            <a:ext cx="727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+16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8" name="Rectangle 52"/>
          <p:cNvSpPr/>
          <p:nvPr/>
        </p:nvSpPr>
        <p:spPr>
          <a:xfrm>
            <a:off x="3836520" y="4924440"/>
            <a:ext cx="829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4√2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9" name="Rectangle 53"/>
          <p:cNvSpPr/>
          <p:nvPr/>
        </p:nvSpPr>
        <p:spPr>
          <a:xfrm>
            <a:off x="3964320" y="420048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20" name="Text Box 84"/>
          <p:cNvSpPr/>
          <p:nvPr/>
        </p:nvSpPr>
        <p:spPr>
          <a:xfrm>
            <a:off x="6054840" y="5054760"/>
            <a:ext cx="718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18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21" name="Text Box 84"/>
          <p:cNvSpPr/>
          <p:nvPr/>
        </p:nvSpPr>
        <p:spPr>
          <a:xfrm>
            <a:off x="6687000" y="5054760"/>
            <a:ext cx="1504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+ 8√2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22" name="TextBox 10"/>
          <p:cNvSpPr/>
          <p:nvPr/>
        </p:nvSpPr>
        <p:spPr>
          <a:xfrm>
            <a:off x="908640" y="2519280"/>
            <a:ext cx="1751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23" name="Cloud 28"/>
          <p:cNvSpPr/>
          <p:nvPr/>
        </p:nvSpPr>
        <p:spPr>
          <a:xfrm>
            <a:off x="5816520" y="3927600"/>
            <a:ext cx="1828800" cy="914400"/>
          </a:xfrm>
          <a:custGeom>
            <a:avLst/>
            <a:gdLst>
              <a:gd name="textAreaLeft" fmla="*/ 252000 w 1828800"/>
              <a:gd name="textAreaRight" fmla="*/ 1446840 w 1828800"/>
              <a:gd name="textAreaTop" fmla="*/ 137880 h 914400"/>
              <a:gd name="textAreaBottom" fmla="*/ 734040 h 914400"/>
              <a:gd name="GluePoint1X" fmla="*/ 1827276 w 43200"/>
              <a:gd name="GluePoint1Y" fmla="*/ 457200 h 43200"/>
              <a:gd name="GluePoint2X" fmla="*/ 914400 w 43200"/>
              <a:gd name="GluePoint2Y" fmla="*/ 913426 h 43200"/>
              <a:gd name="GluePoint3X" fmla="*/ 5673 w 43200"/>
              <a:gd name="GluePoint3Y" fmla="*/ 457200 h 43200"/>
              <a:gd name="GluePoint4X" fmla="*/ 914400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 !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24" name="Text Box 84"/>
          <p:cNvSpPr/>
          <p:nvPr/>
        </p:nvSpPr>
        <p:spPr>
          <a:xfrm>
            <a:off x="5087520" y="2550960"/>
            <a:ext cx="798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√2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cxnSp>
        <p:nvCxnSpPr>
          <p:cNvPr id="825" name="Straight Arrow Connector 31"/>
          <p:cNvCxnSpPr/>
          <p:nvPr/>
        </p:nvCxnSpPr>
        <p:spPr>
          <a:xfrm>
            <a:off x="4284720" y="4581000"/>
            <a:ext cx="504000" cy="577080"/>
          </a:xfrm>
          <a:prstGeom prst="straightConnector1">
            <a:avLst/>
          </a:prstGeom>
          <a:ln w="57240">
            <a:solidFill>
              <a:srgbClr val="FF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826" name="Straight Arrow Connector 34"/>
          <p:cNvCxnSpPr/>
          <p:nvPr/>
        </p:nvCxnSpPr>
        <p:spPr>
          <a:xfrm flipH="1">
            <a:off x="4284360" y="4653000"/>
            <a:ext cx="575280" cy="505440"/>
          </a:xfrm>
          <a:prstGeom prst="straightConnector1">
            <a:avLst/>
          </a:prstGeom>
          <a:ln w="57240">
            <a:solidFill>
              <a:srgbClr val="FF0000"/>
            </a:solidFill>
            <a:miter/>
            <a:headEnd len="med" type="triangle" w="med"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06" dur="indefinite" restart="never" nodeType="tmRoot">
          <p:childTnLst>
            <p:seq>
              <p:cTn id="607" dur="indefinite" nodeType="mainSeq">
                <p:childTnLst>
                  <p:par>
                    <p:cTn id="608" fill="hold">
                      <p:stCondLst>
                        <p:cond delay="indefinite"/>
                      </p:stCondLst>
                      <p:childTnLst>
                        <p:par>
                          <p:cTn id="609" fill="hold">
                            <p:stCondLst>
                              <p:cond delay="0"/>
                            </p:stCondLst>
                            <p:childTnLst>
                              <p:par>
                                <p:cTn id="610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7.40741E-007 L -0.01546 0.225 E">
                                      <p:cBhvr>
                                        <p:cTn id="611" dur="2000" fill="hold"/>
                                        <p:tgtEl>
                                          <p:spTgt spid="81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2" fill="hold">
                      <p:stCondLst>
                        <p:cond delay="indefinite"/>
                      </p:stCondLst>
                      <p:childTnLst>
                        <p:par>
                          <p:cTn id="613" fill="hold">
                            <p:stCondLst>
                              <p:cond delay="0"/>
                            </p:stCondLst>
                            <p:childTnLst>
                              <p:par>
                                <p:cTn id="614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006 -7.40741E-007 L -0.11215 0.34051 E">
                                      <p:cBhvr>
                                        <p:cTn id="615" dur="2000" fill="hold"/>
                                        <p:tgtEl>
                                          <p:spTgt spid="81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6" fill="hold">
                      <p:stCondLst>
                        <p:cond delay="indefinite"/>
                      </p:stCondLst>
                      <p:childTnLst>
                        <p:par>
                          <p:cTn id="617" fill="hold">
                            <p:stCondLst>
                              <p:cond delay="0"/>
                            </p:stCondLst>
                            <p:childTnLst>
                              <p:par>
                                <p:cTn id="618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4.81481E-006 L -0.14462 0.11459 E">
                                      <p:cBhvr>
                                        <p:cTn id="619" dur="2000" fill="hold"/>
                                        <p:tgtEl>
                                          <p:spTgt spid="824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0" fill="hold">
                      <p:stCondLst>
                        <p:cond delay="indefinite"/>
                      </p:stCondLst>
                      <p:childTnLst>
                        <p:par>
                          <p:cTn id="621" fill="hold">
                            <p:stCondLst>
                              <p:cond delay="0"/>
                            </p:stCondLst>
                            <p:childTnLst>
                              <p:par>
                                <p:cTn id="622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006 -1.48148E-006 L -0.15886 0.11667 E">
                                      <p:cBhvr>
                                        <p:cTn id="623" dur="2000" fill="hold"/>
                                        <p:tgtEl>
                                          <p:spTgt spid="81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4" fill="hold">
                      <p:stCondLst>
                        <p:cond delay="indefinite"/>
                      </p:stCondLst>
                      <p:childTnLst>
                        <p:par>
                          <p:cTn id="625" fill="hold">
                            <p:stCondLst>
                              <p:cond delay="0"/>
                            </p:stCondLst>
                            <p:childTnLst>
                              <p:par>
                                <p:cTn id="62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28" dur="80"/>
                                        <p:tgtEl>
                                          <p:spTgt spid="8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29" dur="80"/>
                                        <p:tgtEl>
                                          <p:spTgt spid="8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0" dur="80"/>
                                        <p:tgtEl>
                                          <p:spTgt spid="8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1" fill="hold">
                      <p:stCondLst>
                        <p:cond delay="indefinite"/>
                      </p:stCondLst>
                      <p:childTnLst>
                        <p:par>
                          <p:cTn id="632" fill="hold">
                            <p:stCondLst>
                              <p:cond delay="0"/>
                            </p:stCondLst>
                            <p:childTnLst>
                              <p:par>
                                <p:cTn id="63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35" dur="80"/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36" dur="80"/>
                                        <p:tgtEl>
                                          <p:spTgt spid="8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7" dur="80"/>
                                        <p:tgtEl>
                                          <p:spTgt spid="8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8" fill="hold">
                      <p:stCondLst>
                        <p:cond delay="indefinite"/>
                      </p:stCondLst>
                      <p:childTnLst>
                        <p:par>
                          <p:cTn id="639" fill="hold">
                            <p:stCondLst>
                              <p:cond delay="0"/>
                            </p:stCondLst>
                            <p:childTnLst>
                              <p:par>
                                <p:cTn id="64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42" dur="80"/>
                                        <p:tgtEl>
                                          <p:spTgt spid="8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43" dur="80"/>
                                        <p:tgtEl>
                                          <p:spTgt spid="8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4" dur="80"/>
                                        <p:tgtEl>
                                          <p:spTgt spid="8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5" fill="hold">
                      <p:stCondLst>
                        <p:cond delay="indefinite"/>
                      </p:stCondLst>
                      <p:childTnLst>
                        <p:par>
                          <p:cTn id="646" fill="hold">
                            <p:stCondLst>
                              <p:cond delay="0"/>
                            </p:stCondLst>
                            <p:childTnLst>
                              <p:par>
                                <p:cTn id="64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49" dur="80"/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50" dur="80"/>
                                        <p:tgtEl>
                                          <p:spTgt spid="8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1" dur="80"/>
                                        <p:tgtEl>
                                          <p:spTgt spid="8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2" fill="hold">
                      <p:stCondLst>
                        <p:cond delay="indefinite"/>
                      </p:stCondLst>
                      <p:childTnLst>
                        <p:par>
                          <p:cTn id="653" fill="hold">
                            <p:stCondLst>
                              <p:cond delay="0"/>
                            </p:stCondLst>
                            <p:childTnLst>
                              <p:par>
                                <p:cTn id="65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56" dur="80"/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57" dur="80"/>
                                        <p:tgtEl>
                                          <p:spTgt spid="8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8" dur="80"/>
                                        <p:tgtEl>
                                          <p:spTgt spid="8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9" fill="hold">
                      <p:stCondLst>
                        <p:cond delay="indefinite"/>
                      </p:stCondLst>
                      <p:childTnLst>
                        <p:par>
                          <p:cTn id="660" fill="hold">
                            <p:stCondLst>
                              <p:cond delay="0"/>
                            </p:stCondLst>
                            <p:childTnLst>
                              <p:par>
                                <p:cTn id="66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63" dur="500" fill="hold"/>
                                        <p:tgtEl>
                                          <p:spTgt spid="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4" dur="500" fill="hold"/>
                                        <p:tgtEl>
                                          <p:spTgt spid="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65" dur="500"/>
                                        <p:tgtEl>
                                          <p:spTgt spid="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6" fill="hold">
                      <p:stCondLst>
                        <p:cond delay="indefinite"/>
                      </p:stCondLst>
                      <p:childTnLst>
                        <p:par>
                          <p:cTn id="667" fill="hold">
                            <p:stCondLst>
                              <p:cond delay="0"/>
                            </p:stCondLst>
                            <p:childTnLst>
                              <p:par>
                                <p:cTn id="66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70" dur="80"/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71" dur="80"/>
                                        <p:tgtEl>
                                          <p:spTgt spid="8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2" dur="80"/>
                                        <p:tgtEl>
                                          <p:spTgt spid="8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3" fill="hold">
                      <p:stCondLst>
                        <p:cond delay="indefinite"/>
                      </p:stCondLst>
                      <p:childTnLst>
                        <p:par>
                          <p:cTn id="674" fill="hold">
                            <p:stCondLst>
                              <p:cond delay="0"/>
                            </p:stCondLst>
                            <p:childTnLst>
                              <p:par>
                                <p:cTn id="67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7" dur="500" fill="hold"/>
                                        <p:tgtEl>
                                          <p:spTgt spid="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78" dur="500" fill="hold"/>
                                        <p:tgtEl>
                                          <p:spTgt spid="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79" dur="500"/>
                                        <p:tgtEl>
                                          <p:spTgt spid="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0" fill="hold">
                      <p:stCondLst>
                        <p:cond delay="indefinite"/>
                      </p:stCondLst>
                      <p:childTnLst>
                        <p:par>
                          <p:cTn id="681" fill="hold">
                            <p:stCondLst>
                              <p:cond delay="0"/>
                            </p:stCondLst>
                            <p:childTnLst>
                              <p:par>
                                <p:cTn id="68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84" dur="80"/>
                                        <p:tgtEl>
                                          <p:spTgt spid="8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85" dur="80"/>
                                        <p:tgtEl>
                                          <p:spTgt spid="8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6" dur="80"/>
                                        <p:tgtEl>
                                          <p:spTgt spid="8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Footer Placeholder 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28" name="PlaceHolder 1"/>
          <p:cNvSpPr>
            <a:spLocks noGrp="1"/>
          </p:cNvSpPr>
          <p:nvPr>
            <p:ph type="title"/>
          </p:nvPr>
        </p:nvSpPr>
        <p:spPr>
          <a:xfrm>
            <a:off x="755280" y="691920"/>
            <a:ext cx="7543800" cy="858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Rationalising  Surds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829" name="Text Box 3"/>
          <p:cNvSpPr/>
          <p:nvPr/>
        </p:nvSpPr>
        <p:spPr>
          <a:xfrm>
            <a:off x="1116000" y="1844640"/>
            <a:ext cx="74674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just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You may recall from your fraction work that the top line of a fraction is the numerator and the bottom line the denominator.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30" name="Object 5"/>
          <p:cNvGraphicFramePr/>
          <p:nvPr/>
        </p:nvGraphicFramePr>
        <p:xfrm>
          <a:off x="2916360" y="3141720"/>
          <a:ext cx="3754440" cy="1143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31" name="Object 5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16360" y="3141720"/>
                    <a:ext cx="3754440" cy="114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32" name="Text Box 6"/>
          <p:cNvSpPr/>
          <p:nvPr/>
        </p:nvSpPr>
        <p:spPr>
          <a:xfrm>
            <a:off x="1116000" y="4508640"/>
            <a:ext cx="4392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Fractions can contain surds: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33" name="Object 7"/>
          <p:cNvGraphicFramePr/>
          <p:nvPr/>
        </p:nvGraphicFramePr>
        <p:xfrm>
          <a:off x="1835280" y="5013360"/>
          <a:ext cx="666720" cy="11826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34" name="Object 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835280" y="5013360"/>
                    <a:ext cx="666720" cy="1182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35" name="Object 8"/>
          <p:cNvGraphicFramePr/>
          <p:nvPr/>
        </p:nvGraphicFramePr>
        <p:xfrm>
          <a:off x="3708360" y="5013360"/>
          <a:ext cx="1042920" cy="11793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36" name="Object 8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708360" y="5013360"/>
                    <a:ext cx="1042920" cy="117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37" name="Object 9"/>
          <p:cNvGraphicFramePr/>
          <p:nvPr/>
        </p:nvGraphicFramePr>
        <p:xfrm>
          <a:off x="5835600" y="4869000"/>
          <a:ext cx="1905120" cy="13460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838" name="Object 9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835600" y="4869000"/>
                    <a:ext cx="1905120" cy="134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39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87" dur="indefinite" restart="never" nodeType="tmRoot">
          <p:childTnLst>
            <p:seq>
              <p:cTn id="688" dur="indefinite" nodeType="mainSeq">
                <p:childTnLst>
                  <p:par>
                    <p:cTn id="689" fill="hold">
                      <p:stCondLst>
                        <p:cond delay="indefinite"/>
                      </p:stCondLst>
                      <p:childTnLst>
                        <p:par>
                          <p:cTn id="690" fill="hold">
                            <p:stCondLst>
                              <p:cond delay="0"/>
                            </p:stCondLst>
                            <p:childTnLst>
                              <p:par>
                                <p:cTn id="69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93" dur="80"/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94" dur="80"/>
                                        <p:tgtEl>
                                          <p:spTgt spid="8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5" dur="80"/>
                                        <p:tgtEl>
                                          <p:spTgt spid="8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6" fill="hold">
                      <p:stCondLst>
                        <p:cond delay="indefinite"/>
                      </p:stCondLst>
                      <p:childTnLst>
                        <p:par>
                          <p:cTn id="697" fill="hold">
                            <p:stCondLst>
                              <p:cond delay="0"/>
                            </p:stCondLst>
                            <p:childTnLst>
                              <p:par>
                                <p:cTn id="69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00" dur="5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1" fill="hold">
                      <p:stCondLst>
                        <p:cond delay="indefinite"/>
                      </p:stCondLst>
                      <p:childTnLst>
                        <p:par>
                          <p:cTn id="702" fill="hold">
                            <p:stCondLst>
                              <p:cond delay="0"/>
                            </p:stCondLst>
                            <p:childTnLst>
                              <p:par>
                                <p:cTn id="70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05" dur="5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6" fill="hold">
                      <p:stCondLst>
                        <p:cond delay="indefinite"/>
                      </p:stCondLst>
                      <p:childTnLst>
                        <p:par>
                          <p:cTn id="707" fill="hold">
                            <p:stCondLst>
                              <p:cond delay="0"/>
                            </p:stCondLst>
                            <p:childTnLst>
                              <p:par>
                                <p:cTn id="70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10" dur="500"/>
                                        <p:tgtEl>
                                          <p:spTgt spid="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Footer Placeholder 4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41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Rationalising  Surds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842" name="Text Box 9"/>
          <p:cNvSpPr/>
          <p:nvPr/>
        </p:nvSpPr>
        <p:spPr>
          <a:xfrm>
            <a:off x="971640" y="1916280"/>
            <a:ext cx="80280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just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If by using certain maths techniques we remove the surd from either the top or bottom of the fraction then we say we are “rationalising the numerator” or “rationalising the denominator”.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43" name="Text Box 10"/>
          <p:cNvSpPr/>
          <p:nvPr/>
        </p:nvSpPr>
        <p:spPr>
          <a:xfrm>
            <a:off x="1042920" y="4025880"/>
            <a:ext cx="2989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Remember the rule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44" name="Object 11"/>
          <p:cNvGraphicFramePr/>
          <p:nvPr/>
        </p:nvGraphicFramePr>
        <p:xfrm>
          <a:off x="4154400" y="3848040"/>
          <a:ext cx="3225960" cy="812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45" name="Object 11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154400" y="3848040"/>
                    <a:ext cx="3225960" cy="812880"/>
                  </a:xfrm>
                  <a:prstGeom prst="rect">
                    <a:avLst/>
                  </a:prstGeom>
                  <a:solidFill>
                    <a:srgbClr val="4D4D4D"/>
                  </a:solidFill>
                  <a:ln w="381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846" name="Text Box 13"/>
          <p:cNvSpPr/>
          <p:nvPr/>
        </p:nvSpPr>
        <p:spPr>
          <a:xfrm>
            <a:off x="1044360" y="5349960"/>
            <a:ext cx="7694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This will help us to rationalise a surd fraction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47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11" dur="indefinite" restart="never" nodeType="tmRoot">
          <p:childTnLst>
            <p:seq>
              <p:cTn id="712" dur="indefinite" nodeType="mainSeq">
                <p:childTnLst>
                  <p:par>
                    <p:cTn id="713" fill="hold">
                      <p:stCondLst>
                        <p:cond delay="indefinite"/>
                      </p:stCondLst>
                      <p:childTnLst>
                        <p:par>
                          <p:cTn id="714" fill="hold">
                            <p:stCondLst>
                              <p:cond delay="0"/>
                            </p:stCondLst>
                            <p:childTnLst>
                              <p:par>
                                <p:cTn id="71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17" dur="80"/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18" dur="80"/>
                                        <p:tgtEl>
                                          <p:spTgt spid="8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9" dur="80"/>
                                        <p:tgtEl>
                                          <p:spTgt spid="8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0" fill="hold">
                            <p:stCondLst>
                              <p:cond delay="640"/>
                            </p:stCondLst>
                            <p:childTnLst>
                              <p:par>
                                <p:cTn id="721" presetID="22" presetClass="entr" fill="hold" nodeType="after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23" dur="500"/>
                                        <p:tgtEl>
                                          <p:spTgt spid="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4" fill="hold">
                      <p:stCondLst>
                        <p:cond delay="indefinite"/>
                      </p:stCondLst>
                      <p:childTnLst>
                        <p:par>
                          <p:cTn id="725" fill="hold">
                            <p:stCondLst>
                              <p:cond delay="0"/>
                            </p:stCondLst>
                            <p:childTnLst>
                              <p:par>
                                <p:cTn id="72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28" dur="80"/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29" dur="80"/>
                                        <p:tgtEl>
                                          <p:spTgt spid="8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0" dur="80"/>
                                        <p:tgtEl>
                                          <p:spTgt spid="8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49" name="Text Box 2"/>
          <p:cNvSpPr/>
          <p:nvPr/>
        </p:nvSpPr>
        <p:spPr>
          <a:xfrm>
            <a:off x="971640" y="1916280"/>
            <a:ext cx="81723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To rationalise the denominator multiply the top and bottom of the fraction by the square root you are trying to remove: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50" name="Object 4"/>
          <p:cNvGraphicFramePr/>
          <p:nvPr/>
        </p:nvGraphicFramePr>
        <p:xfrm>
          <a:off x="1525680" y="3284640"/>
          <a:ext cx="742680" cy="123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51" name="Object 4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5680" y="3284640"/>
                    <a:ext cx="742680" cy="123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52" name="Object 6"/>
          <p:cNvGraphicFramePr/>
          <p:nvPr/>
        </p:nvGraphicFramePr>
        <p:xfrm>
          <a:off x="2627280" y="3233880"/>
          <a:ext cx="2282760" cy="1347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53" name="Object 6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627280" y="3233880"/>
                    <a:ext cx="2282760" cy="134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4" name="Text Box 8"/>
          <p:cNvSpPr/>
          <p:nvPr/>
        </p:nvSpPr>
        <p:spPr>
          <a:xfrm>
            <a:off x="5508720" y="3573360"/>
            <a:ext cx="3475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( 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5 x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5 = 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25 = 5 )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55" name="Object 12"/>
          <p:cNvGraphicFramePr/>
          <p:nvPr/>
        </p:nvGraphicFramePr>
        <p:xfrm>
          <a:off x="2700360" y="4869000"/>
          <a:ext cx="1523880" cy="1330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56" name="Object 12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700360" y="4869000"/>
                    <a:ext cx="1523880" cy="1330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7" name="Rectangle 24"/>
          <p:cNvSpPr/>
          <p:nvPr/>
        </p:nvSpPr>
        <p:spPr>
          <a:xfrm>
            <a:off x="900000" y="620640"/>
            <a:ext cx="7128000" cy="85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Rationalising  Surds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58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31" dur="indefinite" restart="never" nodeType="tmRoot">
          <p:childTnLst>
            <p:seq>
              <p:cTn id="732" dur="indefinite" nodeType="mainSeq">
                <p:childTnLst>
                  <p:par>
                    <p:cTn id="733" fill="hold">
                      <p:stCondLst>
                        <p:cond delay="indefinite"/>
                      </p:stCondLst>
                      <p:childTnLst>
                        <p:par>
                          <p:cTn id="734" fill="hold">
                            <p:stCondLst>
                              <p:cond delay="0"/>
                            </p:stCondLst>
                            <p:childTnLst>
                              <p:par>
                                <p:cTn id="73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7" fill="hold">
                      <p:stCondLst>
                        <p:cond delay="indefinite"/>
                      </p:stCondLst>
                      <p:childTnLst>
                        <p:par>
                          <p:cTn id="738" fill="hold">
                            <p:stCondLst>
                              <p:cond delay="0"/>
                            </p:stCondLst>
                            <p:childTnLst>
                              <p:par>
                                <p:cTn id="73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1" fill="hold">
                      <p:stCondLst>
                        <p:cond delay="indefinite"/>
                      </p:stCondLst>
                      <p:childTnLst>
                        <p:par>
                          <p:cTn id="742" fill="hold">
                            <p:stCondLst>
                              <p:cond delay="0"/>
                            </p:stCondLst>
                            <p:childTnLst>
                              <p:par>
                                <p:cTn id="74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60" name="Text Box 2"/>
          <p:cNvSpPr/>
          <p:nvPr/>
        </p:nvSpPr>
        <p:spPr>
          <a:xfrm>
            <a:off x="1042920" y="1989000"/>
            <a:ext cx="7620120" cy="138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Let’s try this one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Remember multiply top and bottom by root you are trying to remove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61" name="Object 3"/>
          <p:cNvGraphicFramePr/>
          <p:nvPr/>
        </p:nvGraphicFramePr>
        <p:xfrm>
          <a:off x="933480" y="3745080"/>
          <a:ext cx="1297080" cy="1555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62" name="Object 3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33480" y="3745080"/>
                    <a:ext cx="1297080" cy="155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63" name="Object 4"/>
          <p:cNvGraphicFramePr/>
          <p:nvPr/>
        </p:nvGraphicFramePr>
        <p:xfrm>
          <a:off x="2340000" y="3786120"/>
          <a:ext cx="2808360" cy="14702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64" name="Object 4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340000" y="3786120"/>
                    <a:ext cx="2808360" cy="147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65" name="Object 5"/>
          <p:cNvGraphicFramePr/>
          <p:nvPr/>
        </p:nvGraphicFramePr>
        <p:xfrm>
          <a:off x="5292720" y="3792600"/>
          <a:ext cx="1741320" cy="14587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66" name="Object 5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292720" y="3792600"/>
                    <a:ext cx="1741320" cy="145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67" name="Object 6"/>
          <p:cNvGraphicFramePr/>
          <p:nvPr/>
        </p:nvGraphicFramePr>
        <p:xfrm>
          <a:off x="7308720" y="3805200"/>
          <a:ext cx="1685880" cy="14320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868" name="Object 6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7308720" y="3805200"/>
                    <a:ext cx="1685880" cy="1432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69" name="Rectangle 11"/>
          <p:cNvSpPr/>
          <p:nvPr/>
        </p:nvSpPr>
        <p:spPr>
          <a:xfrm>
            <a:off x="900000" y="620640"/>
            <a:ext cx="7128000" cy="85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Rationalising  Surds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70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45" dur="indefinite" restart="never" nodeType="tmRoot">
          <p:childTnLst>
            <p:seq>
              <p:cTn id="746" dur="indefinite" nodeType="mainSeq">
                <p:childTnLst>
                  <p:par>
                    <p:cTn id="747" fill="hold">
                      <p:stCondLst>
                        <p:cond delay="indefinite"/>
                      </p:stCondLst>
                      <p:childTnLst>
                        <p:par>
                          <p:cTn id="748" fill="hold">
                            <p:stCondLst>
                              <p:cond delay="0"/>
                            </p:stCondLst>
                            <p:childTnLst>
                              <p:par>
                                <p:cTn id="74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1" fill="hold">
                      <p:stCondLst>
                        <p:cond delay="indefinite"/>
                      </p:stCondLst>
                      <p:childTnLst>
                        <p:par>
                          <p:cTn id="752" fill="hold">
                            <p:stCondLst>
                              <p:cond delay="0"/>
                            </p:stCondLst>
                            <p:childTnLst>
                              <p:par>
                                <p:cTn id="75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5" fill="hold">
                      <p:stCondLst>
                        <p:cond delay="indefinite"/>
                      </p:stCondLst>
                      <p:childTnLst>
                        <p:par>
                          <p:cTn id="756" fill="hold">
                            <p:stCondLst>
                              <p:cond delay="0"/>
                            </p:stCondLst>
                            <p:childTnLst>
                              <p:par>
                                <p:cTn id="75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72" name="Object 12"/>
          <p:cNvGraphicFramePr/>
          <p:nvPr/>
        </p:nvGraphicFramePr>
        <p:xfrm>
          <a:off x="1068480" y="3441600"/>
          <a:ext cx="1239840" cy="1460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73" name="Object 12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8480" y="3441600"/>
                    <a:ext cx="1239840" cy="1460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74" name="Object 13"/>
          <p:cNvGraphicFramePr/>
          <p:nvPr/>
        </p:nvGraphicFramePr>
        <p:xfrm>
          <a:off x="2243160" y="3433680"/>
          <a:ext cx="2751120" cy="14781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75" name="Object 13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243160" y="3433680"/>
                    <a:ext cx="2751120" cy="1478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76" name="Object 14"/>
          <p:cNvGraphicFramePr/>
          <p:nvPr/>
        </p:nvGraphicFramePr>
        <p:xfrm>
          <a:off x="4927680" y="3402000"/>
          <a:ext cx="2160360" cy="15397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77" name="Object 14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927680" y="3402000"/>
                    <a:ext cx="2160360" cy="1539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78" name="Object 15"/>
          <p:cNvGraphicFramePr/>
          <p:nvPr/>
        </p:nvGraphicFramePr>
        <p:xfrm>
          <a:off x="7021440" y="3438360"/>
          <a:ext cx="1798560" cy="14670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879" name="Object 15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7021440" y="3438360"/>
                    <a:ext cx="1798560" cy="146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80" name="Rectangle 16"/>
          <p:cNvSpPr/>
          <p:nvPr/>
        </p:nvSpPr>
        <p:spPr>
          <a:xfrm>
            <a:off x="900000" y="620640"/>
            <a:ext cx="7128000" cy="85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Rationalising  Surds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81" name="Text Box 17"/>
          <p:cNvSpPr/>
          <p:nvPr/>
        </p:nvSpPr>
        <p:spPr>
          <a:xfrm>
            <a:off x="1044000" y="2273400"/>
            <a:ext cx="5466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Rationalise the denominator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82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59" dur="indefinite" restart="never" nodeType="tmRoot">
          <p:childTnLst>
            <p:seq>
              <p:cTn id="760" dur="indefinite" nodeType="mainSeq">
                <p:childTnLst>
                  <p:par>
                    <p:cTn id="761" fill="hold">
                      <p:stCondLst>
                        <p:cond delay="indefinite"/>
                      </p:stCondLst>
                      <p:childTnLst>
                        <p:par>
                          <p:cTn id="762" fill="hold">
                            <p:stCondLst>
                              <p:cond delay="0"/>
                            </p:stCondLst>
                            <p:childTnLst>
                              <p:par>
                                <p:cTn id="76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5" fill="hold">
                      <p:stCondLst>
                        <p:cond delay="indefinite"/>
                      </p:stCondLst>
                      <p:childTnLst>
                        <p:par>
                          <p:cTn id="766" fill="hold">
                            <p:stCondLst>
                              <p:cond delay="0"/>
                            </p:stCondLst>
                            <p:childTnLst>
                              <p:par>
                                <p:cTn id="76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9" fill="hold">
                      <p:stCondLst>
                        <p:cond delay="indefinite"/>
                      </p:stCondLst>
                      <p:childTnLst>
                        <p:par>
                          <p:cTn id="770" fill="hold">
                            <p:stCondLst>
                              <p:cond delay="0"/>
                            </p:stCondLst>
                            <p:childTnLst>
                              <p:par>
                                <p:cTn id="77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3" fill="hold">
                      <p:stCondLst>
                        <p:cond delay="indefinite"/>
                      </p:stCondLst>
                      <p:childTnLst>
                        <p:par>
                          <p:cTn id="774" fill="hold">
                            <p:stCondLst>
                              <p:cond delay="0"/>
                            </p:stCondLst>
                            <p:childTnLst>
                              <p:par>
                                <p:cTn id="77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501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2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503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4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05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06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07" name="Rectangle 8"/>
          <p:cNvSpPr/>
          <p:nvPr/>
        </p:nvSpPr>
        <p:spPr>
          <a:xfrm>
            <a:off x="977760" y="30052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what a surd is and why it is used.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08" name="Text Box 10"/>
          <p:cNvSpPr/>
          <p:nvPr/>
        </p:nvSpPr>
        <p:spPr>
          <a:xfrm>
            <a:off x="5057640" y="3005280"/>
            <a:ext cx="4086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what a surds is.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09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What is a Surds ?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10" name="Text Box 15"/>
          <p:cNvSpPr/>
          <p:nvPr/>
        </p:nvSpPr>
        <p:spPr>
          <a:xfrm>
            <a:off x="5076720" y="363852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Recognise questions that may contain surds.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11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" dur="indefinite" restart="never" nodeType="tmRoot">
          <p:childTnLst>
            <p:seq>
              <p:cTn id="28" dur="indefinite" nodeType="mainSeq">
                <p:childTnLst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3"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8" dur="5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3" dur="5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Footer Placeholder 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84" name="PlaceHolder 1"/>
          <p:cNvSpPr>
            <a:spLocks noGrp="1"/>
          </p:cNvSpPr>
          <p:nvPr>
            <p:ph type="title"/>
          </p:nvPr>
        </p:nvSpPr>
        <p:spPr>
          <a:xfrm>
            <a:off x="468000" y="579600"/>
            <a:ext cx="7543800" cy="1049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What Goes In The Box ?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885" name="Text Box 3"/>
          <p:cNvSpPr/>
          <p:nvPr/>
        </p:nvSpPr>
        <p:spPr>
          <a:xfrm>
            <a:off x="1066680" y="1963800"/>
            <a:ext cx="8077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Rationalise the denominator of the following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86" name="Object 5"/>
          <p:cNvGraphicFramePr/>
          <p:nvPr/>
        </p:nvGraphicFramePr>
        <p:xfrm>
          <a:off x="1042920" y="2781360"/>
          <a:ext cx="727200" cy="1063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87" name="Object 5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42920" y="2781360"/>
                    <a:ext cx="727200" cy="1063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88" name="Object 6"/>
          <p:cNvGraphicFramePr/>
          <p:nvPr/>
        </p:nvGraphicFramePr>
        <p:xfrm>
          <a:off x="3708360" y="2781360"/>
          <a:ext cx="665280" cy="1109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89" name="Object 6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708360" y="2781360"/>
                    <a:ext cx="665280" cy="110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90" name="Object 7"/>
          <p:cNvGraphicFramePr/>
          <p:nvPr/>
        </p:nvGraphicFramePr>
        <p:xfrm>
          <a:off x="6300720" y="2781360"/>
          <a:ext cx="1085760" cy="11034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91" name="Object 7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300720" y="2781360"/>
                    <a:ext cx="1085760" cy="110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92" name="Object 8"/>
          <p:cNvGraphicFramePr/>
          <p:nvPr/>
        </p:nvGraphicFramePr>
        <p:xfrm>
          <a:off x="1042920" y="4848120"/>
          <a:ext cx="881280" cy="10796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893" name="Object 8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042920" y="4848120"/>
                    <a:ext cx="881280" cy="1079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94" name="Object 9"/>
          <p:cNvGraphicFramePr/>
          <p:nvPr/>
        </p:nvGraphicFramePr>
        <p:xfrm>
          <a:off x="3467160" y="4848120"/>
          <a:ext cx="961920" cy="125280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895" name="Object 9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3467160" y="4848120"/>
                    <a:ext cx="961920" cy="1252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96" name="Object 10"/>
          <p:cNvGraphicFramePr/>
          <p:nvPr/>
        </p:nvGraphicFramePr>
        <p:xfrm>
          <a:off x="6372360" y="4848120"/>
          <a:ext cx="1082520" cy="128124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897" name="Object 10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6372360" y="4848120"/>
                    <a:ext cx="1082520" cy="1281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98" name="Rectangle 11"/>
          <p:cNvSpPr/>
          <p:nvPr/>
        </p:nvSpPr>
        <p:spPr>
          <a:xfrm>
            <a:off x="1908000" y="2925720"/>
            <a:ext cx="1295640" cy="83808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99" name="Rectangle 12"/>
          <p:cNvSpPr/>
          <p:nvPr/>
        </p:nvSpPr>
        <p:spPr>
          <a:xfrm>
            <a:off x="4572000" y="2925720"/>
            <a:ext cx="1295280" cy="83808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00" name="Rectangle 13"/>
          <p:cNvSpPr/>
          <p:nvPr/>
        </p:nvSpPr>
        <p:spPr>
          <a:xfrm>
            <a:off x="7664400" y="2925720"/>
            <a:ext cx="1295280" cy="83808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01" name="Rectangle 14"/>
          <p:cNvSpPr/>
          <p:nvPr/>
        </p:nvSpPr>
        <p:spPr>
          <a:xfrm>
            <a:off x="1979640" y="5084640"/>
            <a:ext cx="1295280" cy="83844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02" name="Rectangle 15"/>
          <p:cNvSpPr/>
          <p:nvPr/>
        </p:nvSpPr>
        <p:spPr>
          <a:xfrm>
            <a:off x="4500720" y="5040360"/>
            <a:ext cx="1295280" cy="83808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03" name="Rectangle 16"/>
          <p:cNvSpPr/>
          <p:nvPr/>
        </p:nvSpPr>
        <p:spPr>
          <a:xfrm>
            <a:off x="7596360" y="5013360"/>
            <a:ext cx="1295280" cy="83808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04" name="Object 17"/>
          <p:cNvGraphicFramePr/>
          <p:nvPr/>
        </p:nvGraphicFramePr>
        <p:xfrm>
          <a:off x="1908000" y="2924280"/>
          <a:ext cx="1008360" cy="79056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905" name="Object 17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1908000" y="2924280"/>
                    <a:ext cx="1008360" cy="79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06" name="Object 18"/>
          <p:cNvGraphicFramePr/>
          <p:nvPr/>
        </p:nvGraphicFramePr>
        <p:xfrm>
          <a:off x="4643280" y="2924280"/>
          <a:ext cx="1008360" cy="799920"/>
        </p:xfrm>
        <a:graphic>
          <a:graphicData uri="http://schemas.openxmlformats.org/presentationml/2006/ole">
            <p:oleObj r:id="rId15" spid="">
              <p:embed/>
              <p:pic>
                <p:nvPicPr>
                  <p:cNvPr id="907" name="Object 18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4643280" y="2924280"/>
                    <a:ext cx="1008360" cy="799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08" name="Object 19"/>
          <p:cNvGraphicFramePr/>
          <p:nvPr/>
        </p:nvGraphicFramePr>
        <p:xfrm>
          <a:off x="7667640" y="2932200"/>
          <a:ext cx="1150920" cy="784080"/>
        </p:xfrm>
        <a:graphic>
          <a:graphicData uri="http://schemas.openxmlformats.org/presentationml/2006/ole">
            <p:oleObj r:id="rId17" spid="">
              <p:embed/>
              <p:pic>
                <p:nvPicPr>
                  <p:cNvPr id="909" name="Object 19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7667640" y="2932200"/>
                    <a:ext cx="1150920" cy="784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10" name="Object 20"/>
          <p:cNvGraphicFramePr/>
          <p:nvPr/>
        </p:nvGraphicFramePr>
        <p:xfrm>
          <a:off x="2050920" y="5084640"/>
          <a:ext cx="990720" cy="777960"/>
        </p:xfrm>
        <a:graphic>
          <a:graphicData uri="http://schemas.openxmlformats.org/presentationml/2006/ole">
            <p:oleObj r:id="rId19" spid="">
              <p:embed/>
              <p:pic>
                <p:nvPicPr>
                  <p:cNvPr id="911" name="Object 20"/>
                  <p:cNvPicPr/>
                  <p:nvPr/>
                </p:nvPicPr>
                <p:blipFill>
                  <a:blip r:embed="rId20"/>
                  <a:stretch/>
                </p:blipFill>
                <p:spPr>
                  <a:xfrm>
                    <a:off x="2050920" y="5084640"/>
                    <a:ext cx="990720" cy="777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12" name="Object 21"/>
          <p:cNvGraphicFramePr/>
          <p:nvPr/>
        </p:nvGraphicFramePr>
        <p:xfrm>
          <a:off x="4500720" y="5084640"/>
          <a:ext cx="1079280" cy="763560"/>
        </p:xfrm>
        <a:graphic>
          <a:graphicData uri="http://schemas.openxmlformats.org/presentationml/2006/ole">
            <p:oleObj r:id="rId21" spid="">
              <p:embed/>
              <p:pic>
                <p:nvPicPr>
                  <p:cNvPr id="913" name="Object 21"/>
                  <p:cNvPicPr/>
                  <p:nvPr/>
                </p:nvPicPr>
                <p:blipFill>
                  <a:blip r:embed="rId22"/>
                  <a:stretch/>
                </p:blipFill>
                <p:spPr>
                  <a:xfrm>
                    <a:off x="4500720" y="5084640"/>
                    <a:ext cx="1079280" cy="763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14" name="Object 22"/>
          <p:cNvGraphicFramePr/>
          <p:nvPr/>
        </p:nvGraphicFramePr>
        <p:xfrm>
          <a:off x="7740720" y="5062680"/>
          <a:ext cx="934920" cy="742680"/>
        </p:xfrm>
        <a:graphic>
          <a:graphicData uri="http://schemas.openxmlformats.org/presentationml/2006/ole">
            <p:oleObj r:id="rId23" spid="">
              <p:embed/>
              <p:pic>
                <p:nvPicPr>
                  <p:cNvPr id="915" name="Object 22"/>
                  <p:cNvPicPr/>
                  <p:nvPr/>
                </p:nvPicPr>
                <p:blipFill>
                  <a:blip r:embed="rId24"/>
                  <a:stretch/>
                </p:blipFill>
                <p:spPr>
                  <a:xfrm>
                    <a:off x="7740720" y="5062680"/>
                    <a:ext cx="934920" cy="74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16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77" dur="indefinite" restart="never" nodeType="tmRoot">
          <p:childTnLst>
            <p:seq>
              <p:cTn id="778" dur="indefinite" nodeType="mainSeq">
                <p:childTnLst>
                  <p:par>
                    <p:cTn id="779" fill="hold">
                      <p:stCondLst>
                        <p:cond delay="indefinite"/>
                      </p:stCondLst>
                      <p:childTnLst>
                        <p:par>
                          <p:cTn id="780" fill="hold">
                            <p:stCondLst>
                              <p:cond delay="0"/>
                            </p:stCondLst>
                            <p:childTnLst>
                              <p:par>
                                <p:cTn id="78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3" fill="hold">
                      <p:stCondLst>
                        <p:cond delay="indefinite"/>
                      </p:stCondLst>
                      <p:childTnLst>
                        <p:par>
                          <p:cTn id="784" fill="hold">
                            <p:stCondLst>
                              <p:cond delay="0"/>
                            </p:stCondLst>
                            <p:childTnLst>
                              <p:par>
                                <p:cTn id="78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7" fill="hold">
                      <p:stCondLst>
                        <p:cond delay="indefinite"/>
                      </p:stCondLst>
                      <p:childTnLst>
                        <p:par>
                          <p:cTn id="788" fill="hold">
                            <p:stCondLst>
                              <p:cond delay="0"/>
                            </p:stCondLst>
                            <p:childTnLst>
                              <p:par>
                                <p:cTn id="78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1" fill="hold">
                      <p:stCondLst>
                        <p:cond delay="indefinite"/>
                      </p:stCondLst>
                      <p:childTnLst>
                        <p:par>
                          <p:cTn id="792" fill="hold">
                            <p:stCondLst>
                              <p:cond delay="0"/>
                            </p:stCondLst>
                            <p:childTnLst>
                              <p:par>
                                <p:cTn id="79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5" fill="hold">
                      <p:stCondLst>
                        <p:cond delay="indefinite"/>
                      </p:stCondLst>
                      <p:childTnLst>
                        <p:par>
                          <p:cTn id="796" fill="hold">
                            <p:stCondLst>
                              <p:cond delay="0"/>
                            </p:stCondLst>
                            <p:childTnLst>
                              <p:par>
                                <p:cTn id="79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9" fill="hold">
                      <p:stCondLst>
                        <p:cond delay="indefinite"/>
                      </p:stCondLst>
                      <p:childTnLst>
                        <p:par>
                          <p:cTn id="800" fill="hold">
                            <p:stCondLst>
                              <p:cond delay="0"/>
                            </p:stCondLst>
                            <p:childTnLst>
                              <p:par>
                                <p:cTn id="80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7" name="Picture 3"/>
          <p:cNvPicPr/>
          <p:nvPr/>
        </p:nvPicPr>
        <p:blipFill>
          <a:blip r:embed="rId1"/>
          <a:stretch/>
        </p:blipFill>
        <p:spPr>
          <a:xfrm>
            <a:off x="1042920" y="1125360"/>
            <a:ext cx="7561440" cy="2300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19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17.2 Q8 ... Q10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Ch17 (page 172)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920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21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2" name="TextBox 11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23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Surds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25" name="Object 2"/>
          <p:cNvGraphicFramePr/>
          <p:nvPr/>
        </p:nvGraphicFramePr>
        <p:xfrm>
          <a:off x="900000" y="5013360"/>
          <a:ext cx="5581800" cy="922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26" name="Object 2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00000" y="5013360"/>
                    <a:ext cx="5581800" cy="922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27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928" name="Picture 4" descr="scottishflag"/>
          <p:cNvPicPr/>
          <p:nvPr/>
        </p:nvPicPr>
        <p:blipFill>
          <a:blip r:embed="rId3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9" name="Text Box 5"/>
          <p:cNvSpPr/>
          <p:nvPr/>
        </p:nvSpPr>
        <p:spPr>
          <a:xfrm>
            <a:off x="1015920" y="2120760"/>
            <a:ext cx="2152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Multiply out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930" name="Picture 6" descr="Office Objects 0572"/>
          <p:cNvPicPr/>
          <p:nvPr/>
        </p:nvPicPr>
        <p:blipFill>
          <a:blip r:embed="rId4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931" name="Object 7"/>
          <p:cNvGraphicFramePr/>
          <p:nvPr/>
        </p:nvGraphicFramePr>
        <p:xfrm>
          <a:off x="900000" y="2879640"/>
          <a:ext cx="2949840" cy="7192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932" name="Object 7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900000" y="2879640"/>
                    <a:ext cx="2949840" cy="71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33" name="Text Box 8"/>
          <p:cNvSpPr/>
          <p:nvPr/>
        </p:nvSpPr>
        <p:spPr>
          <a:xfrm>
            <a:off x="3754440" y="2889360"/>
            <a:ext cx="1008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34" name="Text Box 9"/>
          <p:cNvSpPr/>
          <p:nvPr/>
        </p:nvSpPr>
        <p:spPr>
          <a:xfrm>
            <a:off x="4390920" y="3963960"/>
            <a:ext cx="1224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14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35" name="Object 12"/>
          <p:cNvGraphicFramePr/>
          <p:nvPr/>
        </p:nvGraphicFramePr>
        <p:xfrm>
          <a:off x="900000" y="3957480"/>
          <a:ext cx="3571920" cy="7146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936" name="Object 12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900000" y="3957480"/>
                    <a:ext cx="3571920" cy="71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37" name="Text Box 18"/>
          <p:cNvSpPr/>
          <p:nvPr/>
        </p:nvSpPr>
        <p:spPr>
          <a:xfrm>
            <a:off x="6408720" y="5103720"/>
            <a:ext cx="27003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12- 9 =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38" name="Rectangle 19"/>
          <p:cNvSpPr/>
          <p:nvPr/>
        </p:nvSpPr>
        <p:spPr>
          <a:xfrm>
            <a:off x="3132000" y="1413000"/>
            <a:ext cx="331164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Conjugate Pairs.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39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03" dur="indefinite" restart="never" nodeType="tmRoot">
          <p:childTnLst>
            <p:seq>
              <p:cTn id="804" dur="indefinite" nodeType="mainSeq">
                <p:childTnLst>
                  <p:par>
                    <p:cTn id="805" fill="hold">
                      <p:stCondLst>
                        <p:cond delay="indefinite"/>
                      </p:stCondLst>
                      <p:childTnLst>
                        <p:par>
                          <p:cTn id="806" fill="hold">
                            <p:stCondLst>
                              <p:cond delay="0"/>
                            </p:stCondLst>
                            <p:childTnLst>
                              <p:par>
                                <p:cTn id="80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9" fill="hold">
                      <p:stCondLst>
                        <p:cond delay="indefinite"/>
                      </p:stCondLst>
                      <p:childTnLst>
                        <p:par>
                          <p:cTn id="810" fill="hold">
                            <p:stCondLst>
                              <p:cond delay="0"/>
                            </p:stCondLst>
                            <p:childTnLst>
                              <p:par>
                                <p:cTn id="8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3" fill="hold">
                      <p:stCondLst>
                        <p:cond delay="indefinite"/>
                      </p:stCondLst>
                      <p:childTnLst>
                        <p:par>
                          <p:cTn id="814" fill="hold">
                            <p:stCondLst>
                              <p:cond delay="0"/>
                            </p:stCondLst>
                            <p:childTnLst>
                              <p:par>
                                <p:cTn id="8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941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42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943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44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45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46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47" name="Rectangle 8"/>
          <p:cNvSpPr/>
          <p:nvPr/>
        </p:nvSpPr>
        <p:spPr>
          <a:xfrm>
            <a:off x="977760" y="30052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explain how to use the conjugate pair to rationalise a complex fractional surd.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48" name="Text Box 9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Know that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800280" lvl="1" indent="-343080"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(√a + √b)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(√a - √b)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= a - b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49" name="Rectangle 10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The Laws Of Surds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50" name="Text Box 11"/>
          <p:cNvSpPr/>
          <p:nvPr/>
        </p:nvSpPr>
        <p:spPr>
          <a:xfrm>
            <a:off x="5076720" y="3881520"/>
            <a:ext cx="40863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be able to use the conjugate pair to rationalise complex fractional surd.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51" name="Rectangle 12"/>
          <p:cNvSpPr/>
          <p:nvPr/>
        </p:nvSpPr>
        <p:spPr>
          <a:xfrm>
            <a:off x="3132000" y="1413000"/>
            <a:ext cx="331164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Conjugate Pairs.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52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17" dur="indefinite" restart="never" nodeType="tmRoot">
          <p:childTnLst>
            <p:seq>
              <p:cTn id="818" dur="indefinite" nodeType="mainSeq">
                <p:childTnLst>
                  <p:par>
                    <p:cTn id="819" fill="hold">
                      <p:stCondLst>
                        <p:cond delay="indefinite"/>
                      </p:stCondLst>
                      <p:childTnLst>
                        <p:par>
                          <p:cTn id="820" fill="hold">
                            <p:stCondLst>
                              <p:cond delay="0"/>
                            </p:stCondLst>
                            <p:childTnLst>
                              <p:par>
                                <p:cTn id="82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23" dur="500"/>
                                        <p:tgtEl>
                                          <p:spTgt spid="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4" fill="hold">
                      <p:stCondLst>
                        <p:cond delay="indefinite"/>
                      </p:stCondLst>
                      <p:childTnLst>
                        <p:par>
                          <p:cTn id="825" fill="hold">
                            <p:stCondLst>
                              <p:cond delay="0"/>
                            </p:stCondLst>
                            <p:childTnLst>
                              <p:par>
                                <p:cTn id="82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28" dur="500"/>
                                        <p:tgtEl>
                                          <p:spTgt spid="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9" fill="hold">
                      <p:stCondLst>
                        <p:cond delay="indefinite"/>
                      </p:stCondLst>
                      <p:childTnLst>
                        <p:par>
                          <p:cTn id="830" fill="hold">
                            <p:stCondLst>
                              <p:cond delay="0"/>
                            </p:stCondLst>
                            <p:childTnLst>
                              <p:par>
                                <p:cTn id="83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33" dur="500"/>
                                        <p:tgtEl>
                                          <p:spTgt spid="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54" name="Footer Placeholder 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55" name="Rectangle 19"/>
          <p:cNvSpPr/>
          <p:nvPr/>
        </p:nvSpPr>
        <p:spPr>
          <a:xfrm>
            <a:off x="3132000" y="1413000"/>
            <a:ext cx="331164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Conjugate Pairs.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56" name="Rectangle 20"/>
          <p:cNvSpPr/>
          <p:nvPr/>
        </p:nvSpPr>
        <p:spPr>
          <a:xfrm>
            <a:off x="468360" y="33336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Rationalising Surds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57" name="Text Box 3"/>
          <p:cNvSpPr/>
          <p:nvPr/>
        </p:nvSpPr>
        <p:spPr>
          <a:xfrm>
            <a:off x="971640" y="1963800"/>
            <a:ext cx="502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Look at the expression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58" name="Object 5"/>
          <p:cNvGraphicFramePr/>
          <p:nvPr/>
        </p:nvGraphicFramePr>
        <p:xfrm>
          <a:off x="4788000" y="1844640"/>
          <a:ext cx="2844720" cy="608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59" name="Object 5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88000" y="1844640"/>
                    <a:ext cx="2844720" cy="608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60" name="Text Box 6"/>
          <p:cNvSpPr/>
          <p:nvPr/>
        </p:nvSpPr>
        <p:spPr>
          <a:xfrm>
            <a:off x="971640" y="2492280"/>
            <a:ext cx="8172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This is a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conjugate</a:t>
            </a: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pair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. The brackets are identical apart from the sign in each bracket 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61" name="Text Box 7"/>
          <p:cNvSpPr/>
          <p:nvPr/>
        </p:nvSpPr>
        <p:spPr>
          <a:xfrm>
            <a:off x="900000" y="3332160"/>
            <a:ext cx="7772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Multiplying out the brackets we get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62" name="Object 8"/>
          <p:cNvGraphicFramePr/>
          <p:nvPr/>
        </p:nvGraphicFramePr>
        <p:xfrm>
          <a:off x="985680" y="3819600"/>
          <a:ext cx="2884680" cy="617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63" name="Object 8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85680" y="3819600"/>
                    <a:ext cx="2884680" cy="617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64" name="Text Box 9"/>
          <p:cNvSpPr/>
          <p:nvPr/>
        </p:nvSpPr>
        <p:spPr>
          <a:xfrm>
            <a:off x="3967200" y="3908520"/>
            <a:ext cx="533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65" name="Text Box 10"/>
          <p:cNvSpPr/>
          <p:nvPr/>
        </p:nvSpPr>
        <p:spPr>
          <a:xfrm>
            <a:off x="4251240" y="3908520"/>
            <a:ext cx="1400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Arial Narrow Special G1"/>
                <a:ea typeface="Arial Narrow Special G1"/>
              </a:rPr>
              <a:t>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66" name="Text Box 11"/>
          <p:cNvSpPr/>
          <p:nvPr/>
        </p:nvSpPr>
        <p:spPr>
          <a:xfrm>
            <a:off x="5537160" y="3908520"/>
            <a:ext cx="1266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- 2 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67" name="Text Box 12"/>
          <p:cNvSpPr/>
          <p:nvPr/>
        </p:nvSpPr>
        <p:spPr>
          <a:xfrm>
            <a:off x="6885000" y="3908520"/>
            <a:ext cx="1432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+ 2 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68" name="Text Box 13"/>
          <p:cNvSpPr/>
          <p:nvPr/>
        </p:nvSpPr>
        <p:spPr>
          <a:xfrm>
            <a:off x="8110440" y="3908520"/>
            <a:ext cx="782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69" name="Text Box 14"/>
          <p:cNvSpPr/>
          <p:nvPr/>
        </p:nvSpPr>
        <p:spPr>
          <a:xfrm>
            <a:off x="4010040" y="4537080"/>
            <a:ext cx="1353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5 - 4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70" name="Text Box 15"/>
          <p:cNvSpPr/>
          <p:nvPr/>
        </p:nvSpPr>
        <p:spPr>
          <a:xfrm>
            <a:off x="5364000" y="4537080"/>
            <a:ext cx="1067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71" name="Text Box 16"/>
          <p:cNvSpPr/>
          <p:nvPr/>
        </p:nvSpPr>
        <p:spPr>
          <a:xfrm>
            <a:off x="990720" y="5084640"/>
            <a:ext cx="79246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When the brackets are multiplied out the surds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ALWAYS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cancel out and we end up seeing that the expression is rational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( no root sign 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72" name="AutoShape 18"/>
          <p:cNvSpPr/>
          <p:nvPr/>
        </p:nvSpPr>
        <p:spPr>
          <a:xfrm>
            <a:off x="0" y="0"/>
            <a:ext cx="3780000" cy="2376360"/>
          </a:xfrm>
          <a:prstGeom prst="cloudCallout">
            <a:avLst>
              <a:gd name="adj1" fmla="val 96115"/>
              <a:gd name="adj2" fmla="val 36171"/>
            </a:avLst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Looks something like the difference of two squares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34" dur="indefinite" restart="never" nodeType="tmRoot">
          <p:childTnLst>
            <p:seq>
              <p:cTn id="835" dur="indefinite" nodeType="mainSeq">
                <p:childTnLst>
                  <p:par>
                    <p:cTn id="836" fill="hold">
                      <p:stCondLst>
                        <p:cond delay="indefinite"/>
                      </p:stCondLst>
                      <p:childTnLst>
                        <p:par>
                          <p:cTn id="837" fill="hold">
                            <p:stCondLst>
                              <p:cond delay="0"/>
                            </p:stCondLst>
                            <p:childTnLst>
                              <p:par>
                                <p:cTn id="83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40" dur="80"/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41" dur="80"/>
                                        <p:tgtEl>
                                          <p:spTgt spid="9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2" dur="80"/>
                                        <p:tgtEl>
                                          <p:spTgt spid="9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3" fill="hold">
                      <p:stCondLst>
                        <p:cond delay="indefinite"/>
                      </p:stCondLst>
                      <p:childTnLst>
                        <p:par>
                          <p:cTn id="844" fill="hold">
                            <p:stCondLst>
                              <p:cond delay="0"/>
                            </p:stCondLst>
                            <p:childTnLst>
                              <p:par>
                                <p:cTn id="84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47" dur="500"/>
                                        <p:tgtEl>
                                          <p:spTgt spid="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8" fill="hold">
                      <p:stCondLst>
                        <p:cond delay="indefinite"/>
                      </p:stCondLst>
                      <p:childTnLst>
                        <p:par>
                          <p:cTn id="849" fill="hold">
                            <p:stCondLst>
                              <p:cond delay="0"/>
                            </p:stCondLst>
                            <p:childTnLst>
                              <p:par>
                                <p:cTn id="850" presetID="3" presetClass="exit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851" dur="500"/>
                                        <p:tgtEl>
                                          <p:spTgt spid="9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3" fill="hold">
                      <p:stCondLst>
                        <p:cond delay="indefinite"/>
                      </p:stCondLst>
                      <p:childTnLst>
                        <p:par>
                          <p:cTn id="854" fill="hold">
                            <p:stCondLst>
                              <p:cond delay="0"/>
                            </p:stCondLst>
                            <p:childTnLst>
                              <p:par>
                                <p:cTn id="85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57" dur="80"/>
                                        <p:tgtEl>
                                          <p:spTgt spid="9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58" dur="80"/>
                                        <p:tgtEl>
                                          <p:spTgt spid="9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9" dur="80"/>
                                        <p:tgtEl>
                                          <p:spTgt spid="9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0" fill="hold">
                      <p:stCondLst>
                        <p:cond delay="indefinite"/>
                      </p:stCondLst>
                      <p:childTnLst>
                        <p:par>
                          <p:cTn id="861" fill="hold">
                            <p:stCondLst>
                              <p:cond delay="0"/>
                            </p:stCondLst>
                            <p:childTnLst>
                              <p:par>
                                <p:cTn id="86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64" dur="500"/>
                                        <p:tgtEl>
                                          <p:spTgt spid="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5" fill="hold">
                      <p:stCondLst>
                        <p:cond delay="indefinite"/>
                      </p:stCondLst>
                      <p:childTnLst>
                        <p:par>
                          <p:cTn id="866" fill="hold">
                            <p:stCondLst>
                              <p:cond delay="0"/>
                            </p:stCondLst>
                            <p:childTnLst>
                              <p:par>
                                <p:cTn id="86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69" dur="80"/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70" dur="80"/>
                                        <p:tgtEl>
                                          <p:spTgt spid="9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1" dur="80"/>
                                        <p:tgtEl>
                                          <p:spTgt spid="9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2" fill="hold">
                      <p:stCondLst>
                        <p:cond delay="indefinite"/>
                      </p:stCondLst>
                      <p:childTnLst>
                        <p:par>
                          <p:cTn id="873" fill="hold">
                            <p:stCondLst>
                              <p:cond delay="0"/>
                            </p:stCondLst>
                            <p:childTnLst>
                              <p:par>
                                <p:cTn id="87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76" dur="80"/>
                                        <p:tgtEl>
                                          <p:spTgt spid="9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77" dur="80"/>
                                        <p:tgtEl>
                                          <p:spTgt spid="9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8" dur="80"/>
                                        <p:tgtEl>
                                          <p:spTgt spid="9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9" fill="hold">
                      <p:stCondLst>
                        <p:cond delay="indefinite"/>
                      </p:stCondLst>
                      <p:childTnLst>
                        <p:par>
                          <p:cTn id="880" fill="hold">
                            <p:stCondLst>
                              <p:cond delay="0"/>
                            </p:stCondLst>
                            <p:childTnLst>
                              <p:par>
                                <p:cTn id="88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83" dur="80"/>
                                        <p:tgtEl>
                                          <p:spTgt spid="9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84" dur="80"/>
                                        <p:tgtEl>
                                          <p:spTgt spid="9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5" dur="80"/>
                                        <p:tgtEl>
                                          <p:spTgt spid="9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6" fill="hold">
                      <p:stCondLst>
                        <p:cond delay="indefinite"/>
                      </p:stCondLst>
                      <p:childTnLst>
                        <p:par>
                          <p:cTn id="887" fill="hold">
                            <p:stCondLst>
                              <p:cond delay="0"/>
                            </p:stCondLst>
                            <p:childTnLst>
                              <p:par>
                                <p:cTn id="88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90" dur="80"/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91" dur="80"/>
                                        <p:tgtEl>
                                          <p:spTgt spid="9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2" dur="80"/>
                                        <p:tgtEl>
                                          <p:spTgt spid="9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3" fill="hold">
                      <p:stCondLst>
                        <p:cond delay="indefinite"/>
                      </p:stCondLst>
                      <p:childTnLst>
                        <p:par>
                          <p:cTn id="894" fill="hold">
                            <p:stCondLst>
                              <p:cond delay="0"/>
                            </p:stCondLst>
                            <p:childTnLst>
                              <p:par>
                                <p:cTn id="89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97" dur="80"/>
                                        <p:tgtEl>
                                          <p:spTgt spid="9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98" dur="80"/>
                                        <p:tgtEl>
                                          <p:spTgt spid="9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9" dur="80"/>
                                        <p:tgtEl>
                                          <p:spTgt spid="9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0" fill="hold">
                      <p:stCondLst>
                        <p:cond delay="indefinite"/>
                      </p:stCondLst>
                      <p:childTnLst>
                        <p:par>
                          <p:cTn id="901" fill="hold">
                            <p:stCondLst>
                              <p:cond delay="0"/>
                            </p:stCondLst>
                            <p:childTnLst>
                              <p:par>
                                <p:cTn id="90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04" dur="80"/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05" dur="80"/>
                                        <p:tgtEl>
                                          <p:spTgt spid="9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6" dur="80"/>
                                        <p:tgtEl>
                                          <p:spTgt spid="9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7" fill="hold">
                      <p:stCondLst>
                        <p:cond delay="indefinite"/>
                      </p:stCondLst>
                      <p:childTnLst>
                        <p:par>
                          <p:cTn id="908" fill="hold">
                            <p:stCondLst>
                              <p:cond delay="0"/>
                            </p:stCondLst>
                            <p:childTnLst>
                              <p:par>
                                <p:cTn id="90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11" dur="80"/>
                                        <p:tgtEl>
                                          <p:spTgt spid="9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12" dur="80"/>
                                        <p:tgtEl>
                                          <p:spTgt spid="9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3" dur="80"/>
                                        <p:tgtEl>
                                          <p:spTgt spid="9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4" fill="hold">
                      <p:stCondLst>
                        <p:cond delay="indefinite"/>
                      </p:stCondLst>
                      <p:childTnLst>
                        <p:par>
                          <p:cTn id="915" fill="hold">
                            <p:stCondLst>
                              <p:cond delay="0"/>
                            </p:stCondLst>
                            <p:childTnLst>
                              <p:par>
                                <p:cTn id="91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18" dur="80"/>
                                        <p:tgtEl>
                                          <p:spTgt spid="9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19" dur="80"/>
                                        <p:tgtEl>
                                          <p:spTgt spid="9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0" dur="80"/>
                                        <p:tgtEl>
                                          <p:spTgt spid="9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Footer Placeholder 6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74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Third Rule</a:t>
            </a:r>
            <a:endParaRPr lang="en-US" sz="5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975" name="Object 9"/>
          <p:cNvGraphicFramePr/>
          <p:nvPr/>
        </p:nvGraphicFramePr>
        <p:xfrm>
          <a:off x="3591000" y="4008600"/>
          <a:ext cx="2895480" cy="610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76" name="Object 9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91000" y="4008600"/>
                    <a:ext cx="2895480" cy="610920"/>
                  </a:xfrm>
                  <a:prstGeom prst="rect">
                    <a:avLst/>
                  </a:prstGeom>
                  <a:solidFill>
                    <a:srgbClr val="4D4D4D"/>
                  </a:solidFill>
                  <a:ln w="381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977" name="Object 4"/>
          <p:cNvGraphicFramePr/>
          <p:nvPr/>
        </p:nvGraphicFramePr>
        <p:xfrm>
          <a:off x="2411280" y="2330280"/>
          <a:ext cx="5257800" cy="8114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78" name="Object 4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411280" y="2330280"/>
                    <a:ext cx="5257800" cy="811440"/>
                  </a:xfrm>
                  <a:prstGeom prst="rect">
                    <a:avLst/>
                  </a:prstGeom>
                  <a:solidFill>
                    <a:srgbClr val="4D4D4D"/>
                  </a:solidFill>
                  <a:ln w="381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979" name="Text Box 6"/>
          <p:cNvSpPr/>
          <p:nvPr/>
        </p:nvSpPr>
        <p:spPr>
          <a:xfrm>
            <a:off x="1046160" y="3414600"/>
            <a:ext cx="1724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80" name="Object 11"/>
          <p:cNvGraphicFramePr/>
          <p:nvPr/>
        </p:nvGraphicFramePr>
        <p:xfrm>
          <a:off x="3567240" y="5243400"/>
          <a:ext cx="2944800" cy="5778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981" name="Object 11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567240" y="5243400"/>
                    <a:ext cx="2944800" cy="577800"/>
                  </a:xfrm>
                  <a:prstGeom prst="rect">
                    <a:avLst/>
                  </a:prstGeom>
                  <a:solidFill>
                    <a:srgbClr val="4D4D4D"/>
                  </a:solidFill>
                  <a:ln w="381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982" name="Rectangle 13"/>
          <p:cNvSpPr/>
          <p:nvPr/>
        </p:nvSpPr>
        <p:spPr>
          <a:xfrm>
            <a:off x="3132000" y="1413000"/>
            <a:ext cx="331164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Conjugate Pairs.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83" name="Object 16"/>
          <p:cNvGraphicFramePr/>
          <p:nvPr/>
        </p:nvGraphicFramePr>
        <p:xfrm>
          <a:off x="1523880" y="1397160"/>
          <a:ext cx="6096240" cy="40636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984" name="Object 16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523880" y="1397160"/>
                    <a:ext cx="6096240" cy="406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85" name="Text Box 19"/>
          <p:cNvSpPr/>
          <p:nvPr/>
        </p:nvSpPr>
        <p:spPr>
          <a:xfrm>
            <a:off x="6648480" y="4005360"/>
            <a:ext cx="1880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7 – 3 = 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86" name="Text Box 20"/>
          <p:cNvSpPr/>
          <p:nvPr/>
        </p:nvSpPr>
        <p:spPr>
          <a:xfrm>
            <a:off x="6685200" y="5229360"/>
            <a:ext cx="1983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11 – 5 = 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87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21" dur="indefinite" restart="never" nodeType="tmRoot">
          <p:childTnLst>
            <p:seq>
              <p:cTn id="922" dur="indefinite" nodeType="mainSeq">
                <p:childTnLst>
                  <p:par>
                    <p:cTn id="923" fill="hold">
                      <p:stCondLst>
                        <p:cond delay="indefinite"/>
                      </p:stCondLst>
                      <p:childTnLst>
                        <p:par>
                          <p:cTn id="924" fill="hold">
                            <p:stCondLst>
                              <p:cond delay="0"/>
                            </p:stCondLst>
                            <p:childTnLst>
                              <p:par>
                                <p:cTn id="92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27" dur="80"/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28" dur="80"/>
                                        <p:tgtEl>
                                          <p:spTgt spid="9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9" dur="80"/>
                                        <p:tgtEl>
                                          <p:spTgt spid="9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0" fill="hold">
                            <p:stCondLst>
                              <p:cond delay="360"/>
                            </p:stCondLst>
                            <p:childTnLst>
                              <p:par>
                                <p:cTn id="931" presetID="22" presetClass="entr" fill="hold" nodeType="after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33" dur="500"/>
                                        <p:tgtEl>
                                          <p:spTgt spid="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4" fill="hold">
                            <p:stCondLst>
                              <p:cond delay="860"/>
                            </p:stCondLst>
                            <p:childTnLst>
                              <p:par>
                                <p:cTn id="935" presetID="22" presetClass="entr" fill="hold" nodeType="after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37" dur="500"/>
                                        <p:tgtEl>
                                          <p:spTgt spid="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8" fill="hold">
                      <p:stCondLst>
                        <p:cond delay="indefinite"/>
                      </p:stCondLst>
                      <p:childTnLst>
                        <p:par>
                          <p:cTn id="939" fill="hold">
                            <p:stCondLst>
                              <p:cond delay="0"/>
                            </p:stCondLst>
                            <p:childTnLst>
                              <p:par>
                                <p:cTn id="94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42" dur="80"/>
                                        <p:tgtEl>
                                          <p:spTgt spid="9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43" dur="80"/>
                                        <p:tgtEl>
                                          <p:spTgt spid="9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4" dur="80"/>
                                        <p:tgtEl>
                                          <p:spTgt spid="9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5" fill="hold">
                      <p:stCondLst>
                        <p:cond delay="indefinite"/>
                      </p:stCondLst>
                      <p:childTnLst>
                        <p:par>
                          <p:cTn id="946" fill="hold">
                            <p:stCondLst>
                              <p:cond delay="0"/>
                            </p:stCondLst>
                            <p:childTnLst>
                              <p:par>
                                <p:cTn id="94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49" dur="80"/>
                                        <p:tgtEl>
                                          <p:spTgt spid="9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50" dur="80"/>
                                        <p:tgtEl>
                                          <p:spTgt spid="9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1" dur="80"/>
                                        <p:tgtEl>
                                          <p:spTgt spid="9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89" name="Text Box 2"/>
          <p:cNvSpPr/>
          <p:nvPr/>
        </p:nvSpPr>
        <p:spPr>
          <a:xfrm>
            <a:off x="971640" y="1916280"/>
            <a:ext cx="81723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Rationalise the denominator in the expressions below by multiplying top and bottom by the appropriate conjugate: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90" name="Object 3"/>
          <p:cNvGraphicFramePr/>
          <p:nvPr/>
        </p:nvGraphicFramePr>
        <p:xfrm>
          <a:off x="1212840" y="3357720"/>
          <a:ext cx="1292400" cy="1089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91" name="Object 3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2840" y="3357720"/>
                    <a:ext cx="1292400" cy="108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92" name="Object 4"/>
          <p:cNvGraphicFramePr/>
          <p:nvPr/>
        </p:nvGraphicFramePr>
        <p:xfrm>
          <a:off x="2975040" y="3363840"/>
          <a:ext cx="2982960" cy="1076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93" name="Object 4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975040" y="3363840"/>
                    <a:ext cx="2982960" cy="107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94" name="Object 5"/>
          <p:cNvGraphicFramePr/>
          <p:nvPr/>
        </p:nvGraphicFramePr>
        <p:xfrm>
          <a:off x="1109520" y="4890960"/>
          <a:ext cx="3791160" cy="970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995" name="Object 5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109520" y="4890960"/>
                    <a:ext cx="3791160" cy="970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96" name="Object 6"/>
          <p:cNvGraphicFramePr/>
          <p:nvPr/>
        </p:nvGraphicFramePr>
        <p:xfrm>
          <a:off x="5148360" y="4875120"/>
          <a:ext cx="1811160" cy="10018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997" name="Object 6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148360" y="4875120"/>
                    <a:ext cx="1811160" cy="100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98" name="Object 7"/>
          <p:cNvGraphicFramePr/>
          <p:nvPr/>
        </p:nvGraphicFramePr>
        <p:xfrm>
          <a:off x="7348680" y="4879800"/>
          <a:ext cx="1712880" cy="99252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999" name="Object 7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7348680" y="4879800"/>
                    <a:ext cx="1712880" cy="99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00" name="Rectangle 13"/>
          <p:cNvSpPr/>
          <p:nvPr/>
        </p:nvSpPr>
        <p:spPr>
          <a:xfrm>
            <a:off x="3132000" y="1413000"/>
            <a:ext cx="331164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Conjugate Pairs.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01" name="Rectangle 14"/>
          <p:cNvSpPr/>
          <p:nvPr/>
        </p:nvSpPr>
        <p:spPr>
          <a:xfrm>
            <a:off x="468360" y="33336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Rationalising Surds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02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52" dur="indefinite" restart="never" nodeType="tmRoot">
          <p:childTnLst>
            <p:seq>
              <p:cTn id="953" dur="indefinite" nodeType="mainSeq">
                <p:childTnLst>
                  <p:par>
                    <p:cTn id="954" fill="hold">
                      <p:stCondLst>
                        <p:cond delay="indefinite"/>
                      </p:stCondLst>
                      <p:childTnLst>
                        <p:par>
                          <p:cTn id="955" fill="hold">
                            <p:stCondLst>
                              <p:cond delay="0"/>
                            </p:stCondLst>
                            <p:childTnLst>
                              <p:par>
                                <p:cTn id="95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8" fill="hold">
                      <p:stCondLst>
                        <p:cond delay="indefinite"/>
                      </p:stCondLst>
                      <p:childTnLst>
                        <p:par>
                          <p:cTn id="959" fill="hold">
                            <p:stCondLst>
                              <p:cond delay="0"/>
                            </p:stCondLst>
                            <p:childTnLst>
                              <p:par>
                                <p:cTn id="96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2" fill="hold">
                      <p:stCondLst>
                        <p:cond delay="indefinite"/>
                      </p:stCondLst>
                      <p:childTnLst>
                        <p:par>
                          <p:cTn id="963" fill="hold">
                            <p:stCondLst>
                              <p:cond delay="0"/>
                            </p:stCondLst>
                            <p:childTnLst>
                              <p:par>
                                <p:cTn id="96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6" fill="hold">
                      <p:stCondLst>
                        <p:cond delay="indefinite"/>
                      </p:stCondLst>
                      <p:childTnLst>
                        <p:par>
                          <p:cTn id="967" fill="hold">
                            <p:stCondLst>
                              <p:cond delay="0"/>
                            </p:stCondLst>
                            <p:childTnLst>
                              <p:par>
                                <p:cTn id="96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04" name="Text Box 3"/>
          <p:cNvSpPr/>
          <p:nvPr/>
        </p:nvSpPr>
        <p:spPr>
          <a:xfrm>
            <a:off x="1042920" y="1989000"/>
            <a:ext cx="8101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Rationalise the denominator in the expressions below by multiplying top and bottom by the appropriate conjugate: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005" name="Object 9"/>
          <p:cNvGraphicFramePr/>
          <p:nvPr/>
        </p:nvGraphicFramePr>
        <p:xfrm>
          <a:off x="1711440" y="3370320"/>
          <a:ext cx="2019240" cy="1197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06" name="Object 9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11440" y="3370320"/>
                    <a:ext cx="2019240" cy="119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07" name="Object 10"/>
          <p:cNvGraphicFramePr/>
          <p:nvPr/>
        </p:nvGraphicFramePr>
        <p:xfrm>
          <a:off x="4446720" y="3382920"/>
          <a:ext cx="3941640" cy="11732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08" name="Object 10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46720" y="3382920"/>
                    <a:ext cx="3941640" cy="117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09" name="Object 12"/>
          <p:cNvGraphicFramePr/>
          <p:nvPr/>
        </p:nvGraphicFramePr>
        <p:xfrm>
          <a:off x="1544760" y="4869000"/>
          <a:ext cx="3027240" cy="1438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010" name="Object 12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544760" y="4869000"/>
                    <a:ext cx="3027240" cy="143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11" name="Object 13"/>
          <p:cNvGraphicFramePr/>
          <p:nvPr/>
        </p:nvGraphicFramePr>
        <p:xfrm>
          <a:off x="5075280" y="5208480"/>
          <a:ext cx="3097080" cy="7574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012" name="Object 13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075280" y="5208480"/>
                    <a:ext cx="3097080" cy="75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13" name="Rectangle 15"/>
          <p:cNvSpPr/>
          <p:nvPr/>
        </p:nvSpPr>
        <p:spPr>
          <a:xfrm>
            <a:off x="3132000" y="1413000"/>
            <a:ext cx="331164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Conjugate Pairs.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14" name="Rectangle 16"/>
          <p:cNvSpPr/>
          <p:nvPr/>
        </p:nvSpPr>
        <p:spPr>
          <a:xfrm>
            <a:off x="468360" y="33336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Rationalising Surds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15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70" dur="indefinite" restart="never" nodeType="tmRoot">
          <p:childTnLst>
            <p:seq>
              <p:cTn id="971" dur="indefinite" nodeType="mainSeq">
                <p:childTnLst>
                  <p:par>
                    <p:cTn id="972" fill="hold">
                      <p:stCondLst>
                        <p:cond delay="indefinite"/>
                      </p:stCondLst>
                      <p:childTnLst>
                        <p:par>
                          <p:cTn id="973" fill="hold">
                            <p:stCondLst>
                              <p:cond delay="0"/>
                            </p:stCondLst>
                            <p:childTnLst>
                              <p:par>
                                <p:cTn id="97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6" fill="hold">
                      <p:stCondLst>
                        <p:cond delay="indefinite"/>
                      </p:stCondLst>
                      <p:childTnLst>
                        <p:par>
                          <p:cTn id="977" fill="hold">
                            <p:stCondLst>
                              <p:cond delay="0"/>
                            </p:stCondLst>
                            <p:childTnLst>
                              <p:par>
                                <p:cTn id="97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0" fill="hold">
                      <p:stCondLst>
                        <p:cond delay="indefinite"/>
                      </p:stCondLst>
                      <p:childTnLst>
                        <p:par>
                          <p:cTn id="981" fill="hold">
                            <p:stCondLst>
                              <p:cond delay="0"/>
                            </p:stCondLst>
                            <p:childTnLst>
                              <p:par>
                                <p:cTn id="98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Footer Placeholder 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17" name="PlaceHolder 1"/>
          <p:cNvSpPr>
            <a:spLocks noGrp="1"/>
          </p:cNvSpPr>
          <p:nvPr>
            <p:ph type="title"/>
          </p:nvPr>
        </p:nvSpPr>
        <p:spPr>
          <a:xfrm>
            <a:off x="1275840" y="720360"/>
            <a:ext cx="7543800" cy="763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What Goes In The Box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018" name="Text Box 3"/>
          <p:cNvSpPr/>
          <p:nvPr/>
        </p:nvSpPr>
        <p:spPr>
          <a:xfrm>
            <a:off x="971640" y="1989000"/>
            <a:ext cx="8064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Rationalise the denominator in the expressions below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019" name="Object 5"/>
          <p:cNvGraphicFramePr/>
          <p:nvPr/>
        </p:nvGraphicFramePr>
        <p:xfrm>
          <a:off x="1258920" y="2637000"/>
          <a:ext cx="1395360" cy="1130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20" name="Object 5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58920" y="2637000"/>
                    <a:ext cx="1395360" cy="113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21" name="Object 6"/>
          <p:cNvGraphicFramePr/>
          <p:nvPr/>
        </p:nvGraphicFramePr>
        <p:xfrm>
          <a:off x="5292720" y="2637000"/>
          <a:ext cx="1841400" cy="1174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22" name="Object 6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292720" y="2637000"/>
                    <a:ext cx="1841400" cy="117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23" name="Text Box 8"/>
          <p:cNvSpPr/>
          <p:nvPr/>
        </p:nvSpPr>
        <p:spPr>
          <a:xfrm>
            <a:off x="971640" y="4340160"/>
            <a:ext cx="8064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Rationalise the numerator in the expressions below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024" name="Object 9"/>
          <p:cNvGraphicFramePr/>
          <p:nvPr/>
        </p:nvGraphicFramePr>
        <p:xfrm>
          <a:off x="1187280" y="4941720"/>
          <a:ext cx="1551240" cy="12495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025" name="Object 9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187280" y="4941720"/>
                    <a:ext cx="1551240" cy="1249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26" name="Object 10"/>
          <p:cNvGraphicFramePr/>
          <p:nvPr/>
        </p:nvGraphicFramePr>
        <p:xfrm>
          <a:off x="5076720" y="5057640"/>
          <a:ext cx="1879560" cy="11541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027" name="Object 10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076720" y="5057640"/>
                    <a:ext cx="1879560" cy="115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28" name="Rectangle 12"/>
          <p:cNvSpPr/>
          <p:nvPr/>
        </p:nvSpPr>
        <p:spPr>
          <a:xfrm>
            <a:off x="2916360" y="2705040"/>
            <a:ext cx="1819080" cy="99072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29" name="Rectangle 13"/>
          <p:cNvSpPr/>
          <p:nvPr/>
        </p:nvSpPr>
        <p:spPr>
          <a:xfrm>
            <a:off x="7236000" y="2703600"/>
            <a:ext cx="1908000" cy="990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30" name="Rectangle 15"/>
          <p:cNvSpPr/>
          <p:nvPr/>
        </p:nvSpPr>
        <p:spPr>
          <a:xfrm>
            <a:off x="2916360" y="5081760"/>
            <a:ext cx="1871640" cy="990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31" name="Rectangle 16"/>
          <p:cNvSpPr/>
          <p:nvPr/>
        </p:nvSpPr>
        <p:spPr>
          <a:xfrm>
            <a:off x="7088040" y="5081760"/>
            <a:ext cx="2055960" cy="990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032" name="Object 19"/>
          <p:cNvGraphicFramePr/>
          <p:nvPr/>
        </p:nvGraphicFramePr>
        <p:xfrm>
          <a:off x="7308720" y="2878200"/>
          <a:ext cx="1739880" cy="55080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1033" name="Object 19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7308720" y="2878200"/>
                    <a:ext cx="173988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34" name="Object 21"/>
          <p:cNvGraphicFramePr/>
          <p:nvPr/>
        </p:nvGraphicFramePr>
        <p:xfrm>
          <a:off x="3000240" y="5084640"/>
          <a:ext cx="1787760" cy="94464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1035" name="Object 21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3000240" y="5084640"/>
                    <a:ext cx="1787760" cy="94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36" name="Object 22"/>
          <p:cNvGraphicFramePr/>
          <p:nvPr/>
        </p:nvGraphicFramePr>
        <p:xfrm>
          <a:off x="7236000" y="5157720"/>
          <a:ext cx="1800000" cy="80028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1037" name="Object 22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7236000" y="5157720"/>
                    <a:ext cx="1800000" cy="8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38" name="Object 24"/>
          <p:cNvGraphicFramePr/>
          <p:nvPr/>
        </p:nvGraphicFramePr>
        <p:xfrm>
          <a:off x="2987640" y="2816280"/>
          <a:ext cx="1703520" cy="852480"/>
        </p:xfrm>
        <a:graphic>
          <a:graphicData uri="http://schemas.openxmlformats.org/presentationml/2006/ole">
            <p:oleObj r:id="rId15" spid="">
              <p:embed/>
              <p:pic>
                <p:nvPicPr>
                  <p:cNvPr id="1039" name="Object 24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2987640" y="2816280"/>
                    <a:ext cx="1703520" cy="85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40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84" dur="indefinite" restart="never" nodeType="tmRoot">
          <p:childTnLst>
            <p:seq>
              <p:cTn id="985" dur="indefinite" nodeType="mainSeq">
                <p:childTnLst>
                  <p:par>
                    <p:cTn id="986" fill="hold">
                      <p:stCondLst>
                        <p:cond delay="indefinite"/>
                      </p:stCondLst>
                      <p:childTnLst>
                        <p:par>
                          <p:cTn id="987" fill="hold">
                            <p:stCondLst>
                              <p:cond delay="0"/>
                            </p:stCondLst>
                            <p:childTnLst>
                              <p:par>
                                <p:cTn id="98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0" fill="hold">
                      <p:stCondLst>
                        <p:cond delay="indefinite"/>
                      </p:stCondLst>
                      <p:childTnLst>
                        <p:par>
                          <p:cTn id="991" fill="hold">
                            <p:stCondLst>
                              <p:cond delay="0"/>
                            </p:stCondLst>
                            <p:childTnLst>
                              <p:par>
                                <p:cTn id="99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4" fill="hold">
                      <p:stCondLst>
                        <p:cond delay="indefinite"/>
                      </p:stCondLst>
                      <p:childTnLst>
                        <p:par>
                          <p:cTn id="995" fill="hold">
                            <p:stCondLst>
                              <p:cond delay="0"/>
                            </p:stCondLst>
                            <p:childTnLst>
                              <p:par>
                                <p:cTn id="99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8" fill="hold">
                      <p:stCondLst>
                        <p:cond delay="indefinite"/>
                      </p:stCondLst>
                      <p:childTnLst>
                        <p:par>
                          <p:cTn id="999" fill="hold">
                            <p:stCondLst>
                              <p:cond delay="0"/>
                            </p:stCondLst>
                            <p:childTnLst>
                              <p:par>
                                <p:cTn id="100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" name="Object 2"/>
          <p:cNvGraphicFramePr/>
          <p:nvPr/>
        </p:nvGraphicFramePr>
        <p:xfrm>
          <a:off x="1187280" y="4075200"/>
          <a:ext cx="790920" cy="695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13" name="Object 2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87280" y="4075200"/>
                    <a:ext cx="790920" cy="69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14" name="PlaceHolder 1"/>
          <p:cNvSpPr>
            <a:spLocks noGrp="1"/>
          </p:cNvSpPr>
          <p:nvPr>
            <p:ph type="title"/>
          </p:nvPr>
        </p:nvSpPr>
        <p:spPr>
          <a:xfrm>
            <a:off x="2050920" y="374400"/>
            <a:ext cx="4826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What is a Surd ?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515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516" name="Object 7"/>
          <p:cNvGraphicFramePr/>
          <p:nvPr/>
        </p:nvGraphicFramePr>
        <p:xfrm>
          <a:off x="1908000" y="1965240"/>
          <a:ext cx="863640" cy="53820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517" name="Object 7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908000" y="1965240"/>
                    <a:ext cx="863640" cy="53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18" name="Text Box 8"/>
          <p:cNvSpPr/>
          <p:nvPr/>
        </p:nvSpPr>
        <p:spPr>
          <a:xfrm>
            <a:off x="2843280" y="1935000"/>
            <a:ext cx="1008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19" name="Text Box 9"/>
          <p:cNvSpPr/>
          <p:nvPr/>
        </p:nvSpPr>
        <p:spPr>
          <a:xfrm>
            <a:off x="6804000" y="1863720"/>
            <a:ext cx="1224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12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520" name="Object 12"/>
          <p:cNvGraphicFramePr/>
          <p:nvPr/>
        </p:nvGraphicFramePr>
        <p:xfrm>
          <a:off x="5376960" y="1871640"/>
          <a:ext cx="1355760" cy="61596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521" name="Object 12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5376960" y="1871640"/>
                    <a:ext cx="1355760" cy="615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22" name="Object 15"/>
          <p:cNvGraphicFramePr/>
          <p:nvPr/>
        </p:nvGraphicFramePr>
        <p:xfrm>
          <a:off x="2120760" y="4137120"/>
          <a:ext cx="2090880" cy="56664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523" name="Object 15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2120760" y="4137120"/>
                    <a:ext cx="2090880" cy="56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24" name="Object 16"/>
          <p:cNvGraphicFramePr/>
          <p:nvPr/>
        </p:nvGraphicFramePr>
        <p:xfrm>
          <a:off x="6583320" y="4208400"/>
          <a:ext cx="2165400" cy="51768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525" name="Object 16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6583320" y="4208400"/>
                    <a:ext cx="2165400" cy="51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26" name="Object 17"/>
          <p:cNvGraphicFramePr/>
          <p:nvPr/>
        </p:nvGraphicFramePr>
        <p:xfrm>
          <a:off x="5435640" y="4075200"/>
          <a:ext cx="1055520" cy="69516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527" name="Object 17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5435640" y="4075200"/>
                    <a:ext cx="1055520" cy="69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28" name="Text Box 18"/>
          <p:cNvSpPr/>
          <p:nvPr/>
        </p:nvSpPr>
        <p:spPr>
          <a:xfrm>
            <a:off x="755640" y="2557440"/>
            <a:ext cx="777240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The above roots have exact values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and are called </a:t>
            </a:r>
            <a:r>
              <a:rPr lang="en-GB" sz="2400" b="0" u="sng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rational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29" name="Line 19"/>
          <p:cNvSpPr/>
          <p:nvPr/>
        </p:nvSpPr>
        <p:spPr>
          <a:xfrm>
            <a:off x="1258920" y="3716280"/>
            <a:ext cx="705816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30" name="Text Box 20"/>
          <p:cNvSpPr/>
          <p:nvPr/>
        </p:nvSpPr>
        <p:spPr>
          <a:xfrm>
            <a:off x="407880" y="5016600"/>
            <a:ext cx="762012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These roots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CANNOT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be written in the form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and are called </a:t>
            </a:r>
            <a:r>
              <a:rPr lang="en-GB" sz="2400" b="0" u="sng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irrational root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OR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31" name="Text Box 21"/>
          <p:cNvSpPr/>
          <p:nvPr/>
        </p:nvSpPr>
        <p:spPr>
          <a:xfrm>
            <a:off x="6732720" y="5931000"/>
            <a:ext cx="1369800" cy="520920"/>
          </a:xfrm>
          <a:prstGeom prst="rect">
            <a:avLst/>
          </a:prstGeom>
          <a:solidFill>
            <a:srgbClr val="4D4D4D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i="1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Surds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32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533" name="Group 22"/>
          <p:cNvGrpSpPr/>
          <p:nvPr/>
        </p:nvGrpSpPr>
        <p:grpSpPr>
          <a:xfrm>
            <a:off x="7596360" y="4797360"/>
            <a:ext cx="431640" cy="891720"/>
            <a:chOff x="7596360" y="4797360"/>
            <a:chExt cx="431640" cy="891720"/>
          </a:xfrm>
        </p:grpSpPr>
        <p:sp>
          <p:nvSpPr>
            <p:cNvPr id="534" name="TextBox 18"/>
            <p:cNvSpPr/>
            <p:nvPr/>
          </p:nvSpPr>
          <p:spPr>
            <a:xfrm>
              <a:off x="7663320" y="4797360"/>
              <a:ext cx="3366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a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35" name="TextBox 19"/>
            <p:cNvSpPr/>
            <p:nvPr/>
          </p:nvSpPr>
          <p:spPr>
            <a:xfrm>
              <a:off x="7650360" y="5229360"/>
              <a:ext cx="3614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b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36" name="Straight Connector 21"/>
            <p:cNvSpPr/>
            <p:nvPr/>
          </p:nvSpPr>
          <p:spPr>
            <a:xfrm>
              <a:off x="7596360" y="5229360"/>
              <a:ext cx="43164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4" dur="indefinite" restart="never" nodeType="tmRoot">
          <p:childTnLst>
            <p:seq>
              <p:cTn id="45" dur="indefinite" nodeType="mainSeq">
                <p:childTnLst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0" dur="80"/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1" dur="80"/>
                                        <p:tgtEl>
                                          <p:spTgt spid="5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5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7" dur="80"/>
                                        <p:tgtEl>
                                          <p:spTgt spid="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8" dur="80"/>
                                        <p:tgtEl>
                                          <p:spTgt spid="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"/>
                            </p:stCondLst>
                            <p:childTnLst>
                              <p:par>
                                <p:cTn id="61" presetID="22" presetClass="entr" fill="hold" nodeType="after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3" dur="5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900"/>
                            </p:stCondLst>
                            <p:childTnLst>
                              <p:par>
                                <p:cTn id="65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7" dur="80"/>
                                        <p:tgtEl>
                                          <p:spTgt spid="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8" dur="80"/>
                                        <p:tgtEl>
                                          <p:spTgt spid="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940"/>
                            </p:stCondLst>
                            <p:childTnLst>
                              <p:par>
                                <p:cTn id="71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3" dur="80"/>
                                        <p:tgtEl>
                                          <p:spTgt spid="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4" dur="80"/>
                                        <p:tgtEl>
                                          <p:spTgt spid="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0" dur="80"/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1" dur="80"/>
                                        <p:tgtEl>
                                          <p:spTgt spid="5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5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42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17.2 Q8 ... Q10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Ch17 (page 172)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043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44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45" name="TextBox 11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46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Surds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48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1049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50" name="Text Box 6"/>
          <p:cNvSpPr/>
          <p:nvPr/>
        </p:nvSpPr>
        <p:spPr>
          <a:xfrm>
            <a:off x="1016280" y="1905120"/>
            <a:ext cx="5876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1.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Simplify the following fractions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051" name="Picture 10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052" name="Object 13"/>
          <p:cNvGraphicFramePr/>
          <p:nvPr/>
        </p:nvGraphicFramePr>
        <p:xfrm>
          <a:off x="1346040" y="2498760"/>
          <a:ext cx="5139000" cy="1001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53" name="Object 13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346040" y="2498760"/>
                    <a:ext cx="5139000" cy="1001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54" name="Object 24"/>
          <p:cNvGraphicFramePr/>
          <p:nvPr/>
        </p:nvGraphicFramePr>
        <p:xfrm>
          <a:off x="1116000" y="3801960"/>
          <a:ext cx="5262480" cy="4906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055" name="Object 24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116000" y="3801960"/>
                    <a:ext cx="5262480" cy="490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56" name="Object 32"/>
          <p:cNvGraphicFramePr/>
          <p:nvPr/>
        </p:nvGraphicFramePr>
        <p:xfrm>
          <a:off x="1116000" y="4732200"/>
          <a:ext cx="4935600" cy="4971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057" name="Object 32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116000" y="4732200"/>
                    <a:ext cx="4935600" cy="497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58" name="Object 33"/>
          <p:cNvGraphicFramePr/>
          <p:nvPr/>
        </p:nvGraphicFramePr>
        <p:xfrm>
          <a:off x="1109520" y="5697360"/>
          <a:ext cx="4110120" cy="50976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1059" name="Object 33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1109520" y="5697360"/>
                    <a:ext cx="4110120" cy="50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60" name="TextBox 11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062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63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064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65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66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67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68" name="Rectangle 8"/>
          <p:cNvSpPr/>
          <p:nvPr/>
        </p:nvSpPr>
        <p:spPr>
          <a:xfrm>
            <a:off x="977760" y="3005280"/>
            <a:ext cx="388620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what indices are and how to use our calculator to deal with calculations containing indices.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69" name="Text Box 10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what indices are.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70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Indices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71" name="Text Box 15"/>
          <p:cNvSpPr/>
          <p:nvPr/>
        </p:nvSpPr>
        <p:spPr>
          <a:xfrm>
            <a:off x="5076720" y="3933720"/>
            <a:ext cx="40863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Be able you calculator to do calculations containing indices.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72" name="TextBox 13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02" dur="indefinite" restart="never" nodeType="tmRoot">
          <p:childTnLst>
            <p:seq>
              <p:cTn id="1003" dur="indefinite" nodeType="mainSeq">
                <p:childTnLst>
                  <p:par>
                    <p:cTn id="1004" fill="hold">
                      <p:stCondLst>
                        <p:cond delay="indefinite"/>
                      </p:stCondLst>
                      <p:childTnLst>
                        <p:par>
                          <p:cTn id="1005" fill="hold">
                            <p:stCondLst>
                              <p:cond delay="0"/>
                            </p:stCondLst>
                            <p:childTnLst>
                              <p:par>
                                <p:cTn id="100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08" dur="500"/>
                                        <p:tgtEl>
                                          <p:spTgt spid="1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9" fill="hold">
                      <p:stCondLst>
                        <p:cond delay="indefinite"/>
                      </p:stCondLst>
                      <p:childTnLst>
                        <p:par>
                          <p:cTn id="1010" fill="hold">
                            <p:stCondLst>
                              <p:cond delay="0"/>
                            </p:stCondLst>
                            <p:childTnLst>
                              <p:par>
                                <p:cTn id="101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13" dur="500"/>
                                        <p:tgtEl>
                                          <p:spTgt spid="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4" fill="hold">
                      <p:stCondLst>
                        <p:cond delay="indefinite"/>
                      </p:stCondLst>
                      <p:childTnLst>
                        <p:par>
                          <p:cTn id="1015" fill="hold">
                            <p:stCondLst>
                              <p:cond delay="0"/>
                            </p:stCondLst>
                            <p:childTnLst>
                              <p:par>
                                <p:cTn id="101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18" dur="500"/>
                                        <p:tgtEl>
                                          <p:spTgt spid="1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74" name="PlaceHolder 1"/>
          <p:cNvSpPr>
            <a:spLocks noGrp="1"/>
          </p:cNvSpPr>
          <p:nvPr>
            <p:ph type="title"/>
          </p:nvPr>
        </p:nvSpPr>
        <p:spPr>
          <a:xfrm>
            <a:off x="2455560" y="374400"/>
            <a:ext cx="4421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Indices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1075" name="Picture 6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76" name="Text Box 18"/>
          <p:cNvSpPr/>
          <p:nvPr/>
        </p:nvSpPr>
        <p:spPr>
          <a:xfrm>
            <a:off x="826920" y="1844640"/>
            <a:ext cx="8209080" cy="218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n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is a short hand way of writing 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 x a x a …….   (n factors)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is called the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base number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and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is called the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index number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77" name="Text Box 38"/>
          <p:cNvSpPr/>
          <p:nvPr/>
        </p:nvSpPr>
        <p:spPr>
          <a:xfrm>
            <a:off x="971640" y="4257720"/>
            <a:ext cx="2160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 :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78" name="Rectangle 40"/>
          <p:cNvSpPr/>
          <p:nvPr/>
        </p:nvSpPr>
        <p:spPr>
          <a:xfrm>
            <a:off x="2693880" y="4264200"/>
            <a:ext cx="3356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 x 2 x 2 x 2 x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79" name="Text Box 42"/>
          <p:cNvSpPr/>
          <p:nvPr/>
        </p:nvSpPr>
        <p:spPr>
          <a:xfrm>
            <a:off x="971640" y="5292720"/>
            <a:ext cx="3887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 :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80" name="Text Box 43"/>
          <p:cNvSpPr/>
          <p:nvPr/>
        </p:nvSpPr>
        <p:spPr>
          <a:xfrm>
            <a:off x="4357800" y="5292720"/>
            <a:ext cx="1438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32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81" name="TextBox 13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82" name="Rectangle 13"/>
          <p:cNvSpPr/>
          <p:nvPr/>
        </p:nvSpPr>
        <p:spPr>
          <a:xfrm>
            <a:off x="6090120" y="4264200"/>
            <a:ext cx="1006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32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19" dur="indefinite" restart="never" nodeType="tmRoot">
          <p:childTnLst>
            <p:seq>
              <p:cTn id="1020" dur="indefinite" nodeType="mainSeq">
                <p:childTnLst>
                  <p:par>
                    <p:cTn id="1021" fill="hold">
                      <p:stCondLst>
                        <p:cond delay="indefinite"/>
                      </p:stCondLst>
                      <p:childTnLst>
                        <p:par>
                          <p:cTn id="1022" fill="hold">
                            <p:stCondLst>
                              <p:cond delay="0"/>
                            </p:stCondLst>
                            <p:childTnLst>
                              <p:par>
                                <p:cTn id="102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25" dur="80"/>
                                        <p:tgtEl>
                                          <p:spTgt spid="1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26" dur="80"/>
                                        <p:tgtEl>
                                          <p:spTgt spid="1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7" dur="80"/>
                                        <p:tgtEl>
                                          <p:spTgt spid="1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8" fill="hold">
                      <p:stCondLst>
                        <p:cond delay="indefinite"/>
                      </p:stCondLst>
                      <p:childTnLst>
                        <p:par>
                          <p:cTn id="1029" fill="hold">
                            <p:stCondLst>
                              <p:cond delay="0"/>
                            </p:stCondLst>
                            <p:childTnLst>
                              <p:par>
                                <p:cTn id="103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32" dur="80"/>
                                        <p:tgtEl>
                                          <p:spTgt spid="1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33" dur="80"/>
                                        <p:tgtEl>
                                          <p:spTgt spid="1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4" dur="80"/>
                                        <p:tgtEl>
                                          <p:spTgt spid="1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5" fill="hold">
                      <p:stCondLst>
                        <p:cond delay="indefinite"/>
                      </p:stCondLst>
                      <p:childTnLst>
                        <p:par>
                          <p:cTn id="1036" fill="hold">
                            <p:stCondLst>
                              <p:cond delay="0"/>
                            </p:stCondLst>
                            <p:childTnLst>
                              <p:par>
                                <p:cTn id="103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39" dur="80"/>
                                        <p:tgtEl>
                                          <p:spTgt spid="10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40" dur="80"/>
                                        <p:tgtEl>
                                          <p:spTgt spid="10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1" dur="80"/>
                                        <p:tgtEl>
                                          <p:spTgt spid="10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2" fill="hold">
                      <p:stCondLst>
                        <p:cond delay="indefinite"/>
                      </p:stCondLst>
                      <p:childTnLst>
                        <p:par>
                          <p:cTn id="1043" fill="hold">
                            <p:stCondLst>
                              <p:cond delay="0"/>
                            </p:stCondLst>
                            <p:childTnLst>
                              <p:par>
                                <p:cTn id="104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46" dur="80"/>
                                        <p:tgtEl>
                                          <p:spTgt spid="10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47" dur="80"/>
                                        <p:tgtEl>
                                          <p:spTgt spid="10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8" dur="80"/>
                                        <p:tgtEl>
                                          <p:spTgt spid="10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9" fill="hold">
                      <p:stCondLst>
                        <p:cond delay="indefinite"/>
                      </p:stCondLst>
                      <p:childTnLst>
                        <p:par>
                          <p:cTn id="1050" fill="hold">
                            <p:stCondLst>
                              <p:cond delay="0"/>
                            </p:stCondLst>
                            <p:childTnLst>
                              <p:par>
                                <p:cTn id="105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53" dur="80"/>
                                        <p:tgtEl>
                                          <p:spTgt spid="10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54" dur="80"/>
                                        <p:tgtEl>
                                          <p:spTgt spid="10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5" dur="80"/>
                                        <p:tgtEl>
                                          <p:spTgt spid="10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84" name="PlaceHolder 1"/>
          <p:cNvSpPr>
            <a:spLocks noGrp="1"/>
          </p:cNvSpPr>
          <p:nvPr>
            <p:ph type="title"/>
          </p:nvPr>
        </p:nvSpPr>
        <p:spPr>
          <a:xfrm>
            <a:off x="2455560" y="374400"/>
            <a:ext cx="4421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Indices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1085" name="Picture 6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86" name="Text Box 38"/>
          <p:cNvSpPr/>
          <p:nvPr/>
        </p:nvSpPr>
        <p:spPr>
          <a:xfrm>
            <a:off x="971640" y="2060640"/>
            <a:ext cx="817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Write down  5 x 5 x 5 x 5 in indices format.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87" name="TextBox 13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88" name="Rectangle 11"/>
          <p:cNvSpPr/>
          <p:nvPr/>
        </p:nvSpPr>
        <p:spPr>
          <a:xfrm>
            <a:off x="8521920" y="2060640"/>
            <a:ext cx="572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5</a:t>
            </a:r>
            <a:r>
              <a:rPr lang="en-GB" sz="32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89" name="Text Box 38"/>
          <p:cNvSpPr/>
          <p:nvPr/>
        </p:nvSpPr>
        <p:spPr>
          <a:xfrm>
            <a:off x="971640" y="2997360"/>
            <a:ext cx="817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the value of the index for each below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90" name="Rectangle 15"/>
          <p:cNvSpPr/>
          <p:nvPr/>
        </p:nvSpPr>
        <p:spPr>
          <a:xfrm>
            <a:off x="974880" y="3897360"/>
            <a:ext cx="1845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 27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91" name="Rectangle 16"/>
          <p:cNvSpPr/>
          <p:nvPr/>
        </p:nvSpPr>
        <p:spPr>
          <a:xfrm>
            <a:off x="1267920" y="4761000"/>
            <a:ext cx="13521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=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92" name="Rectangle 17"/>
          <p:cNvSpPr/>
          <p:nvPr/>
        </p:nvSpPr>
        <p:spPr>
          <a:xfrm>
            <a:off x="3350520" y="3897360"/>
            <a:ext cx="1845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 64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93" name="Rectangle 18"/>
          <p:cNvSpPr/>
          <p:nvPr/>
        </p:nvSpPr>
        <p:spPr>
          <a:xfrm>
            <a:off x="3644280" y="4761000"/>
            <a:ext cx="13521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= 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94" name="Rectangle 19"/>
          <p:cNvSpPr/>
          <p:nvPr/>
        </p:nvSpPr>
        <p:spPr>
          <a:xfrm>
            <a:off x="6218640" y="3897360"/>
            <a:ext cx="2302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 144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95" name="Rectangle 20"/>
          <p:cNvSpPr/>
          <p:nvPr/>
        </p:nvSpPr>
        <p:spPr>
          <a:xfrm>
            <a:off x="6740640" y="4761000"/>
            <a:ext cx="13521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=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56" dur="indefinite" restart="never" nodeType="tmRoot">
          <p:childTnLst>
            <p:seq>
              <p:cTn id="1057" dur="indefinite" nodeType="mainSeq">
                <p:childTnLst>
                  <p:par>
                    <p:cTn id="1058" fill="hold">
                      <p:stCondLst>
                        <p:cond delay="indefinite"/>
                      </p:stCondLst>
                      <p:childTnLst>
                        <p:par>
                          <p:cTn id="1059" fill="hold">
                            <p:stCondLst>
                              <p:cond delay="0"/>
                            </p:stCondLst>
                            <p:childTnLst>
                              <p:par>
                                <p:cTn id="106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62" dur="80"/>
                                        <p:tgtEl>
                                          <p:spTgt spid="1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63" dur="80"/>
                                        <p:tgtEl>
                                          <p:spTgt spid="1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4" dur="80"/>
                                        <p:tgtEl>
                                          <p:spTgt spid="1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5" fill="hold">
                      <p:stCondLst>
                        <p:cond delay="indefinite"/>
                      </p:stCondLst>
                      <p:childTnLst>
                        <p:par>
                          <p:cTn id="1066" fill="hold">
                            <p:stCondLst>
                              <p:cond delay="0"/>
                            </p:stCondLst>
                            <p:childTnLst>
                              <p:par>
                                <p:cTn id="106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69" dur="80"/>
                                        <p:tgtEl>
                                          <p:spTgt spid="10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70" dur="80"/>
                                        <p:tgtEl>
                                          <p:spTgt spid="10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1" dur="80"/>
                                        <p:tgtEl>
                                          <p:spTgt spid="10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2" fill="hold">
                      <p:stCondLst>
                        <p:cond delay="indefinite"/>
                      </p:stCondLst>
                      <p:childTnLst>
                        <p:par>
                          <p:cTn id="1073" fill="hold">
                            <p:stCondLst>
                              <p:cond delay="0"/>
                            </p:stCondLst>
                            <p:childTnLst>
                              <p:par>
                                <p:cTn id="107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76" dur="80"/>
                                        <p:tgtEl>
                                          <p:spTgt spid="1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77" dur="80"/>
                                        <p:tgtEl>
                                          <p:spTgt spid="1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8" dur="80"/>
                                        <p:tgtEl>
                                          <p:spTgt spid="1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9" fill="hold">
                      <p:stCondLst>
                        <p:cond delay="indefinite"/>
                      </p:stCondLst>
                      <p:childTnLst>
                        <p:par>
                          <p:cTn id="1080" fill="hold">
                            <p:stCondLst>
                              <p:cond delay="0"/>
                            </p:stCondLst>
                            <p:childTnLst>
                              <p:par>
                                <p:cTn id="108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83" dur="80"/>
                                        <p:tgtEl>
                                          <p:spTgt spid="10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84" dur="80"/>
                                        <p:tgtEl>
                                          <p:spTgt spid="10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5" dur="80"/>
                                        <p:tgtEl>
                                          <p:spTgt spid="10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6" fill="hold">
                      <p:stCondLst>
                        <p:cond delay="indefinite"/>
                      </p:stCondLst>
                      <p:childTnLst>
                        <p:par>
                          <p:cTn id="1087" fill="hold">
                            <p:stCondLst>
                              <p:cond delay="0"/>
                            </p:stCondLst>
                            <p:childTnLst>
                              <p:par>
                                <p:cTn id="108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90" dur="80"/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91" dur="80"/>
                                        <p:tgtEl>
                                          <p:spTgt spid="10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2" dur="80"/>
                                        <p:tgtEl>
                                          <p:spTgt spid="10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3" fill="hold">
                      <p:stCondLst>
                        <p:cond delay="indefinite"/>
                      </p:stCondLst>
                      <p:childTnLst>
                        <p:par>
                          <p:cTn id="1094" fill="hold">
                            <p:stCondLst>
                              <p:cond delay="0"/>
                            </p:stCondLst>
                            <p:childTnLst>
                              <p:par>
                                <p:cTn id="109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97" dur="80"/>
                                        <p:tgtEl>
                                          <p:spTgt spid="10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98" dur="80"/>
                                        <p:tgtEl>
                                          <p:spTgt spid="10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9" dur="80"/>
                                        <p:tgtEl>
                                          <p:spTgt spid="10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0" fill="hold">
                      <p:stCondLst>
                        <p:cond delay="indefinite"/>
                      </p:stCondLst>
                      <p:childTnLst>
                        <p:par>
                          <p:cTn id="1101" fill="hold">
                            <p:stCondLst>
                              <p:cond delay="0"/>
                            </p:stCondLst>
                            <p:childTnLst>
                              <p:par>
                                <p:cTn id="110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04" dur="80"/>
                                        <p:tgtEl>
                                          <p:spTgt spid="10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05" dur="80"/>
                                        <p:tgtEl>
                                          <p:spTgt spid="10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6" dur="80"/>
                                        <p:tgtEl>
                                          <p:spTgt spid="10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7" fill="hold">
                      <p:stCondLst>
                        <p:cond delay="indefinite"/>
                      </p:stCondLst>
                      <p:childTnLst>
                        <p:par>
                          <p:cTn id="1108" fill="hold">
                            <p:stCondLst>
                              <p:cond delay="0"/>
                            </p:stCondLst>
                            <p:childTnLst>
                              <p:par>
                                <p:cTn id="110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11" dur="80"/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12" dur="80"/>
                                        <p:tgtEl>
                                          <p:spTgt spid="10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3" dur="80"/>
                                        <p:tgtEl>
                                          <p:spTgt spid="10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4" fill="hold">
                      <p:stCondLst>
                        <p:cond delay="indefinite"/>
                      </p:stCondLst>
                      <p:childTnLst>
                        <p:par>
                          <p:cTn id="1115" fill="hold">
                            <p:stCondLst>
                              <p:cond delay="0"/>
                            </p:stCondLst>
                            <p:childTnLst>
                              <p:par>
                                <p:cTn id="111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18" dur="80"/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19" dur="80"/>
                                        <p:tgtEl>
                                          <p:spTgt spid="10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0" dur="80"/>
                                        <p:tgtEl>
                                          <p:spTgt spid="10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Footer Placeholder 5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97" name="Rectangle 2"/>
          <p:cNvSpPr/>
          <p:nvPr/>
        </p:nvSpPr>
        <p:spPr>
          <a:xfrm>
            <a:off x="6278400" y="5032440"/>
            <a:ext cx="1773360" cy="77292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98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What Goes In The Box ?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099" name="Text Box 6"/>
          <p:cNvSpPr/>
          <p:nvPr/>
        </p:nvSpPr>
        <p:spPr>
          <a:xfrm>
            <a:off x="1373040" y="2998800"/>
            <a:ext cx="1656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10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00" name="Text Box 7"/>
          <p:cNvSpPr/>
          <p:nvPr/>
        </p:nvSpPr>
        <p:spPr>
          <a:xfrm>
            <a:off x="1440000" y="4495680"/>
            <a:ext cx="1523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(-2)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01" name="Text Box 8"/>
          <p:cNvSpPr/>
          <p:nvPr/>
        </p:nvSpPr>
        <p:spPr>
          <a:xfrm>
            <a:off x="6227640" y="2997360"/>
            <a:ext cx="1729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-(2)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02" name="Text Box 9"/>
          <p:cNvSpPr/>
          <p:nvPr/>
        </p:nvSpPr>
        <p:spPr>
          <a:xfrm>
            <a:off x="6178680" y="4494240"/>
            <a:ext cx="1993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03" name="Rectangle 10"/>
          <p:cNvSpPr/>
          <p:nvPr/>
        </p:nvSpPr>
        <p:spPr>
          <a:xfrm>
            <a:off x="1363680" y="3530520"/>
            <a:ext cx="1676520" cy="576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04" name="Rectangle 11"/>
          <p:cNvSpPr/>
          <p:nvPr/>
        </p:nvSpPr>
        <p:spPr>
          <a:xfrm>
            <a:off x="1363680" y="5032440"/>
            <a:ext cx="1676520" cy="576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05" name="Rectangle 12"/>
          <p:cNvSpPr/>
          <p:nvPr/>
        </p:nvSpPr>
        <p:spPr>
          <a:xfrm>
            <a:off x="6264360" y="3530520"/>
            <a:ext cx="1800000" cy="6192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06" name="Text Box 13"/>
          <p:cNvSpPr/>
          <p:nvPr/>
        </p:nvSpPr>
        <p:spPr>
          <a:xfrm>
            <a:off x="1403280" y="3578400"/>
            <a:ext cx="1513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1000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07" name="Text Box 14"/>
          <p:cNvSpPr/>
          <p:nvPr/>
        </p:nvSpPr>
        <p:spPr>
          <a:xfrm>
            <a:off x="1476360" y="5091120"/>
            <a:ext cx="1440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256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08" name="TextBox 17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09" name="Text Box 38"/>
          <p:cNvSpPr/>
          <p:nvPr/>
        </p:nvSpPr>
        <p:spPr>
          <a:xfrm>
            <a:off x="971640" y="2060640"/>
            <a:ext cx="817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Use your calculator to work out the following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10" name="Text Box 14"/>
          <p:cNvSpPr/>
          <p:nvPr/>
        </p:nvSpPr>
        <p:spPr>
          <a:xfrm>
            <a:off x="6443640" y="3613320"/>
            <a:ext cx="1440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-256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11" name="Text Box 14"/>
          <p:cNvSpPr/>
          <p:nvPr/>
        </p:nvSpPr>
        <p:spPr>
          <a:xfrm>
            <a:off x="6443640" y="5157720"/>
            <a:ext cx="1440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21" dur="indefinite" restart="never" nodeType="tmRoot">
          <p:childTnLst>
            <p:seq>
              <p:cTn id="1122" dur="indefinite" nodeType="mainSeq">
                <p:childTnLst>
                  <p:par>
                    <p:cTn id="1123" fill="hold">
                      <p:stCondLst>
                        <p:cond delay="indefinite"/>
                      </p:stCondLst>
                      <p:childTnLst>
                        <p:par>
                          <p:cTn id="1124" fill="hold">
                            <p:stCondLst>
                              <p:cond delay="0"/>
                            </p:stCondLst>
                            <p:childTnLst>
                              <p:par>
                                <p:cTn id="11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7" fill="hold">
                      <p:stCondLst>
                        <p:cond delay="indefinite"/>
                      </p:stCondLst>
                      <p:childTnLst>
                        <p:par>
                          <p:cTn id="1128" fill="hold">
                            <p:stCondLst>
                              <p:cond delay="0"/>
                            </p:stCondLst>
                            <p:childTnLst>
                              <p:par>
                                <p:cTn id="11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1" fill="hold">
                      <p:stCondLst>
                        <p:cond delay="indefinite"/>
                      </p:stCondLst>
                      <p:childTnLst>
                        <p:par>
                          <p:cTn id="1132" fill="hold">
                            <p:stCondLst>
                              <p:cond delay="0"/>
                            </p:stCondLst>
                            <p:childTnLst>
                              <p:par>
                                <p:cTn id="11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5" fill="hold">
                      <p:stCondLst>
                        <p:cond delay="indefinite"/>
                      </p:stCondLst>
                      <p:childTnLst>
                        <p:par>
                          <p:cTn id="1136" fill="hold">
                            <p:stCondLst>
                              <p:cond delay="0"/>
                            </p:stCondLst>
                            <p:childTnLst>
                              <p:par>
                                <p:cTn id="11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13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17.3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Ch17 (page 173)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114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15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16" name="TextBox 11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17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Indices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19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1120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21" name="Text Box 4"/>
          <p:cNvSpPr/>
          <p:nvPr/>
        </p:nvSpPr>
        <p:spPr>
          <a:xfrm>
            <a:off x="1016280" y="1905120"/>
            <a:ext cx="5876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1.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Simplify the following fractions :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122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123" name="Object 6"/>
          <p:cNvGraphicFramePr/>
          <p:nvPr/>
        </p:nvGraphicFramePr>
        <p:xfrm>
          <a:off x="1257480" y="2498760"/>
          <a:ext cx="5402160" cy="1001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124" name="Object 6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57480" y="2498760"/>
                    <a:ext cx="5402160" cy="1001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125" name="Object 7"/>
          <p:cNvGraphicFramePr/>
          <p:nvPr/>
        </p:nvGraphicFramePr>
        <p:xfrm>
          <a:off x="1090440" y="3825720"/>
          <a:ext cx="4776840" cy="5209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126" name="Object 7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090440" y="3825720"/>
                    <a:ext cx="4776840" cy="52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127" name="Object 8"/>
          <p:cNvGraphicFramePr/>
          <p:nvPr/>
        </p:nvGraphicFramePr>
        <p:xfrm>
          <a:off x="1042920" y="4756320"/>
          <a:ext cx="4654440" cy="4921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128" name="Object 8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042920" y="4756320"/>
                    <a:ext cx="4654440" cy="492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129" name="Object 9"/>
          <p:cNvGraphicFramePr/>
          <p:nvPr/>
        </p:nvGraphicFramePr>
        <p:xfrm>
          <a:off x="1035000" y="5629320"/>
          <a:ext cx="4905360" cy="57780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1130" name="Object 9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1035000" y="5629320"/>
                    <a:ext cx="4905360" cy="57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31" name="TextBox 11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133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34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135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36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37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38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39" name="Rectangle 8"/>
          <p:cNvSpPr/>
          <p:nvPr/>
        </p:nvSpPr>
        <p:spPr>
          <a:xfrm>
            <a:off x="977760" y="30052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various rules for indices.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40" name="Text Box 10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basic rules for indices.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41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Indices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42" name="Text Box 15"/>
          <p:cNvSpPr/>
          <p:nvPr/>
        </p:nvSpPr>
        <p:spPr>
          <a:xfrm>
            <a:off x="5076720" y="3933720"/>
            <a:ext cx="4086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Use rules to simplify indices.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43" name="TextBox 13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39" dur="indefinite" restart="never" nodeType="tmRoot">
          <p:childTnLst>
            <p:seq>
              <p:cTn id="1140" dur="indefinite" nodeType="mainSeq">
                <p:childTnLst>
                  <p:par>
                    <p:cTn id="1141" fill="hold">
                      <p:stCondLst>
                        <p:cond delay="indefinite"/>
                      </p:stCondLst>
                      <p:childTnLst>
                        <p:par>
                          <p:cTn id="1142" fill="hold">
                            <p:stCondLst>
                              <p:cond delay="0"/>
                            </p:stCondLst>
                            <p:childTnLst>
                              <p:par>
                                <p:cTn id="114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45" dur="500"/>
                                        <p:tgtEl>
                                          <p:spTgt spid="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6" fill="hold">
                      <p:stCondLst>
                        <p:cond delay="indefinite"/>
                      </p:stCondLst>
                      <p:childTnLst>
                        <p:par>
                          <p:cTn id="1147" fill="hold">
                            <p:stCondLst>
                              <p:cond delay="0"/>
                            </p:stCondLst>
                            <p:childTnLst>
                              <p:par>
                                <p:cTn id="114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50" dur="500"/>
                                        <p:tgtEl>
                                          <p:spTgt spid="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1" fill="hold">
                      <p:stCondLst>
                        <p:cond delay="indefinite"/>
                      </p:stCondLst>
                      <p:childTnLst>
                        <p:par>
                          <p:cTn id="1152" fill="hold">
                            <p:stCondLst>
                              <p:cond delay="0"/>
                            </p:stCondLst>
                            <p:childTnLst>
                              <p:par>
                                <p:cTn id="115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55" dur="500"/>
                                        <p:tgtEl>
                                          <p:spTgt spid="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45" name="PlaceHolder 1"/>
          <p:cNvSpPr>
            <a:spLocks noGrp="1"/>
          </p:cNvSpPr>
          <p:nvPr>
            <p:ph type="title"/>
          </p:nvPr>
        </p:nvSpPr>
        <p:spPr>
          <a:xfrm>
            <a:off x="2455560" y="374400"/>
            <a:ext cx="4421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Indices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1146" name="Picture 3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47" name="Text Box 5"/>
          <p:cNvSpPr/>
          <p:nvPr/>
        </p:nvSpPr>
        <p:spPr>
          <a:xfrm>
            <a:off x="971640" y="2062080"/>
            <a:ext cx="5113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 :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Shruti"/>
              </a:rPr>
              <a:t>x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4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48" name="Text Box 8"/>
          <p:cNvSpPr/>
          <p:nvPr/>
        </p:nvSpPr>
        <p:spPr>
          <a:xfrm>
            <a:off x="5219640" y="2062080"/>
            <a:ext cx="1944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1024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49" name="Text Box 11"/>
          <p:cNvSpPr/>
          <p:nvPr/>
        </p:nvSpPr>
        <p:spPr>
          <a:xfrm>
            <a:off x="2195640" y="3394080"/>
            <a:ext cx="5113080" cy="520920"/>
          </a:xfrm>
          <a:prstGeom prst="rect">
            <a:avLst/>
          </a:prstGeom>
          <a:solidFill>
            <a:srgbClr val="777777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Can you spot the connection !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50" name="TextBox 14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51" name="Cloud 14"/>
          <p:cNvSpPr/>
          <p:nvPr/>
        </p:nvSpPr>
        <p:spPr>
          <a:xfrm>
            <a:off x="3276720" y="3484440"/>
            <a:ext cx="5867280" cy="3404880"/>
          </a:xfrm>
          <a:custGeom>
            <a:avLst/>
            <a:gdLst>
              <a:gd name="textAreaLeft" fmla="*/ 808560 w 5867280"/>
              <a:gd name="textAreaRight" fmla="*/ 4641480 w 5867280"/>
              <a:gd name="textAreaTop" fmla="*/ 514080 h 3404880"/>
              <a:gd name="textAreaBottom" fmla="*/ 2733120 h 3404880"/>
              <a:gd name="GluePoint1X" fmla="*/ 5862511 w 43200"/>
              <a:gd name="GluePoint1Y" fmla="*/ 1686719 h 43200"/>
              <a:gd name="GluePoint2X" fmla="*/ 2933700 w 43200"/>
              <a:gd name="GluePoint2Y" fmla="*/ 3369845 h 43200"/>
              <a:gd name="GluePoint3X" fmla="*/ 18200 w 43200"/>
              <a:gd name="GluePoint3Y" fmla="*/ 1686719 h 43200"/>
              <a:gd name="GluePoint4X" fmla="*/ 2933700 w 43200"/>
              <a:gd name="GluePoint4Y" fmla="*/ 19287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DAEFF"/>
          </a:solidFill>
          <a:ln w="9360">
            <a:solidFill>
              <a:srgbClr val="17171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Rule 1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a</a:t>
            </a:r>
            <a:r>
              <a:rPr lang="en-GB" sz="3600" b="0" u="none" strike="noStrike" baseline="30000">
                <a:solidFill>
                  <a:srgbClr val="000033"/>
                </a:solidFill>
                <a:effectLst/>
                <a:uFillTx/>
                <a:latin typeface="Comic Sans MS"/>
              </a:rPr>
              <a:t>m</a:t>
            </a: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x a</a:t>
            </a:r>
            <a:r>
              <a:rPr lang="en-GB" sz="3600" b="0" u="none" strike="noStrike" baseline="30000">
                <a:solidFill>
                  <a:srgbClr val="000033"/>
                </a:solidFill>
                <a:effectLst/>
                <a:uFillTx/>
                <a:latin typeface="Comic Sans MS"/>
              </a:rPr>
              <a:t>n</a:t>
            </a: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= a</a:t>
            </a:r>
            <a:r>
              <a:rPr lang="en-GB" sz="3600" b="0" u="none" strike="noStrike" baseline="30000">
                <a:solidFill>
                  <a:srgbClr val="000033"/>
                </a:solidFill>
                <a:effectLst/>
                <a:uFillTx/>
                <a:latin typeface="Comic Sans MS"/>
              </a:rPr>
              <a:t>(m + n)</a:t>
            </a: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   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simply add powers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52" name="Text Box 5"/>
          <p:cNvSpPr/>
          <p:nvPr/>
        </p:nvSpPr>
        <p:spPr>
          <a:xfrm>
            <a:off x="971640" y="2637000"/>
            <a:ext cx="4032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 :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   4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53" name="Text Box 8"/>
          <p:cNvSpPr/>
          <p:nvPr/>
        </p:nvSpPr>
        <p:spPr>
          <a:xfrm>
            <a:off x="5219640" y="2637000"/>
            <a:ext cx="1944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1024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56" dur="indefinite" restart="never" nodeType="tmRoot">
          <p:childTnLst>
            <p:seq>
              <p:cTn id="1157" dur="indefinite" nodeType="mainSeq">
                <p:childTnLst>
                  <p:par>
                    <p:cTn id="1158" fill="hold">
                      <p:stCondLst>
                        <p:cond delay="indefinite"/>
                      </p:stCondLst>
                      <p:childTnLst>
                        <p:par>
                          <p:cTn id="1159" fill="hold">
                            <p:stCondLst>
                              <p:cond delay="0"/>
                            </p:stCondLst>
                            <p:childTnLst>
                              <p:par>
                                <p:cTn id="116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62" dur="80"/>
                                        <p:tgtEl>
                                          <p:spTgt spid="1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63" dur="80"/>
                                        <p:tgtEl>
                                          <p:spTgt spid="1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4" dur="80"/>
                                        <p:tgtEl>
                                          <p:spTgt spid="1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5" fill="hold">
                      <p:stCondLst>
                        <p:cond delay="indefinite"/>
                      </p:stCondLst>
                      <p:childTnLst>
                        <p:par>
                          <p:cTn id="1166" fill="hold">
                            <p:stCondLst>
                              <p:cond delay="0"/>
                            </p:stCondLst>
                            <p:childTnLst>
                              <p:par>
                                <p:cTn id="116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69" dur="80"/>
                                        <p:tgtEl>
                                          <p:spTgt spid="1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70" dur="80"/>
                                        <p:tgtEl>
                                          <p:spTgt spid="1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1" dur="80"/>
                                        <p:tgtEl>
                                          <p:spTgt spid="1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2" fill="hold">
                      <p:stCondLst>
                        <p:cond delay="indefinite"/>
                      </p:stCondLst>
                      <p:childTnLst>
                        <p:par>
                          <p:cTn id="1173" fill="hold">
                            <p:stCondLst>
                              <p:cond delay="0"/>
                            </p:stCondLst>
                            <p:childTnLst>
                              <p:par>
                                <p:cTn id="117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76" dur="80"/>
                                        <p:tgtEl>
                                          <p:spTgt spid="1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77" dur="80"/>
                                        <p:tgtEl>
                                          <p:spTgt spid="1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8" dur="80"/>
                                        <p:tgtEl>
                                          <p:spTgt spid="1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9" fill="hold">
                      <p:stCondLst>
                        <p:cond delay="indefinite"/>
                      </p:stCondLst>
                      <p:childTnLst>
                        <p:par>
                          <p:cTn id="1180" fill="hold">
                            <p:stCondLst>
                              <p:cond delay="0"/>
                            </p:stCondLst>
                            <p:childTnLst>
                              <p:par>
                                <p:cTn id="118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83" dur="80"/>
                                        <p:tgtEl>
                                          <p:spTgt spid="1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84" dur="80"/>
                                        <p:tgtEl>
                                          <p:spTgt spid="1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5" dur="80"/>
                                        <p:tgtEl>
                                          <p:spTgt spid="1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6" fill="hold">
                      <p:stCondLst>
                        <p:cond delay="indefinite"/>
                      </p:stCondLst>
                      <p:childTnLst>
                        <p:par>
                          <p:cTn id="1187" fill="hold">
                            <p:stCondLst>
                              <p:cond delay="0"/>
                            </p:stCondLst>
                            <p:childTnLst>
                              <p:par>
                                <p:cTn id="1188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0" dur="500" fill="hold"/>
                                        <p:tgtEl>
                                          <p:spTgt spid="1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1" dur="500" fill="hold"/>
                                        <p:tgtEl>
                                          <p:spTgt spid="1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PlaceHolder 1"/>
          <p:cNvSpPr>
            <a:spLocks noGrp="1"/>
          </p:cNvSpPr>
          <p:nvPr>
            <p:ph type="title"/>
          </p:nvPr>
        </p:nvSpPr>
        <p:spPr>
          <a:xfrm>
            <a:off x="1979640" y="374400"/>
            <a:ext cx="489744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What is a Surd ?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538" name="Picture 6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9" name="Text Box 18"/>
          <p:cNvSpPr/>
          <p:nvPr/>
        </p:nvSpPr>
        <p:spPr>
          <a:xfrm>
            <a:off x="971640" y="2060640"/>
            <a:ext cx="5761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Which of the following are surds.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40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541" name="Object 27"/>
          <p:cNvGraphicFramePr/>
          <p:nvPr/>
        </p:nvGraphicFramePr>
        <p:xfrm>
          <a:off x="1187280" y="2708280"/>
          <a:ext cx="1260720" cy="9208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42" name="Object 27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87280" y="2708280"/>
                    <a:ext cx="1260720" cy="920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43" name="Object 3"/>
          <p:cNvGraphicFramePr/>
          <p:nvPr/>
        </p:nvGraphicFramePr>
        <p:xfrm>
          <a:off x="3510000" y="2708280"/>
          <a:ext cx="1352520" cy="92088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544" name="Object 3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3510000" y="2708280"/>
                    <a:ext cx="1352520" cy="920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45" name="Object 4"/>
          <p:cNvGraphicFramePr/>
          <p:nvPr/>
        </p:nvGraphicFramePr>
        <p:xfrm>
          <a:off x="5923080" y="2708280"/>
          <a:ext cx="952560" cy="92088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546" name="Object 4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5923080" y="2708280"/>
                    <a:ext cx="952560" cy="920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547" name="Picture 23" descr="Wrong.jpg"/>
          <p:cNvPicPr/>
          <p:nvPr/>
        </p:nvPicPr>
        <p:blipFill>
          <a:blip r:embed="rId8"/>
          <a:stretch/>
        </p:blipFill>
        <p:spPr>
          <a:xfrm>
            <a:off x="1609560" y="3638520"/>
            <a:ext cx="878040" cy="878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8" name="Picture 24" descr="Wrong.jpg"/>
          <p:cNvPicPr/>
          <p:nvPr/>
        </p:nvPicPr>
        <p:blipFill>
          <a:blip r:embed="rId9"/>
          <a:stretch/>
        </p:blipFill>
        <p:spPr>
          <a:xfrm>
            <a:off x="3803760" y="3638520"/>
            <a:ext cx="877680" cy="878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9" name="Picture 25" descr="tick.jpg"/>
          <p:cNvPicPr/>
          <p:nvPr/>
        </p:nvPicPr>
        <p:blipFill>
          <a:blip r:embed="rId10"/>
          <a:stretch/>
        </p:blipFill>
        <p:spPr>
          <a:xfrm>
            <a:off x="6004080" y="3565440"/>
            <a:ext cx="950760" cy="951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3" dur="indefinite" restart="never" nodeType="tmRoot">
          <p:childTnLst>
            <p:seq>
              <p:cTn id="84" dur="indefinite" nodeType="mainSeq">
                <p:childTnLst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9" dur="500" fill="hold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0" dur="500" fill="hold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1" dur="5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6" dur="500" fill="hold"/>
                                        <p:tgtEl>
                                          <p:spTgt spid="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7" dur="500" fill="hold"/>
                                        <p:tgtEl>
                                          <p:spTgt spid="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8" dur="5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3" dur="500" fill="hold"/>
                                        <p:tgtEl>
                                          <p:spTgt spid="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4" dur="500" fill="hold"/>
                                        <p:tgtEl>
                                          <p:spTgt spid="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05" dur="5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55" name="PlaceHolder 1"/>
          <p:cNvSpPr>
            <a:spLocks noGrp="1"/>
          </p:cNvSpPr>
          <p:nvPr>
            <p:ph type="title"/>
          </p:nvPr>
        </p:nvSpPr>
        <p:spPr>
          <a:xfrm>
            <a:off x="2455560" y="374400"/>
            <a:ext cx="4421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Indices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1156" name="Picture 3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57" name="Text Box 5"/>
          <p:cNvSpPr/>
          <p:nvPr/>
        </p:nvSpPr>
        <p:spPr>
          <a:xfrm>
            <a:off x="971640" y="2062080"/>
            <a:ext cx="5113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 :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Shruti"/>
              </a:rPr>
              <a:t>÷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9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58" name="Text Box 8"/>
          <p:cNvSpPr/>
          <p:nvPr/>
        </p:nvSpPr>
        <p:spPr>
          <a:xfrm>
            <a:off x="5219640" y="2062080"/>
            <a:ext cx="1944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81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59" name="Text Box 11"/>
          <p:cNvSpPr/>
          <p:nvPr/>
        </p:nvSpPr>
        <p:spPr>
          <a:xfrm>
            <a:off x="2195640" y="3394080"/>
            <a:ext cx="5113080" cy="520920"/>
          </a:xfrm>
          <a:prstGeom prst="rect">
            <a:avLst/>
          </a:prstGeom>
          <a:solidFill>
            <a:srgbClr val="777777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Can you spot the connection !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60" name="TextBox 14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61" name="Cloud 14"/>
          <p:cNvSpPr/>
          <p:nvPr/>
        </p:nvSpPr>
        <p:spPr>
          <a:xfrm>
            <a:off x="3276720" y="3789360"/>
            <a:ext cx="5867280" cy="2681280"/>
          </a:xfrm>
          <a:custGeom>
            <a:avLst/>
            <a:gdLst>
              <a:gd name="textAreaLeft" fmla="*/ 808560 w 5867280"/>
              <a:gd name="textAreaRight" fmla="*/ 4641480 w 5867280"/>
              <a:gd name="textAreaTop" fmla="*/ 404640 h 2681280"/>
              <a:gd name="textAreaBottom" fmla="*/ 2152080 h 2681280"/>
              <a:gd name="GluePoint1X" fmla="*/ 5862511 w 43200"/>
              <a:gd name="GluePoint1Y" fmla="*/ 1405731 h 43200"/>
              <a:gd name="GluePoint2X" fmla="*/ 2933700 w 43200"/>
              <a:gd name="GluePoint2Y" fmla="*/ 2808468 h 43200"/>
              <a:gd name="GluePoint3X" fmla="*/ 18200 w 43200"/>
              <a:gd name="GluePoint3Y" fmla="*/ 1405731 h 43200"/>
              <a:gd name="GluePoint4X" fmla="*/ 2933700 w 43200"/>
              <a:gd name="GluePoint4Y" fmla="*/ 160748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DAEFF"/>
          </a:solidFill>
          <a:ln w="9360">
            <a:solidFill>
              <a:srgbClr val="17171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Rule 2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a</a:t>
            </a:r>
            <a:r>
              <a:rPr lang="en-GB" sz="3600" b="0" u="none" strike="noStrike" baseline="30000">
                <a:solidFill>
                  <a:srgbClr val="000033"/>
                </a:solidFill>
                <a:effectLst/>
                <a:uFillTx/>
                <a:latin typeface="Comic Sans MS"/>
              </a:rPr>
              <a:t>m</a:t>
            </a: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</a:t>
            </a:r>
            <a:r>
              <a:rPr lang="en-US" sz="3600" b="0" u="none" strike="noStrike">
                <a:solidFill>
                  <a:srgbClr val="000033"/>
                </a:solidFill>
                <a:effectLst/>
                <a:uFillTx/>
                <a:latin typeface="Comic Sans MS"/>
                <a:ea typeface="Shruti"/>
              </a:rPr>
              <a:t>÷</a:t>
            </a: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a</a:t>
            </a:r>
            <a:r>
              <a:rPr lang="en-GB" sz="3600" b="0" u="none" strike="noStrike" baseline="30000">
                <a:solidFill>
                  <a:srgbClr val="000033"/>
                </a:solidFill>
                <a:effectLst/>
                <a:uFillTx/>
                <a:latin typeface="Comic Sans MS"/>
              </a:rPr>
              <a:t>n</a:t>
            </a: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= a</a:t>
            </a:r>
            <a:r>
              <a:rPr lang="en-GB" sz="3600" b="0" u="none" strike="noStrike" baseline="30000">
                <a:solidFill>
                  <a:srgbClr val="000033"/>
                </a:solidFill>
                <a:effectLst/>
                <a:uFillTx/>
                <a:latin typeface="Comic Sans MS"/>
              </a:rPr>
              <a:t>(m - n)</a:t>
            </a: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    </a:t>
            </a: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simply subtract powers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62" name="Text Box 5"/>
          <p:cNvSpPr/>
          <p:nvPr/>
        </p:nvSpPr>
        <p:spPr>
          <a:xfrm>
            <a:off x="971640" y="2637000"/>
            <a:ext cx="4032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 :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   9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63" name="Text Box 8"/>
          <p:cNvSpPr/>
          <p:nvPr/>
        </p:nvSpPr>
        <p:spPr>
          <a:xfrm>
            <a:off x="5219640" y="2637000"/>
            <a:ext cx="1944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= 81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92" dur="indefinite" restart="never" nodeType="tmRoot">
          <p:childTnLst>
            <p:seq>
              <p:cTn id="1193" dur="indefinite" nodeType="mainSeq">
                <p:childTnLst>
                  <p:par>
                    <p:cTn id="1194" fill="hold">
                      <p:stCondLst>
                        <p:cond delay="indefinite"/>
                      </p:stCondLst>
                      <p:childTnLst>
                        <p:par>
                          <p:cTn id="1195" fill="hold">
                            <p:stCondLst>
                              <p:cond delay="0"/>
                            </p:stCondLst>
                            <p:childTnLst>
                              <p:par>
                                <p:cTn id="119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98" dur="80"/>
                                        <p:tgtEl>
                                          <p:spTgt spid="1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99" dur="80"/>
                                        <p:tgtEl>
                                          <p:spTgt spid="1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0" dur="80"/>
                                        <p:tgtEl>
                                          <p:spTgt spid="1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1" fill="hold">
                      <p:stCondLst>
                        <p:cond delay="indefinite"/>
                      </p:stCondLst>
                      <p:childTnLst>
                        <p:par>
                          <p:cTn id="1202" fill="hold">
                            <p:stCondLst>
                              <p:cond delay="0"/>
                            </p:stCondLst>
                            <p:childTnLst>
                              <p:par>
                                <p:cTn id="120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05" dur="80"/>
                                        <p:tgtEl>
                                          <p:spTgt spid="1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06" dur="80"/>
                                        <p:tgtEl>
                                          <p:spTgt spid="1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7" dur="80"/>
                                        <p:tgtEl>
                                          <p:spTgt spid="1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8" fill="hold">
                      <p:stCondLst>
                        <p:cond delay="indefinite"/>
                      </p:stCondLst>
                      <p:childTnLst>
                        <p:par>
                          <p:cTn id="1209" fill="hold">
                            <p:stCondLst>
                              <p:cond delay="0"/>
                            </p:stCondLst>
                            <p:childTnLst>
                              <p:par>
                                <p:cTn id="121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12" dur="80"/>
                                        <p:tgtEl>
                                          <p:spTgt spid="1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13" dur="80"/>
                                        <p:tgtEl>
                                          <p:spTgt spid="1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4" dur="80"/>
                                        <p:tgtEl>
                                          <p:spTgt spid="1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5" fill="hold">
                      <p:stCondLst>
                        <p:cond delay="indefinite"/>
                      </p:stCondLst>
                      <p:childTnLst>
                        <p:par>
                          <p:cTn id="1216" fill="hold">
                            <p:stCondLst>
                              <p:cond delay="0"/>
                            </p:stCondLst>
                            <p:childTnLst>
                              <p:par>
                                <p:cTn id="121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19" dur="80"/>
                                        <p:tgtEl>
                                          <p:spTgt spid="1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20" dur="80"/>
                                        <p:tgtEl>
                                          <p:spTgt spid="1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1" dur="80"/>
                                        <p:tgtEl>
                                          <p:spTgt spid="1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2" fill="hold">
                      <p:stCondLst>
                        <p:cond delay="indefinite"/>
                      </p:stCondLst>
                      <p:childTnLst>
                        <p:par>
                          <p:cTn id="1223" fill="hold">
                            <p:stCondLst>
                              <p:cond delay="0"/>
                            </p:stCondLst>
                            <p:childTnLst>
                              <p:par>
                                <p:cTn id="1224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6" dur="500" fill="hold"/>
                                        <p:tgtEl>
                                          <p:spTgt spid="1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7" dur="500" fill="hold"/>
                                        <p:tgtEl>
                                          <p:spTgt spid="1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Footer Placeholder 5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65" name="Rectangle 2"/>
          <p:cNvSpPr/>
          <p:nvPr/>
        </p:nvSpPr>
        <p:spPr>
          <a:xfrm>
            <a:off x="6278400" y="4095720"/>
            <a:ext cx="1773360" cy="77328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6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What Goes In The Box ?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167" name="Object 4"/>
          <p:cNvGraphicFramePr/>
          <p:nvPr/>
        </p:nvGraphicFramePr>
        <p:xfrm>
          <a:off x="6948360" y="4148280"/>
          <a:ext cx="462240" cy="520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68" name="Object 4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48360" y="4148280"/>
                    <a:ext cx="462240" cy="52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69" name="Text Box 6"/>
          <p:cNvSpPr/>
          <p:nvPr/>
        </p:nvSpPr>
        <p:spPr>
          <a:xfrm>
            <a:off x="1373040" y="2062080"/>
            <a:ext cx="1656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b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x b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70" name="Text Box 7"/>
          <p:cNvSpPr/>
          <p:nvPr/>
        </p:nvSpPr>
        <p:spPr>
          <a:xfrm>
            <a:off x="1440000" y="3559320"/>
            <a:ext cx="1523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9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US" sz="2400" b="0" u="none" strike="noStrike">
                <a:solidFill>
                  <a:srgbClr val="FFFFFF"/>
                </a:solidFill>
                <a:effectLst/>
                <a:uFillTx/>
                <a:latin typeface="Shruti"/>
                <a:ea typeface="Shruti"/>
              </a:rPr>
              <a:t>÷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y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5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71" name="Text Box 8"/>
          <p:cNvSpPr/>
          <p:nvPr/>
        </p:nvSpPr>
        <p:spPr>
          <a:xfrm>
            <a:off x="6227640" y="2060640"/>
            <a:ext cx="1729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x g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72" name="Text Box 9"/>
          <p:cNvSpPr/>
          <p:nvPr/>
        </p:nvSpPr>
        <p:spPr>
          <a:xfrm>
            <a:off x="6178680" y="3557520"/>
            <a:ext cx="1993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x a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0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73" name="Rectangle 10"/>
          <p:cNvSpPr/>
          <p:nvPr/>
        </p:nvSpPr>
        <p:spPr>
          <a:xfrm>
            <a:off x="1363680" y="2593800"/>
            <a:ext cx="1676520" cy="576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74" name="Rectangle 11"/>
          <p:cNvSpPr/>
          <p:nvPr/>
        </p:nvSpPr>
        <p:spPr>
          <a:xfrm>
            <a:off x="1363680" y="4095720"/>
            <a:ext cx="1676520" cy="576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75" name="Rectangle 12"/>
          <p:cNvSpPr/>
          <p:nvPr/>
        </p:nvSpPr>
        <p:spPr>
          <a:xfrm>
            <a:off x="6264360" y="2593800"/>
            <a:ext cx="1800000" cy="77472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76" name="Text Box 13"/>
          <p:cNvSpPr/>
          <p:nvPr/>
        </p:nvSpPr>
        <p:spPr>
          <a:xfrm>
            <a:off x="1908000" y="2641680"/>
            <a:ext cx="50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b</a:t>
            </a:r>
            <a:r>
              <a:rPr lang="en-GB" sz="2400" b="1" u="none" strike="noStrike" baseline="30000">
                <a:solidFill>
                  <a:srgbClr val="EEF82A"/>
                </a:solidFill>
                <a:effectLst/>
                <a:uFillTx/>
                <a:latin typeface="Comic Sans MS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77" name="Text Box 14"/>
          <p:cNvSpPr/>
          <p:nvPr/>
        </p:nvSpPr>
        <p:spPr>
          <a:xfrm>
            <a:off x="1476360" y="4154400"/>
            <a:ext cx="1440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y</a:t>
            </a:r>
            <a:r>
              <a:rPr lang="en-GB" sz="2400" b="0" u="none" strike="noStrike" baseline="30000">
                <a:solidFill>
                  <a:srgbClr val="EEF82A"/>
                </a:solidFill>
                <a:effectLst/>
                <a:uFillTx/>
                <a:latin typeface="Comic Sans MS"/>
              </a:rPr>
              <a:t>4</a:t>
            </a: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178" name="Object 15"/>
          <p:cNvGraphicFramePr/>
          <p:nvPr/>
        </p:nvGraphicFramePr>
        <p:xfrm>
          <a:off x="6732720" y="2708280"/>
          <a:ext cx="788760" cy="5652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179" name="Object 15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732720" y="2708280"/>
                    <a:ext cx="788760" cy="565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80" name="TextBox 17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28" dur="indefinite" restart="never" nodeType="tmRoot">
          <p:childTnLst>
            <p:seq>
              <p:cTn id="1229" dur="indefinite" nodeType="mainSeq">
                <p:childTnLst>
                  <p:par>
                    <p:cTn id="1230" fill="hold">
                      <p:stCondLst>
                        <p:cond delay="indefinite"/>
                      </p:stCondLst>
                      <p:childTnLst>
                        <p:par>
                          <p:cTn id="1231" fill="hold">
                            <p:stCondLst>
                              <p:cond delay="0"/>
                            </p:stCondLst>
                            <p:childTnLst>
                              <p:par>
                                <p:cTn id="123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4" fill="hold">
                      <p:stCondLst>
                        <p:cond delay="indefinite"/>
                      </p:stCondLst>
                      <p:childTnLst>
                        <p:par>
                          <p:cTn id="1235" fill="hold">
                            <p:stCondLst>
                              <p:cond delay="0"/>
                            </p:stCondLst>
                            <p:childTnLst>
                              <p:par>
                                <p:cTn id="123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8" fill="hold">
                      <p:stCondLst>
                        <p:cond delay="indefinite"/>
                      </p:stCondLst>
                      <p:childTnLst>
                        <p:par>
                          <p:cTn id="1239" fill="hold">
                            <p:stCondLst>
                              <p:cond delay="0"/>
                            </p:stCondLst>
                            <p:childTnLst>
                              <p:par>
                                <p:cTn id="124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42" dur="500"/>
                                        <p:tgtEl>
                                          <p:spTgt spid="1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3" fill="hold">
                      <p:stCondLst>
                        <p:cond delay="indefinite"/>
                      </p:stCondLst>
                      <p:childTnLst>
                        <p:par>
                          <p:cTn id="1244" fill="hold">
                            <p:stCondLst>
                              <p:cond delay="0"/>
                            </p:stCondLst>
                            <p:childTnLst>
                              <p:par>
                                <p:cTn id="124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47" dur="500"/>
                                        <p:tgtEl>
                                          <p:spTgt spid="1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" name="Footer Placeholder 5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82" name="Rectangle 2"/>
          <p:cNvSpPr/>
          <p:nvPr/>
        </p:nvSpPr>
        <p:spPr>
          <a:xfrm>
            <a:off x="6278400" y="5032440"/>
            <a:ext cx="1773360" cy="77292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8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What Goes In The Box ?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184" name="Text Box 6"/>
          <p:cNvSpPr/>
          <p:nvPr/>
        </p:nvSpPr>
        <p:spPr>
          <a:xfrm>
            <a:off x="1373040" y="2998800"/>
            <a:ext cx="1656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q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q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85" name="Text Box 7"/>
          <p:cNvSpPr/>
          <p:nvPr/>
        </p:nvSpPr>
        <p:spPr>
          <a:xfrm>
            <a:off x="1332000" y="4495680"/>
            <a:ext cx="1631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3y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5y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86" name="Text Box 8"/>
          <p:cNvSpPr/>
          <p:nvPr/>
        </p:nvSpPr>
        <p:spPr>
          <a:xfrm>
            <a:off x="6227640" y="2997360"/>
            <a:ext cx="1729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e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-6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87" name="Text Box 9"/>
          <p:cNvSpPr/>
          <p:nvPr/>
        </p:nvSpPr>
        <p:spPr>
          <a:xfrm>
            <a:off x="5940360" y="4494240"/>
            <a:ext cx="235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3p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2p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5p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-3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88" name="Rectangle 10"/>
          <p:cNvSpPr/>
          <p:nvPr/>
        </p:nvSpPr>
        <p:spPr>
          <a:xfrm>
            <a:off x="1363680" y="3530520"/>
            <a:ext cx="1676520" cy="576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89" name="Rectangle 11"/>
          <p:cNvSpPr/>
          <p:nvPr/>
        </p:nvSpPr>
        <p:spPr>
          <a:xfrm>
            <a:off x="1363680" y="5032440"/>
            <a:ext cx="1676520" cy="576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90" name="Rectangle 12"/>
          <p:cNvSpPr/>
          <p:nvPr/>
        </p:nvSpPr>
        <p:spPr>
          <a:xfrm>
            <a:off x="6264360" y="3530520"/>
            <a:ext cx="1800000" cy="6192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91" name="Text Box 13"/>
          <p:cNvSpPr/>
          <p:nvPr/>
        </p:nvSpPr>
        <p:spPr>
          <a:xfrm>
            <a:off x="1403280" y="3578400"/>
            <a:ext cx="1513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q</a:t>
            </a:r>
            <a:r>
              <a:rPr lang="en-GB" sz="2400" b="1" u="none" strike="noStrike" baseline="30000">
                <a:solidFill>
                  <a:srgbClr val="EEF82A"/>
                </a:solidFill>
                <a:effectLst/>
                <a:uFillTx/>
                <a:latin typeface="Comic Sans MS"/>
              </a:rPr>
              <a:t>7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92" name="Text Box 14"/>
          <p:cNvSpPr/>
          <p:nvPr/>
        </p:nvSpPr>
        <p:spPr>
          <a:xfrm>
            <a:off x="1476360" y="5091120"/>
            <a:ext cx="1440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15y</a:t>
            </a:r>
            <a:r>
              <a:rPr lang="en-GB" sz="2400" b="0" u="none" strike="noStrike" baseline="30000">
                <a:solidFill>
                  <a:srgbClr val="EEF82A"/>
                </a:solidFill>
                <a:effectLst/>
                <a:uFillTx/>
                <a:latin typeface="Comic Sans MS"/>
              </a:rPr>
              <a:t>9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93" name="TextBox 17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94" name="Text Box 38"/>
          <p:cNvSpPr/>
          <p:nvPr/>
        </p:nvSpPr>
        <p:spPr>
          <a:xfrm>
            <a:off x="971640" y="2060640"/>
            <a:ext cx="817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Simplify the following using indices rules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95" name="Text Box 14"/>
          <p:cNvSpPr/>
          <p:nvPr/>
        </p:nvSpPr>
        <p:spPr>
          <a:xfrm>
            <a:off x="6443640" y="3613320"/>
            <a:ext cx="1440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e</a:t>
            </a:r>
            <a:r>
              <a:rPr lang="en-GB" sz="2400" b="0" u="none" strike="noStrike" baseline="30000">
                <a:solidFill>
                  <a:srgbClr val="EEF82A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96" name="Text Box 14"/>
          <p:cNvSpPr/>
          <p:nvPr/>
        </p:nvSpPr>
        <p:spPr>
          <a:xfrm>
            <a:off x="6443640" y="5157720"/>
            <a:ext cx="1440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30p</a:t>
            </a:r>
            <a:r>
              <a:rPr lang="en-GB" sz="2400" b="0" u="none" strike="noStrike" baseline="30000">
                <a:solidFill>
                  <a:srgbClr val="EEF82A"/>
                </a:solidFill>
                <a:effectLst/>
                <a:uFillTx/>
                <a:latin typeface="Comic Sans MS"/>
              </a:rPr>
              <a:t>7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48" dur="indefinite" restart="never" nodeType="tmRoot">
          <p:childTnLst>
            <p:seq>
              <p:cTn id="1249" dur="indefinite" nodeType="mainSeq">
                <p:childTnLst>
                  <p:par>
                    <p:cTn id="1250" fill="hold">
                      <p:stCondLst>
                        <p:cond delay="indefinite"/>
                      </p:stCondLst>
                      <p:childTnLst>
                        <p:par>
                          <p:cTn id="1251" fill="hold">
                            <p:stCondLst>
                              <p:cond delay="0"/>
                            </p:stCondLst>
                            <p:childTnLst>
                              <p:par>
                                <p:cTn id="125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4" fill="hold">
                      <p:stCondLst>
                        <p:cond delay="indefinite"/>
                      </p:stCondLst>
                      <p:childTnLst>
                        <p:par>
                          <p:cTn id="1255" fill="hold">
                            <p:stCondLst>
                              <p:cond delay="0"/>
                            </p:stCondLst>
                            <p:childTnLst>
                              <p:par>
                                <p:cTn id="125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8" fill="hold">
                      <p:stCondLst>
                        <p:cond delay="indefinite"/>
                      </p:stCondLst>
                      <p:childTnLst>
                        <p:par>
                          <p:cTn id="1259" fill="hold">
                            <p:stCondLst>
                              <p:cond delay="0"/>
                            </p:stCondLst>
                            <p:childTnLst>
                              <p:par>
                                <p:cTn id="126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2" fill="hold">
                      <p:stCondLst>
                        <p:cond delay="indefinite"/>
                      </p:stCondLst>
                      <p:childTnLst>
                        <p:par>
                          <p:cTn id="1263" fill="hold">
                            <p:stCondLst>
                              <p:cond delay="0"/>
                            </p:stCondLst>
                            <p:childTnLst>
                              <p:par>
                                <p:cTn id="126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Footer Placeholder 5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98" name="Rectangle 2"/>
          <p:cNvSpPr/>
          <p:nvPr/>
        </p:nvSpPr>
        <p:spPr>
          <a:xfrm>
            <a:off x="6278400" y="5586480"/>
            <a:ext cx="1773360" cy="97164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99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What Goes In The Box ?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200" name="Rectangle 10"/>
          <p:cNvSpPr/>
          <p:nvPr/>
        </p:nvSpPr>
        <p:spPr>
          <a:xfrm>
            <a:off x="1363680" y="3530520"/>
            <a:ext cx="1676520" cy="576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01" name="Rectangle 11"/>
          <p:cNvSpPr/>
          <p:nvPr/>
        </p:nvSpPr>
        <p:spPr>
          <a:xfrm>
            <a:off x="1363680" y="5464080"/>
            <a:ext cx="1676520" cy="576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02" name="Rectangle 12"/>
          <p:cNvSpPr/>
          <p:nvPr/>
        </p:nvSpPr>
        <p:spPr>
          <a:xfrm>
            <a:off x="6264360" y="3530520"/>
            <a:ext cx="1800000" cy="6192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03" name="Text Box 13"/>
          <p:cNvSpPr/>
          <p:nvPr/>
        </p:nvSpPr>
        <p:spPr>
          <a:xfrm>
            <a:off x="1403280" y="3578400"/>
            <a:ext cx="1513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q</a:t>
            </a:r>
            <a:r>
              <a:rPr lang="en-GB" sz="2400" b="1" u="none" strike="noStrike" baseline="30000">
                <a:solidFill>
                  <a:srgbClr val="EEF82A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04" name="Text Box 14"/>
          <p:cNvSpPr/>
          <p:nvPr/>
        </p:nvSpPr>
        <p:spPr>
          <a:xfrm>
            <a:off x="1476360" y="5522760"/>
            <a:ext cx="1440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3d</a:t>
            </a:r>
            <a:r>
              <a:rPr lang="en-GB" sz="2400" b="0" u="none" strike="noStrike" baseline="30000">
                <a:solidFill>
                  <a:srgbClr val="EEF82A"/>
                </a:solidFill>
                <a:effectLst/>
                <a:uFillTx/>
                <a:latin typeface="Comic Sans MS"/>
              </a:rPr>
              <a:t>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05" name="TextBox 17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06" name="Text Box 38"/>
          <p:cNvSpPr/>
          <p:nvPr/>
        </p:nvSpPr>
        <p:spPr>
          <a:xfrm>
            <a:off x="971640" y="1844640"/>
            <a:ext cx="817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Simplify the following using indices rules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07" name="Text Box 14"/>
          <p:cNvSpPr/>
          <p:nvPr/>
        </p:nvSpPr>
        <p:spPr>
          <a:xfrm>
            <a:off x="6443640" y="3613320"/>
            <a:ext cx="1440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e</a:t>
            </a:r>
            <a:r>
              <a:rPr lang="en-GB" sz="2400" b="0" u="none" strike="noStrike" baseline="30000">
                <a:solidFill>
                  <a:srgbClr val="EEF82A"/>
                </a:solidFill>
                <a:effectLst/>
                <a:uFillTx/>
                <a:latin typeface="Comic Sans MS"/>
              </a:rPr>
              <a:t>-2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1208" name="Group 23"/>
          <p:cNvGrpSpPr/>
          <p:nvPr/>
        </p:nvGrpSpPr>
        <p:grpSpPr>
          <a:xfrm>
            <a:off x="1835280" y="2492280"/>
            <a:ext cx="720720" cy="964440"/>
            <a:chOff x="1835280" y="2492280"/>
            <a:chExt cx="720720" cy="964440"/>
          </a:xfrm>
        </p:grpSpPr>
        <p:sp>
          <p:nvSpPr>
            <p:cNvPr id="1209" name="Text Box 6"/>
            <p:cNvSpPr/>
            <p:nvPr/>
          </p:nvSpPr>
          <p:spPr>
            <a:xfrm>
              <a:off x="1835280" y="2492280"/>
              <a:ext cx="7207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 q</a:t>
              </a:r>
              <a:r>
                <a:rPr lang="en-GB" sz="24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10" name="Rectangle 18"/>
            <p:cNvSpPr/>
            <p:nvPr/>
          </p:nvSpPr>
          <p:spPr>
            <a:xfrm>
              <a:off x="1971720" y="2997000"/>
              <a:ext cx="447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q</a:t>
              </a:r>
              <a:r>
                <a:rPr lang="en-GB" sz="24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11" name="Straight Connector 22"/>
            <p:cNvSpPr/>
            <p:nvPr/>
          </p:nvSpPr>
          <p:spPr>
            <a:xfrm>
              <a:off x="2051280" y="2997000"/>
              <a:ext cx="28836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1212" name="Group 24"/>
          <p:cNvGrpSpPr/>
          <p:nvPr/>
        </p:nvGrpSpPr>
        <p:grpSpPr>
          <a:xfrm>
            <a:off x="6804000" y="2492280"/>
            <a:ext cx="720720" cy="964440"/>
            <a:chOff x="6804000" y="2492280"/>
            <a:chExt cx="720720" cy="964440"/>
          </a:xfrm>
        </p:grpSpPr>
        <p:sp>
          <p:nvSpPr>
            <p:cNvPr id="1213" name="Text Box 6"/>
            <p:cNvSpPr/>
            <p:nvPr/>
          </p:nvSpPr>
          <p:spPr>
            <a:xfrm>
              <a:off x="6804000" y="2492280"/>
              <a:ext cx="7207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 e</a:t>
              </a:r>
              <a:r>
                <a:rPr lang="en-GB" sz="24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14" name="Rectangle 26"/>
            <p:cNvSpPr/>
            <p:nvPr/>
          </p:nvSpPr>
          <p:spPr>
            <a:xfrm>
              <a:off x="6936120" y="2997000"/>
              <a:ext cx="4557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e</a:t>
              </a:r>
              <a:r>
                <a:rPr lang="en-GB" sz="24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15" name="Straight Connector 27"/>
            <p:cNvSpPr/>
            <p:nvPr/>
          </p:nvSpPr>
          <p:spPr>
            <a:xfrm>
              <a:off x="7020000" y="2997000"/>
              <a:ext cx="28836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1216" name="Group 28"/>
          <p:cNvGrpSpPr/>
          <p:nvPr/>
        </p:nvGrpSpPr>
        <p:grpSpPr>
          <a:xfrm>
            <a:off x="1692360" y="4365720"/>
            <a:ext cx="863640" cy="963360"/>
            <a:chOff x="1692360" y="4365720"/>
            <a:chExt cx="863640" cy="963360"/>
          </a:xfrm>
        </p:grpSpPr>
        <p:sp>
          <p:nvSpPr>
            <p:cNvPr id="1217" name="Text Box 6"/>
            <p:cNvSpPr/>
            <p:nvPr/>
          </p:nvSpPr>
          <p:spPr>
            <a:xfrm>
              <a:off x="1692360" y="4365720"/>
              <a:ext cx="8636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 6d</a:t>
              </a:r>
              <a:r>
                <a:rPr lang="en-GB" sz="24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18" name="Rectangle 30"/>
            <p:cNvSpPr/>
            <p:nvPr/>
          </p:nvSpPr>
          <p:spPr>
            <a:xfrm>
              <a:off x="1869120" y="4869360"/>
              <a:ext cx="6537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2d</a:t>
              </a:r>
              <a:r>
                <a:rPr lang="en-GB" sz="24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3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19" name="Straight Connector 31"/>
            <p:cNvSpPr/>
            <p:nvPr/>
          </p:nvSpPr>
          <p:spPr>
            <a:xfrm>
              <a:off x="1908360" y="4869360"/>
              <a:ext cx="43164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1220" name="Group 33"/>
          <p:cNvGrpSpPr/>
          <p:nvPr/>
        </p:nvGrpSpPr>
        <p:grpSpPr>
          <a:xfrm>
            <a:off x="6443640" y="4437000"/>
            <a:ext cx="1297080" cy="963360"/>
            <a:chOff x="6443640" y="4437000"/>
            <a:chExt cx="1297080" cy="963360"/>
          </a:xfrm>
        </p:grpSpPr>
        <p:sp>
          <p:nvSpPr>
            <p:cNvPr id="1221" name="Text Box 6"/>
            <p:cNvSpPr/>
            <p:nvPr/>
          </p:nvSpPr>
          <p:spPr>
            <a:xfrm>
              <a:off x="6443640" y="4437000"/>
              <a:ext cx="12970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 15g</a:t>
              </a:r>
              <a:r>
                <a:rPr lang="en-GB" sz="24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3</a:t>
              </a: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h</a:t>
              </a:r>
              <a:r>
                <a:rPr lang="en-GB" sz="24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7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22" name="Rectangle 35"/>
            <p:cNvSpPr/>
            <p:nvPr/>
          </p:nvSpPr>
          <p:spPr>
            <a:xfrm>
              <a:off x="6775920" y="4940640"/>
              <a:ext cx="9205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3g</a:t>
              </a:r>
              <a:r>
                <a:rPr lang="en-GB" sz="24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h</a:t>
              </a:r>
              <a:r>
                <a:rPr lang="en-GB" sz="24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23" name="Straight Connector 36"/>
            <p:cNvSpPr/>
            <p:nvPr/>
          </p:nvSpPr>
          <p:spPr>
            <a:xfrm>
              <a:off x="6659640" y="4940640"/>
              <a:ext cx="100908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1224" name="Group 39"/>
          <p:cNvGrpSpPr/>
          <p:nvPr/>
        </p:nvGrpSpPr>
        <p:grpSpPr>
          <a:xfrm>
            <a:off x="6443640" y="5559480"/>
            <a:ext cx="1297080" cy="963360"/>
            <a:chOff x="6443640" y="5559480"/>
            <a:chExt cx="1297080" cy="963360"/>
          </a:xfrm>
        </p:grpSpPr>
        <p:sp>
          <p:nvSpPr>
            <p:cNvPr id="1225" name="Text Box 6"/>
            <p:cNvSpPr/>
            <p:nvPr/>
          </p:nvSpPr>
          <p:spPr>
            <a:xfrm>
              <a:off x="6443640" y="5559480"/>
              <a:ext cx="12970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 5h</a:t>
              </a:r>
              <a:r>
                <a:rPr lang="en-GB" sz="2400" b="0" u="none" strike="noStrike" baseline="30000">
                  <a:solidFill>
                    <a:srgbClr val="FFFF00"/>
                  </a:solidFill>
                  <a:effectLst/>
                  <a:uFillTx/>
                  <a:latin typeface="Comic Sans MS"/>
                </a:rPr>
                <a:t>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26" name="Rectangle 41"/>
            <p:cNvSpPr/>
            <p:nvPr/>
          </p:nvSpPr>
          <p:spPr>
            <a:xfrm>
              <a:off x="6959520" y="6063120"/>
              <a:ext cx="450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g</a:t>
              </a:r>
              <a:r>
                <a:rPr lang="en-GB" sz="2400" b="0" u="none" strike="noStrike" baseline="30000">
                  <a:solidFill>
                    <a:srgbClr val="FFFF00"/>
                  </a:solidFill>
                  <a:effectLst/>
                  <a:uFillTx/>
                  <a:latin typeface="Comic Sans MS"/>
                </a:rPr>
                <a:t>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27" name="Straight Connector 42"/>
            <p:cNvSpPr/>
            <p:nvPr/>
          </p:nvSpPr>
          <p:spPr>
            <a:xfrm>
              <a:off x="6876000" y="6063120"/>
              <a:ext cx="504360" cy="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66" dur="indefinite" restart="never" nodeType="tmRoot">
          <p:childTnLst>
            <p:seq>
              <p:cTn id="1267" dur="indefinite" nodeType="mainSeq">
                <p:childTnLst>
                  <p:par>
                    <p:cTn id="1268" fill="hold">
                      <p:stCondLst>
                        <p:cond delay="indefinite"/>
                      </p:stCondLst>
                      <p:childTnLst>
                        <p:par>
                          <p:cTn id="1269" fill="hold">
                            <p:stCondLst>
                              <p:cond delay="0"/>
                            </p:stCondLst>
                            <p:childTnLst>
                              <p:par>
                                <p:cTn id="127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2" fill="hold">
                      <p:stCondLst>
                        <p:cond delay="indefinite"/>
                      </p:stCondLst>
                      <p:childTnLst>
                        <p:par>
                          <p:cTn id="1273" fill="hold">
                            <p:stCondLst>
                              <p:cond delay="0"/>
                            </p:stCondLst>
                            <p:childTnLst>
                              <p:par>
                                <p:cTn id="127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6" fill="hold">
                      <p:stCondLst>
                        <p:cond delay="indefinite"/>
                      </p:stCondLst>
                      <p:childTnLst>
                        <p:par>
                          <p:cTn id="1277" fill="hold">
                            <p:stCondLst>
                              <p:cond delay="0"/>
                            </p:stCondLst>
                            <p:childTnLst>
                              <p:par>
                                <p:cTn id="127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0" fill="hold">
                      <p:stCondLst>
                        <p:cond delay="indefinite"/>
                      </p:stCondLst>
                      <p:childTnLst>
                        <p:par>
                          <p:cTn id="1281" fill="hold">
                            <p:stCondLst>
                              <p:cond delay="0"/>
                            </p:stCondLst>
                            <p:childTnLst>
                              <p:par>
                                <p:cTn id="128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84" dur="500"/>
                                        <p:tgtEl>
                                          <p:spTgt spid="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29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17.4 Q1 ... Q6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Ch17 (page 174)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230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31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32" name="TextBox 11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33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Indices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235" name="Picture 3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36" name="Text Box 4"/>
          <p:cNvSpPr/>
          <p:nvPr/>
        </p:nvSpPr>
        <p:spPr>
          <a:xfrm>
            <a:off x="3066480" y="1916280"/>
            <a:ext cx="3290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Another Rule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237" name="Object 5"/>
          <p:cNvGraphicFramePr/>
          <p:nvPr/>
        </p:nvGraphicFramePr>
        <p:xfrm>
          <a:off x="1692360" y="2781360"/>
          <a:ext cx="1058760" cy="8604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238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692360" y="2781360"/>
                    <a:ext cx="1058760" cy="86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39" name="Object 6"/>
          <p:cNvGraphicFramePr/>
          <p:nvPr/>
        </p:nvGraphicFramePr>
        <p:xfrm>
          <a:off x="2781360" y="2911320"/>
          <a:ext cx="2582640" cy="54000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1240" name="Object 6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781360" y="2911320"/>
                    <a:ext cx="2582640" cy="540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41" name="Object 7"/>
          <p:cNvGraphicFramePr/>
          <p:nvPr/>
        </p:nvGraphicFramePr>
        <p:xfrm>
          <a:off x="5435640" y="2911320"/>
          <a:ext cx="2744640" cy="54000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1242" name="Object 7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5435640" y="2911320"/>
                    <a:ext cx="2744640" cy="540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43" name="Object 13"/>
          <p:cNvGraphicFramePr/>
          <p:nvPr/>
        </p:nvGraphicFramePr>
        <p:xfrm>
          <a:off x="1692360" y="3933720"/>
          <a:ext cx="1058760" cy="86040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1244" name="Object 13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1692360" y="3933720"/>
                    <a:ext cx="1058760" cy="86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45" name="Object 14"/>
          <p:cNvGraphicFramePr/>
          <p:nvPr/>
        </p:nvGraphicFramePr>
        <p:xfrm>
          <a:off x="2732040" y="4064040"/>
          <a:ext cx="4224240" cy="53964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1246" name="Object 14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2732040" y="4064040"/>
                    <a:ext cx="4224240" cy="539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47" name="Object 15"/>
          <p:cNvGraphicFramePr/>
          <p:nvPr/>
        </p:nvGraphicFramePr>
        <p:xfrm>
          <a:off x="2778120" y="4869000"/>
          <a:ext cx="3665520" cy="53964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1248" name="Object 15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2778120" y="4869000"/>
                    <a:ext cx="3665520" cy="539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49" name="PlaceHolder 1"/>
          <p:cNvSpPr>
            <a:spLocks noGrp="1"/>
          </p:cNvSpPr>
          <p:nvPr>
            <p:ph type="title"/>
          </p:nvPr>
        </p:nvSpPr>
        <p:spPr>
          <a:xfrm>
            <a:off x="1115640" y="628200"/>
            <a:ext cx="7086600" cy="78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Power of a Power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250" name="TextBox 13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51" name="Text Box 11"/>
          <p:cNvSpPr/>
          <p:nvPr/>
        </p:nvSpPr>
        <p:spPr>
          <a:xfrm>
            <a:off x="2124000" y="5589720"/>
            <a:ext cx="5113440" cy="520920"/>
          </a:xfrm>
          <a:prstGeom prst="rect">
            <a:avLst/>
          </a:prstGeom>
          <a:solidFill>
            <a:srgbClr val="777777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Can you spot the connection !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52" name="Cloud 14"/>
          <p:cNvSpPr/>
          <p:nvPr/>
        </p:nvSpPr>
        <p:spPr>
          <a:xfrm>
            <a:off x="3276720" y="3789360"/>
            <a:ext cx="5867280" cy="2681280"/>
          </a:xfrm>
          <a:custGeom>
            <a:avLst/>
            <a:gdLst>
              <a:gd name="textAreaLeft" fmla="*/ 808560 w 5867280"/>
              <a:gd name="textAreaRight" fmla="*/ 4641480 w 5867280"/>
              <a:gd name="textAreaTop" fmla="*/ 404640 h 2681280"/>
              <a:gd name="textAreaBottom" fmla="*/ 2152080 h 2681280"/>
              <a:gd name="GluePoint1X" fmla="*/ 5862511 w 43200"/>
              <a:gd name="GluePoint1Y" fmla="*/ 1405731 h 43200"/>
              <a:gd name="GluePoint2X" fmla="*/ 2933700 w 43200"/>
              <a:gd name="GluePoint2Y" fmla="*/ 2808468 h 43200"/>
              <a:gd name="GluePoint3X" fmla="*/ 18200 w 43200"/>
              <a:gd name="GluePoint3Y" fmla="*/ 1405731 h 43200"/>
              <a:gd name="GluePoint4X" fmla="*/ 2933700 w 43200"/>
              <a:gd name="GluePoint4Y" fmla="*/ 160748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DAEFF"/>
          </a:solidFill>
          <a:ln w="9360">
            <a:solidFill>
              <a:srgbClr val="17171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Rule 3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(a</a:t>
            </a:r>
            <a:r>
              <a:rPr lang="en-GB" sz="3600" b="0" u="none" strike="noStrike" baseline="30000">
                <a:solidFill>
                  <a:srgbClr val="000033"/>
                </a:solidFill>
                <a:effectLst/>
                <a:uFillTx/>
                <a:latin typeface="Comic Sans MS"/>
              </a:rPr>
              <a:t>m</a:t>
            </a: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)</a:t>
            </a:r>
            <a:r>
              <a:rPr lang="en-GB" sz="3600" b="0" u="none" strike="noStrike" baseline="30000">
                <a:solidFill>
                  <a:srgbClr val="000033"/>
                </a:solidFill>
                <a:effectLst/>
                <a:uFillTx/>
                <a:latin typeface="Comic Sans MS"/>
              </a:rPr>
              <a:t>n</a:t>
            </a: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= a</a:t>
            </a:r>
            <a:r>
              <a:rPr lang="en-GB" sz="3600" b="0" u="none" strike="noStrike" baseline="30000">
                <a:solidFill>
                  <a:srgbClr val="000033"/>
                </a:solidFill>
                <a:effectLst/>
                <a:uFillTx/>
                <a:latin typeface="Comic Sans MS"/>
              </a:rPr>
              <a:t>mn</a:t>
            </a: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    </a:t>
            </a: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simply multiply powers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85" dur="indefinite" restart="never" nodeType="tmRoot">
          <p:childTnLst>
            <p:seq>
              <p:cTn id="1286" dur="indefinite" nodeType="mainSeq">
                <p:childTnLst>
                  <p:par>
                    <p:cTn id="1287" fill="hold">
                      <p:stCondLst>
                        <p:cond delay="indefinite"/>
                      </p:stCondLst>
                      <p:childTnLst>
                        <p:par>
                          <p:cTn id="1288" fill="hold">
                            <p:stCondLst>
                              <p:cond delay="0"/>
                            </p:stCondLst>
                            <p:childTnLst>
                              <p:par>
                                <p:cTn id="128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91" dur="500"/>
                                        <p:tgtEl>
                                          <p:spTgt spid="1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2" fill="hold">
                      <p:stCondLst>
                        <p:cond delay="indefinite"/>
                      </p:stCondLst>
                      <p:childTnLst>
                        <p:par>
                          <p:cTn id="1293" fill="hold">
                            <p:stCondLst>
                              <p:cond delay="0"/>
                            </p:stCondLst>
                            <p:childTnLst>
                              <p:par>
                                <p:cTn id="129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96" dur="500"/>
                                        <p:tgtEl>
                                          <p:spTgt spid="1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7" fill="hold">
                      <p:stCondLst>
                        <p:cond delay="indefinite"/>
                      </p:stCondLst>
                      <p:childTnLst>
                        <p:par>
                          <p:cTn id="1298" fill="hold">
                            <p:stCondLst>
                              <p:cond delay="0"/>
                            </p:stCondLst>
                            <p:childTnLst>
                              <p:par>
                                <p:cTn id="129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01" dur="500"/>
                                        <p:tgtEl>
                                          <p:spTgt spid="1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2" fill="hold">
                      <p:stCondLst>
                        <p:cond delay="indefinite"/>
                      </p:stCondLst>
                      <p:childTnLst>
                        <p:par>
                          <p:cTn id="1303" fill="hold">
                            <p:stCondLst>
                              <p:cond delay="0"/>
                            </p:stCondLst>
                            <p:childTnLst>
                              <p:par>
                                <p:cTn id="130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06" dur="500"/>
                                        <p:tgtEl>
                                          <p:spTgt spid="1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7" fill="hold">
                      <p:stCondLst>
                        <p:cond delay="indefinite"/>
                      </p:stCondLst>
                      <p:childTnLst>
                        <p:par>
                          <p:cTn id="1308" fill="hold">
                            <p:stCondLst>
                              <p:cond delay="0"/>
                            </p:stCondLst>
                            <p:childTnLst>
                              <p:par>
                                <p:cTn id="130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11" dur="500"/>
                                        <p:tgtEl>
                                          <p:spTgt spid="1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2" fill="hold">
                      <p:stCondLst>
                        <p:cond delay="indefinite"/>
                      </p:stCondLst>
                      <p:childTnLst>
                        <p:par>
                          <p:cTn id="1313" fill="hold">
                            <p:stCondLst>
                              <p:cond delay="0"/>
                            </p:stCondLst>
                            <p:childTnLst>
                              <p:par>
                                <p:cTn id="131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16" dur="80"/>
                                        <p:tgtEl>
                                          <p:spTgt spid="1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17" dur="80"/>
                                        <p:tgtEl>
                                          <p:spTgt spid="1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8" dur="80"/>
                                        <p:tgtEl>
                                          <p:spTgt spid="1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9" fill="hold">
                      <p:stCondLst>
                        <p:cond delay="indefinite"/>
                      </p:stCondLst>
                      <p:childTnLst>
                        <p:par>
                          <p:cTn id="1320" fill="hold">
                            <p:stCondLst>
                              <p:cond delay="0"/>
                            </p:stCondLst>
                            <p:childTnLst>
                              <p:par>
                                <p:cTn id="1321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3" dur="500" fill="hold"/>
                                        <p:tgtEl>
                                          <p:spTgt spid="1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4" dur="500" fill="hold"/>
                                        <p:tgtEl>
                                          <p:spTgt spid="1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254" name="Picture 3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5" name="Text Box 4"/>
          <p:cNvSpPr/>
          <p:nvPr/>
        </p:nvSpPr>
        <p:spPr>
          <a:xfrm>
            <a:off x="3303720" y="2151000"/>
            <a:ext cx="2815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More Rules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256" name="Object 5"/>
          <p:cNvGraphicFramePr/>
          <p:nvPr/>
        </p:nvGraphicFramePr>
        <p:xfrm>
          <a:off x="1116000" y="2997360"/>
          <a:ext cx="579600" cy="11998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257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16000" y="2997360"/>
                    <a:ext cx="579600" cy="119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58" name="Object 6"/>
          <p:cNvGraphicFramePr/>
          <p:nvPr/>
        </p:nvGraphicFramePr>
        <p:xfrm>
          <a:off x="1827360" y="2997360"/>
          <a:ext cx="3141360" cy="113976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1259" name="Object 6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827360" y="2997360"/>
                    <a:ext cx="3141360" cy="113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60" name="Object 7"/>
          <p:cNvGraphicFramePr/>
          <p:nvPr/>
        </p:nvGraphicFramePr>
        <p:xfrm>
          <a:off x="5054760" y="3346560"/>
          <a:ext cx="641160" cy="43956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1261" name="Object 7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5054760" y="3346560"/>
                    <a:ext cx="641160" cy="439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62" name="Object 9"/>
          <p:cNvGraphicFramePr/>
          <p:nvPr/>
        </p:nvGraphicFramePr>
        <p:xfrm>
          <a:off x="1189080" y="4869000"/>
          <a:ext cx="579240" cy="119988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1263" name="Object 9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1189080" y="4869000"/>
                    <a:ext cx="579240" cy="119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64" name="Object 10"/>
          <p:cNvGraphicFramePr/>
          <p:nvPr/>
        </p:nvGraphicFramePr>
        <p:xfrm>
          <a:off x="2498760" y="5168880"/>
          <a:ext cx="1320840" cy="53964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1265" name="Object 10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2498760" y="5168880"/>
                    <a:ext cx="1320840" cy="539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66" name="Object 11"/>
          <p:cNvGraphicFramePr/>
          <p:nvPr/>
        </p:nvGraphicFramePr>
        <p:xfrm>
          <a:off x="3995640" y="5168880"/>
          <a:ext cx="881280" cy="53964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1267" name="Object 11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3995640" y="5168880"/>
                    <a:ext cx="881280" cy="539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68" name="PlaceHolder 1"/>
          <p:cNvSpPr>
            <a:spLocks noGrp="1"/>
          </p:cNvSpPr>
          <p:nvPr>
            <p:ph type="title"/>
          </p:nvPr>
        </p:nvSpPr>
        <p:spPr>
          <a:xfrm>
            <a:off x="1115640" y="628200"/>
            <a:ext cx="7086600" cy="78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Fractions as Indices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269" name="TextBox 13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70" name="Cloud 13"/>
          <p:cNvSpPr/>
          <p:nvPr/>
        </p:nvSpPr>
        <p:spPr>
          <a:xfrm>
            <a:off x="6084720" y="3789360"/>
            <a:ext cx="3059280" cy="2266200"/>
          </a:xfrm>
          <a:custGeom>
            <a:avLst/>
            <a:gdLst>
              <a:gd name="textAreaLeft" fmla="*/ 421560 w 3059280"/>
              <a:gd name="textAreaRight" fmla="*/ 2420280 w 3059280"/>
              <a:gd name="textAreaTop" fmla="*/ 342000 h 2266200"/>
              <a:gd name="textAreaBottom" fmla="*/ 1819080 h 2266200"/>
              <a:gd name="GluePoint1X" fmla="*/ 3056563 w 43200"/>
              <a:gd name="GluePoint1Y" fmla="*/ 1123950 h 43200"/>
              <a:gd name="GluePoint2X" fmla="*/ 1529556 w 43200"/>
              <a:gd name="GluePoint2Y" fmla="*/ 2245506 h 43200"/>
              <a:gd name="GluePoint3X" fmla="*/ 9489 w 43200"/>
              <a:gd name="GluePoint3Y" fmla="*/ 1123950 h 43200"/>
              <a:gd name="GluePoint4X" fmla="*/ 1529556 w 43200"/>
              <a:gd name="GluePoint4Y" fmla="*/ 128526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DAEFF"/>
          </a:solidFill>
          <a:ln w="9360">
            <a:solidFill>
              <a:srgbClr val="17171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Rule 4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a</a:t>
            </a:r>
            <a:r>
              <a:rPr lang="en-GB" sz="3600" b="0" u="none" strike="noStrike" baseline="30000">
                <a:solidFill>
                  <a:srgbClr val="000033"/>
                </a:solidFill>
                <a:effectLst/>
                <a:uFillTx/>
                <a:latin typeface="Comic Sans MS"/>
              </a:rPr>
              <a:t>0</a:t>
            </a: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= 1    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25" dur="indefinite" restart="never" nodeType="tmRoot">
          <p:childTnLst>
            <p:seq>
              <p:cTn id="1326" dur="indefinite" nodeType="mainSeq">
                <p:childTnLst>
                  <p:par>
                    <p:cTn id="1327" fill="hold">
                      <p:stCondLst>
                        <p:cond delay="indefinite"/>
                      </p:stCondLst>
                      <p:childTnLst>
                        <p:par>
                          <p:cTn id="1328" fill="hold">
                            <p:stCondLst>
                              <p:cond delay="0"/>
                            </p:stCondLst>
                            <p:childTnLst>
                              <p:par>
                                <p:cTn id="132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31" dur="500"/>
                                        <p:tgtEl>
                                          <p:spTgt spid="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2" fill="hold">
                      <p:stCondLst>
                        <p:cond delay="indefinite"/>
                      </p:stCondLst>
                      <p:childTnLst>
                        <p:par>
                          <p:cTn id="1333" fill="hold">
                            <p:stCondLst>
                              <p:cond delay="0"/>
                            </p:stCondLst>
                            <p:childTnLst>
                              <p:par>
                                <p:cTn id="133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36" dur="500"/>
                                        <p:tgtEl>
                                          <p:spTgt spid="1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7" fill="hold">
                      <p:stCondLst>
                        <p:cond delay="indefinite"/>
                      </p:stCondLst>
                      <p:childTnLst>
                        <p:par>
                          <p:cTn id="1338" fill="hold">
                            <p:stCondLst>
                              <p:cond delay="0"/>
                            </p:stCondLst>
                            <p:childTnLst>
                              <p:par>
                                <p:cTn id="133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41" dur="500"/>
                                        <p:tgtEl>
                                          <p:spTgt spid="1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2" fill="hold">
                      <p:stCondLst>
                        <p:cond delay="indefinite"/>
                      </p:stCondLst>
                      <p:childTnLst>
                        <p:par>
                          <p:cTn id="1343" fill="hold">
                            <p:stCondLst>
                              <p:cond delay="0"/>
                            </p:stCondLst>
                            <p:childTnLst>
                              <p:par>
                                <p:cTn id="134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46" dur="500"/>
                                        <p:tgtEl>
                                          <p:spTgt spid="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7" fill="hold">
                      <p:stCondLst>
                        <p:cond delay="indefinite"/>
                      </p:stCondLst>
                      <p:childTnLst>
                        <p:par>
                          <p:cTn id="1348" fill="hold">
                            <p:stCondLst>
                              <p:cond delay="0"/>
                            </p:stCondLst>
                            <p:childTnLst>
                              <p:par>
                                <p:cTn id="1349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1" dur="500" fill="hold"/>
                                        <p:tgtEl>
                                          <p:spTgt spid="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2" dur="500" fill="hold"/>
                                        <p:tgtEl>
                                          <p:spTgt spid="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1" name="Footer Placeholder 5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72" name="Rectangle 2"/>
          <p:cNvSpPr/>
          <p:nvPr/>
        </p:nvSpPr>
        <p:spPr>
          <a:xfrm>
            <a:off x="6278400" y="4095720"/>
            <a:ext cx="1773360" cy="77328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7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What Goes In The Box ?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274" name="Text Box 6"/>
          <p:cNvSpPr/>
          <p:nvPr/>
        </p:nvSpPr>
        <p:spPr>
          <a:xfrm>
            <a:off x="1733400" y="2062080"/>
            <a:ext cx="1038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(b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)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0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75" name="Text Box 7"/>
          <p:cNvSpPr/>
          <p:nvPr/>
        </p:nvSpPr>
        <p:spPr>
          <a:xfrm>
            <a:off x="1727280" y="3559320"/>
            <a:ext cx="1044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(y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0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)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-2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76" name="Text Box 8"/>
          <p:cNvSpPr/>
          <p:nvPr/>
        </p:nvSpPr>
        <p:spPr>
          <a:xfrm>
            <a:off x="6443640" y="2060640"/>
            <a:ext cx="12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(c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-3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)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77" name="Rectangle 10"/>
          <p:cNvSpPr/>
          <p:nvPr/>
        </p:nvSpPr>
        <p:spPr>
          <a:xfrm>
            <a:off x="1363680" y="2593800"/>
            <a:ext cx="1676520" cy="576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78" name="Rectangle 11"/>
          <p:cNvSpPr/>
          <p:nvPr/>
        </p:nvSpPr>
        <p:spPr>
          <a:xfrm>
            <a:off x="1363680" y="4095720"/>
            <a:ext cx="1676520" cy="5763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79" name="Rectangle 12"/>
          <p:cNvSpPr/>
          <p:nvPr/>
        </p:nvSpPr>
        <p:spPr>
          <a:xfrm>
            <a:off x="6264360" y="2593800"/>
            <a:ext cx="1800000" cy="77472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80" name="Text Box 13"/>
          <p:cNvSpPr/>
          <p:nvPr/>
        </p:nvSpPr>
        <p:spPr>
          <a:xfrm>
            <a:off x="1908000" y="2641680"/>
            <a:ext cx="648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81" name="Text Box 14"/>
          <p:cNvSpPr/>
          <p:nvPr/>
        </p:nvSpPr>
        <p:spPr>
          <a:xfrm>
            <a:off x="1476360" y="4154400"/>
            <a:ext cx="1440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82" name="TextBox 17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83" name="Text Box 14"/>
          <p:cNvSpPr/>
          <p:nvPr/>
        </p:nvSpPr>
        <p:spPr>
          <a:xfrm>
            <a:off x="6516720" y="2708280"/>
            <a:ext cx="1440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</a:t>
            </a:r>
            <a:r>
              <a:rPr lang="en-GB" sz="2800" b="0" u="none" strike="noStrike" baseline="30000">
                <a:solidFill>
                  <a:srgbClr val="EEF82A"/>
                </a:solidFill>
                <a:effectLst/>
                <a:uFillTx/>
                <a:latin typeface="Comic Sans MS"/>
              </a:rPr>
              <a:t>-12</a:t>
            </a: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84" name="Text Box 8"/>
          <p:cNvSpPr/>
          <p:nvPr/>
        </p:nvSpPr>
        <p:spPr>
          <a:xfrm>
            <a:off x="6516720" y="3573360"/>
            <a:ext cx="12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(3d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)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85" name="Text Box 14"/>
          <p:cNvSpPr/>
          <p:nvPr/>
        </p:nvSpPr>
        <p:spPr>
          <a:xfrm>
            <a:off x="6516720" y="4221000"/>
            <a:ext cx="1440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9d</a:t>
            </a:r>
            <a:r>
              <a:rPr lang="en-GB" sz="2800" b="0" u="none" strike="noStrike" baseline="30000">
                <a:solidFill>
                  <a:srgbClr val="EEF82A"/>
                </a:solidFill>
                <a:effectLst/>
                <a:uFillTx/>
                <a:latin typeface="Comic Sans MS"/>
              </a:rPr>
              <a:t>4</a:t>
            </a: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53" dur="indefinite" restart="never" nodeType="tmRoot">
          <p:childTnLst>
            <p:seq>
              <p:cTn id="1354" dur="indefinite" nodeType="mainSeq">
                <p:childTnLst>
                  <p:par>
                    <p:cTn id="1355" fill="hold">
                      <p:stCondLst>
                        <p:cond delay="indefinite"/>
                      </p:stCondLst>
                      <p:childTnLst>
                        <p:par>
                          <p:cTn id="1356" fill="hold">
                            <p:stCondLst>
                              <p:cond delay="0"/>
                            </p:stCondLst>
                            <p:childTnLst>
                              <p:par>
                                <p:cTn id="135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9" fill="hold">
                      <p:stCondLst>
                        <p:cond delay="indefinite"/>
                      </p:stCondLst>
                      <p:childTnLst>
                        <p:par>
                          <p:cTn id="1360" fill="hold">
                            <p:stCondLst>
                              <p:cond delay="0"/>
                            </p:stCondLst>
                            <p:childTnLst>
                              <p:par>
                                <p:cTn id="136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3" fill="hold">
                      <p:stCondLst>
                        <p:cond delay="indefinite"/>
                      </p:stCondLst>
                      <p:childTnLst>
                        <p:par>
                          <p:cTn id="1364" fill="hold">
                            <p:stCondLst>
                              <p:cond delay="0"/>
                            </p:stCondLst>
                            <p:childTnLst>
                              <p:par>
                                <p:cTn id="136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7" fill="hold">
                      <p:stCondLst>
                        <p:cond delay="indefinite"/>
                      </p:stCondLst>
                      <p:childTnLst>
                        <p:par>
                          <p:cTn id="1368" fill="hold">
                            <p:stCondLst>
                              <p:cond delay="0"/>
                            </p:stCondLst>
                            <p:childTnLst>
                              <p:par>
                                <p:cTn id="136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6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87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17.4 Q7 ... Q13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Ch17 (page 175)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288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89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90" name="TextBox 11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91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Indices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2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293" name="Picture 3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94" name="Text Box 13"/>
          <p:cNvSpPr/>
          <p:nvPr/>
        </p:nvSpPr>
        <p:spPr>
          <a:xfrm>
            <a:off x="3303720" y="2151000"/>
            <a:ext cx="2815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More Rules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295" name="Object 14"/>
          <p:cNvGraphicFramePr/>
          <p:nvPr/>
        </p:nvGraphicFramePr>
        <p:xfrm>
          <a:off x="1643040" y="2997360"/>
          <a:ext cx="579600" cy="11998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296" name="Object 14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643040" y="2997360"/>
                    <a:ext cx="579600" cy="119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97" name="Object 16"/>
          <p:cNvGraphicFramePr/>
          <p:nvPr/>
        </p:nvGraphicFramePr>
        <p:xfrm>
          <a:off x="2332080" y="2997360"/>
          <a:ext cx="3141720" cy="113976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1298" name="Object 16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332080" y="2997360"/>
                    <a:ext cx="3141720" cy="113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99" name="Object 17"/>
          <p:cNvGraphicFramePr/>
          <p:nvPr/>
        </p:nvGraphicFramePr>
        <p:xfrm>
          <a:off x="5459400" y="2997360"/>
          <a:ext cx="841320" cy="113976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1300" name="Object 17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5459400" y="2997360"/>
                    <a:ext cx="841320" cy="113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01" name="Object 22"/>
          <p:cNvGraphicFramePr/>
          <p:nvPr/>
        </p:nvGraphicFramePr>
        <p:xfrm>
          <a:off x="2724120" y="5229360"/>
          <a:ext cx="1301760" cy="53964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1302" name="Object 22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2724120" y="5229360"/>
                    <a:ext cx="1301760" cy="539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03" name="Text Box 23"/>
          <p:cNvSpPr/>
          <p:nvPr/>
        </p:nvSpPr>
        <p:spPr>
          <a:xfrm>
            <a:off x="1840680" y="4508640"/>
            <a:ext cx="2898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By the division rule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304" name="Object 24"/>
          <p:cNvGraphicFramePr/>
          <p:nvPr/>
        </p:nvGraphicFramePr>
        <p:xfrm>
          <a:off x="2075040" y="4941720"/>
          <a:ext cx="579240" cy="120024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1305" name="Object 24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2075040" y="4941720"/>
                    <a:ext cx="579240" cy="120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06" name="Object 25"/>
          <p:cNvGraphicFramePr/>
          <p:nvPr/>
        </p:nvGraphicFramePr>
        <p:xfrm>
          <a:off x="4179960" y="5229360"/>
          <a:ext cx="981000" cy="53964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1307" name="Object 25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4179960" y="5229360"/>
                    <a:ext cx="981000" cy="539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08" name="PlaceHolder 1"/>
          <p:cNvSpPr>
            <a:spLocks noGrp="1"/>
          </p:cNvSpPr>
          <p:nvPr>
            <p:ph type="title"/>
          </p:nvPr>
        </p:nvSpPr>
        <p:spPr>
          <a:xfrm>
            <a:off x="1115640" y="628200"/>
            <a:ext cx="7086600" cy="78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Fractions as Indices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309" name="TextBox 14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1310" name="Group 20"/>
          <p:cNvGrpSpPr/>
          <p:nvPr/>
        </p:nvGrpSpPr>
        <p:grpSpPr>
          <a:xfrm>
            <a:off x="5651640" y="3789360"/>
            <a:ext cx="3492360" cy="2266200"/>
            <a:chOff x="5651640" y="3789360"/>
            <a:chExt cx="3492360" cy="2266200"/>
          </a:xfrm>
        </p:grpSpPr>
        <p:sp>
          <p:nvSpPr>
            <p:cNvPr id="1311" name="Cloud 14"/>
            <p:cNvSpPr/>
            <p:nvPr/>
          </p:nvSpPr>
          <p:spPr>
            <a:xfrm>
              <a:off x="5651640" y="3789360"/>
              <a:ext cx="3492360" cy="2266200"/>
            </a:xfrm>
            <a:custGeom>
              <a:avLst/>
              <a:gdLst>
                <a:gd name="textAreaLeft" fmla="*/ 481320 w 3492360"/>
                <a:gd name="textAreaRight" fmla="*/ 2762640 w 3492360"/>
                <a:gd name="textAreaTop" fmla="*/ 342000 h 2266200"/>
                <a:gd name="textAreaBottom" fmla="*/ 1819080 h 2266200"/>
                <a:gd name="GluePoint1X" fmla="*/ 3488970 w 43200"/>
                <a:gd name="GluePoint1Y" fmla="*/ 1332000 h 43200"/>
                <a:gd name="GluePoint2X" fmla="*/ 1745940 w 43200"/>
                <a:gd name="GluePoint2Y" fmla="*/ 2661163 h 43200"/>
                <a:gd name="GluePoint3X" fmla="*/ 10831 w 43200"/>
                <a:gd name="GluePoint3Y" fmla="*/ 1332000 h 43200"/>
                <a:gd name="GluePoint4X" fmla="*/ 1745940 w 43200"/>
                <a:gd name="GluePoint4Y" fmla="*/ 152317 h 432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43200" h="43200">
                  <a:moveTo>
                    <a:pt x="3900" y="14370"/>
                  </a:moveTo>
                  <a:lnTo>
                    <a:pt x="3900" y="14370"/>
                  </a:lnTo>
                  <a:arcTo wR="6753" hR="9190" stAng="10170548" swAng="7427171"/>
                  <a:lnTo>
                    <a:pt x="14005" y="5202"/>
                  </a:lnTo>
                  <a:arcTo wR="5333" hR="7267" stAng="-8646226" swAng="5396752"/>
                  <a:lnTo>
                    <a:pt x="22456" y="3432"/>
                  </a:lnTo>
                  <a:arcTo wR="4365" hR="5945" stAng="-8748310" swAng="5983216"/>
                  <a:lnTo>
                    <a:pt x="29833" y="2481"/>
                  </a:lnTo>
                  <a:arcTo wR="4857" hR="6595" stAng="-7859247" swAng="7034694"/>
                  <a:lnTo>
                    <a:pt x="38318" y="5576"/>
                  </a:lnTo>
                  <a:arcTo wR="5333" hR="7273" stAng="-4722629" swAng="6541720"/>
                  <a:lnTo>
                    <a:pt x="41818" y="15460"/>
                  </a:lnTo>
                  <a:arcTo wR="6775" hR="9220" stAng="-2776007" swAng="7816113"/>
                  <a:lnTo>
                    <a:pt x="37404" y="30203"/>
                  </a:lnTo>
                  <a:arcTo wR="5785" hR="7867" stAng="37436" swAng="6841911"/>
                  <a:lnTo>
                    <a:pt x="28556" y="36813"/>
                  </a:lnTo>
                  <a:arcTo wR="6752" hR="9215" stAng="1346980" swAng="6910786"/>
                  <a:lnTo>
                    <a:pt x="16480" y="39264"/>
                  </a:lnTo>
                  <a:arcTo wR="7720" hR="10543" stAng="3974661" swAng="4542738"/>
                  <a:lnTo>
                    <a:pt x="5804" y="35470"/>
                  </a:lnTo>
                  <a:arcTo wR="4360" hR="5918" stAng="5103633" swAng="8804007"/>
                  <a:lnTo>
                    <a:pt x="2113" y="25548"/>
                  </a:lnTo>
                  <a:arcTo wR="4345" hR="5945" stAng="6790459" swAng="9150775"/>
                  <a:close/>
                </a:path>
                <a:path fill="none" w="43200" h="43200">
                  <a:moveTo>
                    <a:pt x="4693" y="26177"/>
                  </a:moveTo>
                  <a:lnTo>
                    <a:pt x="4693" y="26177"/>
                  </a:lnTo>
                  <a:arcTo wR="4345" hR="5945" stAng="5204745" swAng="1585714"/>
                  <a:moveTo>
                    <a:pt x="6928" y="34899"/>
                  </a:moveTo>
                  <a:lnTo>
                    <a:pt x="6928" y="34899"/>
                  </a:lnTo>
                  <a:arcTo wR="4360" hR="5918" stAng="4416323" swAng="686679"/>
                  <a:moveTo>
                    <a:pt x="16478" y="39090"/>
                  </a:moveTo>
                  <a:lnTo>
                    <a:pt x="16478" y="39090"/>
                  </a:lnTo>
                  <a:arcTo wR="6752" hR="9215" stAng="8257461" swAng="844950"/>
                  <a:moveTo>
                    <a:pt x="28827" y="34751"/>
                  </a:moveTo>
                  <a:lnTo>
                    <a:pt x="28827" y="34751"/>
                  </a:lnTo>
                  <a:arcTo wR="6752" hR="9215" stAng="387139" swAng="959841"/>
                  <a:moveTo>
                    <a:pt x="34129" y="22954"/>
                  </a:moveTo>
                  <a:lnTo>
                    <a:pt x="34129" y="22954"/>
                  </a:lnTo>
                  <a:arcTo wR="5785" hR="7867" stAng="-4217785" swAng="4255228"/>
                  <a:moveTo>
                    <a:pt x="41798" y="15354"/>
                  </a:moveTo>
                  <a:lnTo>
                    <a:pt x="41798" y="15354"/>
                  </a:lnTo>
                  <a:arcTo wR="5333" hR="7273" stAng="1819091" swAng="1665385"/>
                  <a:moveTo>
                    <a:pt x="38324" y="5426"/>
                  </a:moveTo>
                  <a:lnTo>
                    <a:pt x="38324" y="5426"/>
                  </a:lnTo>
                  <a:arcTo wR="4857" hR="6595" stAng="-824553" swAng="891799"/>
                  <a:moveTo>
                    <a:pt x="29078" y="3952"/>
                  </a:moveTo>
                  <a:lnTo>
                    <a:pt x="29078" y="3952"/>
                  </a:lnTo>
                  <a:arcTo wR="4857" hR="6595" stAng="-8950828" swAng="1091979"/>
                  <a:moveTo>
                    <a:pt x="22141" y="4720"/>
                  </a:moveTo>
                  <a:lnTo>
                    <a:pt x="22141" y="4720"/>
                  </a:lnTo>
                  <a:arcTo wR="4365" hR="5945" stAng="-9809519" swAng="1061209"/>
                  <a:moveTo>
                    <a:pt x="14000" y="5192"/>
                  </a:moveTo>
                  <a:lnTo>
                    <a:pt x="14000" y="5192"/>
                  </a:lnTo>
                  <a:arcTo wR="6753" hR="9190" stAng="-4002280" swAng="739132"/>
                  <a:moveTo>
                    <a:pt x="4127" y="15789"/>
                  </a:moveTo>
                  <a:lnTo>
                    <a:pt x="4127" y="15789"/>
                  </a:lnTo>
                  <a:arcTo wR="6753" hR="9190" stAng="9459493" swAng="711644"/>
                </a:path>
              </a:pathLst>
            </a:custGeom>
            <a:solidFill>
              <a:srgbClr val="0DAEFF"/>
            </a:solidFill>
            <a:ln w="9360">
              <a:solidFill>
                <a:srgbClr val="17171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25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600" b="0" u="none" strike="noStrike">
                  <a:solidFill>
                    <a:srgbClr val="000033"/>
                  </a:solidFill>
                  <a:effectLst/>
                  <a:uFillTx/>
                  <a:latin typeface="Comic Sans MS"/>
                </a:rPr>
                <a:t>Rule 5 </a:t>
              </a:r>
              <a:endParaRPr lang="en-US" sz="36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225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600" b="0" u="none" strike="noStrike">
                  <a:solidFill>
                    <a:srgbClr val="000033"/>
                  </a:solidFill>
                  <a:effectLst/>
                  <a:uFillTx/>
                  <a:latin typeface="Comic Sans MS"/>
                </a:rPr>
                <a:t> a</a:t>
              </a:r>
              <a:r>
                <a:rPr lang="en-GB" sz="3600" b="0" u="none" strike="noStrike" baseline="30000">
                  <a:solidFill>
                    <a:srgbClr val="000033"/>
                  </a:solidFill>
                  <a:effectLst/>
                  <a:uFillTx/>
                  <a:latin typeface="Comic Sans MS"/>
                </a:rPr>
                <a:t>-m</a:t>
              </a:r>
              <a:r>
                <a:rPr lang="en-GB" sz="3600" b="0" u="none" strike="noStrike">
                  <a:solidFill>
                    <a:srgbClr val="000033"/>
                  </a:solidFill>
                  <a:effectLst/>
                  <a:uFillTx/>
                  <a:latin typeface="Comic Sans MS"/>
                </a:rPr>
                <a:t> =      </a:t>
              </a:r>
              <a:endParaRPr lang="en-US" sz="36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1312" name="Group 19"/>
            <p:cNvGrpSpPr/>
            <p:nvPr/>
          </p:nvGrpSpPr>
          <p:grpSpPr>
            <a:xfrm>
              <a:off x="7900560" y="4778280"/>
              <a:ext cx="522360" cy="1024200"/>
              <a:chOff x="7900560" y="4778280"/>
              <a:chExt cx="522360" cy="1024200"/>
            </a:xfrm>
          </p:grpSpPr>
          <p:sp>
            <p:nvSpPr>
              <p:cNvPr id="1313" name="TextBox 15"/>
              <p:cNvSpPr/>
              <p:nvPr/>
            </p:nvSpPr>
            <p:spPr>
              <a:xfrm>
                <a:off x="7982640" y="4778280"/>
                <a:ext cx="3405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749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4D"/>
                    </a:solidFill>
                    <a:effectLst/>
                    <a:uFillTx/>
                    <a:latin typeface="Comic Sans MS"/>
                  </a:rPr>
                  <a:t>1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314" name="TextBox 16"/>
              <p:cNvSpPr/>
              <p:nvPr/>
            </p:nvSpPr>
            <p:spPr>
              <a:xfrm>
                <a:off x="7900560" y="5281560"/>
                <a:ext cx="5223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749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4D"/>
                    </a:solidFill>
                    <a:effectLst/>
                    <a:uFillTx/>
                    <a:latin typeface="Comic Sans MS"/>
                  </a:rPr>
                  <a:t>a</a:t>
                </a:r>
                <a:r>
                  <a:rPr lang="en-GB" sz="2800" b="0" u="none" strike="noStrike" baseline="30000">
                    <a:solidFill>
                      <a:srgbClr val="00004D"/>
                    </a:solidFill>
                    <a:effectLst/>
                    <a:uFillTx/>
                    <a:latin typeface="Comic Sans MS"/>
                  </a:rPr>
                  <a:t>m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315" name="Straight Connector 18"/>
              <p:cNvSpPr/>
              <p:nvPr/>
            </p:nvSpPr>
            <p:spPr>
              <a:xfrm flipH="1">
                <a:off x="7916040" y="5281560"/>
                <a:ext cx="432720" cy="0"/>
              </a:xfrm>
              <a:prstGeom prst="line">
                <a:avLst/>
              </a:prstGeom>
              <a:ln w="38160">
                <a:solidFill>
                  <a:srgbClr val="17171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46800" rIns="90000" bIns="-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grpSp>
        <p:nvGrpSpPr>
          <p:cNvPr id="1316" name="Group 24"/>
          <p:cNvGrpSpPr/>
          <p:nvPr/>
        </p:nvGrpSpPr>
        <p:grpSpPr>
          <a:xfrm>
            <a:off x="7900920" y="2060640"/>
            <a:ext cx="522360" cy="1024200"/>
            <a:chOff x="7900920" y="2060640"/>
            <a:chExt cx="522360" cy="1024200"/>
          </a:xfrm>
        </p:grpSpPr>
        <p:sp>
          <p:nvSpPr>
            <p:cNvPr id="1317" name="TextBox 21"/>
            <p:cNvSpPr/>
            <p:nvPr/>
          </p:nvSpPr>
          <p:spPr>
            <a:xfrm>
              <a:off x="7982640" y="2060640"/>
              <a:ext cx="3405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749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18" name="TextBox 22"/>
            <p:cNvSpPr/>
            <p:nvPr/>
          </p:nvSpPr>
          <p:spPr>
            <a:xfrm>
              <a:off x="7900920" y="2563920"/>
              <a:ext cx="5223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749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a</a:t>
              </a:r>
              <a:r>
                <a:rPr lang="en-GB" sz="2800" b="0" u="none" strike="noStrike" baseline="30000">
                  <a:solidFill>
                    <a:srgbClr val="FFFF00"/>
                  </a:solidFill>
                  <a:effectLst/>
                  <a:uFillTx/>
                  <a:latin typeface="Comic Sans MS"/>
                </a:rPr>
                <a:t>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19" name="Straight Connector 23"/>
            <p:cNvSpPr/>
            <p:nvPr/>
          </p:nvSpPr>
          <p:spPr>
            <a:xfrm flipH="1">
              <a:off x="7917120" y="2564640"/>
              <a:ext cx="431280" cy="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71" dur="indefinite" restart="never" nodeType="tmRoot">
          <p:childTnLst>
            <p:seq>
              <p:cTn id="1372" dur="indefinite" nodeType="mainSeq">
                <p:childTnLst>
                  <p:par>
                    <p:cTn id="1373" fill="hold">
                      <p:stCondLst>
                        <p:cond delay="indefinite"/>
                      </p:stCondLst>
                      <p:childTnLst>
                        <p:par>
                          <p:cTn id="1374" fill="hold">
                            <p:stCondLst>
                              <p:cond delay="0"/>
                            </p:stCondLst>
                            <p:childTnLst>
                              <p:par>
                                <p:cTn id="137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77" dur="500"/>
                                        <p:tgtEl>
                                          <p:spTgt spid="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8" fill="hold">
                      <p:stCondLst>
                        <p:cond delay="indefinite"/>
                      </p:stCondLst>
                      <p:childTnLst>
                        <p:par>
                          <p:cTn id="1379" fill="hold">
                            <p:stCondLst>
                              <p:cond delay="0"/>
                            </p:stCondLst>
                            <p:childTnLst>
                              <p:par>
                                <p:cTn id="138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82" dur="500"/>
                                        <p:tgtEl>
                                          <p:spTgt spid="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3" fill="hold">
                      <p:stCondLst>
                        <p:cond delay="indefinite"/>
                      </p:stCondLst>
                      <p:childTnLst>
                        <p:par>
                          <p:cTn id="1384" fill="hold">
                            <p:stCondLst>
                              <p:cond delay="0"/>
                            </p:stCondLst>
                            <p:childTnLst>
                              <p:par>
                                <p:cTn id="138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87" dur="80"/>
                                        <p:tgtEl>
                                          <p:spTgt spid="1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88" dur="80"/>
                                        <p:tgtEl>
                                          <p:spTgt spid="1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9" dur="80"/>
                                        <p:tgtEl>
                                          <p:spTgt spid="1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0" fill="hold">
                      <p:stCondLst>
                        <p:cond delay="indefinite"/>
                      </p:stCondLst>
                      <p:childTnLst>
                        <p:par>
                          <p:cTn id="1391" fill="hold">
                            <p:stCondLst>
                              <p:cond delay="0"/>
                            </p:stCondLst>
                            <p:childTnLst>
                              <p:par>
                                <p:cTn id="139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94" dur="500"/>
                                        <p:tgtEl>
                                          <p:spTgt spid="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5" fill="hold">
                      <p:stCondLst>
                        <p:cond delay="indefinite"/>
                      </p:stCondLst>
                      <p:childTnLst>
                        <p:par>
                          <p:cTn id="1396" fill="hold">
                            <p:stCondLst>
                              <p:cond delay="0"/>
                            </p:stCondLst>
                            <p:childTnLst>
                              <p:par>
                                <p:cTn id="139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99" dur="500"/>
                                        <p:tgtEl>
                                          <p:spTgt spid="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0" fill="hold">
                      <p:stCondLst>
                        <p:cond delay="indefinite"/>
                      </p:stCondLst>
                      <p:childTnLst>
                        <p:par>
                          <p:cTn id="1401" fill="hold">
                            <p:stCondLst>
                              <p:cond delay="0"/>
                            </p:stCondLst>
                            <p:childTnLst>
                              <p:par>
                                <p:cTn id="140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04" dur="500"/>
                                        <p:tgtEl>
                                          <p:spTgt spid="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5" fill="hold">
                      <p:stCondLst>
                        <p:cond delay="indefinite"/>
                      </p:stCondLst>
                      <p:childTnLst>
                        <p:par>
                          <p:cTn id="1406" fill="hold">
                            <p:stCondLst>
                              <p:cond delay="0"/>
                            </p:stCondLst>
                            <p:childTnLst>
                              <p:par>
                                <p:cTn id="1407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9" dur="500" fill="hold"/>
                                        <p:tgtEl>
                                          <p:spTgt spid="1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0" dur="500" fill="hold"/>
                                        <p:tgtEl>
                                          <p:spTgt spid="1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0" name="Picture 2" descr="msoD9241"/>
          <p:cNvPicPr/>
          <p:nvPr/>
        </p:nvPicPr>
        <p:blipFill>
          <a:blip r:embed="rId1"/>
          <a:srcRect l="12358" t="62550" r="38241" b="12811"/>
          <a:stretch/>
        </p:blipFill>
        <p:spPr>
          <a:xfrm>
            <a:off x="1042920" y="476280"/>
            <a:ext cx="6696000" cy="4719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1" name="TextBox 2"/>
          <p:cNvSpPr/>
          <p:nvPr/>
        </p:nvSpPr>
        <p:spPr>
          <a:xfrm>
            <a:off x="1689840" y="1268280"/>
            <a:ext cx="2171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x</a:t>
            </a:r>
            <a:r>
              <a:rPr lang="en-GB" sz="32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= 7</a:t>
            </a:r>
            <a:r>
              <a:rPr lang="en-GB" sz="32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+ 1</a:t>
            </a:r>
            <a:r>
              <a:rPr lang="en-GB" sz="32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52" name="TextBox 3"/>
          <p:cNvSpPr/>
          <p:nvPr/>
        </p:nvSpPr>
        <p:spPr>
          <a:xfrm>
            <a:off x="1672920" y="1898640"/>
            <a:ext cx="1511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x</a:t>
            </a:r>
            <a:r>
              <a:rPr lang="en-GB" sz="32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= 50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53" name="TextBox 4"/>
          <p:cNvSpPr/>
          <p:nvPr/>
        </p:nvSpPr>
        <p:spPr>
          <a:xfrm>
            <a:off x="1843920" y="2529000"/>
            <a:ext cx="1615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x = √50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54" name="Cloud 5"/>
          <p:cNvSpPr/>
          <p:nvPr/>
        </p:nvSpPr>
        <p:spPr>
          <a:xfrm>
            <a:off x="684360" y="2346480"/>
            <a:ext cx="826920" cy="799200"/>
          </a:xfrm>
          <a:custGeom>
            <a:avLst/>
            <a:gdLst>
              <a:gd name="textAreaLeft" fmla="*/ 113760 w 826920"/>
              <a:gd name="textAreaRight" fmla="*/ 654120 w 826920"/>
              <a:gd name="textAreaTop" fmla="*/ 120600 h 799200"/>
              <a:gd name="textAreaBottom" fmla="*/ 641520 h 799200"/>
              <a:gd name="GluePoint1X" fmla="*/ 826398 w 43200"/>
              <a:gd name="GluePoint1Y" fmla="*/ 397669 h 43200"/>
              <a:gd name="GluePoint2X" fmla="*/ 413544 w 43200"/>
              <a:gd name="GluePoint2Y" fmla="*/ 794491 h 43200"/>
              <a:gd name="GluePoint3X" fmla="*/ 2566 w 43200"/>
              <a:gd name="GluePoint3Y" fmla="*/ 397669 h 43200"/>
              <a:gd name="GluePoint4X" fmla="*/ 413544 w 43200"/>
              <a:gd name="GluePoint4Y" fmla="*/ 4547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7F7F7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7F7F7F"/>
                </a:solidFill>
                <a:effectLst/>
                <a:uFillTx/>
                <a:latin typeface="Comic Sans MS"/>
              </a:rPr>
              <a:t>√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55" name="TextBox 6"/>
          <p:cNvSpPr/>
          <p:nvPr/>
        </p:nvSpPr>
        <p:spPr>
          <a:xfrm>
            <a:off x="1866960" y="3789360"/>
            <a:ext cx="1615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x = 5√2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56" name="TextBox 8"/>
          <p:cNvSpPr/>
          <p:nvPr/>
        </p:nvSpPr>
        <p:spPr>
          <a:xfrm>
            <a:off x="1847520" y="3159000"/>
            <a:ext cx="2232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x = √25 √2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6" dur="indefinite" restart="never" nodeType="tmRoot">
          <p:childTnLst>
            <p:seq>
              <p:cTn id="107" dur="indefinite" nodeType="mainSeq">
                <p:childTnLst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2" dur="80"/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3" dur="80"/>
                                        <p:tgtEl>
                                          <p:spTgt spid="5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80"/>
                                        <p:tgtEl>
                                          <p:spTgt spid="5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9" dur="80"/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0" dur="80"/>
                                        <p:tgtEl>
                                          <p:spTgt spid="5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5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6" dur="80"/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7" dur="80"/>
                                        <p:tgtEl>
                                          <p:spTgt spid="5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80"/>
                                        <p:tgtEl>
                                          <p:spTgt spid="5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3" dur="8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4" dur="8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8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0" dur="8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1" dur="8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8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7" dur="8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8" dur="8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8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" name="Footer Placeholder 5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21" name="Rectangle 2"/>
          <p:cNvSpPr/>
          <p:nvPr/>
        </p:nvSpPr>
        <p:spPr>
          <a:xfrm>
            <a:off x="6278400" y="5824440"/>
            <a:ext cx="1773360" cy="77328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22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What Goes In The Box ?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323" name="Text Box 6"/>
          <p:cNvSpPr/>
          <p:nvPr/>
        </p:nvSpPr>
        <p:spPr>
          <a:xfrm>
            <a:off x="1373040" y="2781360"/>
            <a:ext cx="1656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u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-4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24" name="Text Box 7"/>
          <p:cNvSpPr/>
          <p:nvPr/>
        </p:nvSpPr>
        <p:spPr>
          <a:xfrm>
            <a:off x="1332000" y="4692600"/>
            <a:ext cx="1631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(w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)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-2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25" name="Rectangle 10"/>
          <p:cNvSpPr/>
          <p:nvPr/>
        </p:nvSpPr>
        <p:spPr>
          <a:xfrm>
            <a:off x="1363680" y="3530520"/>
            <a:ext cx="1676520" cy="86364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26" name="Rectangle 11"/>
          <p:cNvSpPr/>
          <p:nvPr/>
        </p:nvSpPr>
        <p:spPr>
          <a:xfrm>
            <a:off x="1363680" y="5229360"/>
            <a:ext cx="1676520" cy="93492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27" name="Rectangle 12"/>
          <p:cNvSpPr/>
          <p:nvPr/>
        </p:nvSpPr>
        <p:spPr>
          <a:xfrm>
            <a:off x="6227640" y="3530520"/>
            <a:ext cx="1800360" cy="6192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28" name="TextBox 17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29" name="Text Box 38"/>
          <p:cNvSpPr/>
          <p:nvPr/>
        </p:nvSpPr>
        <p:spPr>
          <a:xfrm>
            <a:off x="971640" y="1916280"/>
            <a:ext cx="817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Write as a positive power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30" name="Text Box 14"/>
          <p:cNvSpPr/>
          <p:nvPr/>
        </p:nvSpPr>
        <p:spPr>
          <a:xfrm>
            <a:off x="6443640" y="3573360"/>
            <a:ext cx="1440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y</a:t>
            </a:r>
            <a:r>
              <a:rPr lang="en-GB" sz="2800" b="0" u="none" strike="noStrike" baseline="30000">
                <a:solidFill>
                  <a:srgbClr val="EEF82A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1331" name="Group 18"/>
          <p:cNvGrpSpPr/>
          <p:nvPr/>
        </p:nvGrpSpPr>
        <p:grpSpPr>
          <a:xfrm>
            <a:off x="1940040" y="3500280"/>
            <a:ext cx="468720" cy="902880"/>
            <a:chOff x="1940040" y="3500280"/>
            <a:chExt cx="468720" cy="902880"/>
          </a:xfrm>
        </p:grpSpPr>
        <p:sp>
          <p:nvSpPr>
            <p:cNvPr id="1332" name="TextBox 20"/>
            <p:cNvSpPr/>
            <p:nvPr/>
          </p:nvSpPr>
          <p:spPr>
            <a:xfrm>
              <a:off x="2017440" y="3500280"/>
              <a:ext cx="3178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33" name="TextBox 22"/>
            <p:cNvSpPr/>
            <p:nvPr/>
          </p:nvSpPr>
          <p:spPr>
            <a:xfrm>
              <a:off x="1961640" y="3943440"/>
              <a:ext cx="447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u</a:t>
              </a:r>
              <a:r>
                <a:rPr lang="en-GB" sz="2400" b="0" u="none" strike="noStrike" baseline="30000">
                  <a:solidFill>
                    <a:srgbClr val="FFFF00"/>
                  </a:solidFill>
                  <a:effectLst/>
                  <a:uFillTx/>
                  <a:latin typeface="Comic Sans MS"/>
                </a:rPr>
                <a:t>4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34" name="Straight Connector 23"/>
            <p:cNvSpPr/>
            <p:nvPr/>
          </p:nvSpPr>
          <p:spPr>
            <a:xfrm flipH="1">
              <a:off x="1940040" y="3943080"/>
              <a:ext cx="432720" cy="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1335" name="Group 24"/>
          <p:cNvGrpSpPr/>
          <p:nvPr/>
        </p:nvGrpSpPr>
        <p:grpSpPr>
          <a:xfrm>
            <a:off x="7037280" y="2452680"/>
            <a:ext cx="520920" cy="902880"/>
            <a:chOff x="7037280" y="2452680"/>
            <a:chExt cx="520920" cy="902880"/>
          </a:xfrm>
        </p:grpSpPr>
        <p:sp>
          <p:nvSpPr>
            <p:cNvPr id="1336" name="TextBox 25"/>
            <p:cNvSpPr/>
            <p:nvPr/>
          </p:nvSpPr>
          <p:spPr>
            <a:xfrm>
              <a:off x="7129800" y="2452680"/>
              <a:ext cx="3178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37" name="TextBox 26"/>
            <p:cNvSpPr/>
            <p:nvPr/>
          </p:nvSpPr>
          <p:spPr>
            <a:xfrm>
              <a:off x="7037280" y="2895840"/>
              <a:ext cx="5209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y</a:t>
              </a:r>
              <a:r>
                <a:rPr lang="en-GB" sz="24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-3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38" name="Straight Connector 27"/>
            <p:cNvSpPr/>
            <p:nvPr/>
          </p:nvSpPr>
          <p:spPr>
            <a:xfrm flipH="1">
              <a:off x="7052040" y="2895480"/>
              <a:ext cx="43272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1339" name="Group 28"/>
          <p:cNvGrpSpPr/>
          <p:nvPr/>
        </p:nvGrpSpPr>
        <p:grpSpPr>
          <a:xfrm>
            <a:off x="1976040" y="5229360"/>
            <a:ext cx="497160" cy="902520"/>
            <a:chOff x="1976040" y="5229360"/>
            <a:chExt cx="497160" cy="902520"/>
          </a:xfrm>
        </p:grpSpPr>
        <p:sp>
          <p:nvSpPr>
            <p:cNvPr id="1340" name="TextBox 29"/>
            <p:cNvSpPr/>
            <p:nvPr/>
          </p:nvSpPr>
          <p:spPr>
            <a:xfrm>
              <a:off x="2056320" y="5229360"/>
              <a:ext cx="3178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41" name="TextBox 30"/>
            <p:cNvSpPr/>
            <p:nvPr/>
          </p:nvSpPr>
          <p:spPr>
            <a:xfrm>
              <a:off x="1976040" y="5672160"/>
              <a:ext cx="4971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w</a:t>
              </a:r>
              <a:r>
                <a:rPr lang="en-GB" sz="2400" b="0" u="none" strike="noStrike" baseline="30000">
                  <a:solidFill>
                    <a:srgbClr val="FFFF00"/>
                  </a:solidFill>
                  <a:effectLst/>
                  <a:uFillTx/>
                  <a:latin typeface="Comic Sans MS"/>
                </a:rPr>
                <a:t>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42" name="Straight Connector 31"/>
            <p:cNvSpPr/>
            <p:nvPr/>
          </p:nvSpPr>
          <p:spPr>
            <a:xfrm flipH="1">
              <a:off x="1979280" y="5672160"/>
              <a:ext cx="431640" cy="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1343" name="Group 34"/>
          <p:cNvGrpSpPr/>
          <p:nvPr/>
        </p:nvGrpSpPr>
        <p:grpSpPr>
          <a:xfrm>
            <a:off x="6957360" y="4541760"/>
            <a:ext cx="544320" cy="901080"/>
            <a:chOff x="6957360" y="4541760"/>
            <a:chExt cx="544320" cy="901080"/>
          </a:xfrm>
        </p:grpSpPr>
        <p:sp>
          <p:nvSpPr>
            <p:cNvPr id="1344" name="TextBox 35"/>
            <p:cNvSpPr/>
            <p:nvPr/>
          </p:nvSpPr>
          <p:spPr>
            <a:xfrm>
              <a:off x="6987960" y="4541760"/>
              <a:ext cx="4647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h</a:t>
              </a:r>
              <a:r>
                <a:rPr lang="en-GB" sz="24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45" name="TextBox 36"/>
            <p:cNvSpPr/>
            <p:nvPr/>
          </p:nvSpPr>
          <p:spPr>
            <a:xfrm>
              <a:off x="6957360" y="4983120"/>
              <a:ext cx="5443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h</a:t>
              </a:r>
              <a:r>
                <a:rPr lang="en-GB" sz="24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46" name="Straight Connector 37"/>
            <p:cNvSpPr/>
            <p:nvPr/>
          </p:nvSpPr>
          <p:spPr>
            <a:xfrm flipH="1">
              <a:off x="6983640" y="4983840"/>
              <a:ext cx="43236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1347" name="TextBox 38"/>
          <p:cNvSpPr/>
          <p:nvPr/>
        </p:nvSpPr>
        <p:spPr>
          <a:xfrm>
            <a:off x="6662520" y="4316400"/>
            <a:ext cx="430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spcBef>
                <a:spcPts val="45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FFFFFF"/>
                </a:solidFill>
                <a:effectLst/>
                <a:uFillTx/>
                <a:latin typeface="Arial Narrow"/>
              </a:rPr>
              <a:t>(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48" name="TextBox 39"/>
          <p:cNvSpPr/>
          <p:nvPr/>
        </p:nvSpPr>
        <p:spPr>
          <a:xfrm rot="10800000">
            <a:off x="7383600" y="4519080"/>
            <a:ext cx="430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spcBef>
                <a:spcPts val="45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FFFFFF"/>
                </a:solidFill>
                <a:effectLst/>
                <a:uFillTx/>
                <a:latin typeface="Arial Narrow"/>
              </a:rPr>
              <a:t>(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49" name="TextBox 40"/>
          <p:cNvSpPr/>
          <p:nvPr/>
        </p:nvSpPr>
        <p:spPr>
          <a:xfrm>
            <a:off x="7588800" y="4530600"/>
            <a:ext cx="36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-2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50" name="Text Box 14"/>
          <p:cNvSpPr/>
          <p:nvPr/>
        </p:nvSpPr>
        <p:spPr>
          <a:xfrm>
            <a:off x="6443640" y="5950080"/>
            <a:ext cx="1440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h</a:t>
            </a:r>
            <a:r>
              <a:rPr lang="en-GB" sz="2800" b="0" u="none" strike="noStrike" baseline="30000">
                <a:solidFill>
                  <a:srgbClr val="EEF82A"/>
                </a:solidFill>
                <a:effectLst/>
                <a:uFillTx/>
                <a:latin typeface="Comic Sans MS"/>
              </a:rPr>
              <a:t>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11" dur="indefinite" restart="never" nodeType="tmRoot">
          <p:childTnLst>
            <p:seq>
              <p:cTn id="1412" dur="indefinite" nodeType="mainSeq">
                <p:childTnLst>
                  <p:par>
                    <p:cTn id="1413" fill="hold">
                      <p:stCondLst>
                        <p:cond delay="indefinite"/>
                      </p:stCondLst>
                      <p:childTnLst>
                        <p:par>
                          <p:cTn id="1414" fill="hold">
                            <p:stCondLst>
                              <p:cond delay="0"/>
                            </p:stCondLst>
                            <p:childTnLst>
                              <p:par>
                                <p:cTn id="1415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417" dur="500"/>
                                        <p:tgtEl>
                                          <p:spTgt spid="1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8" fill="hold">
                      <p:stCondLst>
                        <p:cond delay="indefinite"/>
                      </p:stCondLst>
                      <p:childTnLst>
                        <p:par>
                          <p:cTn id="1419" fill="hold">
                            <p:stCondLst>
                              <p:cond delay="0"/>
                            </p:stCondLst>
                            <p:childTnLst>
                              <p:par>
                                <p:cTn id="1420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422" dur="500"/>
                                        <p:tgtEl>
                                          <p:spTgt spid="1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3" fill="hold">
                      <p:stCondLst>
                        <p:cond delay="indefinite"/>
                      </p:stCondLst>
                      <p:childTnLst>
                        <p:par>
                          <p:cTn id="1424" fill="hold">
                            <p:stCondLst>
                              <p:cond delay="0"/>
                            </p:stCondLst>
                            <p:childTnLst>
                              <p:par>
                                <p:cTn id="14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7" fill="hold">
                      <p:stCondLst>
                        <p:cond delay="indefinite"/>
                      </p:stCondLst>
                      <p:childTnLst>
                        <p:par>
                          <p:cTn id="1428" fill="hold">
                            <p:stCondLst>
                              <p:cond delay="0"/>
                            </p:stCondLst>
                            <p:childTnLst>
                              <p:par>
                                <p:cTn id="14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1" name="Picture 2"/>
          <p:cNvPicPr/>
          <p:nvPr/>
        </p:nvPicPr>
        <p:blipFill>
          <a:blip r:embed="rId1"/>
          <a:stretch/>
        </p:blipFill>
        <p:spPr>
          <a:xfrm>
            <a:off x="0" y="0"/>
            <a:ext cx="9024840" cy="1413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2" name="Picture 2"/>
          <p:cNvPicPr/>
          <p:nvPr/>
        </p:nvPicPr>
        <p:blipFill>
          <a:blip r:embed="rId1"/>
          <a:srcRect l="0" t="0" r="3987" b="13332"/>
          <a:stretch/>
        </p:blipFill>
        <p:spPr>
          <a:xfrm>
            <a:off x="250920" y="0"/>
            <a:ext cx="6913440" cy="3573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3" name="Picture 2" descr="mso1E30E"/>
          <p:cNvPicPr/>
          <p:nvPr/>
        </p:nvPicPr>
        <p:blipFill>
          <a:blip r:embed="rId1"/>
          <a:srcRect l="16775" t="35965" r="66032" b="58116"/>
          <a:stretch/>
        </p:blipFill>
        <p:spPr>
          <a:xfrm>
            <a:off x="539640" y="0"/>
            <a:ext cx="5862600" cy="2852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55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17.4 Q14 onwards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Ch17 (page 176)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356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57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58" name="TextBox 11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59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Indices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361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62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363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64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65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66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67" name="Rectangle 8"/>
          <p:cNvSpPr/>
          <p:nvPr/>
        </p:nvSpPr>
        <p:spPr>
          <a:xfrm>
            <a:off x="977760" y="30052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show how to simplify harder fractional indices.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68" name="Text Box 9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Simplify harder fractional indices.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69" name="Rectangle 10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</a:t>
            </a:r>
            <a:r>
              <a:rPr lang="en-GB" sz="36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Operations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70" name="TextBox 12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31" dur="indefinite" restart="never" nodeType="tmRoot">
          <p:childTnLst>
            <p:seq>
              <p:cTn id="1432" dur="indefinite" nodeType="mainSeq">
                <p:childTnLst>
                  <p:par>
                    <p:cTn id="1433" fill="hold">
                      <p:stCondLst>
                        <p:cond delay="indefinite"/>
                      </p:stCondLst>
                      <p:childTnLst>
                        <p:par>
                          <p:cTn id="1434" fill="hold">
                            <p:stCondLst>
                              <p:cond delay="0"/>
                            </p:stCondLst>
                            <p:childTnLst>
                              <p:par>
                                <p:cTn id="143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437" dur="500"/>
                                        <p:tgtEl>
                                          <p:spTgt spid="1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8" fill="hold">
                      <p:stCondLst>
                        <p:cond delay="indefinite"/>
                      </p:stCondLst>
                      <p:childTnLst>
                        <p:par>
                          <p:cTn id="1439" fill="hold">
                            <p:stCondLst>
                              <p:cond delay="0"/>
                            </p:stCondLst>
                            <p:childTnLst>
                              <p:par>
                                <p:cTn id="144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442" dur="500"/>
                                        <p:tgtEl>
                                          <p:spTgt spid="1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372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73" name="PlaceHolder 1"/>
          <p:cNvSpPr>
            <a:spLocks noGrp="1"/>
          </p:cNvSpPr>
          <p:nvPr>
            <p:ph type="title"/>
          </p:nvPr>
        </p:nvSpPr>
        <p:spPr>
          <a:xfrm>
            <a:off x="1115640" y="628200"/>
            <a:ext cx="7086600" cy="78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Fractions as Indices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374" name="TextBox 7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375" name="Picture 7" descr="tree_branches_and_roots.png"/>
          <p:cNvPicPr/>
          <p:nvPr/>
        </p:nvPicPr>
        <p:blipFill>
          <a:blip r:embed="rId2"/>
          <a:stretch/>
        </p:blipFill>
        <p:spPr>
          <a:xfrm>
            <a:off x="2340000" y="1989000"/>
            <a:ext cx="4883040" cy="4680000"/>
          </a:xfrm>
          <a:prstGeom prst="rect">
            <a:avLst/>
          </a:prstGeom>
          <a:solidFill>
            <a:srgbClr val="FFFFFF"/>
          </a:solidFill>
          <a:ln w="50760">
            <a:solidFill>
              <a:srgbClr val="A6A6A6"/>
            </a:solidFill>
            <a:miter/>
          </a:ln>
        </p:spPr>
      </p:pic>
      <p:graphicFrame>
        <p:nvGraphicFramePr>
          <p:cNvPr id="1376" name="Object 75"/>
          <p:cNvGraphicFramePr/>
          <p:nvPr/>
        </p:nvGraphicFramePr>
        <p:xfrm>
          <a:off x="5940360" y="5229360"/>
          <a:ext cx="1297080" cy="1152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377" name="Object 75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940360" y="5229360"/>
                    <a:ext cx="1297080" cy="115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78" name="Object 83"/>
          <p:cNvGraphicFramePr/>
          <p:nvPr/>
        </p:nvGraphicFramePr>
        <p:xfrm>
          <a:off x="2484360" y="4869000"/>
          <a:ext cx="1103400" cy="17636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379" name="Object 83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484360" y="4869000"/>
                    <a:ext cx="1103400" cy="1763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43" dur="indefinite" restart="never" nodeType="tmRoot">
          <p:childTnLst>
            <p:seq>
              <p:cTn id="1444" dur="indefinite" nodeType="mainSeq">
                <p:childTnLst>
                  <p:par>
                    <p:cTn id="1445" fill="hold">
                      <p:stCondLst>
                        <p:cond delay="indefinite"/>
                      </p:stCondLst>
                      <p:childTnLst>
                        <p:par>
                          <p:cTn id="1446" fill="hold">
                            <p:stCondLst>
                              <p:cond delay="0"/>
                            </p:stCondLst>
                            <p:childTnLst>
                              <p:par>
                                <p:cTn id="1447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449" dur="500"/>
                                        <p:tgtEl>
                                          <p:spTgt spid="1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0" fill="hold">
                      <p:stCondLst>
                        <p:cond delay="indefinite"/>
                      </p:stCondLst>
                      <p:childTnLst>
                        <p:par>
                          <p:cTn id="1451" fill="hold">
                            <p:stCondLst>
                              <p:cond delay="0"/>
                            </p:stCondLst>
                            <p:childTnLst>
                              <p:par>
                                <p:cTn id="145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54" dur="500"/>
                                        <p:tgtEl>
                                          <p:spTgt spid="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381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82" name="PlaceHolder 1"/>
          <p:cNvSpPr>
            <a:spLocks noGrp="1"/>
          </p:cNvSpPr>
          <p:nvPr>
            <p:ph type="title"/>
          </p:nvPr>
        </p:nvSpPr>
        <p:spPr>
          <a:xfrm>
            <a:off x="1115640" y="628200"/>
            <a:ext cx="7086600" cy="78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Fractions as Indices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383" name="TextBox 7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84" name="Cloud 7"/>
          <p:cNvSpPr/>
          <p:nvPr/>
        </p:nvSpPr>
        <p:spPr>
          <a:xfrm>
            <a:off x="1042920" y="2060640"/>
            <a:ext cx="8101080" cy="2266200"/>
          </a:xfrm>
          <a:custGeom>
            <a:avLst/>
            <a:gdLst>
              <a:gd name="textAreaLeft" fmla="*/ 1116360 w 8101080"/>
              <a:gd name="textAreaRight" fmla="*/ 6408720 w 8101080"/>
              <a:gd name="textAreaTop" fmla="*/ 342000 h 2266200"/>
              <a:gd name="textAreaBottom" fmla="*/ 1819080 h 2266200"/>
              <a:gd name="GluePoint1X" fmla="*/ 8094261 w 43200"/>
              <a:gd name="GluePoint1Y" fmla="*/ 1674019 h 43200"/>
              <a:gd name="GluePoint2X" fmla="*/ 4050506 w 43200"/>
              <a:gd name="GluePoint2Y" fmla="*/ 3344473 h 43200"/>
              <a:gd name="GluePoint3X" fmla="*/ 25128 w 43200"/>
              <a:gd name="GluePoint3Y" fmla="*/ 1674019 h 43200"/>
              <a:gd name="GluePoint4X" fmla="*/ 4050506 w 43200"/>
              <a:gd name="GluePoint4Y" fmla="*/ 19142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0033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Rule 6</a:t>
            </a: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385" name="Object 8"/>
          <p:cNvGraphicFramePr/>
          <p:nvPr/>
        </p:nvGraphicFramePr>
        <p:xfrm>
          <a:off x="2556000" y="3357720"/>
          <a:ext cx="4406760" cy="12952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386" name="Object 8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556000" y="3357720"/>
                    <a:ext cx="4406760" cy="129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388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89" name="PlaceHolder 1"/>
          <p:cNvSpPr>
            <a:spLocks noGrp="1"/>
          </p:cNvSpPr>
          <p:nvPr>
            <p:ph type="title"/>
          </p:nvPr>
        </p:nvSpPr>
        <p:spPr>
          <a:xfrm>
            <a:off x="1115640" y="628200"/>
            <a:ext cx="7086600" cy="78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Fractions as Indices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390" name="Text Box 5"/>
          <p:cNvSpPr/>
          <p:nvPr/>
        </p:nvSpPr>
        <p:spPr>
          <a:xfrm>
            <a:off x="950400" y="1989000"/>
            <a:ext cx="5060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Change to index form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391" name="Object 6"/>
          <p:cNvGraphicFramePr/>
          <p:nvPr/>
        </p:nvGraphicFramePr>
        <p:xfrm>
          <a:off x="1776240" y="2995560"/>
          <a:ext cx="1089360" cy="527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392" name="Object 6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776240" y="2995560"/>
                    <a:ext cx="1089360" cy="52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93" name="Object 8"/>
          <p:cNvGraphicFramePr/>
          <p:nvPr/>
        </p:nvGraphicFramePr>
        <p:xfrm>
          <a:off x="1170000" y="5065560"/>
          <a:ext cx="1485720" cy="81612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1394" name="Object 8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170000" y="5065560"/>
                    <a:ext cx="1485720" cy="816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95" name="Object 13"/>
          <p:cNvGraphicFramePr/>
          <p:nvPr/>
        </p:nvGraphicFramePr>
        <p:xfrm>
          <a:off x="2703600" y="4978440"/>
          <a:ext cx="2038320" cy="82692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1396" name="Object 13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2703600" y="4978440"/>
                    <a:ext cx="2038320" cy="82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97" name="Object 14"/>
          <p:cNvGraphicFramePr/>
          <p:nvPr/>
        </p:nvGraphicFramePr>
        <p:xfrm>
          <a:off x="2954160" y="2849400"/>
          <a:ext cx="1630440" cy="81936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1398" name="Object 14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2954160" y="2849400"/>
                    <a:ext cx="1630440" cy="8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99" name="Text Box 17"/>
          <p:cNvSpPr/>
          <p:nvPr/>
        </p:nvSpPr>
        <p:spPr>
          <a:xfrm>
            <a:off x="972000" y="4365720"/>
            <a:ext cx="4921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Change to surd form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400" name="TextBox 15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401" name="Object 14"/>
          <p:cNvGraphicFramePr/>
          <p:nvPr/>
        </p:nvGraphicFramePr>
        <p:xfrm>
          <a:off x="4675320" y="2811600"/>
          <a:ext cx="1423800" cy="68868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1402" name="Object 14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4675320" y="2811600"/>
                    <a:ext cx="1423800" cy="688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03" name="Object 14"/>
          <p:cNvGraphicFramePr/>
          <p:nvPr/>
        </p:nvGraphicFramePr>
        <p:xfrm>
          <a:off x="6132600" y="2811600"/>
          <a:ext cx="1392120" cy="68868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1404" name="Object 14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6132600" y="2811600"/>
                    <a:ext cx="1392120" cy="688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05" name="Object 13"/>
          <p:cNvGraphicFramePr/>
          <p:nvPr/>
        </p:nvGraphicFramePr>
        <p:xfrm>
          <a:off x="5043600" y="4978440"/>
          <a:ext cx="1614240" cy="826920"/>
        </p:xfrm>
        <a:graphic>
          <a:graphicData uri="http://schemas.openxmlformats.org/presentationml/2006/ole">
            <p:oleObj r:id="rId14" spid="">
              <p:embed/>
              <p:pic>
                <p:nvPicPr>
                  <p:cNvPr id="1406" name="Object 13"/>
                  <p:cNvPicPr/>
                  <p:nvPr/>
                </p:nvPicPr>
                <p:blipFill>
                  <a:blip r:embed="rId15"/>
                  <a:stretch/>
                </p:blipFill>
                <p:spPr>
                  <a:xfrm>
                    <a:off x="5043600" y="4978440"/>
                    <a:ext cx="1614240" cy="82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07" name="Object 13"/>
          <p:cNvGraphicFramePr/>
          <p:nvPr/>
        </p:nvGraphicFramePr>
        <p:xfrm>
          <a:off x="6740640" y="5170320"/>
          <a:ext cx="1960560" cy="635040"/>
        </p:xfrm>
        <a:graphic>
          <a:graphicData uri="http://schemas.openxmlformats.org/presentationml/2006/ole">
            <p:oleObj r:id="rId16" spid="">
              <p:embed/>
              <p:pic>
                <p:nvPicPr>
                  <p:cNvPr id="1408" name="Object 13"/>
                  <p:cNvPicPr/>
                  <p:nvPr/>
                </p:nvPicPr>
                <p:blipFill>
                  <a:blip r:embed="rId17"/>
                  <a:stretch/>
                </p:blipFill>
                <p:spPr>
                  <a:xfrm>
                    <a:off x="6740640" y="5170320"/>
                    <a:ext cx="1960560" cy="63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55" dur="indefinite" restart="never" nodeType="tmRoot">
          <p:childTnLst>
            <p:seq>
              <p:cTn id="1456" dur="indefinite" nodeType="mainSeq">
                <p:childTnLst>
                  <p:par>
                    <p:cTn id="1457" fill="hold">
                      <p:stCondLst>
                        <p:cond delay="indefinite"/>
                      </p:stCondLst>
                      <p:childTnLst>
                        <p:par>
                          <p:cTn id="1458" fill="hold">
                            <p:stCondLst>
                              <p:cond delay="0"/>
                            </p:stCondLst>
                            <p:childTnLst>
                              <p:par>
                                <p:cTn id="145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61" dur="500"/>
                                        <p:tgtEl>
                                          <p:spTgt spid="1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2" fill="hold">
                      <p:stCondLst>
                        <p:cond delay="indefinite"/>
                      </p:stCondLst>
                      <p:childTnLst>
                        <p:par>
                          <p:cTn id="1463" fill="hold">
                            <p:stCondLst>
                              <p:cond delay="0"/>
                            </p:stCondLst>
                            <p:childTnLst>
                              <p:par>
                                <p:cTn id="146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66" dur="500"/>
                                        <p:tgtEl>
                                          <p:spTgt spid="1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7" fill="hold">
                      <p:stCondLst>
                        <p:cond delay="indefinite"/>
                      </p:stCondLst>
                      <p:childTnLst>
                        <p:par>
                          <p:cTn id="1468" fill="hold">
                            <p:stCondLst>
                              <p:cond delay="0"/>
                            </p:stCondLst>
                            <p:childTnLst>
                              <p:par>
                                <p:cTn id="146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71" dur="500"/>
                                        <p:tgtEl>
                                          <p:spTgt spid="1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2" fill="hold">
                      <p:stCondLst>
                        <p:cond delay="indefinite"/>
                      </p:stCondLst>
                      <p:childTnLst>
                        <p:par>
                          <p:cTn id="1473" fill="hold">
                            <p:stCondLst>
                              <p:cond delay="0"/>
                            </p:stCondLst>
                            <p:childTnLst>
                              <p:par>
                                <p:cTn id="147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76" dur="500"/>
                                        <p:tgtEl>
                                          <p:spTgt spid="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7" fill="hold">
                      <p:stCondLst>
                        <p:cond delay="indefinite"/>
                      </p:stCondLst>
                      <p:childTnLst>
                        <p:par>
                          <p:cTn id="1478" fill="hold">
                            <p:stCondLst>
                              <p:cond delay="0"/>
                            </p:stCondLst>
                            <p:childTnLst>
                              <p:par>
                                <p:cTn id="147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81" dur="500"/>
                                        <p:tgtEl>
                                          <p:spTgt spid="1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2" fill="hold">
                      <p:stCondLst>
                        <p:cond delay="indefinite"/>
                      </p:stCondLst>
                      <p:childTnLst>
                        <p:par>
                          <p:cTn id="1483" fill="hold">
                            <p:stCondLst>
                              <p:cond delay="0"/>
                            </p:stCondLst>
                            <p:childTnLst>
                              <p:par>
                                <p:cTn id="148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86" dur="500"/>
                                        <p:tgtEl>
                                          <p:spTgt spid="1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7" fill="hold">
                      <p:stCondLst>
                        <p:cond delay="indefinite"/>
                      </p:stCondLst>
                      <p:childTnLst>
                        <p:par>
                          <p:cTn id="1488" fill="hold">
                            <p:stCondLst>
                              <p:cond delay="0"/>
                            </p:stCondLst>
                            <p:childTnLst>
                              <p:par>
                                <p:cTn id="148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91" dur="500"/>
                                        <p:tgtEl>
                                          <p:spTgt spid="1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410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11" name="PlaceHolder 1"/>
          <p:cNvSpPr>
            <a:spLocks noGrp="1"/>
          </p:cNvSpPr>
          <p:nvPr>
            <p:ph type="title"/>
          </p:nvPr>
        </p:nvSpPr>
        <p:spPr>
          <a:xfrm>
            <a:off x="1115640" y="628200"/>
            <a:ext cx="7086600" cy="78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Fractions as Indices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412" name="Object 4"/>
          <p:cNvGraphicFramePr/>
          <p:nvPr/>
        </p:nvGraphicFramePr>
        <p:xfrm>
          <a:off x="2916360" y="1989000"/>
          <a:ext cx="3311280" cy="8812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413" name="Object 4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916360" y="1989000"/>
                    <a:ext cx="3311280" cy="881280"/>
                  </a:xfrm>
                  <a:prstGeom prst="rect">
                    <a:avLst/>
                  </a:prstGeom>
                  <a:solidFill>
                    <a:srgbClr val="777777"/>
                  </a:solidFill>
                  <a:ln w="2844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414" name="Text Box 6"/>
          <p:cNvSpPr/>
          <p:nvPr/>
        </p:nvSpPr>
        <p:spPr>
          <a:xfrm>
            <a:off x="1044000" y="2708280"/>
            <a:ext cx="150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415" name="Object 7"/>
          <p:cNvGraphicFramePr/>
          <p:nvPr/>
        </p:nvGraphicFramePr>
        <p:xfrm>
          <a:off x="1042920" y="3500280"/>
          <a:ext cx="1166760" cy="120024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1416" name="Object 7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042920" y="3500280"/>
                    <a:ext cx="1166760" cy="120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17" name="Object 8"/>
          <p:cNvGraphicFramePr/>
          <p:nvPr/>
        </p:nvGraphicFramePr>
        <p:xfrm>
          <a:off x="2411280" y="3427560"/>
          <a:ext cx="1081080" cy="100008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1418" name="Object 8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2411280" y="3427560"/>
                    <a:ext cx="1081080" cy="1000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19" name="Object 9"/>
          <p:cNvGraphicFramePr/>
          <p:nvPr/>
        </p:nvGraphicFramePr>
        <p:xfrm>
          <a:off x="3780000" y="3716280"/>
          <a:ext cx="1223640" cy="73512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1420" name="Object 9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3780000" y="3716280"/>
                    <a:ext cx="1223640" cy="735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21" name="Object 10"/>
          <p:cNvGraphicFramePr/>
          <p:nvPr/>
        </p:nvGraphicFramePr>
        <p:xfrm>
          <a:off x="1258920" y="5270400"/>
          <a:ext cx="735120" cy="68904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1422" name="Object 10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1258920" y="5270400"/>
                    <a:ext cx="735120" cy="68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23" name="Object 11"/>
          <p:cNvGraphicFramePr/>
          <p:nvPr/>
        </p:nvGraphicFramePr>
        <p:xfrm>
          <a:off x="2025720" y="5133960"/>
          <a:ext cx="1855800" cy="95904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1424" name="Object 11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2025720" y="5133960"/>
                    <a:ext cx="1855800" cy="95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25" name="Object 12"/>
          <p:cNvGraphicFramePr/>
          <p:nvPr/>
        </p:nvGraphicFramePr>
        <p:xfrm>
          <a:off x="3825720" y="5268960"/>
          <a:ext cx="1624320" cy="690480"/>
        </p:xfrm>
        <a:graphic>
          <a:graphicData uri="http://schemas.openxmlformats.org/presentationml/2006/ole">
            <p:oleObj r:id="rId14" spid="">
              <p:embed/>
              <p:pic>
                <p:nvPicPr>
                  <p:cNvPr id="1426" name="Object 12"/>
                  <p:cNvPicPr/>
                  <p:nvPr/>
                </p:nvPicPr>
                <p:blipFill>
                  <a:blip r:embed="rId15"/>
                  <a:stretch/>
                </p:blipFill>
                <p:spPr>
                  <a:xfrm>
                    <a:off x="3825720" y="5268960"/>
                    <a:ext cx="1624320" cy="690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27" name="Object 16"/>
          <p:cNvGraphicFramePr/>
          <p:nvPr/>
        </p:nvGraphicFramePr>
        <p:xfrm>
          <a:off x="5769000" y="5357880"/>
          <a:ext cx="1000080" cy="512640"/>
        </p:xfrm>
        <a:graphic>
          <a:graphicData uri="http://schemas.openxmlformats.org/presentationml/2006/ole">
            <p:oleObj r:id="rId16" spid="">
              <p:embed/>
              <p:pic>
                <p:nvPicPr>
                  <p:cNvPr id="1428" name="Object 16"/>
                  <p:cNvPicPr/>
                  <p:nvPr/>
                </p:nvPicPr>
                <p:blipFill>
                  <a:blip r:embed="rId17"/>
                  <a:stretch/>
                </p:blipFill>
                <p:spPr>
                  <a:xfrm>
                    <a:off x="5769000" y="5357880"/>
                    <a:ext cx="1000080" cy="512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29" name="TextBox 14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92" dur="indefinite" restart="never" nodeType="tmRoot">
          <p:childTnLst>
            <p:seq>
              <p:cTn id="1493" dur="indefinite" nodeType="mainSeq">
                <p:childTnLst>
                  <p:par>
                    <p:cTn id="1494" fill="hold">
                      <p:stCondLst>
                        <p:cond delay="indefinite"/>
                      </p:stCondLst>
                      <p:childTnLst>
                        <p:par>
                          <p:cTn id="1495" fill="hold">
                            <p:stCondLst>
                              <p:cond delay="0"/>
                            </p:stCondLst>
                            <p:childTnLst>
                              <p:par>
                                <p:cTn id="149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98" dur="500"/>
                                        <p:tgtEl>
                                          <p:spTgt spid="1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9" fill="hold">
                      <p:stCondLst>
                        <p:cond delay="indefinite"/>
                      </p:stCondLst>
                      <p:childTnLst>
                        <p:par>
                          <p:cTn id="1500" fill="hold">
                            <p:stCondLst>
                              <p:cond delay="0"/>
                            </p:stCondLst>
                            <p:childTnLst>
                              <p:par>
                                <p:cTn id="150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03" dur="500"/>
                                        <p:tgtEl>
                                          <p:spTgt spid="1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4" fill="hold">
                      <p:stCondLst>
                        <p:cond delay="indefinite"/>
                      </p:stCondLst>
                      <p:childTnLst>
                        <p:par>
                          <p:cTn id="1505" fill="hold">
                            <p:stCondLst>
                              <p:cond delay="0"/>
                            </p:stCondLst>
                            <p:childTnLst>
                              <p:par>
                                <p:cTn id="150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08" dur="500"/>
                                        <p:tgtEl>
                                          <p:spTgt spid="1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9" fill="hold">
                      <p:stCondLst>
                        <p:cond delay="indefinite"/>
                      </p:stCondLst>
                      <p:childTnLst>
                        <p:par>
                          <p:cTn id="1510" fill="hold">
                            <p:stCondLst>
                              <p:cond delay="0"/>
                            </p:stCondLst>
                            <p:childTnLst>
                              <p:par>
                                <p:cTn id="151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13" dur="500"/>
                                        <p:tgtEl>
                                          <p:spTgt spid="1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4" fill="hold">
                      <p:stCondLst>
                        <p:cond delay="indefinite"/>
                      </p:stCondLst>
                      <p:childTnLst>
                        <p:par>
                          <p:cTn id="1515" fill="hold">
                            <p:stCondLst>
                              <p:cond delay="0"/>
                            </p:stCondLst>
                            <p:childTnLst>
                              <p:par>
                                <p:cTn id="151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18" dur="500"/>
                                        <p:tgtEl>
                                          <p:spTgt spid="1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PlaceHolder 1"/>
          <p:cNvSpPr>
            <a:spLocks noGrp="1"/>
          </p:cNvSpPr>
          <p:nvPr>
            <p:ph type="title"/>
          </p:nvPr>
        </p:nvSpPr>
        <p:spPr>
          <a:xfrm>
            <a:off x="1979640" y="374400"/>
            <a:ext cx="489744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What is a Surd ?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558" name="Text Box 18"/>
          <p:cNvSpPr/>
          <p:nvPr/>
        </p:nvSpPr>
        <p:spPr>
          <a:xfrm>
            <a:off x="971640" y="2060640"/>
            <a:ext cx="81723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Solve the equation leaving you answers in surd format :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59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60" name="TextBox 11"/>
          <p:cNvSpPr/>
          <p:nvPr/>
        </p:nvSpPr>
        <p:spPr>
          <a:xfrm>
            <a:off x="3089520" y="2865600"/>
            <a:ext cx="28458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+ 7 = 11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61" name="TextBox 13"/>
          <p:cNvSpPr/>
          <p:nvPr/>
        </p:nvSpPr>
        <p:spPr>
          <a:xfrm>
            <a:off x="4215600" y="3500280"/>
            <a:ext cx="598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-7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62" name="TextBox 14"/>
          <p:cNvSpPr/>
          <p:nvPr/>
        </p:nvSpPr>
        <p:spPr>
          <a:xfrm flipH="1">
            <a:off x="5292720" y="3500280"/>
            <a:ext cx="650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-7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63" name="TextBox 15"/>
          <p:cNvSpPr/>
          <p:nvPr/>
        </p:nvSpPr>
        <p:spPr>
          <a:xfrm>
            <a:off x="3929760" y="4149720"/>
            <a:ext cx="1841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 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64" name="Cloud 16"/>
          <p:cNvSpPr/>
          <p:nvPr/>
        </p:nvSpPr>
        <p:spPr>
          <a:xfrm>
            <a:off x="2700360" y="4724280"/>
            <a:ext cx="930240" cy="704880"/>
          </a:xfrm>
          <a:custGeom>
            <a:avLst/>
            <a:gdLst>
              <a:gd name="textAreaLeft" fmla="*/ 128160 w 930240"/>
              <a:gd name="textAreaRight" fmla="*/ 735840 w 930240"/>
              <a:gd name="textAreaTop" fmla="*/ 106200 h 704880"/>
              <a:gd name="textAreaBottom" fmla="*/ 565920 h 704880"/>
              <a:gd name="GluePoint1X" fmla="*/ 929500 w 43200"/>
              <a:gd name="GluePoint1Y" fmla="*/ 351632 h 43200"/>
              <a:gd name="GluePoint2X" fmla="*/ 465138 w 43200"/>
              <a:gd name="GluePoint2Y" fmla="*/ 702514 h 43200"/>
              <a:gd name="GluePoint3X" fmla="*/ 2886 w 43200"/>
              <a:gd name="GluePoint3Y" fmla="*/ 351632 h 43200"/>
              <a:gd name="GluePoint4X" fmla="*/ 465138 w 43200"/>
              <a:gd name="GluePoint4Y" fmla="*/ 4021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÷2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65" name="TextBox 18"/>
          <p:cNvSpPr/>
          <p:nvPr/>
        </p:nvSpPr>
        <p:spPr>
          <a:xfrm>
            <a:off x="4241160" y="4869000"/>
            <a:ext cx="15318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66" name="Cloud 19"/>
          <p:cNvSpPr/>
          <p:nvPr/>
        </p:nvSpPr>
        <p:spPr>
          <a:xfrm>
            <a:off x="2843280" y="5661000"/>
            <a:ext cx="828720" cy="799200"/>
          </a:xfrm>
          <a:custGeom>
            <a:avLst/>
            <a:gdLst>
              <a:gd name="textAreaLeft" fmla="*/ 114120 w 828720"/>
              <a:gd name="textAreaRight" fmla="*/ 655560 w 828720"/>
              <a:gd name="textAreaTop" fmla="*/ 120600 h 799200"/>
              <a:gd name="textAreaBottom" fmla="*/ 641520 h 799200"/>
              <a:gd name="GluePoint1X" fmla="*/ 827984 w 43200"/>
              <a:gd name="GluePoint1Y" fmla="*/ 397669 h 43200"/>
              <a:gd name="GluePoint2X" fmla="*/ 414338 w 43200"/>
              <a:gd name="GluePoint2Y" fmla="*/ 794491 h 43200"/>
              <a:gd name="GluePoint3X" fmla="*/ 2570 w 43200"/>
              <a:gd name="GluePoint3Y" fmla="*/ 397669 h 43200"/>
              <a:gd name="GluePoint4X" fmla="*/ 414338 w 43200"/>
              <a:gd name="GluePoint4Y" fmla="*/ 4547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√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67" name="TextBox 20"/>
          <p:cNvSpPr/>
          <p:nvPr/>
        </p:nvSpPr>
        <p:spPr>
          <a:xfrm>
            <a:off x="4048200" y="5745240"/>
            <a:ext cx="1904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 = ±√2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0" dur="indefinite" restart="never" nodeType="tmRoot">
          <p:childTnLst>
            <p:seq>
              <p:cTn id="151" dur="indefinite" nodeType="mainSeq">
                <p:childTnLst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6" dur="80"/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7" dur="80"/>
                                        <p:tgtEl>
                                          <p:spTgt spid="5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80"/>
                                        <p:tgtEl>
                                          <p:spTgt spid="5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1" dur="80"/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2" dur="80"/>
                                        <p:tgtEl>
                                          <p:spTgt spid="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80"/>
                                        <p:tgtEl>
                                          <p:spTgt spid="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8" dur="8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9" dur="8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8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5" dur="8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6" dur="8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8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2" dur="80"/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3" dur="80"/>
                                        <p:tgtEl>
                                          <p:spTgt spid="5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80"/>
                                        <p:tgtEl>
                                          <p:spTgt spid="5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9" dur="80"/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0" dur="80"/>
                                        <p:tgtEl>
                                          <p:spTgt spid="5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" dur="80"/>
                                        <p:tgtEl>
                                          <p:spTgt spid="5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6" dur="80"/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7" dur="80"/>
                                        <p:tgtEl>
                                          <p:spTgt spid="5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" dur="80"/>
                                        <p:tgtEl>
                                          <p:spTgt spid="5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431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32" name="PlaceHolder 1"/>
          <p:cNvSpPr>
            <a:spLocks noGrp="1"/>
          </p:cNvSpPr>
          <p:nvPr>
            <p:ph type="title"/>
          </p:nvPr>
        </p:nvSpPr>
        <p:spPr>
          <a:xfrm>
            <a:off x="1115640" y="628200"/>
            <a:ext cx="7086600" cy="78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Fractions as Indices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433" name="Object 4"/>
          <p:cNvGraphicFramePr/>
          <p:nvPr/>
        </p:nvGraphicFramePr>
        <p:xfrm>
          <a:off x="2916360" y="1989000"/>
          <a:ext cx="3311280" cy="8812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434" name="Object 4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916360" y="1989000"/>
                    <a:ext cx="3311280" cy="881280"/>
                  </a:xfrm>
                  <a:prstGeom prst="rect">
                    <a:avLst/>
                  </a:prstGeom>
                  <a:solidFill>
                    <a:srgbClr val="777777"/>
                  </a:solidFill>
                  <a:ln w="2844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435" name="Text Box 5"/>
          <p:cNvSpPr/>
          <p:nvPr/>
        </p:nvSpPr>
        <p:spPr>
          <a:xfrm>
            <a:off x="1044000" y="2708280"/>
            <a:ext cx="150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436" name="Object 6"/>
          <p:cNvGraphicFramePr/>
          <p:nvPr/>
        </p:nvGraphicFramePr>
        <p:xfrm>
          <a:off x="1154160" y="3660840"/>
          <a:ext cx="942840" cy="68904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1437" name="Object 6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154160" y="3660840"/>
                    <a:ext cx="942840" cy="68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38" name="Object 7"/>
          <p:cNvGraphicFramePr/>
          <p:nvPr/>
        </p:nvGraphicFramePr>
        <p:xfrm>
          <a:off x="2340000" y="3573360"/>
          <a:ext cx="1211400" cy="132084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1439" name="Object 7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2340000" y="3573360"/>
                    <a:ext cx="1211400" cy="1320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40" name="Object 13"/>
          <p:cNvGraphicFramePr/>
          <p:nvPr/>
        </p:nvGraphicFramePr>
        <p:xfrm>
          <a:off x="3851280" y="3573360"/>
          <a:ext cx="1584360" cy="127476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1441" name="Object 13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3851280" y="3573360"/>
                    <a:ext cx="1584360" cy="127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42" name="Object 14"/>
          <p:cNvGraphicFramePr/>
          <p:nvPr/>
        </p:nvGraphicFramePr>
        <p:xfrm>
          <a:off x="5651640" y="3573360"/>
          <a:ext cx="979200" cy="116388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1443" name="Object 14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5651640" y="3573360"/>
                    <a:ext cx="979200" cy="1163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44" name="Object 15"/>
          <p:cNvGraphicFramePr/>
          <p:nvPr/>
        </p:nvGraphicFramePr>
        <p:xfrm>
          <a:off x="6877080" y="3573360"/>
          <a:ext cx="1285920" cy="116388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1445" name="Object 15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6877080" y="3573360"/>
                    <a:ext cx="1285920" cy="1163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46" name="TextBox 15"/>
          <p:cNvSpPr/>
          <p:nvPr/>
        </p:nvSpPr>
        <p:spPr>
          <a:xfrm>
            <a:off x="16524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19" dur="indefinite" restart="never" nodeType="tmRoot">
          <p:childTnLst>
            <p:seq>
              <p:cTn id="1520" dur="indefinite" nodeType="mainSeq">
                <p:childTnLst>
                  <p:par>
                    <p:cTn id="1521" fill="hold">
                      <p:stCondLst>
                        <p:cond delay="indefinite"/>
                      </p:stCondLst>
                      <p:childTnLst>
                        <p:par>
                          <p:cTn id="1522" fill="hold">
                            <p:stCondLst>
                              <p:cond delay="0"/>
                            </p:stCondLst>
                            <p:childTnLst>
                              <p:par>
                                <p:cTn id="152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25" dur="500"/>
                                        <p:tgtEl>
                                          <p:spTgt spid="1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6" fill="hold">
                      <p:stCondLst>
                        <p:cond delay="indefinite"/>
                      </p:stCondLst>
                      <p:childTnLst>
                        <p:par>
                          <p:cTn id="1527" fill="hold">
                            <p:stCondLst>
                              <p:cond delay="0"/>
                            </p:stCondLst>
                            <p:childTnLst>
                              <p:par>
                                <p:cTn id="152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30" dur="500"/>
                                        <p:tgtEl>
                                          <p:spTgt spid="1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1" fill="hold">
                      <p:stCondLst>
                        <p:cond delay="indefinite"/>
                      </p:stCondLst>
                      <p:childTnLst>
                        <p:par>
                          <p:cTn id="1532" fill="hold">
                            <p:stCondLst>
                              <p:cond delay="0"/>
                            </p:stCondLst>
                            <p:childTnLst>
                              <p:par>
                                <p:cTn id="153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35" dur="500"/>
                                        <p:tgtEl>
                                          <p:spTgt spid="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6" fill="hold">
                      <p:stCondLst>
                        <p:cond delay="indefinite"/>
                      </p:stCondLst>
                      <p:childTnLst>
                        <p:par>
                          <p:cTn id="1537" fill="hold">
                            <p:stCondLst>
                              <p:cond delay="0"/>
                            </p:stCondLst>
                            <p:childTnLst>
                              <p:par>
                                <p:cTn id="153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40" dur="500"/>
                                        <p:tgtEl>
                                          <p:spTgt spid="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7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448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17.5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Ch17 (page 177)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44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50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51" name="TextBox 11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452" name="Rectangle 2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72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Indices</a:t>
            </a:r>
            <a:endParaRPr lang="en-US" sz="7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3" name="Picture 2"/>
          <p:cNvPicPr/>
          <p:nvPr/>
        </p:nvPicPr>
        <p:blipFill>
          <a:blip r:embed="rId1"/>
          <a:stretch/>
        </p:blipFill>
        <p:spPr>
          <a:xfrm>
            <a:off x="0" y="0"/>
            <a:ext cx="6853320" cy="1152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4" name="Picture 2" descr="msoA0C53"/>
          <p:cNvPicPr/>
          <p:nvPr/>
        </p:nvPicPr>
        <p:blipFill>
          <a:blip r:embed="rId1"/>
          <a:srcRect l="17569" t="46463" r="43323" b="49234"/>
          <a:stretch/>
        </p:blipFill>
        <p:spPr>
          <a:xfrm>
            <a:off x="179280" y="0"/>
            <a:ext cx="8156520" cy="1268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5" name="Picture 2"/>
          <p:cNvPicPr/>
          <p:nvPr/>
        </p:nvPicPr>
        <p:blipFill>
          <a:blip r:embed="rId1"/>
          <a:stretch/>
        </p:blipFill>
        <p:spPr>
          <a:xfrm>
            <a:off x="57240" y="0"/>
            <a:ext cx="7394400" cy="2736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6" name="Picture 2" descr="mso27293"/>
          <p:cNvPicPr/>
          <p:nvPr/>
        </p:nvPicPr>
        <p:blipFill>
          <a:blip r:embed="rId1"/>
          <a:srcRect l="16332" t="14562" r="50571" b="76846"/>
          <a:stretch/>
        </p:blipFill>
        <p:spPr>
          <a:xfrm>
            <a:off x="0" y="0"/>
            <a:ext cx="9144000" cy="3357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7" name="Picture 2" descr="mso27293"/>
          <p:cNvPicPr/>
          <p:nvPr/>
        </p:nvPicPr>
        <p:blipFill>
          <a:blip r:embed="rId1"/>
          <a:srcRect l="17655" t="5310" r="62929" b="87004"/>
          <a:stretch/>
        </p:blipFill>
        <p:spPr>
          <a:xfrm>
            <a:off x="0" y="0"/>
            <a:ext cx="6156360" cy="3444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8" name="Picture 2" descr="msoB6095"/>
          <p:cNvPicPr/>
          <p:nvPr/>
        </p:nvPicPr>
        <p:blipFill>
          <a:blip r:embed="rId1"/>
          <a:srcRect l="13467" t="49833" r="19516" b="25093"/>
          <a:stretch/>
        </p:blipFill>
        <p:spPr>
          <a:xfrm>
            <a:off x="0" y="0"/>
            <a:ext cx="8964720" cy="4737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9" name="Picture 2" descr="msoE44F1"/>
          <p:cNvPicPr/>
          <p:nvPr/>
        </p:nvPicPr>
        <p:blipFill>
          <a:blip r:embed="rId1"/>
          <a:srcRect l="20446" t="6116" r="30644" b="89143"/>
          <a:stretch/>
        </p:blipFill>
        <p:spPr>
          <a:xfrm>
            <a:off x="0" y="0"/>
            <a:ext cx="8736120" cy="1197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0" name="Picture 2" descr="mso193EB"/>
          <p:cNvPicPr/>
          <p:nvPr/>
        </p:nvPicPr>
        <p:blipFill>
          <a:blip r:embed="rId1"/>
          <a:srcRect l="12977" t="5310" r="21505" b="86246"/>
          <a:stretch/>
        </p:blipFill>
        <p:spPr>
          <a:xfrm>
            <a:off x="0" y="0"/>
            <a:ext cx="9144000" cy="2133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PlaceHolder 1"/>
          <p:cNvSpPr>
            <a:spLocks noGrp="1"/>
          </p:cNvSpPr>
          <p:nvPr>
            <p:ph type="title"/>
          </p:nvPr>
        </p:nvSpPr>
        <p:spPr>
          <a:xfrm>
            <a:off x="1907640" y="374400"/>
            <a:ext cx="496908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What is a Surd ?</a:t>
            </a:r>
            <a:endParaRPr lang="en-US" sz="40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569" name="Text Box 18"/>
          <p:cNvSpPr/>
          <p:nvPr/>
        </p:nvSpPr>
        <p:spPr>
          <a:xfrm>
            <a:off x="971640" y="2060640"/>
            <a:ext cx="817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Find the exact value of sinx</a:t>
            </a:r>
            <a:r>
              <a:rPr lang="en-GB" sz="2800" b="0" u="none" strike="noStrike" baseline="30000">
                <a:solidFill>
                  <a:srgbClr val="EEF82A"/>
                </a:solidFill>
                <a:effectLst/>
                <a:uFillTx/>
                <a:latin typeface="Comic Sans MS"/>
              </a:rPr>
              <a:t>o</a:t>
            </a: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70" name="TextBox 14"/>
          <p:cNvSpPr/>
          <p:nvPr/>
        </p:nvSpPr>
        <p:spPr>
          <a:xfrm>
            <a:off x="94680" y="1500120"/>
            <a:ext cx="69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571" name="Group 22"/>
          <p:cNvGrpSpPr/>
          <p:nvPr/>
        </p:nvGrpSpPr>
        <p:grpSpPr>
          <a:xfrm>
            <a:off x="6084720" y="3068640"/>
            <a:ext cx="2448000" cy="2521080"/>
            <a:chOff x="6084720" y="3068640"/>
            <a:chExt cx="2448000" cy="2521080"/>
          </a:xfrm>
        </p:grpSpPr>
        <p:sp>
          <p:nvSpPr>
            <p:cNvPr id="572" name="Right Triangle 12"/>
            <p:cNvSpPr/>
            <p:nvPr/>
          </p:nvSpPr>
          <p:spPr>
            <a:xfrm>
              <a:off x="6084720" y="3068640"/>
              <a:ext cx="2448000" cy="2521080"/>
            </a:xfrm>
            <a:prstGeom prst="rtTriangle">
              <a:avLst/>
            </a:prstGeom>
            <a:noFill/>
            <a:ln w="507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73" name="Rectangle 21"/>
            <p:cNvSpPr/>
            <p:nvPr/>
          </p:nvSpPr>
          <p:spPr>
            <a:xfrm>
              <a:off x="6084720" y="5301720"/>
              <a:ext cx="288000" cy="288000"/>
            </a:xfrm>
            <a:prstGeom prst="rect">
              <a:avLst/>
            </a:prstGeom>
            <a:solidFill>
              <a:srgbClr val="FFFF00"/>
            </a:solidFill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574" name="TextBox 23"/>
          <p:cNvSpPr/>
          <p:nvPr/>
        </p:nvSpPr>
        <p:spPr>
          <a:xfrm flipH="1">
            <a:off x="7451640" y="3860640"/>
            <a:ext cx="865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√2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75" name="TextBox 24"/>
          <p:cNvSpPr/>
          <p:nvPr/>
        </p:nvSpPr>
        <p:spPr>
          <a:xfrm flipH="1">
            <a:off x="5292000" y="4149720"/>
            <a:ext cx="863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76" name="TextBox 25"/>
          <p:cNvSpPr/>
          <p:nvPr/>
        </p:nvSpPr>
        <p:spPr>
          <a:xfrm flipH="1">
            <a:off x="7451640" y="5003640"/>
            <a:ext cx="865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r>
              <a:rPr lang="en-GB" sz="32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o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577" name="Group 30"/>
          <p:cNvGrpSpPr/>
          <p:nvPr/>
        </p:nvGrpSpPr>
        <p:grpSpPr>
          <a:xfrm>
            <a:off x="3137040" y="2708280"/>
            <a:ext cx="737640" cy="1495440"/>
            <a:chOff x="3137040" y="2708280"/>
            <a:chExt cx="737640" cy="1495440"/>
          </a:xfrm>
        </p:grpSpPr>
        <p:sp>
          <p:nvSpPr>
            <p:cNvPr id="578" name="TextBox 11"/>
            <p:cNvSpPr/>
            <p:nvPr/>
          </p:nvSpPr>
          <p:spPr>
            <a:xfrm>
              <a:off x="3137040" y="2708280"/>
              <a:ext cx="737640" cy="703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4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 O</a:t>
              </a:r>
              <a:endParaRPr lang="en-US" sz="40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79" name="TextBox 15"/>
            <p:cNvSpPr/>
            <p:nvPr/>
          </p:nvSpPr>
          <p:spPr>
            <a:xfrm>
              <a:off x="3280680" y="3500280"/>
              <a:ext cx="570600" cy="703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4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H</a:t>
              </a:r>
              <a:endParaRPr lang="en-US" sz="40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80" name="Straight Connector 29"/>
            <p:cNvSpPr/>
            <p:nvPr/>
          </p:nvSpPr>
          <p:spPr>
            <a:xfrm>
              <a:off x="3348000" y="3428280"/>
              <a:ext cx="43236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581" name="TextBox 31"/>
          <p:cNvSpPr/>
          <p:nvPr/>
        </p:nvSpPr>
        <p:spPr>
          <a:xfrm>
            <a:off x="1423800" y="3141720"/>
            <a:ext cx="1781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 x</a:t>
            </a:r>
            <a:r>
              <a:rPr lang="en-GB" sz="36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82" name="TextBox 32"/>
          <p:cNvSpPr/>
          <p:nvPr/>
        </p:nvSpPr>
        <p:spPr>
          <a:xfrm>
            <a:off x="1496880" y="4809960"/>
            <a:ext cx="1781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 x</a:t>
            </a:r>
            <a:r>
              <a:rPr lang="en-GB" sz="36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o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583" name="Group 33"/>
          <p:cNvGrpSpPr/>
          <p:nvPr/>
        </p:nvGrpSpPr>
        <p:grpSpPr>
          <a:xfrm>
            <a:off x="3138120" y="4449600"/>
            <a:ext cx="798840" cy="1495800"/>
            <a:chOff x="3138120" y="4449600"/>
            <a:chExt cx="798840" cy="1495800"/>
          </a:xfrm>
        </p:grpSpPr>
        <p:sp>
          <p:nvSpPr>
            <p:cNvPr id="584" name="TextBox 34"/>
            <p:cNvSpPr/>
            <p:nvPr/>
          </p:nvSpPr>
          <p:spPr>
            <a:xfrm>
              <a:off x="3197520" y="4449600"/>
              <a:ext cx="560880" cy="703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4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 1</a:t>
              </a:r>
              <a:endParaRPr lang="en-US" sz="40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85" name="TextBox 35"/>
            <p:cNvSpPr/>
            <p:nvPr/>
          </p:nvSpPr>
          <p:spPr>
            <a:xfrm>
              <a:off x="3138120" y="5241960"/>
              <a:ext cx="798840" cy="703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4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√2</a:t>
              </a:r>
              <a:endParaRPr lang="en-US" sz="40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86" name="Straight Connector 36"/>
            <p:cNvSpPr/>
            <p:nvPr/>
          </p:nvSpPr>
          <p:spPr>
            <a:xfrm>
              <a:off x="3320280" y="5169960"/>
              <a:ext cx="43200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9" dur="indefinite" restart="never" nodeType="tmRoot">
          <p:childTnLst>
            <p:seq>
              <p:cTn id="200" dur="indefinite" nodeType="mainSeq">
                <p:childTnLst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5" dur="80"/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6" dur="80"/>
                                        <p:tgtEl>
                                          <p:spTgt spid="5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7" dur="80"/>
                                        <p:tgtEl>
                                          <p:spTgt spid="5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12" dur="5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7" dur="80"/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8" dur="80"/>
                                        <p:tgtEl>
                                          <p:spTgt spid="5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9" dur="80"/>
                                        <p:tgtEl>
                                          <p:spTgt spid="5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24" dur="500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1" name="Picture 2"/>
          <p:cNvPicPr/>
          <p:nvPr/>
        </p:nvPicPr>
        <p:blipFill>
          <a:blip r:embed="rId1"/>
          <a:stretch/>
        </p:blipFill>
        <p:spPr>
          <a:xfrm>
            <a:off x="0" y="0"/>
            <a:ext cx="5796000" cy="2316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2" name="Picture 2" descr="mso5050B"/>
          <p:cNvPicPr/>
          <p:nvPr/>
        </p:nvPicPr>
        <p:blipFill>
          <a:blip r:embed="rId1"/>
          <a:srcRect l="17607" t="6235" r="62349" b="88364"/>
          <a:stretch/>
        </p:blipFill>
        <p:spPr>
          <a:xfrm>
            <a:off x="0" y="0"/>
            <a:ext cx="6543720" cy="2492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3" name="Picture 2"/>
          <p:cNvPicPr/>
          <p:nvPr/>
        </p:nvPicPr>
        <p:blipFill>
          <a:blip r:embed="rId1"/>
          <a:stretch/>
        </p:blipFill>
        <p:spPr>
          <a:xfrm>
            <a:off x="539640" y="0"/>
            <a:ext cx="5845320" cy="3168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4" name="Picture 2" descr="msoE44F1"/>
          <p:cNvPicPr/>
          <p:nvPr/>
        </p:nvPicPr>
        <p:blipFill>
          <a:blip r:embed="rId1"/>
          <a:srcRect l="20446" t="12073" r="37087" b="83982"/>
          <a:stretch/>
        </p:blipFill>
        <p:spPr>
          <a:xfrm>
            <a:off x="34920" y="0"/>
            <a:ext cx="9113760" cy="1197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5" name="Picture 2" descr="msoEDE38"/>
          <p:cNvPicPr/>
          <p:nvPr/>
        </p:nvPicPr>
        <p:blipFill>
          <a:blip r:embed="rId1"/>
          <a:srcRect l="17170" t="39750" r="61164" b="50715"/>
          <a:stretch/>
        </p:blipFill>
        <p:spPr>
          <a:xfrm>
            <a:off x="468360" y="0"/>
            <a:ext cx="4933800" cy="3068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6" name="Picture 2" descr="msoB6095"/>
          <p:cNvPicPr/>
          <p:nvPr/>
        </p:nvPicPr>
        <p:blipFill>
          <a:blip r:embed="rId1"/>
          <a:srcRect l="13467" t="36729" r="67455" b="55315"/>
          <a:stretch/>
        </p:blipFill>
        <p:spPr>
          <a:xfrm>
            <a:off x="179280" y="0"/>
            <a:ext cx="5623200" cy="3311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88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17.1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Ch17 (page 170)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58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0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1" name="TextBox 11"/>
          <p:cNvSpPr/>
          <p:nvPr/>
        </p:nvSpPr>
        <p:spPr>
          <a:xfrm>
            <a:off x="-51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92" name="Rectangle 3"/>
          <p:cNvSpPr/>
          <p:nvPr/>
        </p:nvSpPr>
        <p:spPr>
          <a:xfrm>
            <a:off x="1908000" y="374760"/>
            <a:ext cx="496908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What is a Surd ?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1215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2003-07-06T12:17:47Z</dcterms:created>
  <dc:creator>Alan Pithie</dc:creator>
  <dc:description/>
  <dc:language>en-US</dc:language>
  <cp:lastModifiedBy>Mr Lafferty</cp:lastModifiedBy>
  <dcterms:modified xsi:type="dcterms:W3CDTF">2015-09-30T16:46:52Z</dcterms:modified>
  <cp:revision>145</cp:revision>
  <dc:subject/>
  <dc:title>The Laws Of Surds.</dc:title>
</cp:coreProperties>
</file>