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43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media/image4.gif" ContentType="image/gif"/>
  <Override PartName="/ppt/media/image5.wmf" ContentType="image/x-wmf"/>
  <Override PartName="/ppt/media/image1.gif" ContentType="image/gif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embeddings/oleObject1.bin" ContentType="application/vnd.openxmlformats-officedocument.oleObject"/>
  <Override PartName="/ppt/slides/slide8.xml" ContentType="application/vnd.openxmlformats-officedocument.presentationml.slide+xml"/>
  <Override PartName="/ppt/slides/slide24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12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notesSlides/notesSlide2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7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tIns="45000" rIns="90000" bIns="45000" anchor="ctr" anchorCtr="1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0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</a:pPr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dt" idx="19"/>
          </p:nvPr>
        </p:nvSpPr>
        <p:spPr>
          <a:xfrm>
            <a:off x="3884400" y="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spcBef>
                <a:spcPts val="7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 algn="r">
              <a:spcBef>
                <a:spcPts val="7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sldImg"/>
          </p:nvPr>
        </p:nvSpPr>
        <p:spPr>
          <a:xfrm>
            <a:off x="1143000" y="685440"/>
            <a:ext cx="4572000" cy="342900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txBody>
          <a:bodyPr lIns="90000" tIns="46800" rIns="90000" bIns="46800" anchor="ctr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Click to move the slide</a:t>
            </a:r>
            <a:endParaRPr lang="en-US" sz="4400" b="1" u="none" strike="noStrike">
              <a:solidFill>
                <a:srgbClr val="EEF82A"/>
              </a:solidFill>
              <a:effectLst/>
              <a:uFillTx/>
              <a:latin typeface="Comic Sans MS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Click to edit the notes format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ftr" idx="20"/>
          </p:nvPr>
        </p:nvSpPr>
        <p:spPr>
          <a:xfrm>
            <a:off x="-3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p>
            <a:pPr indent="0" algn="l">
              <a:buNone/>
            </a:pPr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" name="PlaceHolder 6"/>
          <p:cNvSpPr>
            <a:spLocks noGrp="1"/>
          </p:cNvSpPr>
          <p:nvPr>
            <p:ph type="sldNum" idx="21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spcBef>
                <a:spcPts val="7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 algn="r">
              <a:spcBef>
                <a:spcPts val="7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BB1D106-2764-4375-850A-E8F94F8E1B4F}" type="slidenum">
              <a:rPr lang="en-GB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8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226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 algn="l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270" name="Slide Number Placeholder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pPr algn="r">
              <a:spcBef>
                <a:spcPts val="7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095FE85-4382-4298-8B4F-461D3710A737}" type="slidenum">
              <a:rPr lang="en-GB" sz="12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&lt;number&gt;</a:t>
            </a:fld>
            <a:endParaRPr lang="en-US" sz="1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1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227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 algn="l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273" name="Slide Number Placeholder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pPr algn="r">
              <a:spcBef>
                <a:spcPts val="7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57AE8FA-2CA1-41F9-882C-B73DD1C9B07B}" type="slidenum">
              <a:rPr lang="en-GB" sz="12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&lt;number&gt;</a:t>
            </a:fld>
            <a:endParaRPr lang="en-US" sz="1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4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227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 algn="l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276" name="Slide Number Placeholder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pPr algn="r">
              <a:spcBef>
                <a:spcPts val="7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F51AAEE-1214-42FA-8244-B676FF6F7867}" type="slidenum">
              <a:rPr lang="en-GB" sz="12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&lt;number&gt;</a:t>
            </a:fld>
            <a:endParaRPr lang="en-US" sz="1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7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227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 algn="l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279" name="Slide Number Placeholder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pPr algn="r">
              <a:spcBef>
                <a:spcPts val="7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644D5A0-3545-4EE3-943C-A411C828F989}" type="slidenum">
              <a:rPr lang="en-GB" sz="12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&lt;number&gt;</a:t>
            </a:fld>
            <a:endParaRPr lang="en-US" sz="1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2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>
            <a:lvl1pPr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5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6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l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l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96114B5-5CF9-4497-A7E3-677FA1DA637A}" type="datetime5"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11 Jul 2026</a:t>
            </a:fld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l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l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Created by Mr.Lafferty Maths Dept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22FDC41-809E-415C-AC25-59A15B0CF8F4}" type="slidenum"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>
            <a:lvl1pPr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5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6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dt" idx="4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l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l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E0C8B16-B214-4517-A496-7C1D9B610C01}" type="datetime5"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11 Jul 2026</a:t>
            </a:fld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ftr" idx="5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l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l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Created by Mr.Lafferty Maths Dept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sldNum" idx="6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9FB1C14-B009-452C-88AD-D8D48ABD2991}" type="slidenum"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9"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/>
          <p:cNvGrpSpPr/>
          <p:nvPr/>
        </p:nvGrpSpPr>
        <p:grpSpPr>
          <a:xfrm>
            <a:off x="0" y="6480"/>
            <a:ext cx="9140760" cy="6851520"/>
            <a:chOff x="0" y="6480"/>
            <a:chExt cx="9140760" cy="6851520"/>
          </a:xfrm>
        </p:grpSpPr>
        <p:grpSp>
          <p:nvGrpSpPr>
            <p:cNvPr id="13" name="Group 3"/>
            <p:cNvGrpSpPr/>
            <p:nvPr/>
          </p:nvGrpSpPr>
          <p:grpSpPr>
            <a:xfrm>
              <a:off x="0" y="1843200"/>
              <a:ext cx="9140760" cy="5014800"/>
              <a:chOff x="0" y="1843200"/>
              <a:chExt cx="9140760" cy="5014800"/>
            </a:xfrm>
          </p:grpSpPr>
          <p:sp>
            <p:nvSpPr>
              <p:cNvPr id="14" name="Freeform 4"/>
              <p:cNvSpPr/>
              <p:nvPr/>
            </p:nvSpPr>
            <p:spPr>
              <a:xfrm>
                <a:off x="885960" y="1843200"/>
                <a:ext cx="8254800" cy="5014800"/>
              </a:xfrm>
              <a:custGeom>
                <a:avLst/>
                <a:gdLst>
                  <a:gd name="textAreaLeft" fmla="*/ 0 w 8254800"/>
                  <a:gd name="textAreaRight" fmla="*/ 8255160 w 8254800"/>
                  <a:gd name="textAreaTop" fmla="*/ 0 h 5014800"/>
                  <a:gd name="textAreaBottom" fmla="*/ 5015160 h 5014800"/>
                  <a:gd name="GluePoint1X" fmla="*/ 0 w 5184"/>
                  <a:gd name="GluePoint1Y" fmla="*/ 3159 h 3159"/>
                  <a:gd name="GluePoint2X" fmla="*/ 5184 w 5184"/>
                  <a:gd name="GluePoint2Y" fmla="*/ 3159 h 3159"/>
                  <a:gd name="GluePoint3X" fmla="*/ 5184 w 5184"/>
                  <a:gd name="GluePoint3Y" fmla="*/ 0 h 3159"/>
                  <a:gd name="GluePoint4X" fmla="*/ 0 w 5184"/>
                  <a:gd name="GluePoint4Y" fmla="*/ 0 h 3159"/>
                  <a:gd name="GluePoint5X" fmla="*/ 0 w 5184"/>
                  <a:gd name="GluePoint5Y" fmla="*/ 3159 h 3159"/>
                  <a:gd name="GluePoint6X" fmla="*/ 0 w 5184"/>
                  <a:gd name="GluePoint6Y" fmla="*/ 3159 h 3159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/>
                  </a:gs>
                  <a:gs pos="100000">
                    <a:srgbClr val="000099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15" name="Freeform 5"/>
              <p:cNvSpPr/>
              <p:nvPr/>
            </p:nvSpPr>
            <p:spPr>
              <a:xfrm>
                <a:off x="0" y="1843200"/>
                <a:ext cx="885960" cy="5014800"/>
              </a:xfrm>
              <a:custGeom>
                <a:avLst/>
                <a:gdLst>
                  <a:gd name="textAreaLeft" fmla="*/ 0 w 885960"/>
                  <a:gd name="textAreaRight" fmla="*/ 885960 w 885960"/>
                  <a:gd name="textAreaTop" fmla="*/ 0 h 5014800"/>
                  <a:gd name="textAreaBottom" fmla="*/ 5015160 h 5014800"/>
                  <a:gd name="GluePoint1X" fmla="*/ 0 w 556"/>
                  <a:gd name="GluePoint1Y" fmla="*/ 0 h 3159"/>
                  <a:gd name="GluePoint2X" fmla="*/ 0 w 556"/>
                  <a:gd name="GluePoint2Y" fmla="*/ 3159 h 3159"/>
                  <a:gd name="GluePoint3X" fmla="*/ 556 w 556"/>
                  <a:gd name="GluePoint3Y" fmla="*/ 3159 h 3159"/>
                  <a:gd name="GluePoint4X" fmla="*/ 556 w 556"/>
                  <a:gd name="GluePoint4Y" fmla="*/ 0 h 3159"/>
                  <a:gd name="GluePoint5X" fmla="*/ 0 w 556"/>
                  <a:gd name="GluePoint5Y" fmla="*/ 0 h 3159"/>
                  <a:gd name="GluePoint6X" fmla="*/ 0 w 556"/>
                  <a:gd name="GluePoint6Y" fmla="*/ 0 h 3159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</p:grpSp>
        <p:sp>
          <p:nvSpPr>
            <p:cNvPr id="16" name="Freeform 6"/>
            <p:cNvSpPr/>
            <p:nvPr/>
          </p:nvSpPr>
          <p:spPr>
            <a:xfrm>
              <a:off x="876240" y="1509840"/>
              <a:ext cx="19080" cy="666720"/>
            </a:xfrm>
            <a:custGeom>
              <a:avLst/>
              <a:gdLst>
                <a:gd name="textAreaLeft" fmla="*/ 0 w 19080"/>
                <a:gd name="textAreaRight" fmla="*/ 19440 w 19080"/>
                <a:gd name="textAreaTop" fmla="*/ 0 h 666720"/>
                <a:gd name="textAreaBottom" fmla="*/ 667080 h 666720"/>
                <a:gd name="GluePoint1X" fmla="*/ 0 w 12"/>
                <a:gd name="GluePoint1Y" fmla="*/ 0 h 420"/>
                <a:gd name="GluePoint2X" fmla="*/ 0 w 12"/>
                <a:gd name="GluePoint2Y" fmla="*/ 420 h 420"/>
                <a:gd name="GluePoint3X" fmla="*/ 12 w 12"/>
                <a:gd name="GluePoint3Y" fmla="*/ 420 h 420"/>
                <a:gd name="GluePoint4X" fmla="*/ 12 w 12"/>
                <a:gd name="GluePoint4Y" fmla="*/ 0 h 420"/>
                <a:gd name="GluePoint5X" fmla="*/ 0 w 12"/>
                <a:gd name="GluePoint5Y" fmla="*/ 0 h 420"/>
                <a:gd name="GluePoint6X" fmla="*/ 0 w 12"/>
                <a:gd name="GluePoint6Y" fmla="*/ 0 h 42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66FF"/>
                </a:gs>
                <a:gs pos="50000">
                  <a:srgbClr val="FFFFCC"/>
                </a:gs>
                <a:gs pos="100000">
                  <a:srgbClr val="0066F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7" name="Freeform 7"/>
            <p:cNvSpPr/>
            <p:nvPr/>
          </p:nvSpPr>
          <p:spPr>
            <a:xfrm>
              <a:off x="1217520" y="1833480"/>
              <a:ext cx="400320" cy="19080"/>
            </a:xfrm>
            <a:custGeom>
              <a:avLst/>
              <a:gdLst>
                <a:gd name="textAreaLeft" fmla="*/ 0 w 400320"/>
                <a:gd name="textAreaRight" fmla="*/ 400680 w 400320"/>
                <a:gd name="textAreaTop" fmla="*/ 0 h 19080"/>
                <a:gd name="textAreaBottom" fmla="*/ 19440 h 19080"/>
                <a:gd name="GluePoint1X" fmla="*/ 251 w 251"/>
                <a:gd name="GluePoint1Y" fmla="*/ 0 h 12"/>
                <a:gd name="GluePoint2X" fmla="*/ 0 w 251"/>
                <a:gd name="GluePoint2Y" fmla="*/ 0 h 12"/>
                <a:gd name="GluePoint3X" fmla="*/ 0 w 251"/>
                <a:gd name="GluePoint3Y" fmla="*/ 12 h 12"/>
                <a:gd name="GluePoint4X" fmla="*/ 251 w 251"/>
                <a:gd name="GluePoint4Y" fmla="*/ 12 h 12"/>
                <a:gd name="GluePoint5X" fmla="*/ 251 w 251"/>
                <a:gd name="GluePoint5Y" fmla="*/ 0 h 12"/>
                <a:gd name="GluePoint6X" fmla="*/ 251 w 251"/>
                <a:gd name="GluePoint6Y" fmla="*/ 0 h 1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rgbClr val="0066FF"/>
                </a:gs>
                <a:gs pos="100000">
                  <a:srgbClr val="000099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27360" rIns="90000" bIns="-2736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8" name="Freeform 8"/>
            <p:cNvSpPr/>
            <p:nvPr/>
          </p:nvSpPr>
          <p:spPr>
            <a:xfrm>
              <a:off x="0" y="1833480"/>
              <a:ext cx="557280" cy="19080"/>
            </a:xfrm>
            <a:custGeom>
              <a:avLst/>
              <a:gdLst>
                <a:gd name="textAreaLeft" fmla="*/ 0 w 557280"/>
                <a:gd name="textAreaRight" fmla="*/ 557640 w 557280"/>
                <a:gd name="textAreaTop" fmla="*/ 0 h 19080"/>
                <a:gd name="textAreaBottom" fmla="*/ 19440 h 19080"/>
                <a:gd name="GluePoint1X" fmla="*/ 0 w 251"/>
                <a:gd name="GluePoint1Y" fmla="*/ 0 h 12"/>
                <a:gd name="GluePoint2X" fmla="*/ 0 w 251"/>
                <a:gd name="GluePoint2Y" fmla="*/ 12 h 12"/>
                <a:gd name="GluePoint3X" fmla="*/ 251 w 251"/>
                <a:gd name="GluePoint3Y" fmla="*/ 12 h 12"/>
                <a:gd name="GluePoint4X" fmla="*/ 251 w 251"/>
                <a:gd name="GluePoint4Y" fmla="*/ 0 h 12"/>
                <a:gd name="GluePoint5X" fmla="*/ 0 w 251"/>
                <a:gd name="GluePoint5Y" fmla="*/ 0 h 12"/>
                <a:gd name="GluePoint6X" fmla="*/ 0 w 251"/>
                <a:gd name="GluePoint6Y" fmla="*/ 0 h 1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66FF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27360" rIns="90000" bIns="-2736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grpSp>
          <p:nvGrpSpPr>
            <p:cNvPr id="19" name="Group 9"/>
            <p:cNvGrpSpPr/>
            <p:nvPr/>
          </p:nvGrpSpPr>
          <p:grpSpPr>
            <a:xfrm>
              <a:off x="552600" y="6480"/>
              <a:ext cx="8588160" cy="6851520"/>
              <a:chOff x="552600" y="6480"/>
              <a:chExt cx="8588160" cy="6851520"/>
            </a:xfrm>
          </p:grpSpPr>
          <p:sp>
            <p:nvSpPr>
              <p:cNvPr id="20" name="Freeform 10"/>
              <p:cNvSpPr/>
              <p:nvPr/>
            </p:nvSpPr>
            <p:spPr>
              <a:xfrm>
                <a:off x="876240" y="6480"/>
                <a:ext cx="19080" cy="110304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1103040"/>
                  <a:gd name="textAreaBottom" fmla="*/ 1103400 h 1103040"/>
                  <a:gd name="GluePoint1X" fmla="*/ 12 w 12"/>
                  <a:gd name="GluePoint1Y" fmla="*/ 0 h 695"/>
                  <a:gd name="GluePoint2X" fmla="*/ 0 w 12"/>
                  <a:gd name="GluePoint2Y" fmla="*/ 0 h 695"/>
                  <a:gd name="GluePoint3X" fmla="*/ 0 w 12"/>
                  <a:gd name="GluePoint3Y" fmla="*/ 695 h 695"/>
                  <a:gd name="GluePoint4X" fmla="*/ 12 w 12"/>
                  <a:gd name="GluePoint4Y" fmla="*/ 695 h 695"/>
                  <a:gd name="GluePoint5X" fmla="*/ 12 w 12"/>
                  <a:gd name="GluePoint5Y" fmla="*/ 0 h 695"/>
                  <a:gd name="GluePoint6X" fmla="*/ 12 w 12"/>
                  <a:gd name="GluePoint6Y" fmla="*/ 0 h 695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21" name="Freeform 11"/>
              <p:cNvSpPr/>
              <p:nvPr/>
            </p:nvSpPr>
            <p:spPr>
              <a:xfrm>
                <a:off x="876240" y="2576520"/>
                <a:ext cx="19080" cy="428148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4281480"/>
                  <a:gd name="textAreaBottom" fmla="*/ 4281840 h 4281480"/>
                  <a:gd name="GluePoint1X" fmla="*/ 0 w 12"/>
                  <a:gd name="GluePoint1Y" fmla="*/ 2697 h 2697"/>
                  <a:gd name="GluePoint2X" fmla="*/ 12 w 12"/>
                  <a:gd name="GluePoint2Y" fmla="*/ 2697 h 2697"/>
                  <a:gd name="GluePoint3X" fmla="*/ 12 w 12"/>
                  <a:gd name="GluePoint3Y" fmla="*/ 0 h 2697"/>
                  <a:gd name="GluePoint4X" fmla="*/ 0 w 12"/>
                  <a:gd name="GluePoint4Y" fmla="*/ 0 h 2697"/>
                  <a:gd name="GluePoint5X" fmla="*/ 0 w 12"/>
                  <a:gd name="GluePoint5Y" fmla="*/ 2697 h 2697"/>
                  <a:gd name="GluePoint6X" fmla="*/ 0 w 12"/>
                  <a:gd name="GluePoint6Y" fmla="*/ 2697 h 2697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22" name="Freeform 12"/>
              <p:cNvSpPr/>
              <p:nvPr/>
            </p:nvSpPr>
            <p:spPr>
              <a:xfrm>
                <a:off x="1617840" y="1833480"/>
                <a:ext cx="7522920" cy="19080"/>
              </a:xfrm>
              <a:custGeom>
                <a:avLst/>
                <a:gdLst>
                  <a:gd name="textAreaLeft" fmla="*/ 0 w 7522920"/>
                  <a:gd name="textAreaRight" fmla="*/ 7523280 w 7522920"/>
                  <a:gd name="textAreaTop" fmla="*/ 0 h 19080"/>
                  <a:gd name="textAreaBottom" fmla="*/ 19440 h 19080"/>
                  <a:gd name="GluePoint1X" fmla="*/ 4724 w 4724"/>
                  <a:gd name="GluePoint1Y" fmla="*/ 0 h 12"/>
                  <a:gd name="GluePoint2X" fmla="*/ 0 w 4724"/>
                  <a:gd name="GluePoint2Y" fmla="*/ 0 h 12"/>
                  <a:gd name="GluePoint3X" fmla="*/ 0 w 4724"/>
                  <a:gd name="GluePoint3Y" fmla="*/ 12 h 12"/>
                  <a:gd name="GluePoint4X" fmla="*/ 4724 w 4724"/>
                  <a:gd name="GluePoint4Y" fmla="*/ 12 h 12"/>
                  <a:gd name="GluePoint5X" fmla="*/ 4724 w 4724"/>
                  <a:gd name="GluePoint5Y" fmla="*/ 0 h 12"/>
                  <a:gd name="GluePoint6X" fmla="*/ 4724 w 4724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23" name="Freeform 13"/>
              <p:cNvSpPr/>
              <p:nvPr/>
            </p:nvSpPr>
            <p:spPr>
              <a:xfrm>
                <a:off x="876240" y="2176560"/>
                <a:ext cx="19080" cy="39996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399960"/>
                  <a:gd name="textAreaBottom" fmla="*/ 400320 h 399960"/>
                  <a:gd name="GluePoint1X" fmla="*/ 0 w 12"/>
                  <a:gd name="GluePoint1Y" fmla="*/ 252 h 252"/>
                  <a:gd name="GluePoint2X" fmla="*/ 12 w 12"/>
                  <a:gd name="GluePoint2Y" fmla="*/ 252 h 252"/>
                  <a:gd name="GluePoint3X" fmla="*/ 12 w 12"/>
                  <a:gd name="GluePoint3Y" fmla="*/ 0 h 252"/>
                  <a:gd name="GluePoint4X" fmla="*/ 0 w 12"/>
                  <a:gd name="GluePoint4Y" fmla="*/ 0 h 252"/>
                  <a:gd name="GluePoint5X" fmla="*/ 0 w 12"/>
                  <a:gd name="GluePoint5Y" fmla="*/ 252 h 252"/>
                  <a:gd name="GluePoint6X" fmla="*/ 0 w 12"/>
                  <a:gd name="GluePoint6Y" fmla="*/ 252 h 25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24" name="Freeform 14"/>
              <p:cNvSpPr/>
              <p:nvPr/>
            </p:nvSpPr>
            <p:spPr>
              <a:xfrm>
                <a:off x="876240" y="1109520"/>
                <a:ext cx="19080" cy="40032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400320"/>
                  <a:gd name="textAreaBottom" fmla="*/ 400680 h 400320"/>
                  <a:gd name="GluePoint1X" fmla="*/ 12 w 12"/>
                  <a:gd name="GluePoint1Y" fmla="*/ 0 h 252"/>
                  <a:gd name="GluePoint2X" fmla="*/ 0 w 12"/>
                  <a:gd name="GluePoint2Y" fmla="*/ 0 h 252"/>
                  <a:gd name="GluePoint3X" fmla="*/ 0 w 12"/>
                  <a:gd name="GluePoint3Y" fmla="*/ 252 h 252"/>
                  <a:gd name="GluePoint4X" fmla="*/ 12 w 12"/>
                  <a:gd name="GluePoint4Y" fmla="*/ 252 h 252"/>
                  <a:gd name="GluePoint5X" fmla="*/ 12 w 12"/>
                  <a:gd name="GluePoint5Y" fmla="*/ 0 h 252"/>
                  <a:gd name="GluePoint6X" fmla="*/ 12 w 12"/>
                  <a:gd name="GluePoint6Y" fmla="*/ 0 h 25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66F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25" name="Freeform 15"/>
              <p:cNvSpPr/>
              <p:nvPr/>
            </p:nvSpPr>
            <p:spPr>
              <a:xfrm>
                <a:off x="552600" y="1833480"/>
                <a:ext cx="664920" cy="19080"/>
              </a:xfrm>
              <a:custGeom>
                <a:avLst/>
                <a:gdLst>
                  <a:gd name="textAreaLeft" fmla="*/ 0 w 664920"/>
                  <a:gd name="textAreaRight" fmla="*/ 665280 w 664920"/>
                  <a:gd name="textAreaTop" fmla="*/ 0 h 19080"/>
                  <a:gd name="textAreaBottom" fmla="*/ 19440 h 19080"/>
                  <a:gd name="GluePoint1X" fmla="*/ 0 w 418"/>
                  <a:gd name="GluePoint1Y" fmla="*/ 0 h 12"/>
                  <a:gd name="GluePoint2X" fmla="*/ 0 w 418"/>
                  <a:gd name="GluePoint2Y" fmla="*/ 12 h 12"/>
                  <a:gd name="GluePoint3X" fmla="*/ 418 w 418"/>
                  <a:gd name="GluePoint3Y" fmla="*/ 12 h 12"/>
                  <a:gd name="GluePoint4X" fmla="*/ 418 w 418"/>
                  <a:gd name="GluePoint4Y" fmla="*/ 0 h 12"/>
                  <a:gd name="GluePoint5X" fmla="*/ 0 w 418"/>
                  <a:gd name="GluePoint5Y" fmla="*/ 0 h 12"/>
                  <a:gd name="GluePoint6X" fmla="*/ 0 w 418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50000">
                    <a:srgbClr val="FFFFCC"/>
                  </a:gs>
                  <a:gs pos="100000">
                    <a:srgbClr val="0066FF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</p:grpSp>
      </p:grpSp>
      <p:pic>
        <p:nvPicPr>
          <p:cNvPr id="26" name="Picture 21" descr="scottishflag"/>
          <p:cNvPicPr/>
          <p:nvPr/>
        </p:nvPicPr>
        <p:blipFill>
          <a:blip r:embed="rId2"/>
          <a:stretch/>
        </p:blipFill>
        <p:spPr>
          <a:xfrm>
            <a:off x="117792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7" name="Text Box 22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28" name="Picture 23" descr="Office Objects 0572"/>
          <p:cNvPicPr/>
          <p:nvPr/>
        </p:nvPicPr>
        <p:blipFill>
          <a:blip r:embed="rId3"/>
          <a:stretch/>
        </p:blipFill>
        <p:spPr>
          <a:xfrm>
            <a:off x="7236000" y="260280"/>
            <a:ext cx="144432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9" name="TextBox 41"/>
          <p:cNvSpPr/>
          <p:nvPr/>
        </p:nvSpPr>
        <p:spPr>
          <a:xfrm>
            <a:off x="143640" y="1552680"/>
            <a:ext cx="5904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7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 5</a:t>
            </a:r>
            <a:endParaRPr lang="en-US" sz="1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066320" y="304560"/>
            <a:ext cx="7543800" cy="1431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400" b="1" u="none" strike="noStrike">
                <a:solidFill>
                  <a:srgbClr val="EEF82A"/>
                </a:solidFill>
                <a:effectLst/>
                <a:uFillTx/>
                <a:latin typeface="Comic Sans MS"/>
              </a:defRPr>
            </a:lvl1pPr>
          </a:lstStyle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Click to edit the title text format</a:t>
            </a:r>
            <a:endParaRPr lang="en-US" sz="4400" b="1" u="none" strike="noStrike">
              <a:solidFill>
                <a:srgbClr val="EEF82A"/>
              </a:solidFill>
              <a:effectLst/>
              <a:uFillTx/>
              <a:latin typeface="Comic Sans MS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1066320" y="1981080"/>
            <a:ext cx="7543800" cy="41148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 lnSpcReduction="9999"/>
          </a:bodyPr>
          <a:lstStyle>
            <a:lvl1pPr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1pPr>
            <a:lvl2pPr lvl="1" algn="l">
              <a:spcBef>
                <a:spcPts val="799"/>
              </a:spcBef>
              <a:buClr>
                <a:srgbClr val="FFFFFF"/>
              </a:buClr>
              <a:buFont typeface="Comic Sans MS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2pPr>
            <a:lvl3pPr lvl="2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3pPr>
            <a:lvl4pPr lvl="3" algn="l">
              <a:spcBef>
                <a:spcPts val="799"/>
              </a:spcBef>
              <a:buClr>
                <a:srgbClr val="FFFFFF"/>
              </a:buClr>
              <a:buFont typeface="Comic Sans MS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4pPr>
            <a:lvl5pPr lvl="4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5pPr>
            <a:lvl6pPr lvl="5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6pPr>
            <a:lvl7pPr lvl="6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Click to edit the outline text format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743040" lvl="1" indent="-285840" algn="l">
              <a:spcBef>
                <a:spcPts val="799"/>
              </a:spcBef>
              <a:buClr>
                <a:srgbClr val="FFFFFF"/>
              </a:buClr>
              <a:buFont typeface="Comic Sans MS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Second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1143000" lvl="2" indent="-22860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Third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1600200" lvl="3" indent="-228600" algn="l">
              <a:spcBef>
                <a:spcPts val="799"/>
              </a:spcBef>
              <a:buClr>
                <a:srgbClr val="FFFFFF"/>
              </a:buClr>
              <a:buFont typeface="Comic Sans MS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Fourth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2057400" lvl="4" indent="-22860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Fifth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2057400" lvl="5" indent="-228600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Sixth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2057400" lvl="6" indent="-228600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Seventh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dt" idx="7"/>
          </p:nvPr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ctr">
              <a:spcBef>
                <a:spcPts val="15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ftr" idx="8"/>
          </p:nvPr>
        </p:nvSpPr>
        <p:spPr>
          <a:xfrm>
            <a:off x="33526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l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defRPr>
            </a:lvl1pPr>
          </a:lstStyle>
          <a:p>
            <a:pPr indent="0" algn="l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www.mathsrevision.com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sldNum" idx="9"/>
          </p:nvPr>
        </p:nvSpPr>
        <p:spPr>
          <a:xfrm>
            <a:off x="6705360" y="6248520"/>
            <a:ext cx="190476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E091DEC-DF03-47BB-80B1-3FE53F11A628}" type="slidenum"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&lt;number&gt;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12"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2"/>
          <p:cNvGrpSpPr/>
          <p:nvPr/>
        </p:nvGrpSpPr>
        <p:grpSpPr>
          <a:xfrm>
            <a:off x="0" y="6480"/>
            <a:ext cx="9140760" cy="6851520"/>
            <a:chOff x="0" y="6480"/>
            <a:chExt cx="9140760" cy="6851520"/>
          </a:xfrm>
        </p:grpSpPr>
        <p:grpSp>
          <p:nvGrpSpPr>
            <p:cNvPr id="36" name="Group 3"/>
            <p:cNvGrpSpPr/>
            <p:nvPr/>
          </p:nvGrpSpPr>
          <p:grpSpPr>
            <a:xfrm>
              <a:off x="0" y="1843200"/>
              <a:ext cx="9140760" cy="5014800"/>
              <a:chOff x="0" y="1843200"/>
              <a:chExt cx="9140760" cy="5014800"/>
            </a:xfrm>
          </p:grpSpPr>
          <p:sp>
            <p:nvSpPr>
              <p:cNvPr id="37" name="Freeform 4"/>
              <p:cNvSpPr/>
              <p:nvPr/>
            </p:nvSpPr>
            <p:spPr>
              <a:xfrm>
                <a:off x="885960" y="1843200"/>
                <a:ext cx="8254800" cy="5014800"/>
              </a:xfrm>
              <a:custGeom>
                <a:avLst/>
                <a:gdLst>
                  <a:gd name="textAreaLeft" fmla="*/ 0 w 8254800"/>
                  <a:gd name="textAreaRight" fmla="*/ 8255160 w 8254800"/>
                  <a:gd name="textAreaTop" fmla="*/ 0 h 5014800"/>
                  <a:gd name="textAreaBottom" fmla="*/ 5015160 h 5014800"/>
                  <a:gd name="GluePoint1X" fmla="*/ 0 w 5184"/>
                  <a:gd name="GluePoint1Y" fmla="*/ 3159 h 3159"/>
                  <a:gd name="GluePoint2X" fmla="*/ 5184 w 5184"/>
                  <a:gd name="GluePoint2Y" fmla="*/ 3159 h 3159"/>
                  <a:gd name="GluePoint3X" fmla="*/ 5184 w 5184"/>
                  <a:gd name="GluePoint3Y" fmla="*/ 0 h 3159"/>
                  <a:gd name="GluePoint4X" fmla="*/ 0 w 5184"/>
                  <a:gd name="GluePoint4Y" fmla="*/ 0 h 3159"/>
                  <a:gd name="GluePoint5X" fmla="*/ 0 w 5184"/>
                  <a:gd name="GluePoint5Y" fmla="*/ 3159 h 3159"/>
                  <a:gd name="GluePoint6X" fmla="*/ 0 w 5184"/>
                  <a:gd name="GluePoint6Y" fmla="*/ 3159 h 3159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/>
                  </a:gs>
                  <a:gs pos="100000">
                    <a:srgbClr val="000099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38" name="Freeform 5"/>
              <p:cNvSpPr/>
              <p:nvPr/>
            </p:nvSpPr>
            <p:spPr>
              <a:xfrm>
                <a:off x="0" y="1843200"/>
                <a:ext cx="885960" cy="5014800"/>
              </a:xfrm>
              <a:custGeom>
                <a:avLst/>
                <a:gdLst>
                  <a:gd name="textAreaLeft" fmla="*/ 0 w 885960"/>
                  <a:gd name="textAreaRight" fmla="*/ 885960 w 885960"/>
                  <a:gd name="textAreaTop" fmla="*/ 0 h 5014800"/>
                  <a:gd name="textAreaBottom" fmla="*/ 5015160 h 5014800"/>
                  <a:gd name="GluePoint1X" fmla="*/ 0 w 556"/>
                  <a:gd name="GluePoint1Y" fmla="*/ 0 h 3159"/>
                  <a:gd name="GluePoint2X" fmla="*/ 0 w 556"/>
                  <a:gd name="GluePoint2Y" fmla="*/ 3159 h 3159"/>
                  <a:gd name="GluePoint3X" fmla="*/ 556 w 556"/>
                  <a:gd name="GluePoint3Y" fmla="*/ 3159 h 3159"/>
                  <a:gd name="GluePoint4X" fmla="*/ 556 w 556"/>
                  <a:gd name="GluePoint4Y" fmla="*/ 0 h 3159"/>
                  <a:gd name="GluePoint5X" fmla="*/ 0 w 556"/>
                  <a:gd name="GluePoint5Y" fmla="*/ 0 h 3159"/>
                  <a:gd name="GluePoint6X" fmla="*/ 0 w 556"/>
                  <a:gd name="GluePoint6Y" fmla="*/ 0 h 3159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</p:grpSp>
        <p:sp>
          <p:nvSpPr>
            <p:cNvPr id="39" name="Freeform 6"/>
            <p:cNvSpPr/>
            <p:nvPr/>
          </p:nvSpPr>
          <p:spPr>
            <a:xfrm>
              <a:off x="876240" y="1509840"/>
              <a:ext cx="19080" cy="666720"/>
            </a:xfrm>
            <a:custGeom>
              <a:avLst/>
              <a:gdLst>
                <a:gd name="textAreaLeft" fmla="*/ 0 w 19080"/>
                <a:gd name="textAreaRight" fmla="*/ 19440 w 19080"/>
                <a:gd name="textAreaTop" fmla="*/ 0 h 666720"/>
                <a:gd name="textAreaBottom" fmla="*/ 667080 h 666720"/>
                <a:gd name="GluePoint1X" fmla="*/ 0 w 12"/>
                <a:gd name="GluePoint1Y" fmla="*/ 0 h 420"/>
                <a:gd name="GluePoint2X" fmla="*/ 0 w 12"/>
                <a:gd name="GluePoint2Y" fmla="*/ 420 h 420"/>
                <a:gd name="GluePoint3X" fmla="*/ 12 w 12"/>
                <a:gd name="GluePoint3Y" fmla="*/ 420 h 420"/>
                <a:gd name="GluePoint4X" fmla="*/ 12 w 12"/>
                <a:gd name="GluePoint4Y" fmla="*/ 0 h 420"/>
                <a:gd name="GluePoint5X" fmla="*/ 0 w 12"/>
                <a:gd name="GluePoint5Y" fmla="*/ 0 h 420"/>
                <a:gd name="GluePoint6X" fmla="*/ 0 w 12"/>
                <a:gd name="GluePoint6Y" fmla="*/ 0 h 42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66FF"/>
                </a:gs>
                <a:gs pos="50000">
                  <a:srgbClr val="FFFFCC"/>
                </a:gs>
                <a:gs pos="100000">
                  <a:srgbClr val="0066F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40" name="Freeform 7"/>
            <p:cNvSpPr/>
            <p:nvPr/>
          </p:nvSpPr>
          <p:spPr>
            <a:xfrm>
              <a:off x="1217520" y="1833480"/>
              <a:ext cx="400320" cy="19080"/>
            </a:xfrm>
            <a:custGeom>
              <a:avLst/>
              <a:gdLst>
                <a:gd name="textAreaLeft" fmla="*/ 0 w 400320"/>
                <a:gd name="textAreaRight" fmla="*/ 400680 w 400320"/>
                <a:gd name="textAreaTop" fmla="*/ 0 h 19080"/>
                <a:gd name="textAreaBottom" fmla="*/ 19440 h 19080"/>
                <a:gd name="GluePoint1X" fmla="*/ 251 w 251"/>
                <a:gd name="GluePoint1Y" fmla="*/ 0 h 12"/>
                <a:gd name="GluePoint2X" fmla="*/ 0 w 251"/>
                <a:gd name="GluePoint2Y" fmla="*/ 0 h 12"/>
                <a:gd name="GluePoint3X" fmla="*/ 0 w 251"/>
                <a:gd name="GluePoint3Y" fmla="*/ 12 h 12"/>
                <a:gd name="GluePoint4X" fmla="*/ 251 w 251"/>
                <a:gd name="GluePoint4Y" fmla="*/ 12 h 12"/>
                <a:gd name="GluePoint5X" fmla="*/ 251 w 251"/>
                <a:gd name="GluePoint5Y" fmla="*/ 0 h 12"/>
                <a:gd name="GluePoint6X" fmla="*/ 251 w 251"/>
                <a:gd name="GluePoint6Y" fmla="*/ 0 h 1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rgbClr val="0066FF"/>
                </a:gs>
                <a:gs pos="100000">
                  <a:srgbClr val="000099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27360" rIns="90000" bIns="-2736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41" name="Freeform 8"/>
            <p:cNvSpPr/>
            <p:nvPr/>
          </p:nvSpPr>
          <p:spPr>
            <a:xfrm>
              <a:off x="0" y="1833480"/>
              <a:ext cx="557280" cy="19080"/>
            </a:xfrm>
            <a:custGeom>
              <a:avLst/>
              <a:gdLst>
                <a:gd name="textAreaLeft" fmla="*/ 0 w 557280"/>
                <a:gd name="textAreaRight" fmla="*/ 557640 w 557280"/>
                <a:gd name="textAreaTop" fmla="*/ 0 h 19080"/>
                <a:gd name="textAreaBottom" fmla="*/ 19440 h 19080"/>
                <a:gd name="GluePoint1X" fmla="*/ 0 w 251"/>
                <a:gd name="GluePoint1Y" fmla="*/ 0 h 12"/>
                <a:gd name="GluePoint2X" fmla="*/ 0 w 251"/>
                <a:gd name="GluePoint2Y" fmla="*/ 12 h 12"/>
                <a:gd name="GluePoint3X" fmla="*/ 251 w 251"/>
                <a:gd name="GluePoint3Y" fmla="*/ 12 h 12"/>
                <a:gd name="GluePoint4X" fmla="*/ 251 w 251"/>
                <a:gd name="GluePoint4Y" fmla="*/ 0 h 12"/>
                <a:gd name="GluePoint5X" fmla="*/ 0 w 251"/>
                <a:gd name="GluePoint5Y" fmla="*/ 0 h 12"/>
                <a:gd name="GluePoint6X" fmla="*/ 0 w 251"/>
                <a:gd name="GluePoint6Y" fmla="*/ 0 h 1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66FF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27360" rIns="90000" bIns="-2736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grpSp>
          <p:nvGrpSpPr>
            <p:cNvPr id="42" name="Group 9"/>
            <p:cNvGrpSpPr/>
            <p:nvPr/>
          </p:nvGrpSpPr>
          <p:grpSpPr>
            <a:xfrm>
              <a:off x="552600" y="6480"/>
              <a:ext cx="8588160" cy="6851520"/>
              <a:chOff x="552600" y="6480"/>
              <a:chExt cx="8588160" cy="6851520"/>
            </a:xfrm>
          </p:grpSpPr>
          <p:sp>
            <p:nvSpPr>
              <p:cNvPr id="43" name="Freeform 10"/>
              <p:cNvSpPr/>
              <p:nvPr/>
            </p:nvSpPr>
            <p:spPr>
              <a:xfrm>
                <a:off x="876240" y="6480"/>
                <a:ext cx="19080" cy="110304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1103040"/>
                  <a:gd name="textAreaBottom" fmla="*/ 1103400 h 1103040"/>
                  <a:gd name="GluePoint1X" fmla="*/ 12 w 12"/>
                  <a:gd name="GluePoint1Y" fmla="*/ 0 h 695"/>
                  <a:gd name="GluePoint2X" fmla="*/ 0 w 12"/>
                  <a:gd name="GluePoint2Y" fmla="*/ 0 h 695"/>
                  <a:gd name="GluePoint3X" fmla="*/ 0 w 12"/>
                  <a:gd name="GluePoint3Y" fmla="*/ 695 h 695"/>
                  <a:gd name="GluePoint4X" fmla="*/ 12 w 12"/>
                  <a:gd name="GluePoint4Y" fmla="*/ 695 h 695"/>
                  <a:gd name="GluePoint5X" fmla="*/ 12 w 12"/>
                  <a:gd name="GluePoint5Y" fmla="*/ 0 h 695"/>
                  <a:gd name="GluePoint6X" fmla="*/ 12 w 12"/>
                  <a:gd name="GluePoint6Y" fmla="*/ 0 h 695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44" name="Freeform 11"/>
              <p:cNvSpPr/>
              <p:nvPr/>
            </p:nvSpPr>
            <p:spPr>
              <a:xfrm>
                <a:off x="876240" y="2576520"/>
                <a:ext cx="19080" cy="428148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4281480"/>
                  <a:gd name="textAreaBottom" fmla="*/ 4281840 h 4281480"/>
                  <a:gd name="GluePoint1X" fmla="*/ 0 w 12"/>
                  <a:gd name="GluePoint1Y" fmla="*/ 2697 h 2697"/>
                  <a:gd name="GluePoint2X" fmla="*/ 12 w 12"/>
                  <a:gd name="GluePoint2Y" fmla="*/ 2697 h 2697"/>
                  <a:gd name="GluePoint3X" fmla="*/ 12 w 12"/>
                  <a:gd name="GluePoint3Y" fmla="*/ 0 h 2697"/>
                  <a:gd name="GluePoint4X" fmla="*/ 0 w 12"/>
                  <a:gd name="GluePoint4Y" fmla="*/ 0 h 2697"/>
                  <a:gd name="GluePoint5X" fmla="*/ 0 w 12"/>
                  <a:gd name="GluePoint5Y" fmla="*/ 2697 h 2697"/>
                  <a:gd name="GluePoint6X" fmla="*/ 0 w 12"/>
                  <a:gd name="GluePoint6Y" fmla="*/ 2697 h 2697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45" name="Freeform 12"/>
              <p:cNvSpPr/>
              <p:nvPr/>
            </p:nvSpPr>
            <p:spPr>
              <a:xfrm>
                <a:off x="1617840" y="1833480"/>
                <a:ext cx="7522920" cy="19080"/>
              </a:xfrm>
              <a:custGeom>
                <a:avLst/>
                <a:gdLst>
                  <a:gd name="textAreaLeft" fmla="*/ 0 w 7522920"/>
                  <a:gd name="textAreaRight" fmla="*/ 7523280 w 7522920"/>
                  <a:gd name="textAreaTop" fmla="*/ 0 h 19080"/>
                  <a:gd name="textAreaBottom" fmla="*/ 19440 h 19080"/>
                  <a:gd name="GluePoint1X" fmla="*/ 4724 w 4724"/>
                  <a:gd name="GluePoint1Y" fmla="*/ 0 h 12"/>
                  <a:gd name="GluePoint2X" fmla="*/ 0 w 4724"/>
                  <a:gd name="GluePoint2Y" fmla="*/ 0 h 12"/>
                  <a:gd name="GluePoint3X" fmla="*/ 0 w 4724"/>
                  <a:gd name="GluePoint3Y" fmla="*/ 12 h 12"/>
                  <a:gd name="GluePoint4X" fmla="*/ 4724 w 4724"/>
                  <a:gd name="GluePoint4Y" fmla="*/ 12 h 12"/>
                  <a:gd name="GluePoint5X" fmla="*/ 4724 w 4724"/>
                  <a:gd name="GluePoint5Y" fmla="*/ 0 h 12"/>
                  <a:gd name="GluePoint6X" fmla="*/ 4724 w 4724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46" name="Freeform 13"/>
              <p:cNvSpPr/>
              <p:nvPr/>
            </p:nvSpPr>
            <p:spPr>
              <a:xfrm>
                <a:off x="876240" y="2176560"/>
                <a:ext cx="19080" cy="39996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399960"/>
                  <a:gd name="textAreaBottom" fmla="*/ 400320 h 399960"/>
                  <a:gd name="GluePoint1X" fmla="*/ 0 w 12"/>
                  <a:gd name="GluePoint1Y" fmla="*/ 252 h 252"/>
                  <a:gd name="GluePoint2X" fmla="*/ 12 w 12"/>
                  <a:gd name="GluePoint2Y" fmla="*/ 252 h 252"/>
                  <a:gd name="GluePoint3X" fmla="*/ 12 w 12"/>
                  <a:gd name="GluePoint3Y" fmla="*/ 0 h 252"/>
                  <a:gd name="GluePoint4X" fmla="*/ 0 w 12"/>
                  <a:gd name="GluePoint4Y" fmla="*/ 0 h 252"/>
                  <a:gd name="GluePoint5X" fmla="*/ 0 w 12"/>
                  <a:gd name="GluePoint5Y" fmla="*/ 252 h 252"/>
                  <a:gd name="GluePoint6X" fmla="*/ 0 w 12"/>
                  <a:gd name="GluePoint6Y" fmla="*/ 252 h 25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47" name="Freeform 14"/>
              <p:cNvSpPr/>
              <p:nvPr/>
            </p:nvSpPr>
            <p:spPr>
              <a:xfrm>
                <a:off x="876240" y="1109520"/>
                <a:ext cx="19080" cy="40032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400320"/>
                  <a:gd name="textAreaBottom" fmla="*/ 400680 h 400320"/>
                  <a:gd name="GluePoint1X" fmla="*/ 12 w 12"/>
                  <a:gd name="GluePoint1Y" fmla="*/ 0 h 252"/>
                  <a:gd name="GluePoint2X" fmla="*/ 0 w 12"/>
                  <a:gd name="GluePoint2Y" fmla="*/ 0 h 252"/>
                  <a:gd name="GluePoint3X" fmla="*/ 0 w 12"/>
                  <a:gd name="GluePoint3Y" fmla="*/ 252 h 252"/>
                  <a:gd name="GluePoint4X" fmla="*/ 12 w 12"/>
                  <a:gd name="GluePoint4Y" fmla="*/ 252 h 252"/>
                  <a:gd name="GluePoint5X" fmla="*/ 12 w 12"/>
                  <a:gd name="GluePoint5Y" fmla="*/ 0 h 252"/>
                  <a:gd name="GluePoint6X" fmla="*/ 12 w 12"/>
                  <a:gd name="GluePoint6Y" fmla="*/ 0 h 25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66F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48" name="Freeform 15"/>
              <p:cNvSpPr/>
              <p:nvPr/>
            </p:nvSpPr>
            <p:spPr>
              <a:xfrm>
                <a:off x="552600" y="1833480"/>
                <a:ext cx="664920" cy="19080"/>
              </a:xfrm>
              <a:custGeom>
                <a:avLst/>
                <a:gdLst>
                  <a:gd name="textAreaLeft" fmla="*/ 0 w 664920"/>
                  <a:gd name="textAreaRight" fmla="*/ 665280 w 664920"/>
                  <a:gd name="textAreaTop" fmla="*/ 0 h 19080"/>
                  <a:gd name="textAreaBottom" fmla="*/ 19440 h 19080"/>
                  <a:gd name="GluePoint1X" fmla="*/ 0 w 418"/>
                  <a:gd name="GluePoint1Y" fmla="*/ 0 h 12"/>
                  <a:gd name="GluePoint2X" fmla="*/ 0 w 418"/>
                  <a:gd name="GluePoint2Y" fmla="*/ 12 h 12"/>
                  <a:gd name="GluePoint3X" fmla="*/ 418 w 418"/>
                  <a:gd name="GluePoint3Y" fmla="*/ 12 h 12"/>
                  <a:gd name="GluePoint4X" fmla="*/ 418 w 418"/>
                  <a:gd name="GluePoint4Y" fmla="*/ 0 h 12"/>
                  <a:gd name="GluePoint5X" fmla="*/ 0 w 418"/>
                  <a:gd name="GluePoint5Y" fmla="*/ 0 h 12"/>
                  <a:gd name="GluePoint6X" fmla="*/ 0 w 418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50000">
                    <a:srgbClr val="FFFFCC"/>
                  </a:gs>
                  <a:gs pos="100000">
                    <a:srgbClr val="0066FF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</p:grpSp>
      </p:grpSp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1066320" y="304560"/>
            <a:ext cx="7543800" cy="1431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400" b="1" u="none" strike="noStrike">
                <a:solidFill>
                  <a:srgbClr val="EEF82A"/>
                </a:solidFill>
                <a:effectLst/>
                <a:uFillTx/>
                <a:latin typeface="Comic Sans MS"/>
              </a:defRPr>
            </a:lvl1pPr>
          </a:lstStyle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Click to edit the title text format</a:t>
            </a:r>
            <a:endParaRPr lang="en-US" sz="4400" b="1" u="none" strike="noStrike">
              <a:solidFill>
                <a:srgbClr val="EEF82A"/>
              </a:solidFill>
              <a:effectLst/>
              <a:uFillTx/>
              <a:latin typeface="Comic Sans MS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1066320" y="1981080"/>
            <a:ext cx="7543800" cy="41148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 lnSpcReduction="9999"/>
          </a:bodyPr>
          <a:lstStyle>
            <a:lvl1pPr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1pPr>
            <a:lvl2pPr lvl="1" algn="l">
              <a:spcBef>
                <a:spcPts val="799"/>
              </a:spcBef>
              <a:buClr>
                <a:srgbClr val="FFFFFF"/>
              </a:buClr>
              <a:buFont typeface="Comic Sans MS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2pPr>
            <a:lvl3pPr lvl="2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3pPr>
            <a:lvl4pPr lvl="3" algn="l">
              <a:spcBef>
                <a:spcPts val="799"/>
              </a:spcBef>
              <a:buClr>
                <a:srgbClr val="FFFFFF"/>
              </a:buClr>
              <a:buFont typeface="Comic Sans MS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4pPr>
            <a:lvl5pPr lvl="4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5pPr>
            <a:lvl6pPr lvl="5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6pPr>
            <a:lvl7pPr lvl="6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Click to edit the outline text format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743040" lvl="1" indent="-285840" algn="l">
              <a:spcBef>
                <a:spcPts val="799"/>
              </a:spcBef>
              <a:buClr>
                <a:srgbClr val="FFFFFF"/>
              </a:buClr>
              <a:buFont typeface="Comic Sans MS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Second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1143000" lvl="2" indent="-22860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Third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1600200" lvl="3" indent="-228600" algn="l">
              <a:spcBef>
                <a:spcPts val="799"/>
              </a:spcBef>
              <a:buClr>
                <a:srgbClr val="FFFFFF"/>
              </a:buClr>
              <a:buFont typeface="Comic Sans MS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Fourth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2057400" lvl="4" indent="-22860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Fifth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2057400" lvl="5" indent="-228600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Sixth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2057400" lvl="6" indent="-228600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Seventh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dt" idx="10"/>
          </p:nvPr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l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defRPr>
            </a:lvl1pPr>
          </a:lstStyle>
          <a:p>
            <a:pPr indent="0" algn="l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8AC8C78-082E-402A-92E7-FAE21B7C1ACA}" type="datetime5">
              <a:rPr lang="en-US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Jul 11,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ftr" idx="11"/>
          </p:nvPr>
        </p:nvSpPr>
        <p:spPr>
          <a:xfrm>
            <a:off x="33526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l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defRPr>
            </a:lvl1pPr>
          </a:lstStyle>
          <a:p>
            <a:pPr indent="0" algn="l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Created by Mr. Lafferty@mathsrevision.com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53" name="PlaceHolder 5"/>
          <p:cNvSpPr>
            <a:spLocks noGrp="1"/>
          </p:cNvSpPr>
          <p:nvPr>
            <p:ph type="sldNum" idx="12"/>
          </p:nvPr>
        </p:nvSpPr>
        <p:spPr>
          <a:xfrm>
            <a:off x="6705360" y="6248520"/>
            <a:ext cx="190476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D2F116C-09EB-4AB5-AD29-866B70F7B641}" type="slidenum"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&lt;number&gt;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3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6"/>
          <p:cNvSpPr/>
          <p:nvPr/>
        </p:nvSpPr>
        <p:spPr>
          <a:xfrm>
            <a:off x="3894840" y="1244520"/>
            <a:ext cx="1724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Outcome 2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5" name="Rectangle 7"/>
          <p:cNvSpPr/>
          <p:nvPr/>
        </p:nvSpPr>
        <p:spPr>
          <a:xfrm>
            <a:off x="3584520" y="1089000"/>
            <a:ext cx="2381400" cy="914400"/>
          </a:xfrm>
          <a:prstGeom prst="rect">
            <a:avLst/>
          </a:prstGeom>
          <a:solidFill>
            <a:srgbClr val="FFFFFF"/>
          </a:solidFill>
          <a:ln w="255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4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Click to edit the title text format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>
            <a:lvl1pPr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  <a:lvl2pPr lvl="1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2pPr>
            <a:lvl3pPr lvl="2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3pPr>
            <a:lvl4pPr lvl="3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4pPr>
            <a:lvl5pPr lvl="4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5pPr>
            <a:lvl6pPr lvl="5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6pPr>
            <a:lvl7pPr lvl="6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Click to edit the outline text format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743040" lvl="1" indent="-28584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Second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1143000" lvl="2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Third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1600200" lvl="3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Fourth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057400" lvl="4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Fifth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057400" lvl="5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Sixth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057400" lvl="6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Seventh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dt" idx="13"/>
          </p:nvPr>
        </p:nvSpPr>
        <p:spPr>
          <a:xfrm>
            <a:off x="45684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l">
              <a:spcBef>
                <a:spcPts val="7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200" b="0" u="none" strike="noStrike">
                <a:solidFill>
                  <a:srgbClr val="898989"/>
                </a:solidFill>
                <a:effectLst/>
                <a:uFillTx/>
                <a:latin typeface="Times New Roman"/>
              </a:defRPr>
            </a:lvl1pPr>
          </a:lstStyle>
          <a:p>
            <a:pPr indent="0" algn="l">
              <a:spcBef>
                <a:spcPts val="7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43FE9E1-8B1D-4FFA-BA3B-F4CB2ADFE194}" type="datetime">
              <a:rPr lang="en-US" sz="1200" b="0" u="none" strike="noStrike">
                <a:solidFill>
                  <a:srgbClr val="898989"/>
                </a:solidFill>
                <a:effectLst/>
                <a:uFillTx/>
                <a:latin typeface="Times New Roman"/>
              </a:rPr>
              <a:t>07/11/26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ftr" idx="14"/>
          </p:nvPr>
        </p:nvSpPr>
        <p:spPr>
          <a:xfrm>
            <a:off x="3124080" y="6356520"/>
            <a:ext cx="2895840" cy="3650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p>
            <a:pPr indent="0" algn="ctr">
              <a:spcBef>
                <a:spcPts val="15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0" name="PlaceHolder 5"/>
          <p:cNvSpPr>
            <a:spLocks noGrp="1"/>
          </p:cNvSpPr>
          <p:nvPr>
            <p:ph type="sldNum" idx="15"/>
          </p:nvPr>
        </p:nvSpPr>
        <p:spPr>
          <a:xfrm>
            <a:off x="655272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r">
              <a:spcBef>
                <a:spcPts val="7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u="none" strike="noStrike">
                <a:solidFill>
                  <a:srgbClr val="898989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spcBef>
                <a:spcPts val="7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B9FABBC-086F-46FD-AAEE-B9863B0CF7AB}" type="slidenum">
              <a:rPr lang="en-GB" sz="1200" b="0" u="none" strike="noStrike">
                <a:solidFill>
                  <a:srgbClr val="898989"/>
                </a:solidFill>
                <a:effectLst/>
                <a:uFillTx/>
                <a:latin typeface="Times New Roman"/>
              </a:rPr>
              <a:t>&lt;number&gt;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41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traight Connector 6"/>
          <p:cNvSpPr/>
          <p:nvPr/>
        </p:nvSpPr>
        <p:spPr>
          <a:xfrm>
            <a:off x="1463760" y="3549600"/>
            <a:ext cx="2971800" cy="1800"/>
          </a:xfrm>
          <a:prstGeom prst="line">
            <a:avLst/>
          </a:prstGeom>
          <a:ln w="9360">
            <a:solidFill>
              <a:srgbClr val="E9E9E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-45000" rIns="90000" bIns="-450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2" name="Straight Connector 7"/>
          <p:cNvSpPr/>
          <p:nvPr/>
        </p:nvSpPr>
        <p:spPr>
          <a:xfrm>
            <a:off x="4708440" y="3549600"/>
            <a:ext cx="2971800" cy="1800"/>
          </a:xfrm>
          <a:prstGeom prst="line">
            <a:avLst/>
          </a:prstGeom>
          <a:ln w="9360">
            <a:solidFill>
              <a:srgbClr val="E9E9E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-45000" rIns="90000" bIns="-450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3" name="Oval 8"/>
          <p:cNvSpPr/>
          <p:nvPr/>
        </p:nvSpPr>
        <p:spPr>
          <a:xfrm>
            <a:off x="4540320" y="3525840"/>
            <a:ext cx="46080" cy="46080"/>
          </a:xfrm>
          <a:prstGeom prst="ellipse">
            <a:avLst/>
          </a:prstGeom>
          <a:solidFill>
            <a:srgbClr val="F3A447"/>
          </a:solidFill>
          <a:ln w="38160">
            <a:solidFill>
              <a:srgbClr val="F3A447"/>
            </a:solidFill>
            <a:miter/>
          </a:ln>
          <a:effectLst>
            <a:outerShdw dist="0" dir="0" rotWithShape="0">
              <a:srgbClr val="000000">
                <a:alpha val="5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tIns="-13680" rIns="90000" bIns="-1368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4" name="PlaceHolder 1"/>
          <p:cNvSpPr>
            <a:spLocks noGrp="1"/>
          </p:cNvSpPr>
          <p:nvPr>
            <p:ph type="body"/>
          </p:nvPr>
        </p:nvSpPr>
        <p:spPr>
          <a:xfrm>
            <a:off x="457200" y="1447560"/>
            <a:ext cx="8229600" cy="4678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>
            <a:lvl1pPr algn="l"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2600" b="0" u="none" strike="noStrike">
                <a:solidFill>
                  <a:srgbClr val="FFFFFF"/>
                </a:solidFill>
                <a:effectLst/>
                <a:uFillTx/>
                <a:latin typeface="Constantia"/>
              </a:defRPr>
            </a:lvl1pPr>
            <a:lvl2pPr lvl="1" algn="l">
              <a:spcBef>
                <a:spcPts val="601"/>
              </a:spcBef>
              <a:buClr>
                <a:srgbClr val="D6903D"/>
              </a:buClr>
              <a:buSzPct val="85000"/>
              <a:buFont typeface="Wingdings 2" charset="2"/>
              <a:buChar char="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2600" b="0" u="none" strike="noStrike">
                <a:solidFill>
                  <a:srgbClr val="FFFFFF"/>
                </a:solidFill>
                <a:effectLst/>
                <a:uFillTx/>
                <a:latin typeface="Constantia"/>
              </a:defRPr>
            </a:lvl2pPr>
            <a:lvl3pPr lvl="2" algn="l">
              <a:spcBef>
                <a:spcPts val="601"/>
              </a:spcBef>
              <a:buClr>
                <a:srgbClr val="B37732"/>
              </a:buClr>
              <a:buSzPct val="85000"/>
              <a:buFont typeface="Wingdings 2" charset="2"/>
              <a:buChar char="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2600" b="0" u="none" strike="noStrike">
                <a:solidFill>
                  <a:srgbClr val="FFFFFF"/>
                </a:solidFill>
                <a:effectLst/>
                <a:uFillTx/>
                <a:latin typeface="Constantia"/>
              </a:defRPr>
            </a:lvl3pPr>
            <a:lvl4pPr lvl="3" algn="l">
              <a:spcBef>
                <a:spcPts val="601"/>
              </a:spcBef>
              <a:buClr>
                <a:srgbClr val="D6903D"/>
              </a:buClr>
              <a:buSzPct val="85000"/>
              <a:buFont typeface="Wingdings 2" charset="2"/>
              <a:buChar char="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2600" b="0" u="none" strike="noStrike">
                <a:solidFill>
                  <a:srgbClr val="FFFFFF"/>
                </a:solidFill>
                <a:effectLst/>
                <a:uFillTx/>
                <a:latin typeface="Constantia"/>
              </a:defRPr>
            </a:lvl4pPr>
            <a:lvl5pPr lvl="4" algn="l">
              <a:spcBef>
                <a:spcPts val="601"/>
              </a:spcBef>
              <a:buClr>
                <a:srgbClr val="D6903D"/>
              </a:buClr>
              <a:buSzPct val="85000"/>
              <a:buFont typeface="Wingdings 2" charset="2"/>
              <a:buChar char="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2600" b="0" u="none" strike="noStrike">
                <a:solidFill>
                  <a:srgbClr val="FFFFFF"/>
                </a:solidFill>
                <a:effectLst/>
                <a:uFillTx/>
                <a:latin typeface="Constantia"/>
              </a:defRPr>
            </a:lvl5pPr>
            <a:lvl6pPr lvl="5" algn="l">
              <a:spcBef>
                <a:spcPts val="601"/>
              </a:spcBef>
              <a:buClr>
                <a:srgbClr val="FFFFFF"/>
              </a:buClr>
              <a:buSzPct val="85000"/>
              <a:buFont typeface="Wingdings 2" charset="2"/>
              <a:buChar char="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2600" b="0" u="none" strike="noStrike">
                <a:solidFill>
                  <a:srgbClr val="FFFFFF"/>
                </a:solidFill>
                <a:effectLst/>
                <a:uFillTx/>
                <a:latin typeface="Constantia"/>
              </a:defRPr>
            </a:lvl6pPr>
            <a:lvl7pPr lvl="6" algn="l">
              <a:spcBef>
                <a:spcPts val="601"/>
              </a:spcBef>
              <a:buClr>
                <a:srgbClr val="FFFFFF"/>
              </a:buClr>
              <a:buSzPct val="85000"/>
              <a:buFont typeface="Wingdings 2" charset="2"/>
              <a:buChar char="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2600" b="0" u="none" strike="noStrike">
                <a:solidFill>
                  <a:srgbClr val="FFFFFF"/>
                </a:solidFill>
                <a:effectLst/>
                <a:uFillTx/>
                <a:latin typeface="Constantia"/>
              </a:defRPr>
            </a:lvl7pPr>
          </a:lstStyle>
          <a:p>
            <a:pPr marL="272880" indent="-272880" algn="l">
              <a:spcBef>
                <a:spcPts val="601"/>
              </a:spcBef>
              <a:buClr>
                <a:srgbClr val="F3A447"/>
              </a:buClr>
              <a:buSzPct val="85000"/>
              <a:buFont typeface="Wingdings 2" charset="2"/>
              <a:buChar char="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600" b="0" u="none" strike="noStrike">
                <a:solidFill>
                  <a:srgbClr val="FFFFFF"/>
                </a:solidFill>
                <a:effectLst/>
                <a:uFillTx/>
                <a:latin typeface="Constantia"/>
              </a:rPr>
              <a:t>Click to edit the outline text format</a:t>
            </a:r>
            <a:endParaRPr lang="en-US" sz="2600" b="0" u="none" strike="noStrike">
              <a:solidFill>
                <a:srgbClr val="FFFFFF"/>
              </a:solidFill>
              <a:effectLst/>
              <a:uFillTx/>
              <a:latin typeface="Constantia"/>
            </a:endParaRPr>
          </a:p>
          <a:p>
            <a:pPr marL="639720" lvl="1" indent="-272880" algn="l">
              <a:spcBef>
                <a:spcPts val="601"/>
              </a:spcBef>
              <a:buClr>
                <a:srgbClr val="D6903D"/>
              </a:buClr>
              <a:buSzPct val="85000"/>
              <a:buFont typeface="Wingdings 2" charset="2"/>
              <a:buChar char="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600" b="0" u="none" strike="noStrike">
                <a:solidFill>
                  <a:srgbClr val="FFFFFF"/>
                </a:solidFill>
                <a:effectLst/>
                <a:uFillTx/>
                <a:latin typeface="Constantia"/>
              </a:rPr>
              <a:t>Second Outline Level</a:t>
            </a:r>
            <a:endParaRPr lang="en-US" sz="2600" b="0" u="none" strike="noStrike">
              <a:solidFill>
                <a:srgbClr val="FFFFFF"/>
              </a:solidFill>
              <a:effectLst/>
              <a:uFillTx/>
              <a:latin typeface="Constantia"/>
            </a:endParaRPr>
          </a:p>
          <a:p>
            <a:pPr marL="1004760" lvl="2" indent="-228600" algn="l">
              <a:spcBef>
                <a:spcPts val="601"/>
              </a:spcBef>
              <a:buClr>
                <a:srgbClr val="B37732"/>
              </a:buClr>
              <a:buSzPct val="85000"/>
              <a:buFont typeface="Wingdings 2" charset="2"/>
              <a:buChar char="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600" b="0" u="none" strike="noStrike">
                <a:solidFill>
                  <a:srgbClr val="FFFFFF"/>
                </a:solidFill>
                <a:effectLst/>
                <a:uFillTx/>
                <a:latin typeface="Constantia"/>
              </a:rPr>
              <a:t>Third Outline Level</a:t>
            </a:r>
            <a:endParaRPr lang="en-US" sz="2600" b="0" u="none" strike="noStrike">
              <a:solidFill>
                <a:srgbClr val="FFFFFF"/>
              </a:solidFill>
              <a:effectLst/>
              <a:uFillTx/>
              <a:latin typeface="Constantia"/>
            </a:endParaRPr>
          </a:p>
          <a:p>
            <a:pPr marL="1279440" lvl="3" indent="-228600" algn="l">
              <a:spcBef>
                <a:spcPts val="601"/>
              </a:spcBef>
              <a:buClr>
                <a:srgbClr val="D6903D"/>
              </a:buClr>
              <a:buSzPct val="85000"/>
              <a:buFont typeface="Wingdings 2" charset="2"/>
              <a:buChar char="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600" b="0" u="none" strike="noStrike">
                <a:solidFill>
                  <a:srgbClr val="FFFFFF"/>
                </a:solidFill>
                <a:effectLst/>
                <a:uFillTx/>
                <a:latin typeface="Constantia"/>
              </a:rPr>
              <a:t>Fourth Outline Level</a:t>
            </a:r>
            <a:endParaRPr lang="en-US" sz="2600" b="0" u="none" strike="noStrike">
              <a:solidFill>
                <a:srgbClr val="FFFFFF"/>
              </a:solidFill>
              <a:effectLst/>
              <a:uFillTx/>
              <a:latin typeface="Constantia"/>
            </a:endParaRPr>
          </a:p>
          <a:p>
            <a:pPr marL="1554120" lvl="4" indent="-228600" algn="l">
              <a:spcBef>
                <a:spcPts val="601"/>
              </a:spcBef>
              <a:buClr>
                <a:srgbClr val="D6903D"/>
              </a:buClr>
              <a:buSzPct val="85000"/>
              <a:buFont typeface="Wingdings 2" charset="2"/>
              <a:buChar char="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600" b="0" u="none" strike="noStrike">
                <a:solidFill>
                  <a:srgbClr val="FFFFFF"/>
                </a:solidFill>
                <a:effectLst/>
                <a:uFillTx/>
                <a:latin typeface="Constantia"/>
              </a:rPr>
              <a:t>Fifth Outline Level</a:t>
            </a:r>
            <a:endParaRPr lang="en-US" sz="2600" b="0" u="none" strike="noStrike">
              <a:solidFill>
                <a:srgbClr val="FFFFFF"/>
              </a:solidFill>
              <a:effectLst/>
              <a:uFillTx/>
              <a:latin typeface="Constantia"/>
            </a:endParaRPr>
          </a:p>
          <a:p>
            <a:pPr marL="1554120" lvl="5" indent="-228600" algn="l">
              <a:spcBef>
                <a:spcPts val="601"/>
              </a:spcBef>
              <a:buClr>
                <a:srgbClr val="FFFFFF"/>
              </a:buClr>
              <a:buSzPct val="85000"/>
              <a:buFont typeface="Wingdings 2" charset="2"/>
              <a:buChar char="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600" b="0" u="none" strike="noStrike">
                <a:solidFill>
                  <a:srgbClr val="FFFFFF"/>
                </a:solidFill>
                <a:effectLst/>
                <a:uFillTx/>
                <a:latin typeface="Constantia"/>
              </a:rPr>
              <a:t>Sixth Outline Level</a:t>
            </a:r>
            <a:endParaRPr lang="en-US" sz="2600" b="0" u="none" strike="noStrike">
              <a:solidFill>
                <a:srgbClr val="FFFFFF"/>
              </a:solidFill>
              <a:effectLst/>
              <a:uFillTx/>
              <a:latin typeface="Constantia"/>
            </a:endParaRPr>
          </a:p>
          <a:p>
            <a:pPr marL="1554120" lvl="6" indent="-228600" algn="l">
              <a:spcBef>
                <a:spcPts val="601"/>
              </a:spcBef>
              <a:buClr>
                <a:srgbClr val="FFFFFF"/>
              </a:buClr>
              <a:buSzPct val="85000"/>
              <a:buFont typeface="Wingdings 2" charset="2"/>
              <a:buChar char="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600" b="0" u="none" strike="noStrike">
                <a:solidFill>
                  <a:srgbClr val="FFFFFF"/>
                </a:solidFill>
                <a:effectLst/>
                <a:uFillTx/>
                <a:latin typeface="Constantia"/>
              </a:rPr>
              <a:t>Seventh Outline Level</a:t>
            </a:r>
            <a:endParaRPr lang="en-US" sz="2600" b="0" u="none" strike="noStrike">
              <a:solidFill>
                <a:srgbClr val="FFFFFF"/>
              </a:solidFill>
              <a:effectLst/>
              <a:uFillTx/>
              <a:latin typeface="Constantia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200" b="0" u="none" strike="noStrike">
                <a:solidFill>
                  <a:srgbClr val="F9F9F9"/>
                </a:solidFill>
                <a:effectLst/>
                <a:uFillTx/>
                <a:latin typeface="Constantia"/>
              </a:defRPr>
            </a:lvl1pPr>
          </a:lstStyle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200" b="0" u="none" strike="noStrike">
                <a:solidFill>
                  <a:srgbClr val="F9F9F9"/>
                </a:solidFill>
                <a:effectLst/>
                <a:uFillTx/>
                <a:latin typeface="Constantia"/>
              </a:rPr>
              <a:t>Click to edit the title text format</a:t>
            </a:r>
            <a:endParaRPr lang="en-US" sz="4200" b="0" u="none" strike="noStrike">
              <a:solidFill>
                <a:srgbClr val="F9F9F9"/>
              </a:solidFill>
              <a:effectLst/>
              <a:uFillTx/>
              <a:latin typeface="Constantia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dt" idx="16"/>
          </p:nvPr>
        </p:nvSpPr>
        <p:spPr>
          <a:xfrm>
            <a:off x="5791320" y="6203520"/>
            <a:ext cx="2590560" cy="3841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l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200" b="0" u="none" strike="noStrike">
                <a:solidFill>
                  <a:srgbClr val="FEFAC9"/>
                </a:solidFill>
                <a:effectLst/>
                <a:uFillTx/>
                <a:latin typeface="Constantia"/>
              </a:defRPr>
            </a:lvl1pPr>
          </a:lstStyle>
          <a:p>
            <a:pPr indent="0" algn="l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4C00FB3-4A0F-45B6-88B3-74CDB737AB53}" type="datetime">
              <a:rPr lang="en-US" sz="1200" b="0" u="none" strike="noStrike">
                <a:solidFill>
                  <a:srgbClr val="FEFAC9"/>
                </a:solidFill>
                <a:effectLst/>
                <a:uFillTx/>
                <a:latin typeface="Constantia"/>
              </a:rPr>
              <a:t>07/11/26</a:t>
            </a:fld>
            <a:endParaRPr lang="en-US" sz="12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sldNum" idx="17"/>
          </p:nvPr>
        </p:nvSpPr>
        <p:spPr>
          <a:xfrm>
            <a:off x="8410320" y="6181560"/>
            <a:ext cx="609480" cy="45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l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600" b="0" u="none" strike="noStrike">
                <a:solidFill>
                  <a:srgbClr val="FEFAC9"/>
                </a:solidFill>
                <a:effectLst/>
                <a:uFillTx/>
                <a:latin typeface="Constantia"/>
              </a:defRPr>
            </a:lvl1pPr>
          </a:lstStyle>
          <a:p>
            <a:pPr indent="0" algn="l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BC13CB4-3497-4171-9214-B4730863F335}" type="slidenum">
              <a:rPr lang="en-GB" sz="1600" b="0" u="none" strike="noStrike">
                <a:solidFill>
                  <a:srgbClr val="FEFAC9"/>
                </a:solidFill>
                <a:effectLst/>
                <a:uFillTx/>
                <a:latin typeface="Constantia"/>
              </a:rPr>
              <a:t>&lt;number&gt;</a:t>
            </a:fld>
            <a:endParaRPr lang="en-US" sz="16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ftr" idx="18"/>
          </p:nvPr>
        </p:nvSpPr>
        <p:spPr>
          <a:xfrm>
            <a:off x="2133720" y="6203520"/>
            <a:ext cx="3581280" cy="3841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p>
            <a:pPr indent="0" algn="ctr">
              <a:spcBef>
                <a:spcPts val="15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" Target="slide2.xml"/><Relationship Id="rId3" Type="http://schemas.openxmlformats.org/officeDocument/2006/relationships/slide" Target="slide16.xml"/><Relationship Id="rId4" Type="http://schemas.openxmlformats.org/officeDocument/2006/relationships/slide" Target="slide19.xml"/><Relationship Id="rId5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hyperlink" Target="http://ggbtu.be/mXCjTes6d" TargetMode="External"/><Relationship Id="rId2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4.gif"/><Relationship Id="rId2" Type="http://schemas.openxmlformats.org/officeDocument/2006/relationships/image" Target="../media/image1.gif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4.gif"/><Relationship Id="rId2" Type="http://schemas.openxmlformats.org/officeDocument/2006/relationships/image" Target="../media/image1.gif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5.wmf"/><Relationship Id="rId3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gif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.gif"/><Relationship Id="rId3" Type="http://schemas.openxmlformats.org/officeDocument/2006/relationships/slideLayout" Target="../slideLayouts/slideLayout4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4.gif"/><Relationship Id="rId2" Type="http://schemas.openxmlformats.org/officeDocument/2006/relationships/image" Target="../media/image1.gif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.gif"/><Relationship Id="rId3" Type="http://schemas.openxmlformats.org/officeDocument/2006/relationships/slideLayout" Target="../slideLayouts/slideLayout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19"/>
          <p:cNvSpPr/>
          <p:nvPr/>
        </p:nvSpPr>
        <p:spPr>
          <a:xfrm>
            <a:off x="33526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www.mathsrevision.com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1599840" y="304560"/>
            <a:ext cx="5761080" cy="1431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Functions</a:t>
            </a:r>
            <a:endParaRPr lang="en-US" sz="4800" b="1" u="none" strike="noStrike">
              <a:solidFill>
                <a:srgbClr val="EEF82A"/>
              </a:solidFill>
              <a:effectLst/>
              <a:uFillTx/>
              <a:latin typeface="Comic Sans MS"/>
            </a:endParaRPr>
          </a:p>
        </p:txBody>
      </p:sp>
      <p:pic>
        <p:nvPicPr>
          <p:cNvPr id="78" name="Picture 4" descr="Office Objects 0572"/>
          <p:cNvPicPr/>
          <p:nvPr/>
        </p:nvPicPr>
        <p:blipFill>
          <a:blip r:embed="rId1"/>
          <a:stretch/>
        </p:blipFill>
        <p:spPr>
          <a:xfrm>
            <a:off x="7246800" y="2379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9" name="Text Box 5"/>
          <p:cNvSpPr/>
          <p:nvPr/>
        </p:nvSpPr>
        <p:spPr>
          <a:xfrm>
            <a:off x="1944720" y="2465280"/>
            <a:ext cx="39574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9F911"/>
                </a:solidFill>
                <a:effectLst/>
                <a:uFillTx/>
                <a:latin typeface="Comic Sans MS"/>
                <a:ea typeface="Arial"/>
              </a:rPr>
              <a:t>Functions &amp; Graphs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0" name="Text Box 6"/>
          <p:cNvSpPr/>
          <p:nvPr/>
        </p:nvSpPr>
        <p:spPr>
          <a:xfrm>
            <a:off x="1944720" y="3059280"/>
            <a:ext cx="39132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9F911"/>
                </a:solidFill>
                <a:effectLst/>
                <a:uFillTx/>
                <a:latin typeface="Comic Sans MS"/>
                <a:ea typeface="Arial"/>
              </a:rPr>
              <a:t>Composite  Functions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1" name="AutoShape 8">
            <a:hlinkClick r:id="rId2" action="ppaction://hlinksldjump"/>
          </p:cNvPr>
          <p:cNvSpPr/>
          <p:nvPr/>
        </p:nvSpPr>
        <p:spPr>
          <a:xfrm>
            <a:off x="1252440" y="2532240"/>
            <a:ext cx="482760" cy="387000"/>
          </a:xfrm>
          <a:custGeom>
            <a:avLst/>
            <a:gdLst>
              <a:gd name="textAreaLeft" fmla="*/ 24840 w 482760"/>
              <a:gd name="textAreaRight" fmla="*/ 457920 w 482760"/>
              <a:gd name="textAreaTop" fmla="*/ 24840 h 387000"/>
              <a:gd name="textAreaBottom" fmla="*/ 362160 h 387000"/>
            </a:gdLst>
            <a:ahLst/>
            <a:cxnLst/>
            <a:rect l="textAreaLeft" t="textAreaTop" r="textAreaRight" b="textAreaBottom"/>
            <a:pathLst>
              <a:path w="26940" h="21600">
                <a:moveTo>
                  <a:pt x="0" y="0"/>
                </a:moveTo>
                <a:lnTo>
                  <a:pt x="26940" y="0"/>
                </a:lnTo>
                <a:lnTo>
                  <a:pt x="26940" y="21600"/>
                </a:lnTo>
                <a:lnTo>
                  <a:pt x="0" y="21600"/>
                </a:lnTo>
                <a:close/>
              </a:path>
              <a:path fill="lightenLess" w="26940" h="21600">
                <a:moveTo>
                  <a:pt x="0" y="0"/>
                </a:moveTo>
                <a:lnTo>
                  <a:pt x="26940" y="0"/>
                </a:lnTo>
                <a:lnTo>
                  <a:pt x="25540" y="1400"/>
                </a:lnTo>
                <a:lnTo>
                  <a:pt x="1400" y="1400"/>
                </a:lnTo>
                <a:close/>
              </a:path>
              <a:path fill="darken" w="26940" h="21600">
                <a:moveTo>
                  <a:pt x="26940" y="0"/>
                </a:moveTo>
                <a:lnTo>
                  <a:pt x="26940" y="21600"/>
                </a:lnTo>
                <a:lnTo>
                  <a:pt x="25540" y="20200"/>
                </a:lnTo>
                <a:lnTo>
                  <a:pt x="25540" y="1400"/>
                </a:lnTo>
                <a:close/>
              </a:path>
              <a:path fill="darkenLess" w="26940" h="21600">
                <a:moveTo>
                  <a:pt x="26940" y="21600"/>
                </a:moveTo>
                <a:lnTo>
                  <a:pt x="0" y="21600"/>
                </a:lnTo>
                <a:lnTo>
                  <a:pt x="1400" y="20200"/>
                </a:lnTo>
                <a:lnTo>
                  <a:pt x="25540" y="20200"/>
                </a:lnTo>
                <a:close/>
              </a:path>
              <a:path fill="lighten" w="26940" h="21600">
                <a:moveTo>
                  <a:pt x="0" y="21600"/>
                </a:moveTo>
                <a:lnTo>
                  <a:pt x="0" y="0"/>
                </a:lnTo>
                <a:lnTo>
                  <a:pt x="1400" y="1400"/>
                </a:lnTo>
                <a:lnTo>
                  <a:pt x="1400" y="20200"/>
                </a:lnTo>
                <a:close/>
              </a:path>
              <a:path fill="darken" w="26940" h="21600">
                <a:moveTo>
                  <a:pt x="6463" y="3794"/>
                </a:moveTo>
                <a:lnTo>
                  <a:pt x="20476" y="10800"/>
                </a:lnTo>
                <a:lnTo>
                  <a:pt x="6463" y="17806"/>
                </a:lnTo>
                <a:close/>
              </a:path>
            </a:pathLst>
          </a:custGeom>
          <a:solidFill>
            <a:srgbClr val="00FF00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2" name="AutoShape 11">
            <a:hlinkClick r:id="rId3" action="ppaction://hlinksldjump"/>
          </p:cNvPr>
          <p:cNvSpPr/>
          <p:nvPr/>
        </p:nvSpPr>
        <p:spPr>
          <a:xfrm>
            <a:off x="1252440" y="3121200"/>
            <a:ext cx="500040" cy="398160"/>
          </a:xfrm>
          <a:custGeom>
            <a:avLst/>
            <a:gdLst>
              <a:gd name="textAreaLeft" fmla="*/ 25560 w 500040"/>
              <a:gd name="textAreaRight" fmla="*/ 474480 w 500040"/>
              <a:gd name="textAreaTop" fmla="*/ 25560 h 398160"/>
              <a:gd name="textAreaBottom" fmla="*/ 372600 h 398160"/>
            </a:gdLst>
            <a:ahLst/>
            <a:cxnLst/>
            <a:rect l="textAreaLeft" t="textAreaTop" r="textAreaRight" b="textAreaBottom"/>
            <a:pathLst>
              <a:path w="27122" h="21600">
                <a:moveTo>
                  <a:pt x="0" y="0"/>
                </a:moveTo>
                <a:lnTo>
                  <a:pt x="27122" y="0"/>
                </a:lnTo>
                <a:lnTo>
                  <a:pt x="27122" y="21600"/>
                </a:lnTo>
                <a:lnTo>
                  <a:pt x="0" y="21600"/>
                </a:lnTo>
                <a:close/>
              </a:path>
              <a:path fill="lightenLess" w="27122" h="21600">
                <a:moveTo>
                  <a:pt x="0" y="0"/>
                </a:moveTo>
                <a:lnTo>
                  <a:pt x="27122" y="0"/>
                </a:lnTo>
                <a:lnTo>
                  <a:pt x="25722" y="1400"/>
                </a:lnTo>
                <a:lnTo>
                  <a:pt x="1400" y="1400"/>
                </a:lnTo>
                <a:close/>
              </a:path>
              <a:path fill="darken" w="27122" h="21600">
                <a:moveTo>
                  <a:pt x="27122" y="0"/>
                </a:moveTo>
                <a:lnTo>
                  <a:pt x="27122" y="21600"/>
                </a:lnTo>
                <a:lnTo>
                  <a:pt x="25722" y="20200"/>
                </a:lnTo>
                <a:lnTo>
                  <a:pt x="25722" y="1400"/>
                </a:lnTo>
                <a:close/>
              </a:path>
              <a:path fill="darkenLess" w="27122" h="21600">
                <a:moveTo>
                  <a:pt x="27122" y="21600"/>
                </a:moveTo>
                <a:lnTo>
                  <a:pt x="0" y="21600"/>
                </a:lnTo>
                <a:lnTo>
                  <a:pt x="1400" y="20200"/>
                </a:lnTo>
                <a:lnTo>
                  <a:pt x="25722" y="20200"/>
                </a:lnTo>
                <a:close/>
              </a:path>
              <a:path fill="lighten" w="27122" h="21600">
                <a:moveTo>
                  <a:pt x="0" y="21600"/>
                </a:moveTo>
                <a:lnTo>
                  <a:pt x="0" y="0"/>
                </a:lnTo>
                <a:lnTo>
                  <a:pt x="1400" y="1400"/>
                </a:lnTo>
                <a:lnTo>
                  <a:pt x="1400" y="20200"/>
                </a:lnTo>
                <a:close/>
              </a:path>
              <a:path fill="darken" w="27122" h="21600">
                <a:moveTo>
                  <a:pt x="6554" y="3794"/>
                </a:moveTo>
                <a:lnTo>
                  <a:pt x="20567" y="10800"/>
                </a:lnTo>
                <a:lnTo>
                  <a:pt x="6554" y="17806"/>
                </a:lnTo>
                <a:close/>
              </a:path>
            </a:pathLst>
          </a:custGeom>
          <a:solidFill>
            <a:srgbClr val="00FFF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3" name="Text Box 10"/>
          <p:cNvSpPr/>
          <p:nvPr/>
        </p:nvSpPr>
        <p:spPr>
          <a:xfrm>
            <a:off x="2030400" y="4659480"/>
            <a:ext cx="53532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9F911"/>
                </a:solidFill>
                <a:effectLst/>
                <a:uFillTx/>
                <a:latin typeface="Comic Sans MS"/>
                <a:ea typeface="Arial"/>
              </a:rPr>
              <a:t>Exam Type Questions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9F911"/>
                </a:solidFill>
                <a:effectLst/>
                <a:uFillTx/>
                <a:latin typeface="Comic Sans MS"/>
                <a:ea typeface="Arial"/>
              </a:rPr>
              <a:t>See Quadratic Functions section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4" name="Text Box 6"/>
          <p:cNvSpPr/>
          <p:nvPr/>
        </p:nvSpPr>
        <p:spPr>
          <a:xfrm>
            <a:off x="1944720" y="3668760"/>
            <a:ext cx="46292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9F911"/>
                </a:solidFill>
                <a:effectLst/>
                <a:uFillTx/>
                <a:latin typeface="Comic Sans MS"/>
                <a:ea typeface="Arial"/>
              </a:rPr>
              <a:t>The Quadratic Function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5" name="AutoShape 11">
            <a:hlinkClick r:id="rId4" action="ppaction://hlinksldjump"/>
          </p:cNvPr>
          <p:cNvSpPr/>
          <p:nvPr/>
        </p:nvSpPr>
        <p:spPr>
          <a:xfrm>
            <a:off x="1252440" y="3730680"/>
            <a:ext cx="500040" cy="398520"/>
          </a:xfrm>
          <a:custGeom>
            <a:avLst/>
            <a:gdLst>
              <a:gd name="textAreaLeft" fmla="*/ 25560 w 500040"/>
              <a:gd name="textAreaRight" fmla="*/ 474480 w 500040"/>
              <a:gd name="textAreaTop" fmla="*/ 25560 h 398520"/>
              <a:gd name="textAreaBottom" fmla="*/ 372960 h 398520"/>
            </a:gdLst>
            <a:ahLst/>
            <a:cxnLst/>
            <a:rect l="textAreaLeft" t="textAreaTop" r="textAreaRight" b="textAreaBottom"/>
            <a:pathLst>
              <a:path w="27097" h="21600">
                <a:moveTo>
                  <a:pt x="0" y="0"/>
                </a:moveTo>
                <a:lnTo>
                  <a:pt x="27097" y="0"/>
                </a:lnTo>
                <a:lnTo>
                  <a:pt x="27097" y="21600"/>
                </a:lnTo>
                <a:lnTo>
                  <a:pt x="0" y="21600"/>
                </a:lnTo>
                <a:close/>
              </a:path>
              <a:path fill="lightenLess" w="27097" h="21600">
                <a:moveTo>
                  <a:pt x="0" y="0"/>
                </a:moveTo>
                <a:lnTo>
                  <a:pt x="27097" y="0"/>
                </a:lnTo>
                <a:lnTo>
                  <a:pt x="25697" y="1400"/>
                </a:lnTo>
                <a:lnTo>
                  <a:pt x="1400" y="1400"/>
                </a:lnTo>
                <a:close/>
              </a:path>
              <a:path fill="darken" w="27097" h="21600">
                <a:moveTo>
                  <a:pt x="27097" y="0"/>
                </a:moveTo>
                <a:lnTo>
                  <a:pt x="27097" y="21600"/>
                </a:lnTo>
                <a:lnTo>
                  <a:pt x="25697" y="20200"/>
                </a:lnTo>
                <a:lnTo>
                  <a:pt x="25697" y="1400"/>
                </a:lnTo>
                <a:close/>
              </a:path>
              <a:path fill="darkenLess" w="27097" h="21600">
                <a:moveTo>
                  <a:pt x="27097" y="21600"/>
                </a:moveTo>
                <a:lnTo>
                  <a:pt x="0" y="21600"/>
                </a:lnTo>
                <a:lnTo>
                  <a:pt x="1400" y="20200"/>
                </a:lnTo>
                <a:lnTo>
                  <a:pt x="25697" y="20200"/>
                </a:lnTo>
                <a:close/>
              </a:path>
              <a:path fill="lighten" w="27097" h="21600">
                <a:moveTo>
                  <a:pt x="0" y="21600"/>
                </a:moveTo>
                <a:lnTo>
                  <a:pt x="0" y="0"/>
                </a:lnTo>
                <a:lnTo>
                  <a:pt x="1400" y="1400"/>
                </a:lnTo>
                <a:lnTo>
                  <a:pt x="1400" y="20200"/>
                </a:lnTo>
                <a:close/>
              </a:path>
              <a:path fill="darken" w="27097" h="21600">
                <a:moveTo>
                  <a:pt x="6542" y="3794"/>
                </a:moveTo>
                <a:lnTo>
                  <a:pt x="20555" y="10800"/>
                </a:lnTo>
                <a:lnTo>
                  <a:pt x="6542" y="17806"/>
                </a:lnTo>
                <a:close/>
              </a:path>
            </a:pathLst>
          </a:custGeom>
          <a:solidFill>
            <a:srgbClr val="000000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 Box 3"/>
          <p:cNvSpPr/>
          <p:nvPr/>
        </p:nvSpPr>
        <p:spPr>
          <a:xfrm>
            <a:off x="1104840" y="2006640"/>
            <a:ext cx="7802640" cy="11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For the function    g(x) = x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2 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+ x 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Calculate g(0) , g(3) and g(2a)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01" name="Text Box 6"/>
          <p:cNvSpPr/>
          <p:nvPr/>
        </p:nvSpPr>
        <p:spPr>
          <a:xfrm>
            <a:off x="4172040" y="3726000"/>
            <a:ext cx="12682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g(0) = 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02" name="TextBox 17"/>
          <p:cNvSpPr/>
          <p:nvPr/>
        </p:nvSpPr>
        <p:spPr>
          <a:xfrm>
            <a:off x="845640" y="1384200"/>
            <a:ext cx="15055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Examples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03" name="Text Box 6"/>
          <p:cNvSpPr/>
          <p:nvPr/>
        </p:nvSpPr>
        <p:spPr>
          <a:xfrm>
            <a:off x="4216320" y="4470480"/>
            <a:ext cx="11937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g(3) = 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04" name="Text Box 6"/>
          <p:cNvSpPr/>
          <p:nvPr/>
        </p:nvSpPr>
        <p:spPr>
          <a:xfrm>
            <a:off x="4216320" y="5216400"/>
            <a:ext cx="13762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g(2a) = 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05" name="Rectangle 21"/>
          <p:cNvSpPr/>
          <p:nvPr/>
        </p:nvSpPr>
        <p:spPr>
          <a:xfrm>
            <a:off x="1022400" y="3711600"/>
            <a:ext cx="27270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g(x) = x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2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+ x 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Wingdings"/>
                <a:ea typeface="Wingdings"/>
              </a:rPr>
              <a:t>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06" name="Title 20"/>
          <p:cNvSpPr/>
          <p:nvPr/>
        </p:nvSpPr>
        <p:spPr>
          <a:xfrm>
            <a:off x="762120" y="539640"/>
            <a:ext cx="7543800" cy="85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0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Function Notation</a:t>
            </a:r>
            <a:endParaRPr lang="en-US" sz="4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07" name="Text Box 6"/>
          <p:cNvSpPr/>
          <p:nvPr/>
        </p:nvSpPr>
        <p:spPr>
          <a:xfrm>
            <a:off x="5208480" y="3727440"/>
            <a:ext cx="15732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0</a:t>
            </a:r>
            <a:r>
              <a:rPr lang="en-GB" sz="28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+ 0 = 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08" name="Text Box 6"/>
          <p:cNvSpPr/>
          <p:nvPr/>
        </p:nvSpPr>
        <p:spPr>
          <a:xfrm>
            <a:off x="6640560" y="3727440"/>
            <a:ext cx="4921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0 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09" name="Text Box 6"/>
          <p:cNvSpPr/>
          <p:nvPr/>
        </p:nvSpPr>
        <p:spPr>
          <a:xfrm>
            <a:off x="5237280" y="4470480"/>
            <a:ext cx="15602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3</a:t>
            </a:r>
            <a:r>
              <a:rPr lang="en-GB" sz="28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+ 3 =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10" name="Text Box 6"/>
          <p:cNvSpPr/>
          <p:nvPr/>
        </p:nvSpPr>
        <p:spPr>
          <a:xfrm>
            <a:off x="6548400" y="4470480"/>
            <a:ext cx="7509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12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11" name="Text Box 6"/>
          <p:cNvSpPr/>
          <p:nvPr/>
        </p:nvSpPr>
        <p:spPr>
          <a:xfrm>
            <a:off x="5443560" y="5216400"/>
            <a:ext cx="19699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(2a)</a:t>
            </a:r>
            <a:r>
              <a:rPr lang="en-GB" sz="28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+2a =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12" name="Text Box 6"/>
          <p:cNvSpPr/>
          <p:nvPr/>
        </p:nvSpPr>
        <p:spPr>
          <a:xfrm>
            <a:off x="7264440" y="5216400"/>
            <a:ext cx="18795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4a</a:t>
            </a:r>
            <a:r>
              <a:rPr lang="en-GB" sz="28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+ 2a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74" dur="indefinite" restart="never" nodeType="tmRoot">
          <p:childTnLst>
            <p:seq>
              <p:cTn id="375" dur="indefinite" nodeType="mainSeq">
                <p:childTnLst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80" dur="8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81" dur="8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2" dur="8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8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92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9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02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0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1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>
                      <p:stCondLst>
                        <p:cond delay="indefinite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1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22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2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extBox 44"/>
          <p:cNvSpPr/>
          <p:nvPr/>
        </p:nvSpPr>
        <p:spPr>
          <a:xfrm>
            <a:off x="785880" y="2014560"/>
            <a:ext cx="8358120" cy="50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68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7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We will be using a formula to represent a function</a:t>
            </a:r>
            <a:endParaRPr lang="en-US" sz="27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14" name="TextBox 49"/>
          <p:cNvSpPr/>
          <p:nvPr/>
        </p:nvSpPr>
        <p:spPr>
          <a:xfrm>
            <a:off x="2845440" y="2824200"/>
            <a:ext cx="92592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f(x)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15" name="TextBox 51"/>
          <p:cNvSpPr/>
          <p:nvPr/>
        </p:nvSpPr>
        <p:spPr>
          <a:xfrm>
            <a:off x="4456800" y="2824200"/>
            <a:ext cx="95400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h(x)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16" name="TextBox 58"/>
          <p:cNvSpPr/>
          <p:nvPr/>
        </p:nvSpPr>
        <p:spPr>
          <a:xfrm>
            <a:off x="6096600" y="2824200"/>
            <a:ext cx="93492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g(x)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17" name="TextBox 59"/>
          <p:cNvSpPr/>
          <p:nvPr/>
        </p:nvSpPr>
        <p:spPr>
          <a:xfrm>
            <a:off x="925920" y="3605040"/>
            <a:ext cx="15512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Example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18" name="TextBox 60"/>
          <p:cNvSpPr/>
          <p:nvPr/>
        </p:nvSpPr>
        <p:spPr>
          <a:xfrm>
            <a:off x="956880" y="4297320"/>
            <a:ext cx="6672600" cy="11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Consider the function f(x) = 3x + 1 and 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the set of x-values { -1, 0 , 1 , 2 ,3 } 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19" name="TextBox 62"/>
          <p:cNvSpPr/>
          <p:nvPr/>
        </p:nvSpPr>
        <p:spPr>
          <a:xfrm>
            <a:off x="961920" y="5765760"/>
            <a:ext cx="74120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Find the value of f(-1) ....f(3) and plot them.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20" name="Rectangle 11"/>
          <p:cNvSpPr/>
          <p:nvPr/>
        </p:nvSpPr>
        <p:spPr>
          <a:xfrm>
            <a:off x="1060560" y="495360"/>
            <a:ext cx="720072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lnSpc>
                <a:spcPct val="100000"/>
              </a:lnSpc>
              <a:spcBef>
                <a:spcPts val="2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Sketching Function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28" dur="indefinite" restart="never" nodeType="tmRoot">
          <p:childTnLst>
            <p:seq>
              <p:cTn id="429" dur="indefinite" nodeType="mainSeq">
                <p:childTnLst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434" dur="8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435" dur="8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6" dur="8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7" fill="hold">
                      <p:stCondLst>
                        <p:cond delay="indefinite"/>
                      </p:stCondLst>
                      <p:childTnLst>
                        <p:par>
                          <p:cTn id="438" fill="hold">
                            <p:stCondLst>
                              <p:cond delay="0"/>
                            </p:stCondLst>
                            <p:childTnLst>
                              <p:par>
                                <p:cTn id="43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441" dur="8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442" dur="8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3" dur="8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4" fill="hold">
                      <p:stCondLst>
                        <p:cond delay="indefinite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448" dur="8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449" dur="8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0" dur="8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1" fill="hold">
                      <p:stCondLst>
                        <p:cond delay="indefinite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455" dur="8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456" dur="8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7" dur="8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320"/>
                            </p:stCondLst>
                            <p:childTnLst>
                              <p:par>
                                <p:cTn id="459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461" dur="8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462" dur="8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3" dur="8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2720"/>
                            </p:stCondLst>
                            <p:childTnLst>
                              <p:par>
                                <p:cTn id="465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467" dur="8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468" dur="8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9" dur="8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roup 457"/>
          <p:cNvGrpSpPr/>
          <p:nvPr/>
        </p:nvGrpSpPr>
        <p:grpSpPr>
          <a:xfrm>
            <a:off x="4398840" y="3162240"/>
            <a:ext cx="147600" cy="114120"/>
            <a:chOff x="4398840" y="3162240"/>
            <a:chExt cx="147600" cy="114120"/>
          </a:xfrm>
        </p:grpSpPr>
        <p:sp>
          <p:nvSpPr>
            <p:cNvPr id="222" name="Line 458"/>
            <p:cNvSpPr/>
            <p:nvPr/>
          </p:nvSpPr>
          <p:spPr>
            <a:xfrm>
              <a:off x="4417920" y="3162240"/>
              <a:ext cx="95400" cy="114120"/>
            </a:xfrm>
            <a:prstGeom prst="line">
              <a:avLst/>
            </a:prstGeom>
            <a:ln w="2844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23" name="Line 459"/>
            <p:cNvSpPr/>
            <p:nvPr/>
          </p:nvSpPr>
          <p:spPr>
            <a:xfrm flipV="1">
              <a:off x="4398840" y="3171600"/>
              <a:ext cx="147600" cy="100080"/>
            </a:xfrm>
            <a:prstGeom prst="line">
              <a:avLst/>
            </a:prstGeom>
            <a:ln w="2844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224" name="Date Placeholder 1"/>
          <p:cNvSpPr/>
          <p:nvPr/>
        </p:nvSpPr>
        <p:spPr>
          <a:xfrm>
            <a:off x="45720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FEBC46E-1250-4C06-B4C8-475B970E716B}" type="datetime5"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11 Jul 2026</a:t>
            </a:fld>
            <a:endParaRPr lang="en-US" sz="1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25" name="Footer Placeholder 2"/>
          <p:cNvSpPr/>
          <p:nvPr/>
        </p:nvSpPr>
        <p:spPr>
          <a:xfrm>
            <a:off x="3124080" y="6245280"/>
            <a:ext cx="333720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Created by Mr. Lafferty Maths Dept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226" name="Group 2"/>
          <p:cNvGrpSpPr/>
          <p:nvPr/>
        </p:nvGrpSpPr>
        <p:grpSpPr>
          <a:xfrm>
            <a:off x="1689120" y="501480"/>
            <a:ext cx="5657760" cy="5650560"/>
            <a:chOff x="1689120" y="501480"/>
            <a:chExt cx="5657760" cy="5650560"/>
          </a:xfrm>
        </p:grpSpPr>
        <p:grpSp>
          <p:nvGrpSpPr>
            <p:cNvPr id="227" name="Group 3"/>
            <p:cNvGrpSpPr/>
            <p:nvPr/>
          </p:nvGrpSpPr>
          <p:grpSpPr>
            <a:xfrm>
              <a:off x="1974960" y="977760"/>
              <a:ext cx="4984560" cy="4984920"/>
              <a:chOff x="1974960" y="977760"/>
              <a:chExt cx="4984560" cy="4984920"/>
            </a:xfrm>
          </p:grpSpPr>
          <p:grpSp>
            <p:nvGrpSpPr>
              <p:cNvPr id="228" name="Group 4"/>
              <p:cNvGrpSpPr/>
              <p:nvPr/>
            </p:nvGrpSpPr>
            <p:grpSpPr>
              <a:xfrm>
                <a:off x="1974960" y="977760"/>
                <a:ext cx="4984560" cy="4984920"/>
                <a:chOff x="1974960" y="977760"/>
                <a:chExt cx="4984560" cy="4984920"/>
              </a:xfrm>
            </p:grpSpPr>
            <p:sp>
              <p:nvSpPr>
                <p:cNvPr id="229" name="Rectangle 5"/>
                <p:cNvSpPr/>
                <p:nvPr/>
              </p:nvSpPr>
              <p:spPr>
                <a:xfrm>
                  <a:off x="2971800" y="9777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30" name="Rectangle 6"/>
                <p:cNvSpPr/>
                <p:nvPr/>
              </p:nvSpPr>
              <p:spPr>
                <a:xfrm>
                  <a:off x="3220920" y="9777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31" name="Rectangle 7"/>
                <p:cNvSpPr/>
                <p:nvPr/>
              </p:nvSpPr>
              <p:spPr>
                <a:xfrm>
                  <a:off x="3470400" y="9777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32" name="Rectangle 8"/>
                <p:cNvSpPr/>
                <p:nvPr/>
              </p:nvSpPr>
              <p:spPr>
                <a:xfrm>
                  <a:off x="3719520" y="9777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33" name="Rectangle 9"/>
                <p:cNvSpPr/>
                <p:nvPr/>
              </p:nvSpPr>
              <p:spPr>
                <a:xfrm>
                  <a:off x="1974960" y="9777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34" name="Rectangle 10"/>
                <p:cNvSpPr/>
                <p:nvPr/>
              </p:nvSpPr>
              <p:spPr>
                <a:xfrm>
                  <a:off x="2224080" y="9777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35" name="Rectangle 11"/>
                <p:cNvSpPr/>
                <p:nvPr/>
              </p:nvSpPr>
              <p:spPr>
                <a:xfrm>
                  <a:off x="2473200" y="9777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36" name="Rectangle 12"/>
                <p:cNvSpPr/>
                <p:nvPr/>
              </p:nvSpPr>
              <p:spPr>
                <a:xfrm>
                  <a:off x="2722680" y="9777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37" name="Rectangle 13"/>
                <p:cNvSpPr/>
                <p:nvPr/>
              </p:nvSpPr>
              <p:spPr>
                <a:xfrm>
                  <a:off x="3968640" y="9777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38" name="Rectangle 14"/>
                <p:cNvSpPr/>
                <p:nvPr/>
              </p:nvSpPr>
              <p:spPr>
                <a:xfrm>
                  <a:off x="4218120" y="9777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39" name="Rectangle 15"/>
                <p:cNvSpPr/>
                <p:nvPr/>
              </p:nvSpPr>
              <p:spPr>
                <a:xfrm>
                  <a:off x="5464080" y="9777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40" name="Rectangle 16"/>
                <p:cNvSpPr/>
                <p:nvPr/>
              </p:nvSpPr>
              <p:spPr>
                <a:xfrm>
                  <a:off x="5713560" y="9777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41" name="Rectangle 17"/>
                <p:cNvSpPr/>
                <p:nvPr/>
              </p:nvSpPr>
              <p:spPr>
                <a:xfrm>
                  <a:off x="5962680" y="9777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42" name="Rectangle 18"/>
                <p:cNvSpPr/>
                <p:nvPr/>
              </p:nvSpPr>
              <p:spPr>
                <a:xfrm>
                  <a:off x="6211800" y="9777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43" name="Rectangle 19"/>
                <p:cNvSpPr/>
                <p:nvPr/>
              </p:nvSpPr>
              <p:spPr>
                <a:xfrm>
                  <a:off x="4467240" y="9777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44" name="Rectangle 20"/>
                <p:cNvSpPr/>
                <p:nvPr/>
              </p:nvSpPr>
              <p:spPr>
                <a:xfrm>
                  <a:off x="4716360" y="9777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45" name="Rectangle 21"/>
                <p:cNvSpPr/>
                <p:nvPr/>
              </p:nvSpPr>
              <p:spPr>
                <a:xfrm>
                  <a:off x="4965840" y="9777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46" name="Rectangle 22"/>
                <p:cNvSpPr/>
                <p:nvPr/>
              </p:nvSpPr>
              <p:spPr>
                <a:xfrm>
                  <a:off x="5214960" y="9777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47" name="Rectangle 23"/>
                <p:cNvSpPr/>
                <p:nvPr/>
              </p:nvSpPr>
              <p:spPr>
                <a:xfrm>
                  <a:off x="6461280" y="9777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48" name="Rectangle 24"/>
                <p:cNvSpPr/>
                <p:nvPr/>
              </p:nvSpPr>
              <p:spPr>
                <a:xfrm>
                  <a:off x="6710400" y="9777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49" name="Rectangle 25"/>
                <p:cNvSpPr/>
                <p:nvPr/>
              </p:nvSpPr>
              <p:spPr>
                <a:xfrm>
                  <a:off x="2971800" y="12268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50" name="Rectangle 26"/>
                <p:cNvSpPr/>
                <p:nvPr/>
              </p:nvSpPr>
              <p:spPr>
                <a:xfrm>
                  <a:off x="3220920" y="122688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51" name="Rectangle 27"/>
                <p:cNvSpPr/>
                <p:nvPr/>
              </p:nvSpPr>
              <p:spPr>
                <a:xfrm>
                  <a:off x="3470400" y="12268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52" name="Rectangle 28"/>
                <p:cNvSpPr/>
                <p:nvPr/>
              </p:nvSpPr>
              <p:spPr>
                <a:xfrm>
                  <a:off x="3719520" y="12268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53" name="Rectangle 29"/>
                <p:cNvSpPr/>
                <p:nvPr/>
              </p:nvSpPr>
              <p:spPr>
                <a:xfrm>
                  <a:off x="1974960" y="12268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54" name="Rectangle 30"/>
                <p:cNvSpPr/>
                <p:nvPr/>
              </p:nvSpPr>
              <p:spPr>
                <a:xfrm>
                  <a:off x="2224080" y="12268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55" name="Rectangle 31"/>
                <p:cNvSpPr/>
                <p:nvPr/>
              </p:nvSpPr>
              <p:spPr>
                <a:xfrm>
                  <a:off x="2473200" y="122688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56" name="Rectangle 32"/>
                <p:cNvSpPr/>
                <p:nvPr/>
              </p:nvSpPr>
              <p:spPr>
                <a:xfrm>
                  <a:off x="2722680" y="12268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57" name="Rectangle 33"/>
                <p:cNvSpPr/>
                <p:nvPr/>
              </p:nvSpPr>
              <p:spPr>
                <a:xfrm>
                  <a:off x="3968640" y="122688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58" name="Rectangle 34"/>
                <p:cNvSpPr/>
                <p:nvPr/>
              </p:nvSpPr>
              <p:spPr>
                <a:xfrm>
                  <a:off x="4218120" y="12268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59" name="Rectangle 35"/>
                <p:cNvSpPr/>
                <p:nvPr/>
              </p:nvSpPr>
              <p:spPr>
                <a:xfrm>
                  <a:off x="5464080" y="122688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60" name="Rectangle 36"/>
                <p:cNvSpPr/>
                <p:nvPr/>
              </p:nvSpPr>
              <p:spPr>
                <a:xfrm>
                  <a:off x="5713560" y="12268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61" name="Rectangle 37"/>
                <p:cNvSpPr/>
                <p:nvPr/>
              </p:nvSpPr>
              <p:spPr>
                <a:xfrm>
                  <a:off x="5962680" y="12268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62" name="Rectangle 38"/>
                <p:cNvSpPr/>
                <p:nvPr/>
              </p:nvSpPr>
              <p:spPr>
                <a:xfrm>
                  <a:off x="6211800" y="122688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63" name="Rectangle 39"/>
                <p:cNvSpPr/>
                <p:nvPr/>
              </p:nvSpPr>
              <p:spPr>
                <a:xfrm>
                  <a:off x="4467240" y="12268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64" name="Rectangle 40"/>
                <p:cNvSpPr/>
                <p:nvPr/>
              </p:nvSpPr>
              <p:spPr>
                <a:xfrm>
                  <a:off x="4716360" y="122688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65" name="Rectangle 41"/>
                <p:cNvSpPr/>
                <p:nvPr/>
              </p:nvSpPr>
              <p:spPr>
                <a:xfrm>
                  <a:off x="4965840" y="12268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66" name="Rectangle 42"/>
                <p:cNvSpPr/>
                <p:nvPr/>
              </p:nvSpPr>
              <p:spPr>
                <a:xfrm>
                  <a:off x="5214960" y="12268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67" name="Rectangle 43"/>
                <p:cNvSpPr/>
                <p:nvPr/>
              </p:nvSpPr>
              <p:spPr>
                <a:xfrm>
                  <a:off x="6461280" y="12268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68" name="Rectangle 44"/>
                <p:cNvSpPr/>
                <p:nvPr/>
              </p:nvSpPr>
              <p:spPr>
                <a:xfrm>
                  <a:off x="6710400" y="12268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69" name="Rectangle 45"/>
                <p:cNvSpPr/>
                <p:nvPr/>
              </p:nvSpPr>
              <p:spPr>
                <a:xfrm>
                  <a:off x="2971800" y="147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70" name="Rectangle 46"/>
                <p:cNvSpPr/>
                <p:nvPr/>
              </p:nvSpPr>
              <p:spPr>
                <a:xfrm>
                  <a:off x="3220920" y="14763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71" name="Rectangle 47"/>
                <p:cNvSpPr/>
                <p:nvPr/>
              </p:nvSpPr>
              <p:spPr>
                <a:xfrm>
                  <a:off x="3470400" y="147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72" name="Rectangle 48"/>
                <p:cNvSpPr/>
                <p:nvPr/>
              </p:nvSpPr>
              <p:spPr>
                <a:xfrm>
                  <a:off x="3719520" y="147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73" name="Rectangle 49"/>
                <p:cNvSpPr/>
                <p:nvPr/>
              </p:nvSpPr>
              <p:spPr>
                <a:xfrm>
                  <a:off x="1974960" y="147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74" name="Rectangle 50"/>
                <p:cNvSpPr/>
                <p:nvPr/>
              </p:nvSpPr>
              <p:spPr>
                <a:xfrm>
                  <a:off x="2224080" y="147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75" name="Rectangle 51"/>
                <p:cNvSpPr/>
                <p:nvPr/>
              </p:nvSpPr>
              <p:spPr>
                <a:xfrm>
                  <a:off x="2473200" y="14763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76" name="Rectangle 52"/>
                <p:cNvSpPr/>
                <p:nvPr/>
              </p:nvSpPr>
              <p:spPr>
                <a:xfrm>
                  <a:off x="2722680" y="147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77" name="Rectangle 53"/>
                <p:cNvSpPr/>
                <p:nvPr/>
              </p:nvSpPr>
              <p:spPr>
                <a:xfrm>
                  <a:off x="3968640" y="14763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78" name="Rectangle 54"/>
                <p:cNvSpPr/>
                <p:nvPr/>
              </p:nvSpPr>
              <p:spPr>
                <a:xfrm>
                  <a:off x="4218120" y="147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79" name="Rectangle 55"/>
                <p:cNvSpPr/>
                <p:nvPr/>
              </p:nvSpPr>
              <p:spPr>
                <a:xfrm>
                  <a:off x="5464080" y="14763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80" name="Rectangle 56"/>
                <p:cNvSpPr/>
                <p:nvPr/>
              </p:nvSpPr>
              <p:spPr>
                <a:xfrm>
                  <a:off x="5713560" y="147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81" name="Rectangle 57"/>
                <p:cNvSpPr/>
                <p:nvPr/>
              </p:nvSpPr>
              <p:spPr>
                <a:xfrm>
                  <a:off x="5962680" y="147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82" name="Rectangle 58"/>
                <p:cNvSpPr/>
                <p:nvPr/>
              </p:nvSpPr>
              <p:spPr>
                <a:xfrm>
                  <a:off x="6211800" y="14763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83" name="Rectangle 59"/>
                <p:cNvSpPr/>
                <p:nvPr/>
              </p:nvSpPr>
              <p:spPr>
                <a:xfrm>
                  <a:off x="4467240" y="147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84" name="Rectangle 60"/>
                <p:cNvSpPr/>
                <p:nvPr/>
              </p:nvSpPr>
              <p:spPr>
                <a:xfrm>
                  <a:off x="4716360" y="14763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85" name="Rectangle 61"/>
                <p:cNvSpPr/>
                <p:nvPr/>
              </p:nvSpPr>
              <p:spPr>
                <a:xfrm>
                  <a:off x="4965840" y="147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86" name="Rectangle 62"/>
                <p:cNvSpPr/>
                <p:nvPr/>
              </p:nvSpPr>
              <p:spPr>
                <a:xfrm>
                  <a:off x="5214960" y="147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87" name="Rectangle 63"/>
                <p:cNvSpPr/>
                <p:nvPr/>
              </p:nvSpPr>
              <p:spPr>
                <a:xfrm>
                  <a:off x="6461280" y="147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88" name="Rectangle 64"/>
                <p:cNvSpPr/>
                <p:nvPr/>
              </p:nvSpPr>
              <p:spPr>
                <a:xfrm>
                  <a:off x="6710400" y="147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89" name="Rectangle 65"/>
                <p:cNvSpPr/>
                <p:nvPr/>
              </p:nvSpPr>
              <p:spPr>
                <a:xfrm>
                  <a:off x="2971800" y="17254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90" name="Rectangle 66"/>
                <p:cNvSpPr/>
                <p:nvPr/>
              </p:nvSpPr>
              <p:spPr>
                <a:xfrm>
                  <a:off x="3220920" y="172548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91" name="Rectangle 67"/>
                <p:cNvSpPr/>
                <p:nvPr/>
              </p:nvSpPr>
              <p:spPr>
                <a:xfrm>
                  <a:off x="3470400" y="17254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92" name="Rectangle 68"/>
                <p:cNvSpPr/>
                <p:nvPr/>
              </p:nvSpPr>
              <p:spPr>
                <a:xfrm>
                  <a:off x="3719520" y="17254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93" name="Rectangle 69"/>
                <p:cNvSpPr/>
                <p:nvPr/>
              </p:nvSpPr>
              <p:spPr>
                <a:xfrm>
                  <a:off x="1974960" y="17254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94" name="Rectangle 70"/>
                <p:cNvSpPr/>
                <p:nvPr/>
              </p:nvSpPr>
              <p:spPr>
                <a:xfrm>
                  <a:off x="2224080" y="17254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95" name="Rectangle 71"/>
                <p:cNvSpPr/>
                <p:nvPr/>
              </p:nvSpPr>
              <p:spPr>
                <a:xfrm>
                  <a:off x="2473200" y="172548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96" name="Rectangle 72"/>
                <p:cNvSpPr/>
                <p:nvPr/>
              </p:nvSpPr>
              <p:spPr>
                <a:xfrm>
                  <a:off x="2722680" y="17254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97" name="Rectangle 73"/>
                <p:cNvSpPr/>
                <p:nvPr/>
              </p:nvSpPr>
              <p:spPr>
                <a:xfrm>
                  <a:off x="3968640" y="172548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98" name="Rectangle 74"/>
                <p:cNvSpPr/>
                <p:nvPr/>
              </p:nvSpPr>
              <p:spPr>
                <a:xfrm>
                  <a:off x="4218120" y="17254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99" name="Rectangle 75"/>
                <p:cNvSpPr/>
                <p:nvPr/>
              </p:nvSpPr>
              <p:spPr>
                <a:xfrm>
                  <a:off x="5464080" y="172548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300" name="Rectangle 76"/>
                <p:cNvSpPr/>
                <p:nvPr/>
              </p:nvSpPr>
              <p:spPr>
                <a:xfrm>
                  <a:off x="5713560" y="17254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301" name="Rectangle 77"/>
                <p:cNvSpPr/>
                <p:nvPr/>
              </p:nvSpPr>
              <p:spPr>
                <a:xfrm>
                  <a:off x="5962680" y="17254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302" name="Rectangle 78"/>
                <p:cNvSpPr/>
                <p:nvPr/>
              </p:nvSpPr>
              <p:spPr>
                <a:xfrm>
                  <a:off x="6211800" y="172548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303" name="Rectangle 79"/>
                <p:cNvSpPr/>
                <p:nvPr/>
              </p:nvSpPr>
              <p:spPr>
                <a:xfrm>
                  <a:off x="4467240" y="17254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304" name="Rectangle 80"/>
                <p:cNvSpPr/>
                <p:nvPr/>
              </p:nvSpPr>
              <p:spPr>
                <a:xfrm>
                  <a:off x="4716360" y="172548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305" name="Rectangle 81"/>
                <p:cNvSpPr/>
                <p:nvPr/>
              </p:nvSpPr>
              <p:spPr>
                <a:xfrm>
                  <a:off x="4965840" y="17254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306" name="Rectangle 82"/>
                <p:cNvSpPr/>
                <p:nvPr/>
              </p:nvSpPr>
              <p:spPr>
                <a:xfrm>
                  <a:off x="5214960" y="17254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307" name="Rectangle 83"/>
                <p:cNvSpPr/>
                <p:nvPr/>
              </p:nvSpPr>
              <p:spPr>
                <a:xfrm>
                  <a:off x="6461280" y="17254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308" name="Rectangle 84"/>
                <p:cNvSpPr/>
                <p:nvPr/>
              </p:nvSpPr>
              <p:spPr>
                <a:xfrm>
                  <a:off x="6710400" y="17254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309" name="Rectangle 85"/>
                <p:cNvSpPr/>
                <p:nvPr/>
              </p:nvSpPr>
              <p:spPr>
                <a:xfrm>
                  <a:off x="2971800" y="19746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310" name="Rectangle 86"/>
                <p:cNvSpPr/>
                <p:nvPr/>
              </p:nvSpPr>
              <p:spPr>
                <a:xfrm>
                  <a:off x="3220920" y="197460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311" name="Rectangle 87"/>
                <p:cNvSpPr/>
                <p:nvPr/>
              </p:nvSpPr>
              <p:spPr>
                <a:xfrm>
                  <a:off x="3470400" y="19746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312" name="Rectangle 88"/>
                <p:cNvSpPr/>
                <p:nvPr/>
              </p:nvSpPr>
              <p:spPr>
                <a:xfrm>
                  <a:off x="3719520" y="19746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313" name="Rectangle 89"/>
                <p:cNvSpPr/>
                <p:nvPr/>
              </p:nvSpPr>
              <p:spPr>
                <a:xfrm>
                  <a:off x="1974960" y="19746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314" name="Rectangle 90"/>
                <p:cNvSpPr/>
                <p:nvPr/>
              </p:nvSpPr>
              <p:spPr>
                <a:xfrm>
                  <a:off x="2224080" y="19746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315" name="Rectangle 91"/>
                <p:cNvSpPr/>
                <p:nvPr/>
              </p:nvSpPr>
              <p:spPr>
                <a:xfrm>
                  <a:off x="2473200" y="197460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316" name="Rectangle 92"/>
                <p:cNvSpPr/>
                <p:nvPr/>
              </p:nvSpPr>
              <p:spPr>
                <a:xfrm>
                  <a:off x="2722680" y="19746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317" name="Rectangle 93"/>
                <p:cNvSpPr/>
                <p:nvPr/>
              </p:nvSpPr>
              <p:spPr>
                <a:xfrm>
                  <a:off x="3968640" y="197460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318" name="Rectangle 94"/>
                <p:cNvSpPr/>
                <p:nvPr/>
              </p:nvSpPr>
              <p:spPr>
                <a:xfrm>
                  <a:off x="4218120" y="19746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319" name="Rectangle 95"/>
                <p:cNvSpPr/>
                <p:nvPr/>
              </p:nvSpPr>
              <p:spPr>
                <a:xfrm>
                  <a:off x="5464080" y="197460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320" name="Rectangle 96"/>
                <p:cNvSpPr/>
                <p:nvPr/>
              </p:nvSpPr>
              <p:spPr>
                <a:xfrm>
                  <a:off x="5713560" y="19746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321" name="Rectangle 97"/>
                <p:cNvSpPr/>
                <p:nvPr/>
              </p:nvSpPr>
              <p:spPr>
                <a:xfrm>
                  <a:off x="5962680" y="19746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322" name="Rectangle 98"/>
                <p:cNvSpPr/>
                <p:nvPr/>
              </p:nvSpPr>
              <p:spPr>
                <a:xfrm>
                  <a:off x="6211800" y="197460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323" name="Rectangle 99"/>
                <p:cNvSpPr/>
                <p:nvPr/>
              </p:nvSpPr>
              <p:spPr>
                <a:xfrm>
                  <a:off x="4467240" y="19746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324" name="Rectangle 100"/>
                <p:cNvSpPr/>
                <p:nvPr/>
              </p:nvSpPr>
              <p:spPr>
                <a:xfrm>
                  <a:off x="4716360" y="197460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325" name="Rectangle 101"/>
                <p:cNvSpPr/>
                <p:nvPr/>
              </p:nvSpPr>
              <p:spPr>
                <a:xfrm>
                  <a:off x="4965840" y="19746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326" name="Rectangle 102"/>
                <p:cNvSpPr/>
                <p:nvPr/>
              </p:nvSpPr>
              <p:spPr>
                <a:xfrm>
                  <a:off x="5214960" y="19746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327" name="Rectangle 103"/>
                <p:cNvSpPr/>
                <p:nvPr/>
              </p:nvSpPr>
              <p:spPr>
                <a:xfrm>
                  <a:off x="6461280" y="19746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328" name="Rectangle 104"/>
                <p:cNvSpPr/>
                <p:nvPr/>
              </p:nvSpPr>
              <p:spPr>
                <a:xfrm>
                  <a:off x="6710400" y="19746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329" name="Rectangle 105"/>
                <p:cNvSpPr/>
                <p:nvPr/>
              </p:nvSpPr>
              <p:spPr>
                <a:xfrm>
                  <a:off x="2971800" y="222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330" name="Rectangle 106"/>
                <p:cNvSpPr/>
                <p:nvPr/>
              </p:nvSpPr>
              <p:spPr>
                <a:xfrm>
                  <a:off x="3220920" y="222408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331" name="Rectangle 107"/>
                <p:cNvSpPr/>
                <p:nvPr/>
              </p:nvSpPr>
              <p:spPr>
                <a:xfrm>
                  <a:off x="3470400" y="222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332" name="Rectangle 108"/>
                <p:cNvSpPr/>
                <p:nvPr/>
              </p:nvSpPr>
              <p:spPr>
                <a:xfrm>
                  <a:off x="3719520" y="222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333" name="Rectangle 109"/>
                <p:cNvSpPr/>
                <p:nvPr/>
              </p:nvSpPr>
              <p:spPr>
                <a:xfrm>
                  <a:off x="1974960" y="222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334" name="Rectangle 110"/>
                <p:cNvSpPr/>
                <p:nvPr/>
              </p:nvSpPr>
              <p:spPr>
                <a:xfrm>
                  <a:off x="2224080" y="222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335" name="Rectangle 111"/>
                <p:cNvSpPr/>
                <p:nvPr/>
              </p:nvSpPr>
              <p:spPr>
                <a:xfrm>
                  <a:off x="2473200" y="222408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336" name="Rectangle 112"/>
                <p:cNvSpPr/>
                <p:nvPr/>
              </p:nvSpPr>
              <p:spPr>
                <a:xfrm>
                  <a:off x="2722680" y="222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337" name="Rectangle 113"/>
                <p:cNvSpPr/>
                <p:nvPr/>
              </p:nvSpPr>
              <p:spPr>
                <a:xfrm>
                  <a:off x="3968640" y="222408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338" name="Rectangle 114"/>
                <p:cNvSpPr/>
                <p:nvPr/>
              </p:nvSpPr>
              <p:spPr>
                <a:xfrm>
                  <a:off x="4218120" y="222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339" name="Rectangle 115"/>
                <p:cNvSpPr/>
                <p:nvPr/>
              </p:nvSpPr>
              <p:spPr>
                <a:xfrm>
                  <a:off x="5464080" y="222408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340" name="Rectangle 116"/>
                <p:cNvSpPr/>
                <p:nvPr/>
              </p:nvSpPr>
              <p:spPr>
                <a:xfrm>
                  <a:off x="5713560" y="222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341" name="Rectangle 117"/>
                <p:cNvSpPr/>
                <p:nvPr/>
              </p:nvSpPr>
              <p:spPr>
                <a:xfrm>
                  <a:off x="5962680" y="222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342" name="Rectangle 118"/>
                <p:cNvSpPr/>
                <p:nvPr/>
              </p:nvSpPr>
              <p:spPr>
                <a:xfrm>
                  <a:off x="6211800" y="222408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343" name="Rectangle 119"/>
                <p:cNvSpPr/>
                <p:nvPr/>
              </p:nvSpPr>
              <p:spPr>
                <a:xfrm>
                  <a:off x="4467240" y="222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344" name="Rectangle 120"/>
                <p:cNvSpPr/>
                <p:nvPr/>
              </p:nvSpPr>
              <p:spPr>
                <a:xfrm>
                  <a:off x="4716360" y="222408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345" name="Rectangle 121"/>
                <p:cNvSpPr/>
                <p:nvPr/>
              </p:nvSpPr>
              <p:spPr>
                <a:xfrm>
                  <a:off x="4965840" y="222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346" name="Rectangle 122"/>
                <p:cNvSpPr/>
                <p:nvPr/>
              </p:nvSpPr>
              <p:spPr>
                <a:xfrm>
                  <a:off x="5214960" y="222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347" name="Rectangle 123"/>
                <p:cNvSpPr/>
                <p:nvPr/>
              </p:nvSpPr>
              <p:spPr>
                <a:xfrm>
                  <a:off x="6461280" y="222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348" name="Rectangle 124"/>
                <p:cNvSpPr/>
                <p:nvPr/>
              </p:nvSpPr>
              <p:spPr>
                <a:xfrm>
                  <a:off x="6710400" y="222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349" name="Rectangle 125"/>
                <p:cNvSpPr/>
                <p:nvPr/>
              </p:nvSpPr>
              <p:spPr>
                <a:xfrm>
                  <a:off x="2971800" y="24732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350" name="Rectangle 126"/>
                <p:cNvSpPr/>
                <p:nvPr/>
              </p:nvSpPr>
              <p:spPr>
                <a:xfrm>
                  <a:off x="3220920" y="247320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351" name="Rectangle 127"/>
                <p:cNvSpPr/>
                <p:nvPr/>
              </p:nvSpPr>
              <p:spPr>
                <a:xfrm>
                  <a:off x="3470400" y="24732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352" name="Rectangle 128"/>
                <p:cNvSpPr/>
                <p:nvPr/>
              </p:nvSpPr>
              <p:spPr>
                <a:xfrm>
                  <a:off x="3719520" y="24732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353" name="Rectangle 129"/>
                <p:cNvSpPr/>
                <p:nvPr/>
              </p:nvSpPr>
              <p:spPr>
                <a:xfrm>
                  <a:off x="1974960" y="24732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354" name="Rectangle 130"/>
                <p:cNvSpPr/>
                <p:nvPr/>
              </p:nvSpPr>
              <p:spPr>
                <a:xfrm>
                  <a:off x="2224080" y="24732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355" name="Rectangle 131"/>
                <p:cNvSpPr/>
                <p:nvPr/>
              </p:nvSpPr>
              <p:spPr>
                <a:xfrm>
                  <a:off x="2473200" y="247320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356" name="Rectangle 132"/>
                <p:cNvSpPr/>
                <p:nvPr/>
              </p:nvSpPr>
              <p:spPr>
                <a:xfrm>
                  <a:off x="2722680" y="24732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357" name="Rectangle 133"/>
                <p:cNvSpPr/>
                <p:nvPr/>
              </p:nvSpPr>
              <p:spPr>
                <a:xfrm>
                  <a:off x="3968640" y="247320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358" name="Rectangle 134"/>
                <p:cNvSpPr/>
                <p:nvPr/>
              </p:nvSpPr>
              <p:spPr>
                <a:xfrm>
                  <a:off x="4218120" y="24732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359" name="Rectangle 135"/>
                <p:cNvSpPr/>
                <p:nvPr/>
              </p:nvSpPr>
              <p:spPr>
                <a:xfrm>
                  <a:off x="5464080" y="247320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360" name="Rectangle 136"/>
                <p:cNvSpPr/>
                <p:nvPr/>
              </p:nvSpPr>
              <p:spPr>
                <a:xfrm>
                  <a:off x="5713560" y="24732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361" name="Rectangle 137"/>
                <p:cNvSpPr/>
                <p:nvPr/>
              </p:nvSpPr>
              <p:spPr>
                <a:xfrm>
                  <a:off x="5962680" y="24732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362" name="Rectangle 138"/>
                <p:cNvSpPr/>
                <p:nvPr/>
              </p:nvSpPr>
              <p:spPr>
                <a:xfrm>
                  <a:off x="6211800" y="247320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363" name="Rectangle 139"/>
                <p:cNvSpPr/>
                <p:nvPr/>
              </p:nvSpPr>
              <p:spPr>
                <a:xfrm>
                  <a:off x="4467240" y="24732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364" name="Rectangle 140"/>
                <p:cNvSpPr/>
                <p:nvPr/>
              </p:nvSpPr>
              <p:spPr>
                <a:xfrm>
                  <a:off x="4716360" y="247320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365" name="Rectangle 141"/>
                <p:cNvSpPr/>
                <p:nvPr/>
              </p:nvSpPr>
              <p:spPr>
                <a:xfrm>
                  <a:off x="4965840" y="24732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366" name="Rectangle 142"/>
                <p:cNvSpPr/>
                <p:nvPr/>
              </p:nvSpPr>
              <p:spPr>
                <a:xfrm>
                  <a:off x="5214960" y="24732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367" name="Rectangle 143"/>
                <p:cNvSpPr/>
                <p:nvPr/>
              </p:nvSpPr>
              <p:spPr>
                <a:xfrm>
                  <a:off x="6461280" y="24732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368" name="Rectangle 144"/>
                <p:cNvSpPr/>
                <p:nvPr/>
              </p:nvSpPr>
              <p:spPr>
                <a:xfrm>
                  <a:off x="6710400" y="24732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369" name="Rectangle 145"/>
                <p:cNvSpPr/>
                <p:nvPr/>
              </p:nvSpPr>
              <p:spPr>
                <a:xfrm>
                  <a:off x="2971800" y="272232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370" name="Rectangle 146"/>
                <p:cNvSpPr/>
                <p:nvPr/>
              </p:nvSpPr>
              <p:spPr>
                <a:xfrm>
                  <a:off x="3220920" y="272232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371" name="Rectangle 147"/>
                <p:cNvSpPr/>
                <p:nvPr/>
              </p:nvSpPr>
              <p:spPr>
                <a:xfrm>
                  <a:off x="3470400" y="272232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372" name="Rectangle 148"/>
                <p:cNvSpPr/>
                <p:nvPr/>
              </p:nvSpPr>
              <p:spPr>
                <a:xfrm>
                  <a:off x="3719520" y="272232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373" name="Rectangle 149"/>
                <p:cNvSpPr/>
                <p:nvPr/>
              </p:nvSpPr>
              <p:spPr>
                <a:xfrm>
                  <a:off x="1974960" y="272232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374" name="Rectangle 150"/>
                <p:cNvSpPr/>
                <p:nvPr/>
              </p:nvSpPr>
              <p:spPr>
                <a:xfrm>
                  <a:off x="2224080" y="272232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375" name="Rectangle 151"/>
                <p:cNvSpPr/>
                <p:nvPr/>
              </p:nvSpPr>
              <p:spPr>
                <a:xfrm>
                  <a:off x="2473200" y="272232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376" name="Rectangle 152"/>
                <p:cNvSpPr/>
                <p:nvPr/>
              </p:nvSpPr>
              <p:spPr>
                <a:xfrm>
                  <a:off x="2722680" y="272232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377" name="Rectangle 153"/>
                <p:cNvSpPr/>
                <p:nvPr/>
              </p:nvSpPr>
              <p:spPr>
                <a:xfrm>
                  <a:off x="3968640" y="272232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378" name="Rectangle 154"/>
                <p:cNvSpPr/>
                <p:nvPr/>
              </p:nvSpPr>
              <p:spPr>
                <a:xfrm>
                  <a:off x="4218120" y="272232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379" name="Rectangle 155"/>
                <p:cNvSpPr/>
                <p:nvPr/>
              </p:nvSpPr>
              <p:spPr>
                <a:xfrm>
                  <a:off x="5464080" y="272232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380" name="Rectangle 156"/>
                <p:cNvSpPr/>
                <p:nvPr/>
              </p:nvSpPr>
              <p:spPr>
                <a:xfrm>
                  <a:off x="5713560" y="272232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381" name="Rectangle 157"/>
                <p:cNvSpPr/>
                <p:nvPr/>
              </p:nvSpPr>
              <p:spPr>
                <a:xfrm>
                  <a:off x="5962680" y="272232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382" name="Rectangle 158"/>
                <p:cNvSpPr/>
                <p:nvPr/>
              </p:nvSpPr>
              <p:spPr>
                <a:xfrm>
                  <a:off x="6211800" y="272232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383" name="Rectangle 159"/>
                <p:cNvSpPr/>
                <p:nvPr/>
              </p:nvSpPr>
              <p:spPr>
                <a:xfrm>
                  <a:off x="4467240" y="272232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384" name="Rectangle 160"/>
                <p:cNvSpPr/>
                <p:nvPr/>
              </p:nvSpPr>
              <p:spPr>
                <a:xfrm>
                  <a:off x="4716360" y="272232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385" name="Rectangle 161"/>
                <p:cNvSpPr/>
                <p:nvPr/>
              </p:nvSpPr>
              <p:spPr>
                <a:xfrm>
                  <a:off x="4965840" y="272232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386" name="Rectangle 162"/>
                <p:cNvSpPr/>
                <p:nvPr/>
              </p:nvSpPr>
              <p:spPr>
                <a:xfrm>
                  <a:off x="5214960" y="272232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387" name="Rectangle 163"/>
                <p:cNvSpPr/>
                <p:nvPr/>
              </p:nvSpPr>
              <p:spPr>
                <a:xfrm>
                  <a:off x="6461280" y="272232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388" name="Rectangle 164"/>
                <p:cNvSpPr/>
                <p:nvPr/>
              </p:nvSpPr>
              <p:spPr>
                <a:xfrm>
                  <a:off x="6710400" y="272232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389" name="Rectangle 165"/>
                <p:cNvSpPr/>
                <p:nvPr/>
              </p:nvSpPr>
              <p:spPr>
                <a:xfrm>
                  <a:off x="2971800" y="29718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390" name="Rectangle 166"/>
                <p:cNvSpPr/>
                <p:nvPr/>
              </p:nvSpPr>
              <p:spPr>
                <a:xfrm>
                  <a:off x="3220920" y="297180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391" name="Rectangle 167"/>
                <p:cNvSpPr/>
                <p:nvPr/>
              </p:nvSpPr>
              <p:spPr>
                <a:xfrm>
                  <a:off x="3470400" y="29718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392" name="Rectangle 168"/>
                <p:cNvSpPr/>
                <p:nvPr/>
              </p:nvSpPr>
              <p:spPr>
                <a:xfrm>
                  <a:off x="3719520" y="29718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393" name="Rectangle 169"/>
                <p:cNvSpPr/>
                <p:nvPr/>
              </p:nvSpPr>
              <p:spPr>
                <a:xfrm>
                  <a:off x="1974960" y="29718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394" name="Rectangle 170"/>
                <p:cNvSpPr/>
                <p:nvPr/>
              </p:nvSpPr>
              <p:spPr>
                <a:xfrm>
                  <a:off x="2224080" y="29718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395" name="Rectangle 171"/>
                <p:cNvSpPr/>
                <p:nvPr/>
              </p:nvSpPr>
              <p:spPr>
                <a:xfrm>
                  <a:off x="2473200" y="297180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396" name="Rectangle 172"/>
                <p:cNvSpPr/>
                <p:nvPr/>
              </p:nvSpPr>
              <p:spPr>
                <a:xfrm>
                  <a:off x="2722680" y="29718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397" name="Rectangle 173"/>
                <p:cNvSpPr/>
                <p:nvPr/>
              </p:nvSpPr>
              <p:spPr>
                <a:xfrm>
                  <a:off x="3968640" y="297180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398" name="Rectangle 174"/>
                <p:cNvSpPr/>
                <p:nvPr/>
              </p:nvSpPr>
              <p:spPr>
                <a:xfrm>
                  <a:off x="4218120" y="29718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399" name="Rectangle 175"/>
                <p:cNvSpPr/>
                <p:nvPr/>
              </p:nvSpPr>
              <p:spPr>
                <a:xfrm>
                  <a:off x="5464080" y="297180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400" name="Rectangle 176"/>
                <p:cNvSpPr/>
                <p:nvPr/>
              </p:nvSpPr>
              <p:spPr>
                <a:xfrm>
                  <a:off x="5713560" y="29718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401" name="Rectangle 177"/>
                <p:cNvSpPr/>
                <p:nvPr/>
              </p:nvSpPr>
              <p:spPr>
                <a:xfrm>
                  <a:off x="5962680" y="29718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402" name="Rectangle 178"/>
                <p:cNvSpPr/>
                <p:nvPr/>
              </p:nvSpPr>
              <p:spPr>
                <a:xfrm>
                  <a:off x="6211800" y="297180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403" name="Rectangle 179"/>
                <p:cNvSpPr/>
                <p:nvPr/>
              </p:nvSpPr>
              <p:spPr>
                <a:xfrm>
                  <a:off x="4467240" y="29718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404" name="Rectangle 180"/>
                <p:cNvSpPr/>
                <p:nvPr/>
              </p:nvSpPr>
              <p:spPr>
                <a:xfrm>
                  <a:off x="4716360" y="297180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405" name="Rectangle 181"/>
                <p:cNvSpPr/>
                <p:nvPr/>
              </p:nvSpPr>
              <p:spPr>
                <a:xfrm>
                  <a:off x="4965840" y="29718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406" name="Rectangle 182"/>
                <p:cNvSpPr/>
                <p:nvPr/>
              </p:nvSpPr>
              <p:spPr>
                <a:xfrm>
                  <a:off x="5214960" y="29718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407" name="Rectangle 183"/>
                <p:cNvSpPr/>
                <p:nvPr/>
              </p:nvSpPr>
              <p:spPr>
                <a:xfrm>
                  <a:off x="6461280" y="29718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408" name="Rectangle 184"/>
                <p:cNvSpPr/>
                <p:nvPr/>
              </p:nvSpPr>
              <p:spPr>
                <a:xfrm>
                  <a:off x="6710400" y="29718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409" name="Rectangle 185"/>
                <p:cNvSpPr/>
                <p:nvPr/>
              </p:nvSpPr>
              <p:spPr>
                <a:xfrm>
                  <a:off x="2971800" y="32209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410" name="Rectangle 186"/>
                <p:cNvSpPr/>
                <p:nvPr/>
              </p:nvSpPr>
              <p:spPr>
                <a:xfrm>
                  <a:off x="3220920" y="322092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411" name="Rectangle 187"/>
                <p:cNvSpPr/>
                <p:nvPr/>
              </p:nvSpPr>
              <p:spPr>
                <a:xfrm>
                  <a:off x="3470400" y="32209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412" name="Rectangle 188"/>
                <p:cNvSpPr/>
                <p:nvPr/>
              </p:nvSpPr>
              <p:spPr>
                <a:xfrm>
                  <a:off x="3719520" y="32209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413" name="Rectangle 189"/>
                <p:cNvSpPr/>
                <p:nvPr/>
              </p:nvSpPr>
              <p:spPr>
                <a:xfrm>
                  <a:off x="1974960" y="32209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414" name="Rectangle 190"/>
                <p:cNvSpPr/>
                <p:nvPr/>
              </p:nvSpPr>
              <p:spPr>
                <a:xfrm>
                  <a:off x="2224080" y="32209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415" name="Rectangle 191"/>
                <p:cNvSpPr/>
                <p:nvPr/>
              </p:nvSpPr>
              <p:spPr>
                <a:xfrm>
                  <a:off x="2473200" y="322092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416" name="Rectangle 192"/>
                <p:cNvSpPr/>
                <p:nvPr/>
              </p:nvSpPr>
              <p:spPr>
                <a:xfrm>
                  <a:off x="2722680" y="32209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417" name="Rectangle 193"/>
                <p:cNvSpPr/>
                <p:nvPr/>
              </p:nvSpPr>
              <p:spPr>
                <a:xfrm>
                  <a:off x="3968640" y="322092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418" name="Rectangle 194"/>
                <p:cNvSpPr/>
                <p:nvPr/>
              </p:nvSpPr>
              <p:spPr>
                <a:xfrm>
                  <a:off x="4218120" y="32209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419" name="Rectangle 195"/>
                <p:cNvSpPr/>
                <p:nvPr/>
              </p:nvSpPr>
              <p:spPr>
                <a:xfrm>
                  <a:off x="5464080" y="322092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420" name="Rectangle 196"/>
                <p:cNvSpPr/>
                <p:nvPr/>
              </p:nvSpPr>
              <p:spPr>
                <a:xfrm>
                  <a:off x="5713560" y="32209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421" name="Rectangle 197"/>
                <p:cNvSpPr/>
                <p:nvPr/>
              </p:nvSpPr>
              <p:spPr>
                <a:xfrm>
                  <a:off x="5962680" y="32209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422" name="Rectangle 198"/>
                <p:cNvSpPr/>
                <p:nvPr/>
              </p:nvSpPr>
              <p:spPr>
                <a:xfrm>
                  <a:off x="6211800" y="322092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423" name="Rectangle 199"/>
                <p:cNvSpPr/>
                <p:nvPr/>
              </p:nvSpPr>
              <p:spPr>
                <a:xfrm>
                  <a:off x="4467240" y="32209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424" name="Rectangle 200"/>
                <p:cNvSpPr/>
                <p:nvPr/>
              </p:nvSpPr>
              <p:spPr>
                <a:xfrm>
                  <a:off x="4716360" y="322092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425" name="Rectangle 201"/>
                <p:cNvSpPr/>
                <p:nvPr/>
              </p:nvSpPr>
              <p:spPr>
                <a:xfrm>
                  <a:off x="4965840" y="32209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426" name="Rectangle 202"/>
                <p:cNvSpPr/>
                <p:nvPr/>
              </p:nvSpPr>
              <p:spPr>
                <a:xfrm>
                  <a:off x="5214960" y="32209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427" name="Rectangle 203"/>
                <p:cNvSpPr/>
                <p:nvPr/>
              </p:nvSpPr>
              <p:spPr>
                <a:xfrm>
                  <a:off x="6461280" y="32209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428" name="Rectangle 204"/>
                <p:cNvSpPr/>
                <p:nvPr/>
              </p:nvSpPr>
              <p:spPr>
                <a:xfrm>
                  <a:off x="6710400" y="32209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429" name="Rectangle 205"/>
                <p:cNvSpPr/>
                <p:nvPr/>
              </p:nvSpPr>
              <p:spPr>
                <a:xfrm>
                  <a:off x="2971800" y="347004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430" name="Rectangle 206"/>
                <p:cNvSpPr/>
                <p:nvPr/>
              </p:nvSpPr>
              <p:spPr>
                <a:xfrm>
                  <a:off x="3220920" y="347004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431" name="Rectangle 207"/>
                <p:cNvSpPr/>
                <p:nvPr/>
              </p:nvSpPr>
              <p:spPr>
                <a:xfrm>
                  <a:off x="3470400" y="347004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432" name="Rectangle 208"/>
                <p:cNvSpPr/>
                <p:nvPr/>
              </p:nvSpPr>
              <p:spPr>
                <a:xfrm>
                  <a:off x="3719520" y="347004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433" name="Rectangle 209"/>
                <p:cNvSpPr/>
                <p:nvPr/>
              </p:nvSpPr>
              <p:spPr>
                <a:xfrm>
                  <a:off x="1974960" y="347004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434" name="Rectangle 210"/>
                <p:cNvSpPr/>
                <p:nvPr/>
              </p:nvSpPr>
              <p:spPr>
                <a:xfrm>
                  <a:off x="2224080" y="347004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435" name="Rectangle 211"/>
                <p:cNvSpPr/>
                <p:nvPr/>
              </p:nvSpPr>
              <p:spPr>
                <a:xfrm>
                  <a:off x="2473200" y="347004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436" name="Rectangle 212"/>
                <p:cNvSpPr/>
                <p:nvPr/>
              </p:nvSpPr>
              <p:spPr>
                <a:xfrm>
                  <a:off x="2722680" y="347004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437" name="Rectangle 213"/>
                <p:cNvSpPr/>
                <p:nvPr/>
              </p:nvSpPr>
              <p:spPr>
                <a:xfrm>
                  <a:off x="3968640" y="347004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438" name="Rectangle 214"/>
                <p:cNvSpPr/>
                <p:nvPr/>
              </p:nvSpPr>
              <p:spPr>
                <a:xfrm>
                  <a:off x="4218120" y="347004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439" name="Rectangle 215"/>
                <p:cNvSpPr/>
                <p:nvPr/>
              </p:nvSpPr>
              <p:spPr>
                <a:xfrm>
                  <a:off x="5464080" y="347004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440" name="Rectangle 216"/>
                <p:cNvSpPr/>
                <p:nvPr/>
              </p:nvSpPr>
              <p:spPr>
                <a:xfrm>
                  <a:off x="5713560" y="347004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441" name="Rectangle 217"/>
                <p:cNvSpPr/>
                <p:nvPr/>
              </p:nvSpPr>
              <p:spPr>
                <a:xfrm>
                  <a:off x="5962680" y="347004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442" name="Rectangle 218"/>
                <p:cNvSpPr/>
                <p:nvPr/>
              </p:nvSpPr>
              <p:spPr>
                <a:xfrm>
                  <a:off x="6211800" y="347004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443" name="Rectangle 219"/>
                <p:cNvSpPr/>
                <p:nvPr/>
              </p:nvSpPr>
              <p:spPr>
                <a:xfrm>
                  <a:off x="4467240" y="347004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444" name="Rectangle 220"/>
                <p:cNvSpPr/>
                <p:nvPr/>
              </p:nvSpPr>
              <p:spPr>
                <a:xfrm>
                  <a:off x="4716360" y="347004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445" name="Rectangle 221"/>
                <p:cNvSpPr/>
                <p:nvPr/>
              </p:nvSpPr>
              <p:spPr>
                <a:xfrm>
                  <a:off x="4965840" y="347004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446" name="Rectangle 222"/>
                <p:cNvSpPr/>
                <p:nvPr/>
              </p:nvSpPr>
              <p:spPr>
                <a:xfrm>
                  <a:off x="5214960" y="347004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447" name="Rectangle 223"/>
                <p:cNvSpPr/>
                <p:nvPr/>
              </p:nvSpPr>
              <p:spPr>
                <a:xfrm>
                  <a:off x="6461280" y="347004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448" name="Rectangle 224"/>
                <p:cNvSpPr/>
                <p:nvPr/>
              </p:nvSpPr>
              <p:spPr>
                <a:xfrm>
                  <a:off x="6710400" y="347004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449" name="Rectangle 225"/>
                <p:cNvSpPr/>
                <p:nvPr/>
              </p:nvSpPr>
              <p:spPr>
                <a:xfrm>
                  <a:off x="2971800" y="37195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450" name="Rectangle 226"/>
                <p:cNvSpPr/>
                <p:nvPr/>
              </p:nvSpPr>
              <p:spPr>
                <a:xfrm>
                  <a:off x="3220920" y="371952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451" name="Rectangle 227"/>
                <p:cNvSpPr/>
                <p:nvPr/>
              </p:nvSpPr>
              <p:spPr>
                <a:xfrm>
                  <a:off x="3470400" y="37195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452" name="Rectangle 228"/>
                <p:cNvSpPr/>
                <p:nvPr/>
              </p:nvSpPr>
              <p:spPr>
                <a:xfrm>
                  <a:off x="3719520" y="37195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453" name="Rectangle 229"/>
                <p:cNvSpPr/>
                <p:nvPr/>
              </p:nvSpPr>
              <p:spPr>
                <a:xfrm>
                  <a:off x="1974960" y="37195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454" name="Rectangle 230"/>
                <p:cNvSpPr/>
                <p:nvPr/>
              </p:nvSpPr>
              <p:spPr>
                <a:xfrm>
                  <a:off x="2224080" y="37195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455" name="Rectangle 231"/>
                <p:cNvSpPr/>
                <p:nvPr/>
              </p:nvSpPr>
              <p:spPr>
                <a:xfrm>
                  <a:off x="2473200" y="371952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456" name="Rectangle 232"/>
                <p:cNvSpPr/>
                <p:nvPr/>
              </p:nvSpPr>
              <p:spPr>
                <a:xfrm>
                  <a:off x="2722680" y="37195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457" name="Rectangle 233"/>
                <p:cNvSpPr/>
                <p:nvPr/>
              </p:nvSpPr>
              <p:spPr>
                <a:xfrm>
                  <a:off x="3968640" y="371952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458" name="Rectangle 234"/>
                <p:cNvSpPr/>
                <p:nvPr/>
              </p:nvSpPr>
              <p:spPr>
                <a:xfrm>
                  <a:off x="4218120" y="37195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459" name="Rectangle 235"/>
                <p:cNvSpPr/>
                <p:nvPr/>
              </p:nvSpPr>
              <p:spPr>
                <a:xfrm>
                  <a:off x="5464080" y="371952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460" name="Rectangle 236"/>
                <p:cNvSpPr/>
                <p:nvPr/>
              </p:nvSpPr>
              <p:spPr>
                <a:xfrm>
                  <a:off x="5713560" y="37195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461" name="Rectangle 237"/>
                <p:cNvSpPr/>
                <p:nvPr/>
              </p:nvSpPr>
              <p:spPr>
                <a:xfrm>
                  <a:off x="5962680" y="37195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462" name="Rectangle 238"/>
                <p:cNvSpPr/>
                <p:nvPr/>
              </p:nvSpPr>
              <p:spPr>
                <a:xfrm>
                  <a:off x="6211800" y="371952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463" name="Rectangle 239"/>
                <p:cNvSpPr/>
                <p:nvPr/>
              </p:nvSpPr>
              <p:spPr>
                <a:xfrm>
                  <a:off x="4467240" y="37195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464" name="Rectangle 240"/>
                <p:cNvSpPr/>
                <p:nvPr/>
              </p:nvSpPr>
              <p:spPr>
                <a:xfrm>
                  <a:off x="4716360" y="371952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465" name="Rectangle 241"/>
                <p:cNvSpPr/>
                <p:nvPr/>
              </p:nvSpPr>
              <p:spPr>
                <a:xfrm>
                  <a:off x="4965840" y="37195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466" name="Rectangle 242"/>
                <p:cNvSpPr/>
                <p:nvPr/>
              </p:nvSpPr>
              <p:spPr>
                <a:xfrm>
                  <a:off x="5214960" y="37195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467" name="Rectangle 243"/>
                <p:cNvSpPr/>
                <p:nvPr/>
              </p:nvSpPr>
              <p:spPr>
                <a:xfrm>
                  <a:off x="6461280" y="37195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468" name="Rectangle 244"/>
                <p:cNvSpPr/>
                <p:nvPr/>
              </p:nvSpPr>
              <p:spPr>
                <a:xfrm>
                  <a:off x="6710400" y="37195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469" name="Rectangle 245"/>
                <p:cNvSpPr/>
                <p:nvPr/>
              </p:nvSpPr>
              <p:spPr>
                <a:xfrm>
                  <a:off x="2971800" y="39686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470" name="Rectangle 246"/>
                <p:cNvSpPr/>
                <p:nvPr/>
              </p:nvSpPr>
              <p:spPr>
                <a:xfrm>
                  <a:off x="3220920" y="396864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471" name="Rectangle 247"/>
                <p:cNvSpPr/>
                <p:nvPr/>
              </p:nvSpPr>
              <p:spPr>
                <a:xfrm>
                  <a:off x="3470400" y="39686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472" name="Rectangle 248"/>
                <p:cNvSpPr/>
                <p:nvPr/>
              </p:nvSpPr>
              <p:spPr>
                <a:xfrm>
                  <a:off x="3719520" y="39686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473" name="Rectangle 249"/>
                <p:cNvSpPr/>
                <p:nvPr/>
              </p:nvSpPr>
              <p:spPr>
                <a:xfrm>
                  <a:off x="1974960" y="39686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474" name="Rectangle 250"/>
                <p:cNvSpPr/>
                <p:nvPr/>
              </p:nvSpPr>
              <p:spPr>
                <a:xfrm>
                  <a:off x="2224080" y="39686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475" name="Rectangle 251"/>
                <p:cNvSpPr/>
                <p:nvPr/>
              </p:nvSpPr>
              <p:spPr>
                <a:xfrm>
                  <a:off x="2473200" y="396864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476" name="Rectangle 252"/>
                <p:cNvSpPr/>
                <p:nvPr/>
              </p:nvSpPr>
              <p:spPr>
                <a:xfrm>
                  <a:off x="2722680" y="39686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477" name="Rectangle 253"/>
                <p:cNvSpPr/>
                <p:nvPr/>
              </p:nvSpPr>
              <p:spPr>
                <a:xfrm>
                  <a:off x="3968640" y="396864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478" name="Rectangle 254"/>
                <p:cNvSpPr/>
                <p:nvPr/>
              </p:nvSpPr>
              <p:spPr>
                <a:xfrm>
                  <a:off x="4218120" y="39686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479" name="Rectangle 255"/>
                <p:cNvSpPr/>
                <p:nvPr/>
              </p:nvSpPr>
              <p:spPr>
                <a:xfrm>
                  <a:off x="5464080" y="396864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480" name="Rectangle 256"/>
                <p:cNvSpPr/>
                <p:nvPr/>
              </p:nvSpPr>
              <p:spPr>
                <a:xfrm>
                  <a:off x="5713560" y="39686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481" name="Rectangle 257"/>
                <p:cNvSpPr/>
                <p:nvPr/>
              </p:nvSpPr>
              <p:spPr>
                <a:xfrm>
                  <a:off x="5962680" y="39686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482" name="Rectangle 258"/>
                <p:cNvSpPr/>
                <p:nvPr/>
              </p:nvSpPr>
              <p:spPr>
                <a:xfrm>
                  <a:off x="6211800" y="396864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483" name="Rectangle 259"/>
                <p:cNvSpPr/>
                <p:nvPr/>
              </p:nvSpPr>
              <p:spPr>
                <a:xfrm>
                  <a:off x="4467240" y="39686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484" name="Rectangle 260"/>
                <p:cNvSpPr/>
                <p:nvPr/>
              </p:nvSpPr>
              <p:spPr>
                <a:xfrm>
                  <a:off x="4716360" y="396864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485" name="Rectangle 261"/>
                <p:cNvSpPr/>
                <p:nvPr/>
              </p:nvSpPr>
              <p:spPr>
                <a:xfrm>
                  <a:off x="4965840" y="39686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486" name="Rectangle 262"/>
                <p:cNvSpPr/>
                <p:nvPr/>
              </p:nvSpPr>
              <p:spPr>
                <a:xfrm>
                  <a:off x="5214960" y="39686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487" name="Rectangle 263"/>
                <p:cNvSpPr/>
                <p:nvPr/>
              </p:nvSpPr>
              <p:spPr>
                <a:xfrm>
                  <a:off x="6461280" y="39686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488" name="Rectangle 264"/>
                <p:cNvSpPr/>
                <p:nvPr/>
              </p:nvSpPr>
              <p:spPr>
                <a:xfrm>
                  <a:off x="6710400" y="39686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489" name="Rectangle 265"/>
                <p:cNvSpPr/>
                <p:nvPr/>
              </p:nvSpPr>
              <p:spPr>
                <a:xfrm>
                  <a:off x="2971800" y="421776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490" name="Rectangle 266"/>
                <p:cNvSpPr/>
                <p:nvPr/>
              </p:nvSpPr>
              <p:spPr>
                <a:xfrm>
                  <a:off x="3220920" y="421776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491" name="Rectangle 267"/>
                <p:cNvSpPr/>
                <p:nvPr/>
              </p:nvSpPr>
              <p:spPr>
                <a:xfrm>
                  <a:off x="3470400" y="421776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492" name="Rectangle 268"/>
                <p:cNvSpPr/>
                <p:nvPr/>
              </p:nvSpPr>
              <p:spPr>
                <a:xfrm>
                  <a:off x="3719520" y="421776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493" name="Rectangle 269"/>
                <p:cNvSpPr/>
                <p:nvPr/>
              </p:nvSpPr>
              <p:spPr>
                <a:xfrm>
                  <a:off x="1974960" y="421776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494" name="Rectangle 270"/>
                <p:cNvSpPr/>
                <p:nvPr/>
              </p:nvSpPr>
              <p:spPr>
                <a:xfrm>
                  <a:off x="2224080" y="421776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495" name="Rectangle 271"/>
                <p:cNvSpPr/>
                <p:nvPr/>
              </p:nvSpPr>
              <p:spPr>
                <a:xfrm>
                  <a:off x="2473200" y="421776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496" name="Rectangle 272"/>
                <p:cNvSpPr/>
                <p:nvPr/>
              </p:nvSpPr>
              <p:spPr>
                <a:xfrm>
                  <a:off x="2722680" y="421776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497" name="Rectangle 273"/>
                <p:cNvSpPr/>
                <p:nvPr/>
              </p:nvSpPr>
              <p:spPr>
                <a:xfrm>
                  <a:off x="3968640" y="421776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498" name="Rectangle 274"/>
                <p:cNvSpPr/>
                <p:nvPr/>
              </p:nvSpPr>
              <p:spPr>
                <a:xfrm>
                  <a:off x="4218120" y="421776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499" name="Rectangle 275"/>
                <p:cNvSpPr/>
                <p:nvPr/>
              </p:nvSpPr>
              <p:spPr>
                <a:xfrm>
                  <a:off x="5464080" y="421776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500" name="Rectangle 276"/>
                <p:cNvSpPr/>
                <p:nvPr/>
              </p:nvSpPr>
              <p:spPr>
                <a:xfrm>
                  <a:off x="5713560" y="421776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501" name="Rectangle 277"/>
                <p:cNvSpPr/>
                <p:nvPr/>
              </p:nvSpPr>
              <p:spPr>
                <a:xfrm>
                  <a:off x="5962680" y="421776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502" name="Rectangle 278"/>
                <p:cNvSpPr/>
                <p:nvPr/>
              </p:nvSpPr>
              <p:spPr>
                <a:xfrm>
                  <a:off x="6211800" y="421776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503" name="Rectangle 279"/>
                <p:cNvSpPr/>
                <p:nvPr/>
              </p:nvSpPr>
              <p:spPr>
                <a:xfrm>
                  <a:off x="4467240" y="421776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504" name="Rectangle 280"/>
                <p:cNvSpPr/>
                <p:nvPr/>
              </p:nvSpPr>
              <p:spPr>
                <a:xfrm>
                  <a:off x="4716360" y="421776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505" name="Rectangle 281"/>
                <p:cNvSpPr/>
                <p:nvPr/>
              </p:nvSpPr>
              <p:spPr>
                <a:xfrm>
                  <a:off x="4965840" y="421776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506" name="Rectangle 282"/>
                <p:cNvSpPr/>
                <p:nvPr/>
              </p:nvSpPr>
              <p:spPr>
                <a:xfrm>
                  <a:off x="5214960" y="421776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507" name="Rectangle 283"/>
                <p:cNvSpPr/>
                <p:nvPr/>
              </p:nvSpPr>
              <p:spPr>
                <a:xfrm>
                  <a:off x="6461280" y="421776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508" name="Rectangle 284"/>
                <p:cNvSpPr/>
                <p:nvPr/>
              </p:nvSpPr>
              <p:spPr>
                <a:xfrm>
                  <a:off x="6710400" y="421776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509" name="Rectangle 285"/>
                <p:cNvSpPr/>
                <p:nvPr/>
              </p:nvSpPr>
              <p:spPr>
                <a:xfrm>
                  <a:off x="2971800" y="44672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510" name="Rectangle 286"/>
                <p:cNvSpPr/>
                <p:nvPr/>
              </p:nvSpPr>
              <p:spPr>
                <a:xfrm>
                  <a:off x="3220920" y="446724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511" name="Rectangle 287"/>
                <p:cNvSpPr/>
                <p:nvPr/>
              </p:nvSpPr>
              <p:spPr>
                <a:xfrm>
                  <a:off x="3470400" y="44672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512" name="Rectangle 288"/>
                <p:cNvSpPr/>
                <p:nvPr/>
              </p:nvSpPr>
              <p:spPr>
                <a:xfrm>
                  <a:off x="3719520" y="44672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513" name="Rectangle 289"/>
                <p:cNvSpPr/>
                <p:nvPr/>
              </p:nvSpPr>
              <p:spPr>
                <a:xfrm>
                  <a:off x="1974960" y="44672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514" name="Rectangle 290"/>
                <p:cNvSpPr/>
                <p:nvPr/>
              </p:nvSpPr>
              <p:spPr>
                <a:xfrm>
                  <a:off x="2224080" y="44672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515" name="Rectangle 291"/>
                <p:cNvSpPr/>
                <p:nvPr/>
              </p:nvSpPr>
              <p:spPr>
                <a:xfrm>
                  <a:off x="2473200" y="446724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516" name="Rectangle 292"/>
                <p:cNvSpPr/>
                <p:nvPr/>
              </p:nvSpPr>
              <p:spPr>
                <a:xfrm>
                  <a:off x="2722680" y="44672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517" name="Rectangle 293"/>
                <p:cNvSpPr/>
                <p:nvPr/>
              </p:nvSpPr>
              <p:spPr>
                <a:xfrm>
                  <a:off x="3968640" y="446724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518" name="Rectangle 294"/>
                <p:cNvSpPr/>
                <p:nvPr/>
              </p:nvSpPr>
              <p:spPr>
                <a:xfrm>
                  <a:off x="4218120" y="44672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519" name="Rectangle 295"/>
                <p:cNvSpPr/>
                <p:nvPr/>
              </p:nvSpPr>
              <p:spPr>
                <a:xfrm>
                  <a:off x="5464080" y="446724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520" name="Rectangle 296"/>
                <p:cNvSpPr/>
                <p:nvPr/>
              </p:nvSpPr>
              <p:spPr>
                <a:xfrm>
                  <a:off x="5713560" y="44672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521" name="Rectangle 297"/>
                <p:cNvSpPr/>
                <p:nvPr/>
              </p:nvSpPr>
              <p:spPr>
                <a:xfrm>
                  <a:off x="5962680" y="44672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522" name="Rectangle 298"/>
                <p:cNvSpPr/>
                <p:nvPr/>
              </p:nvSpPr>
              <p:spPr>
                <a:xfrm>
                  <a:off x="6211800" y="446724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523" name="Rectangle 299"/>
                <p:cNvSpPr/>
                <p:nvPr/>
              </p:nvSpPr>
              <p:spPr>
                <a:xfrm>
                  <a:off x="4467240" y="44672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524" name="Rectangle 300"/>
                <p:cNvSpPr/>
                <p:nvPr/>
              </p:nvSpPr>
              <p:spPr>
                <a:xfrm>
                  <a:off x="4716360" y="446724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525" name="Rectangle 301"/>
                <p:cNvSpPr/>
                <p:nvPr/>
              </p:nvSpPr>
              <p:spPr>
                <a:xfrm>
                  <a:off x="4965840" y="44672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526" name="Rectangle 302"/>
                <p:cNvSpPr/>
                <p:nvPr/>
              </p:nvSpPr>
              <p:spPr>
                <a:xfrm>
                  <a:off x="5214960" y="44672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527" name="Rectangle 303"/>
                <p:cNvSpPr/>
                <p:nvPr/>
              </p:nvSpPr>
              <p:spPr>
                <a:xfrm>
                  <a:off x="6461280" y="44672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528" name="Rectangle 304"/>
                <p:cNvSpPr/>
                <p:nvPr/>
              </p:nvSpPr>
              <p:spPr>
                <a:xfrm>
                  <a:off x="6710400" y="44672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529" name="Rectangle 305"/>
                <p:cNvSpPr/>
                <p:nvPr/>
              </p:nvSpPr>
              <p:spPr>
                <a:xfrm>
                  <a:off x="2971800" y="471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530" name="Rectangle 306"/>
                <p:cNvSpPr/>
                <p:nvPr/>
              </p:nvSpPr>
              <p:spPr>
                <a:xfrm>
                  <a:off x="3220920" y="47163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531" name="Rectangle 307"/>
                <p:cNvSpPr/>
                <p:nvPr/>
              </p:nvSpPr>
              <p:spPr>
                <a:xfrm>
                  <a:off x="3470400" y="471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532" name="Rectangle 308"/>
                <p:cNvSpPr/>
                <p:nvPr/>
              </p:nvSpPr>
              <p:spPr>
                <a:xfrm>
                  <a:off x="3719520" y="471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533" name="Rectangle 309"/>
                <p:cNvSpPr/>
                <p:nvPr/>
              </p:nvSpPr>
              <p:spPr>
                <a:xfrm>
                  <a:off x="1974960" y="471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534" name="Rectangle 310"/>
                <p:cNvSpPr/>
                <p:nvPr/>
              </p:nvSpPr>
              <p:spPr>
                <a:xfrm>
                  <a:off x="2224080" y="471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535" name="Rectangle 311"/>
                <p:cNvSpPr/>
                <p:nvPr/>
              </p:nvSpPr>
              <p:spPr>
                <a:xfrm>
                  <a:off x="2473200" y="47163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536" name="Rectangle 312"/>
                <p:cNvSpPr/>
                <p:nvPr/>
              </p:nvSpPr>
              <p:spPr>
                <a:xfrm>
                  <a:off x="2722680" y="471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537" name="Rectangle 313"/>
                <p:cNvSpPr/>
                <p:nvPr/>
              </p:nvSpPr>
              <p:spPr>
                <a:xfrm>
                  <a:off x="3968640" y="47163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538" name="Rectangle 314"/>
                <p:cNvSpPr/>
                <p:nvPr/>
              </p:nvSpPr>
              <p:spPr>
                <a:xfrm>
                  <a:off x="4218120" y="471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539" name="Rectangle 315"/>
                <p:cNvSpPr/>
                <p:nvPr/>
              </p:nvSpPr>
              <p:spPr>
                <a:xfrm>
                  <a:off x="5464080" y="47163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540" name="Rectangle 316"/>
                <p:cNvSpPr/>
                <p:nvPr/>
              </p:nvSpPr>
              <p:spPr>
                <a:xfrm>
                  <a:off x="5713560" y="471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541" name="Rectangle 317"/>
                <p:cNvSpPr/>
                <p:nvPr/>
              </p:nvSpPr>
              <p:spPr>
                <a:xfrm>
                  <a:off x="5962680" y="471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542" name="Rectangle 318"/>
                <p:cNvSpPr/>
                <p:nvPr/>
              </p:nvSpPr>
              <p:spPr>
                <a:xfrm>
                  <a:off x="6211800" y="47163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543" name="Rectangle 319"/>
                <p:cNvSpPr/>
                <p:nvPr/>
              </p:nvSpPr>
              <p:spPr>
                <a:xfrm>
                  <a:off x="4467240" y="471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544" name="Rectangle 320"/>
                <p:cNvSpPr/>
                <p:nvPr/>
              </p:nvSpPr>
              <p:spPr>
                <a:xfrm>
                  <a:off x="4716360" y="47163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545" name="Rectangle 321"/>
                <p:cNvSpPr/>
                <p:nvPr/>
              </p:nvSpPr>
              <p:spPr>
                <a:xfrm>
                  <a:off x="4965840" y="471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546" name="Rectangle 322"/>
                <p:cNvSpPr/>
                <p:nvPr/>
              </p:nvSpPr>
              <p:spPr>
                <a:xfrm>
                  <a:off x="5214960" y="471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547" name="Rectangle 323"/>
                <p:cNvSpPr/>
                <p:nvPr/>
              </p:nvSpPr>
              <p:spPr>
                <a:xfrm>
                  <a:off x="6461280" y="471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548" name="Rectangle 324"/>
                <p:cNvSpPr/>
                <p:nvPr/>
              </p:nvSpPr>
              <p:spPr>
                <a:xfrm>
                  <a:off x="6710400" y="471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549" name="Rectangle 325"/>
                <p:cNvSpPr/>
                <p:nvPr/>
              </p:nvSpPr>
              <p:spPr>
                <a:xfrm>
                  <a:off x="2971800" y="49654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550" name="Rectangle 326"/>
                <p:cNvSpPr/>
                <p:nvPr/>
              </p:nvSpPr>
              <p:spPr>
                <a:xfrm>
                  <a:off x="3220920" y="496548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551" name="Rectangle 327"/>
                <p:cNvSpPr/>
                <p:nvPr/>
              </p:nvSpPr>
              <p:spPr>
                <a:xfrm>
                  <a:off x="3470400" y="49654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552" name="Rectangle 328"/>
                <p:cNvSpPr/>
                <p:nvPr/>
              </p:nvSpPr>
              <p:spPr>
                <a:xfrm>
                  <a:off x="3719520" y="49654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553" name="Rectangle 329"/>
                <p:cNvSpPr/>
                <p:nvPr/>
              </p:nvSpPr>
              <p:spPr>
                <a:xfrm>
                  <a:off x="1974960" y="49654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554" name="Rectangle 330"/>
                <p:cNvSpPr/>
                <p:nvPr/>
              </p:nvSpPr>
              <p:spPr>
                <a:xfrm>
                  <a:off x="2224080" y="49654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555" name="Rectangle 331"/>
                <p:cNvSpPr/>
                <p:nvPr/>
              </p:nvSpPr>
              <p:spPr>
                <a:xfrm>
                  <a:off x="2473200" y="496548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556" name="Rectangle 332"/>
                <p:cNvSpPr/>
                <p:nvPr/>
              </p:nvSpPr>
              <p:spPr>
                <a:xfrm>
                  <a:off x="2722680" y="49654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557" name="Rectangle 333"/>
                <p:cNvSpPr/>
                <p:nvPr/>
              </p:nvSpPr>
              <p:spPr>
                <a:xfrm>
                  <a:off x="3968640" y="496548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558" name="Rectangle 334"/>
                <p:cNvSpPr/>
                <p:nvPr/>
              </p:nvSpPr>
              <p:spPr>
                <a:xfrm>
                  <a:off x="4218120" y="49654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559" name="Rectangle 335"/>
                <p:cNvSpPr/>
                <p:nvPr/>
              </p:nvSpPr>
              <p:spPr>
                <a:xfrm>
                  <a:off x="5464080" y="496548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560" name="Rectangle 336"/>
                <p:cNvSpPr/>
                <p:nvPr/>
              </p:nvSpPr>
              <p:spPr>
                <a:xfrm>
                  <a:off x="5713560" y="49654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561" name="Rectangle 337"/>
                <p:cNvSpPr/>
                <p:nvPr/>
              </p:nvSpPr>
              <p:spPr>
                <a:xfrm>
                  <a:off x="5962680" y="49654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562" name="Rectangle 338"/>
                <p:cNvSpPr/>
                <p:nvPr/>
              </p:nvSpPr>
              <p:spPr>
                <a:xfrm>
                  <a:off x="6211800" y="496548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563" name="Rectangle 339"/>
                <p:cNvSpPr/>
                <p:nvPr/>
              </p:nvSpPr>
              <p:spPr>
                <a:xfrm>
                  <a:off x="4467240" y="49654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564" name="Rectangle 340"/>
                <p:cNvSpPr/>
                <p:nvPr/>
              </p:nvSpPr>
              <p:spPr>
                <a:xfrm>
                  <a:off x="4716360" y="496548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565" name="Rectangle 341"/>
                <p:cNvSpPr/>
                <p:nvPr/>
              </p:nvSpPr>
              <p:spPr>
                <a:xfrm>
                  <a:off x="4965840" y="49654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566" name="Rectangle 342"/>
                <p:cNvSpPr/>
                <p:nvPr/>
              </p:nvSpPr>
              <p:spPr>
                <a:xfrm>
                  <a:off x="5214960" y="49654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567" name="Rectangle 343"/>
                <p:cNvSpPr/>
                <p:nvPr/>
              </p:nvSpPr>
              <p:spPr>
                <a:xfrm>
                  <a:off x="6461280" y="49654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568" name="Rectangle 344"/>
                <p:cNvSpPr/>
                <p:nvPr/>
              </p:nvSpPr>
              <p:spPr>
                <a:xfrm>
                  <a:off x="6710400" y="49654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569" name="Rectangle 345"/>
                <p:cNvSpPr/>
                <p:nvPr/>
              </p:nvSpPr>
              <p:spPr>
                <a:xfrm>
                  <a:off x="2971800" y="52149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570" name="Rectangle 346"/>
                <p:cNvSpPr/>
                <p:nvPr/>
              </p:nvSpPr>
              <p:spPr>
                <a:xfrm>
                  <a:off x="3220920" y="52149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571" name="Rectangle 347"/>
                <p:cNvSpPr/>
                <p:nvPr/>
              </p:nvSpPr>
              <p:spPr>
                <a:xfrm>
                  <a:off x="3470400" y="52149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572" name="Rectangle 348"/>
                <p:cNvSpPr/>
                <p:nvPr/>
              </p:nvSpPr>
              <p:spPr>
                <a:xfrm>
                  <a:off x="3719520" y="52149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573" name="Rectangle 349"/>
                <p:cNvSpPr/>
                <p:nvPr/>
              </p:nvSpPr>
              <p:spPr>
                <a:xfrm>
                  <a:off x="1974960" y="52149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574" name="Rectangle 350"/>
                <p:cNvSpPr/>
                <p:nvPr/>
              </p:nvSpPr>
              <p:spPr>
                <a:xfrm>
                  <a:off x="2224080" y="52149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575" name="Rectangle 351"/>
                <p:cNvSpPr/>
                <p:nvPr/>
              </p:nvSpPr>
              <p:spPr>
                <a:xfrm>
                  <a:off x="2473200" y="52149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576" name="Rectangle 352"/>
                <p:cNvSpPr/>
                <p:nvPr/>
              </p:nvSpPr>
              <p:spPr>
                <a:xfrm>
                  <a:off x="2722680" y="52149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577" name="Rectangle 353"/>
                <p:cNvSpPr/>
                <p:nvPr/>
              </p:nvSpPr>
              <p:spPr>
                <a:xfrm>
                  <a:off x="3968640" y="52149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578" name="Rectangle 354"/>
                <p:cNvSpPr/>
                <p:nvPr/>
              </p:nvSpPr>
              <p:spPr>
                <a:xfrm>
                  <a:off x="4218120" y="52149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579" name="Rectangle 355"/>
                <p:cNvSpPr/>
                <p:nvPr/>
              </p:nvSpPr>
              <p:spPr>
                <a:xfrm>
                  <a:off x="5464080" y="52149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580" name="Rectangle 356"/>
                <p:cNvSpPr/>
                <p:nvPr/>
              </p:nvSpPr>
              <p:spPr>
                <a:xfrm>
                  <a:off x="5713560" y="52149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581" name="Rectangle 357"/>
                <p:cNvSpPr/>
                <p:nvPr/>
              </p:nvSpPr>
              <p:spPr>
                <a:xfrm>
                  <a:off x="5962680" y="52149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582" name="Rectangle 358"/>
                <p:cNvSpPr/>
                <p:nvPr/>
              </p:nvSpPr>
              <p:spPr>
                <a:xfrm>
                  <a:off x="6211800" y="52149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583" name="Rectangle 359"/>
                <p:cNvSpPr/>
                <p:nvPr/>
              </p:nvSpPr>
              <p:spPr>
                <a:xfrm>
                  <a:off x="4467240" y="52149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584" name="Rectangle 360"/>
                <p:cNvSpPr/>
                <p:nvPr/>
              </p:nvSpPr>
              <p:spPr>
                <a:xfrm>
                  <a:off x="4716360" y="52149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585" name="Rectangle 361"/>
                <p:cNvSpPr/>
                <p:nvPr/>
              </p:nvSpPr>
              <p:spPr>
                <a:xfrm>
                  <a:off x="4965840" y="52149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586" name="Rectangle 362"/>
                <p:cNvSpPr/>
                <p:nvPr/>
              </p:nvSpPr>
              <p:spPr>
                <a:xfrm>
                  <a:off x="5214960" y="52149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587" name="Rectangle 363"/>
                <p:cNvSpPr/>
                <p:nvPr/>
              </p:nvSpPr>
              <p:spPr>
                <a:xfrm>
                  <a:off x="6461280" y="52149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588" name="Rectangle 364"/>
                <p:cNvSpPr/>
                <p:nvPr/>
              </p:nvSpPr>
              <p:spPr>
                <a:xfrm>
                  <a:off x="6710400" y="52149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589" name="Rectangle 365"/>
                <p:cNvSpPr/>
                <p:nvPr/>
              </p:nvSpPr>
              <p:spPr>
                <a:xfrm>
                  <a:off x="2971800" y="546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590" name="Rectangle 366"/>
                <p:cNvSpPr/>
                <p:nvPr/>
              </p:nvSpPr>
              <p:spPr>
                <a:xfrm>
                  <a:off x="3220920" y="546408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591" name="Rectangle 367"/>
                <p:cNvSpPr/>
                <p:nvPr/>
              </p:nvSpPr>
              <p:spPr>
                <a:xfrm>
                  <a:off x="3470400" y="546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592" name="Rectangle 368"/>
                <p:cNvSpPr/>
                <p:nvPr/>
              </p:nvSpPr>
              <p:spPr>
                <a:xfrm>
                  <a:off x="3719520" y="546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593" name="Rectangle 369"/>
                <p:cNvSpPr/>
                <p:nvPr/>
              </p:nvSpPr>
              <p:spPr>
                <a:xfrm>
                  <a:off x="1974960" y="546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594" name="Rectangle 370"/>
                <p:cNvSpPr/>
                <p:nvPr/>
              </p:nvSpPr>
              <p:spPr>
                <a:xfrm>
                  <a:off x="2224080" y="546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595" name="Rectangle 371"/>
                <p:cNvSpPr/>
                <p:nvPr/>
              </p:nvSpPr>
              <p:spPr>
                <a:xfrm>
                  <a:off x="2473200" y="546408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596" name="Rectangle 372"/>
                <p:cNvSpPr/>
                <p:nvPr/>
              </p:nvSpPr>
              <p:spPr>
                <a:xfrm>
                  <a:off x="2722680" y="546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597" name="Rectangle 373"/>
                <p:cNvSpPr/>
                <p:nvPr/>
              </p:nvSpPr>
              <p:spPr>
                <a:xfrm>
                  <a:off x="3968640" y="546408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598" name="Rectangle 374"/>
                <p:cNvSpPr/>
                <p:nvPr/>
              </p:nvSpPr>
              <p:spPr>
                <a:xfrm>
                  <a:off x="4218120" y="546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599" name="Rectangle 375"/>
                <p:cNvSpPr/>
                <p:nvPr/>
              </p:nvSpPr>
              <p:spPr>
                <a:xfrm>
                  <a:off x="5464080" y="546408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600" name="Rectangle 376"/>
                <p:cNvSpPr/>
                <p:nvPr/>
              </p:nvSpPr>
              <p:spPr>
                <a:xfrm>
                  <a:off x="5713560" y="546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601" name="Rectangle 377"/>
                <p:cNvSpPr/>
                <p:nvPr/>
              </p:nvSpPr>
              <p:spPr>
                <a:xfrm>
                  <a:off x="5962680" y="546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602" name="Rectangle 378"/>
                <p:cNvSpPr/>
                <p:nvPr/>
              </p:nvSpPr>
              <p:spPr>
                <a:xfrm>
                  <a:off x="6211800" y="546408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603" name="Rectangle 379"/>
                <p:cNvSpPr/>
                <p:nvPr/>
              </p:nvSpPr>
              <p:spPr>
                <a:xfrm>
                  <a:off x="4467240" y="546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604" name="Rectangle 380"/>
                <p:cNvSpPr/>
                <p:nvPr/>
              </p:nvSpPr>
              <p:spPr>
                <a:xfrm>
                  <a:off x="4716360" y="546408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605" name="Rectangle 381"/>
                <p:cNvSpPr/>
                <p:nvPr/>
              </p:nvSpPr>
              <p:spPr>
                <a:xfrm>
                  <a:off x="4965840" y="546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606" name="Rectangle 382"/>
                <p:cNvSpPr/>
                <p:nvPr/>
              </p:nvSpPr>
              <p:spPr>
                <a:xfrm>
                  <a:off x="5214960" y="546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607" name="Rectangle 383"/>
                <p:cNvSpPr/>
                <p:nvPr/>
              </p:nvSpPr>
              <p:spPr>
                <a:xfrm>
                  <a:off x="6461280" y="546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608" name="Rectangle 384"/>
                <p:cNvSpPr/>
                <p:nvPr/>
              </p:nvSpPr>
              <p:spPr>
                <a:xfrm>
                  <a:off x="6710400" y="546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609" name="Rectangle 385"/>
                <p:cNvSpPr/>
                <p:nvPr/>
              </p:nvSpPr>
              <p:spPr>
                <a:xfrm>
                  <a:off x="2971800" y="57132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610" name="Rectangle 386"/>
                <p:cNvSpPr/>
                <p:nvPr/>
              </p:nvSpPr>
              <p:spPr>
                <a:xfrm>
                  <a:off x="3220920" y="571320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611" name="Rectangle 387"/>
                <p:cNvSpPr/>
                <p:nvPr/>
              </p:nvSpPr>
              <p:spPr>
                <a:xfrm>
                  <a:off x="3470400" y="57132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612" name="Rectangle 388"/>
                <p:cNvSpPr/>
                <p:nvPr/>
              </p:nvSpPr>
              <p:spPr>
                <a:xfrm>
                  <a:off x="3719520" y="57132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613" name="Rectangle 389"/>
                <p:cNvSpPr/>
                <p:nvPr/>
              </p:nvSpPr>
              <p:spPr>
                <a:xfrm>
                  <a:off x="1974960" y="57132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614" name="Rectangle 390"/>
                <p:cNvSpPr/>
                <p:nvPr/>
              </p:nvSpPr>
              <p:spPr>
                <a:xfrm>
                  <a:off x="2224080" y="57132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615" name="Rectangle 391"/>
                <p:cNvSpPr/>
                <p:nvPr/>
              </p:nvSpPr>
              <p:spPr>
                <a:xfrm>
                  <a:off x="2473200" y="571320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616" name="Rectangle 392"/>
                <p:cNvSpPr/>
                <p:nvPr/>
              </p:nvSpPr>
              <p:spPr>
                <a:xfrm>
                  <a:off x="2722680" y="57132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617" name="Rectangle 393"/>
                <p:cNvSpPr/>
                <p:nvPr/>
              </p:nvSpPr>
              <p:spPr>
                <a:xfrm>
                  <a:off x="3968640" y="571320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618" name="Rectangle 394"/>
                <p:cNvSpPr/>
                <p:nvPr/>
              </p:nvSpPr>
              <p:spPr>
                <a:xfrm>
                  <a:off x="4218120" y="57132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619" name="Rectangle 395"/>
                <p:cNvSpPr/>
                <p:nvPr/>
              </p:nvSpPr>
              <p:spPr>
                <a:xfrm>
                  <a:off x="5464080" y="571320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620" name="Rectangle 396"/>
                <p:cNvSpPr/>
                <p:nvPr/>
              </p:nvSpPr>
              <p:spPr>
                <a:xfrm>
                  <a:off x="5713560" y="57132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621" name="Rectangle 397"/>
                <p:cNvSpPr/>
                <p:nvPr/>
              </p:nvSpPr>
              <p:spPr>
                <a:xfrm>
                  <a:off x="5962680" y="57132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622" name="Rectangle 398"/>
                <p:cNvSpPr/>
                <p:nvPr/>
              </p:nvSpPr>
              <p:spPr>
                <a:xfrm>
                  <a:off x="6211800" y="571320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623" name="Rectangle 399"/>
                <p:cNvSpPr/>
                <p:nvPr/>
              </p:nvSpPr>
              <p:spPr>
                <a:xfrm>
                  <a:off x="4467240" y="57132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624" name="Rectangle 400"/>
                <p:cNvSpPr/>
                <p:nvPr/>
              </p:nvSpPr>
              <p:spPr>
                <a:xfrm>
                  <a:off x="4716360" y="571320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625" name="Rectangle 401"/>
                <p:cNvSpPr/>
                <p:nvPr/>
              </p:nvSpPr>
              <p:spPr>
                <a:xfrm>
                  <a:off x="4965840" y="57132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626" name="Rectangle 402"/>
                <p:cNvSpPr/>
                <p:nvPr/>
              </p:nvSpPr>
              <p:spPr>
                <a:xfrm>
                  <a:off x="5214960" y="57132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627" name="Rectangle 403"/>
                <p:cNvSpPr/>
                <p:nvPr/>
              </p:nvSpPr>
              <p:spPr>
                <a:xfrm>
                  <a:off x="6461280" y="57132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628" name="Rectangle 404"/>
                <p:cNvSpPr/>
                <p:nvPr/>
              </p:nvSpPr>
              <p:spPr>
                <a:xfrm>
                  <a:off x="6710400" y="57132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</p:grpSp>
          <p:sp>
            <p:nvSpPr>
              <p:cNvPr id="629" name="Line 405"/>
              <p:cNvSpPr/>
              <p:nvPr/>
            </p:nvSpPr>
            <p:spPr>
              <a:xfrm>
                <a:off x="4467240" y="977760"/>
                <a:ext cx="0" cy="4984920"/>
              </a:xfrm>
              <a:prstGeom prst="line">
                <a:avLst/>
              </a:prstGeom>
              <a:ln w="284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630" name="Line 406"/>
              <p:cNvSpPr/>
              <p:nvPr/>
            </p:nvSpPr>
            <p:spPr>
              <a:xfrm>
                <a:off x="1974960" y="3470400"/>
                <a:ext cx="4984560" cy="0"/>
              </a:xfrm>
              <a:prstGeom prst="line">
                <a:avLst/>
              </a:prstGeom>
              <a:ln w="284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46800" rIns="90000" bIns="-4680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</p:grpSp>
        <p:sp>
          <p:nvSpPr>
            <p:cNvPr id="631" name="Text Box 407"/>
            <p:cNvSpPr/>
            <p:nvPr/>
          </p:nvSpPr>
          <p:spPr>
            <a:xfrm>
              <a:off x="4280040" y="3511440"/>
              <a:ext cx="183960" cy="457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632" name="Text Box 408"/>
            <p:cNvSpPr/>
            <p:nvPr/>
          </p:nvSpPr>
          <p:spPr>
            <a:xfrm>
              <a:off x="4272120" y="342900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0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633" name="Text Box 409"/>
            <p:cNvSpPr/>
            <p:nvPr/>
          </p:nvSpPr>
          <p:spPr>
            <a:xfrm>
              <a:off x="4540320" y="344160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1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634" name="Text Box 410"/>
            <p:cNvSpPr/>
            <p:nvPr/>
          </p:nvSpPr>
          <p:spPr>
            <a:xfrm>
              <a:off x="4781520" y="344160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2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635" name="Text Box 411"/>
            <p:cNvSpPr/>
            <p:nvPr/>
          </p:nvSpPr>
          <p:spPr>
            <a:xfrm>
              <a:off x="5035680" y="344160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3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636" name="Text Box 412"/>
            <p:cNvSpPr/>
            <p:nvPr/>
          </p:nvSpPr>
          <p:spPr>
            <a:xfrm>
              <a:off x="5276880" y="344160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4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637" name="Text Box 413"/>
            <p:cNvSpPr/>
            <p:nvPr/>
          </p:nvSpPr>
          <p:spPr>
            <a:xfrm>
              <a:off x="5543640" y="344160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5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638" name="Text Box 414"/>
            <p:cNvSpPr/>
            <p:nvPr/>
          </p:nvSpPr>
          <p:spPr>
            <a:xfrm>
              <a:off x="5797440" y="3441600"/>
              <a:ext cx="29232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6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639" name="Text Box 415"/>
            <p:cNvSpPr/>
            <p:nvPr/>
          </p:nvSpPr>
          <p:spPr>
            <a:xfrm>
              <a:off x="6039000" y="344160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7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640" name="Text Box 416"/>
            <p:cNvSpPr/>
            <p:nvPr/>
          </p:nvSpPr>
          <p:spPr>
            <a:xfrm>
              <a:off x="6299280" y="344808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8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641" name="Text Box 417"/>
            <p:cNvSpPr/>
            <p:nvPr/>
          </p:nvSpPr>
          <p:spPr>
            <a:xfrm>
              <a:off x="6540480" y="344160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9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642" name="Text Box 418"/>
            <p:cNvSpPr/>
            <p:nvPr/>
          </p:nvSpPr>
          <p:spPr>
            <a:xfrm>
              <a:off x="6724800" y="3441600"/>
              <a:ext cx="36180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10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643" name="Text Box 419"/>
            <p:cNvSpPr/>
            <p:nvPr/>
          </p:nvSpPr>
          <p:spPr>
            <a:xfrm>
              <a:off x="1994040" y="3448080"/>
              <a:ext cx="35532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-9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644" name="Text Box 420"/>
            <p:cNvSpPr/>
            <p:nvPr/>
          </p:nvSpPr>
          <p:spPr>
            <a:xfrm>
              <a:off x="2247840" y="3448080"/>
              <a:ext cx="34308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-8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645" name="Text Box 421"/>
            <p:cNvSpPr/>
            <p:nvPr/>
          </p:nvSpPr>
          <p:spPr>
            <a:xfrm>
              <a:off x="2489040" y="3454560"/>
              <a:ext cx="31752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-7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646" name="Text Box 422"/>
            <p:cNvSpPr/>
            <p:nvPr/>
          </p:nvSpPr>
          <p:spPr>
            <a:xfrm>
              <a:off x="2736720" y="3448080"/>
              <a:ext cx="3621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-6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647" name="Text Box 423"/>
            <p:cNvSpPr/>
            <p:nvPr/>
          </p:nvSpPr>
          <p:spPr>
            <a:xfrm>
              <a:off x="2965320" y="3454560"/>
              <a:ext cx="3747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-5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648" name="Text Box 424"/>
            <p:cNvSpPr/>
            <p:nvPr/>
          </p:nvSpPr>
          <p:spPr>
            <a:xfrm>
              <a:off x="3225960" y="3448080"/>
              <a:ext cx="36180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-4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649" name="Text Box 425"/>
            <p:cNvSpPr/>
            <p:nvPr/>
          </p:nvSpPr>
          <p:spPr>
            <a:xfrm>
              <a:off x="3473280" y="3448080"/>
              <a:ext cx="3812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-3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650" name="Text Box 426"/>
            <p:cNvSpPr/>
            <p:nvPr/>
          </p:nvSpPr>
          <p:spPr>
            <a:xfrm>
              <a:off x="3720960" y="3448080"/>
              <a:ext cx="36828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-2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651" name="Text Box 427"/>
            <p:cNvSpPr/>
            <p:nvPr/>
          </p:nvSpPr>
          <p:spPr>
            <a:xfrm>
              <a:off x="4000680" y="3454560"/>
              <a:ext cx="36828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-1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652" name="Text Box 428"/>
            <p:cNvSpPr/>
            <p:nvPr/>
          </p:nvSpPr>
          <p:spPr>
            <a:xfrm>
              <a:off x="1689120" y="3441600"/>
              <a:ext cx="3873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-10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653" name="Text Box 429"/>
            <p:cNvSpPr/>
            <p:nvPr/>
          </p:nvSpPr>
          <p:spPr>
            <a:xfrm>
              <a:off x="7023240" y="3282840"/>
              <a:ext cx="323640" cy="398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spcBef>
                  <a:spcPts val="125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x</a:t>
              </a:r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654" name="Text Box 430"/>
            <p:cNvSpPr/>
            <p:nvPr/>
          </p:nvSpPr>
          <p:spPr>
            <a:xfrm>
              <a:off x="4336920" y="501480"/>
              <a:ext cx="324000" cy="398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spcBef>
                  <a:spcPts val="125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y</a:t>
              </a:r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655" name="Text Box 431"/>
            <p:cNvSpPr/>
            <p:nvPr/>
          </p:nvSpPr>
          <p:spPr>
            <a:xfrm>
              <a:off x="4281480" y="316224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1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656" name="Text Box 432"/>
            <p:cNvSpPr/>
            <p:nvPr/>
          </p:nvSpPr>
          <p:spPr>
            <a:xfrm>
              <a:off x="4262400" y="292428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2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657" name="Text Box 433"/>
            <p:cNvSpPr/>
            <p:nvPr/>
          </p:nvSpPr>
          <p:spPr>
            <a:xfrm>
              <a:off x="4272120" y="268128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3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658" name="Text Box 434"/>
            <p:cNvSpPr/>
            <p:nvPr/>
          </p:nvSpPr>
          <p:spPr>
            <a:xfrm>
              <a:off x="4262400" y="242892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4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659" name="Text Box 435"/>
            <p:cNvSpPr/>
            <p:nvPr/>
          </p:nvSpPr>
          <p:spPr>
            <a:xfrm>
              <a:off x="4262400" y="216684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5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660" name="Text Box 436"/>
            <p:cNvSpPr/>
            <p:nvPr/>
          </p:nvSpPr>
          <p:spPr>
            <a:xfrm>
              <a:off x="4267080" y="1924200"/>
              <a:ext cx="29232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6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661" name="Text Box 437"/>
            <p:cNvSpPr/>
            <p:nvPr/>
          </p:nvSpPr>
          <p:spPr>
            <a:xfrm>
              <a:off x="4262400" y="167652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7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662" name="Text Box 438"/>
            <p:cNvSpPr/>
            <p:nvPr/>
          </p:nvSpPr>
          <p:spPr>
            <a:xfrm>
              <a:off x="4267080" y="1428840"/>
              <a:ext cx="29232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8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663" name="Text Box 439"/>
            <p:cNvSpPr/>
            <p:nvPr/>
          </p:nvSpPr>
          <p:spPr>
            <a:xfrm>
              <a:off x="4262400" y="117144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9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664" name="Text Box 440"/>
            <p:cNvSpPr/>
            <p:nvPr/>
          </p:nvSpPr>
          <p:spPr>
            <a:xfrm>
              <a:off x="4229280" y="919080"/>
              <a:ext cx="372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10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665" name="Text Box 441"/>
            <p:cNvSpPr/>
            <p:nvPr/>
          </p:nvSpPr>
          <p:spPr>
            <a:xfrm>
              <a:off x="4248000" y="3657600"/>
              <a:ext cx="3254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-1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666" name="Text Box 442"/>
            <p:cNvSpPr/>
            <p:nvPr/>
          </p:nvSpPr>
          <p:spPr>
            <a:xfrm>
              <a:off x="4229280" y="3919680"/>
              <a:ext cx="32508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-2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667" name="Text Box 443"/>
            <p:cNvSpPr/>
            <p:nvPr/>
          </p:nvSpPr>
          <p:spPr>
            <a:xfrm>
              <a:off x="4219560" y="4162320"/>
              <a:ext cx="3254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-3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668" name="Text Box 444"/>
            <p:cNvSpPr/>
            <p:nvPr/>
          </p:nvSpPr>
          <p:spPr>
            <a:xfrm>
              <a:off x="4214880" y="4414680"/>
              <a:ext cx="38268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-4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669" name="Text Box 445"/>
            <p:cNvSpPr/>
            <p:nvPr/>
          </p:nvSpPr>
          <p:spPr>
            <a:xfrm>
              <a:off x="4214880" y="4676760"/>
              <a:ext cx="38268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-5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670" name="Text Box 446"/>
            <p:cNvSpPr/>
            <p:nvPr/>
          </p:nvSpPr>
          <p:spPr>
            <a:xfrm>
              <a:off x="4214880" y="4910040"/>
              <a:ext cx="38268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-6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671" name="Text Box 447"/>
            <p:cNvSpPr/>
            <p:nvPr/>
          </p:nvSpPr>
          <p:spPr>
            <a:xfrm>
              <a:off x="4219560" y="5157720"/>
              <a:ext cx="38268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-7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672" name="Text Box 448"/>
            <p:cNvSpPr/>
            <p:nvPr/>
          </p:nvSpPr>
          <p:spPr>
            <a:xfrm>
              <a:off x="4210200" y="5415120"/>
              <a:ext cx="38232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-8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673" name="Text Box 449"/>
            <p:cNvSpPr/>
            <p:nvPr/>
          </p:nvSpPr>
          <p:spPr>
            <a:xfrm>
              <a:off x="4224240" y="5657760"/>
              <a:ext cx="38268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-9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674" name="Text Box 450"/>
            <p:cNvSpPr/>
            <p:nvPr/>
          </p:nvSpPr>
          <p:spPr>
            <a:xfrm>
              <a:off x="4176720" y="5905440"/>
              <a:ext cx="38268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-10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grpSp>
        <p:nvGrpSpPr>
          <p:cNvPr id="675" name="Group 451"/>
          <p:cNvGrpSpPr/>
          <p:nvPr/>
        </p:nvGrpSpPr>
        <p:grpSpPr>
          <a:xfrm>
            <a:off x="4145040" y="3917880"/>
            <a:ext cx="147600" cy="114120"/>
            <a:chOff x="4145040" y="3917880"/>
            <a:chExt cx="147600" cy="114120"/>
          </a:xfrm>
        </p:grpSpPr>
        <p:sp>
          <p:nvSpPr>
            <p:cNvPr id="676" name="Line 452"/>
            <p:cNvSpPr/>
            <p:nvPr/>
          </p:nvSpPr>
          <p:spPr>
            <a:xfrm>
              <a:off x="4164120" y="3917880"/>
              <a:ext cx="95400" cy="114120"/>
            </a:xfrm>
            <a:prstGeom prst="line">
              <a:avLst/>
            </a:prstGeom>
            <a:ln w="2844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677" name="Line 453"/>
            <p:cNvSpPr/>
            <p:nvPr/>
          </p:nvSpPr>
          <p:spPr>
            <a:xfrm flipV="1">
              <a:off x="4145040" y="3927240"/>
              <a:ext cx="147600" cy="100080"/>
            </a:xfrm>
            <a:prstGeom prst="line">
              <a:avLst/>
            </a:prstGeom>
            <a:ln w="2844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678" name="Text Box 461"/>
          <p:cNvSpPr/>
          <p:nvPr/>
        </p:nvSpPr>
        <p:spPr>
          <a:xfrm>
            <a:off x="7427880" y="14400"/>
            <a:ext cx="17161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f(x) =3x + 1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79" name="Text Box 495"/>
          <p:cNvSpPr/>
          <p:nvPr/>
        </p:nvSpPr>
        <p:spPr>
          <a:xfrm>
            <a:off x="6962760" y="487440"/>
            <a:ext cx="368280" cy="86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x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y 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80" name="Text Box 496"/>
          <p:cNvSpPr/>
          <p:nvPr/>
        </p:nvSpPr>
        <p:spPr>
          <a:xfrm>
            <a:off x="7754760" y="552600"/>
            <a:ext cx="4413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0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81" name="Text Box 497"/>
          <p:cNvSpPr/>
          <p:nvPr/>
        </p:nvSpPr>
        <p:spPr>
          <a:xfrm>
            <a:off x="7756560" y="992160"/>
            <a:ext cx="3380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1 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82" name="Text Box 498"/>
          <p:cNvSpPr/>
          <p:nvPr/>
        </p:nvSpPr>
        <p:spPr>
          <a:xfrm>
            <a:off x="8169120" y="552600"/>
            <a:ext cx="3542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1 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83" name="Text Box 499"/>
          <p:cNvSpPr/>
          <p:nvPr/>
        </p:nvSpPr>
        <p:spPr>
          <a:xfrm>
            <a:off x="8088480" y="992160"/>
            <a:ext cx="3981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 4 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84" name="Text Box 500"/>
          <p:cNvSpPr/>
          <p:nvPr/>
        </p:nvSpPr>
        <p:spPr>
          <a:xfrm>
            <a:off x="8501040" y="552600"/>
            <a:ext cx="2840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2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85" name="Text Box 501"/>
          <p:cNvSpPr/>
          <p:nvPr/>
        </p:nvSpPr>
        <p:spPr>
          <a:xfrm>
            <a:off x="8494560" y="992160"/>
            <a:ext cx="3556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7 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86" name="Text Box 523"/>
          <p:cNvSpPr/>
          <p:nvPr/>
        </p:nvSpPr>
        <p:spPr>
          <a:xfrm>
            <a:off x="2095560" y="165240"/>
            <a:ext cx="4235400" cy="398880"/>
          </a:xfrm>
          <a:prstGeom prst="rect">
            <a:avLst/>
          </a:prstGeom>
          <a:solidFill>
            <a:srgbClr val="3333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99"/>
                </a:solidFill>
                <a:effectLst/>
                <a:uFillTx/>
                <a:latin typeface="Comic Sans MS"/>
              </a:rPr>
              <a:t>Straight Line Functions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87" name="Straight Connector 535"/>
          <p:cNvSpPr/>
          <p:nvPr/>
        </p:nvSpPr>
        <p:spPr>
          <a:xfrm flipV="1">
            <a:off x="7289640" y="906480"/>
            <a:ext cx="1854360" cy="936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-37440" rIns="90000" bIns="-3744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88" name="Straight Connector 541"/>
          <p:cNvSpPr/>
          <p:nvPr/>
        </p:nvSpPr>
        <p:spPr>
          <a:xfrm flipV="1">
            <a:off x="7305840" y="547560"/>
            <a:ext cx="1440" cy="73512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89" name="Text Box 500"/>
          <p:cNvSpPr/>
          <p:nvPr/>
        </p:nvSpPr>
        <p:spPr>
          <a:xfrm>
            <a:off x="8844120" y="552600"/>
            <a:ext cx="2840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3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90" name="Text Box 500"/>
          <p:cNvSpPr/>
          <p:nvPr/>
        </p:nvSpPr>
        <p:spPr>
          <a:xfrm>
            <a:off x="8686800" y="992160"/>
            <a:ext cx="4762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r"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10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91" name="Text Box 496"/>
          <p:cNvSpPr/>
          <p:nvPr/>
        </p:nvSpPr>
        <p:spPr>
          <a:xfrm>
            <a:off x="7302600" y="552600"/>
            <a:ext cx="4413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-1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92" name="Text Box 497"/>
          <p:cNvSpPr/>
          <p:nvPr/>
        </p:nvSpPr>
        <p:spPr>
          <a:xfrm>
            <a:off x="7281720" y="992160"/>
            <a:ext cx="4096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-2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693" name="Group 457"/>
          <p:cNvGrpSpPr/>
          <p:nvPr/>
        </p:nvGrpSpPr>
        <p:grpSpPr>
          <a:xfrm>
            <a:off x="4646520" y="2416320"/>
            <a:ext cx="147600" cy="114120"/>
            <a:chOff x="4646520" y="2416320"/>
            <a:chExt cx="147600" cy="114120"/>
          </a:xfrm>
        </p:grpSpPr>
        <p:sp>
          <p:nvSpPr>
            <p:cNvPr id="694" name="Line 458"/>
            <p:cNvSpPr/>
            <p:nvPr/>
          </p:nvSpPr>
          <p:spPr>
            <a:xfrm>
              <a:off x="4665600" y="2416320"/>
              <a:ext cx="95400" cy="114120"/>
            </a:xfrm>
            <a:prstGeom prst="line">
              <a:avLst/>
            </a:prstGeom>
            <a:ln w="2844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695" name="Line 459"/>
            <p:cNvSpPr/>
            <p:nvPr/>
          </p:nvSpPr>
          <p:spPr>
            <a:xfrm flipV="1">
              <a:off x="4646520" y="2425680"/>
              <a:ext cx="147600" cy="100080"/>
            </a:xfrm>
            <a:prstGeom prst="line">
              <a:avLst/>
            </a:prstGeom>
            <a:ln w="2844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grpSp>
        <p:nvGrpSpPr>
          <p:cNvPr id="696" name="Group 457"/>
          <p:cNvGrpSpPr/>
          <p:nvPr/>
        </p:nvGrpSpPr>
        <p:grpSpPr>
          <a:xfrm>
            <a:off x="4888080" y="1671480"/>
            <a:ext cx="147600" cy="114120"/>
            <a:chOff x="4888080" y="1671480"/>
            <a:chExt cx="147600" cy="114120"/>
          </a:xfrm>
        </p:grpSpPr>
        <p:sp>
          <p:nvSpPr>
            <p:cNvPr id="697" name="Line 458"/>
            <p:cNvSpPr/>
            <p:nvPr/>
          </p:nvSpPr>
          <p:spPr>
            <a:xfrm>
              <a:off x="4907160" y="1671480"/>
              <a:ext cx="95400" cy="114120"/>
            </a:xfrm>
            <a:prstGeom prst="line">
              <a:avLst/>
            </a:prstGeom>
            <a:ln w="2844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698" name="Line 459"/>
            <p:cNvSpPr/>
            <p:nvPr/>
          </p:nvSpPr>
          <p:spPr>
            <a:xfrm flipV="1">
              <a:off x="4888080" y="1680840"/>
              <a:ext cx="147600" cy="100080"/>
            </a:xfrm>
            <a:prstGeom prst="line">
              <a:avLst/>
            </a:prstGeom>
            <a:ln w="2844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grpSp>
        <p:nvGrpSpPr>
          <p:cNvPr id="699" name="Group 457"/>
          <p:cNvGrpSpPr/>
          <p:nvPr/>
        </p:nvGrpSpPr>
        <p:grpSpPr>
          <a:xfrm>
            <a:off x="5156280" y="920880"/>
            <a:ext cx="147600" cy="114120"/>
            <a:chOff x="5156280" y="920880"/>
            <a:chExt cx="147600" cy="114120"/>
          </a:xfrm>
        </p:grpSpPr>
        <p:sp>
          <p:nvSpPr>
            <p:cNvPr id="700" name="Line 458"/>
            <p:cNvSpPr/>
            <p:nvPr/>
          </p:nvSpPr>
          <p:spPr>
            <a:xfrm>
              <a:off x="5175360" y="920880"/>
              <a:ext cx="95400" cy="114120"/>
            </a:xfrm>
            <a:prstGeom prst="line">
              <a:avLst/>
            </a:prstGeom>
            <a:ln w="2844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701" name="Line 459"/>
            <p:cNvSpPr/>
            <p:nvPr/>
          </p:nvSpPr>
          <p:spPr>
            <a:xfrm flipV="1">
              <a:off x="5156280" y="930240"/>
              <a:ext cx="147600" cy="100080"/>
            </a:xfrm>
            <a:prstGeom prst="line">
              <a:avLst/>
            </a:prstGeom>
            <a:ln w="2844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702" name="Straight Connector 552"/>
          <p:cNvSpPr/>
          <p:nvPr/>
        </p:nvSpPr>
        <p:spPr>
          <a:xfrm flipH="1">
            <a:off x="4096800" y="809640"/>
            <a:ext cx="1181160" cy="3519360"/>
          </a:xfrm>
          <a:prstGeom prst="line">
            <a:avLst/>
          </a:prstGeom>
          <a:ln w="381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p:transition spd="med">
    <p:blinds dir="horz"/>
  </p:transition>
  <p:timing>
    <p:tnLst>
      <p:par>
        <p:cTn id="470" dur="indefinite" restart="never" nodeType="tmRoot">
          <p:childTnLst>
            <p:seq>
              <p:cTn id="471" dur="indefinite" nodeType="mainSeq">
                <p:childTnLst>
                  <p:par>
                    <p:cTn id="472" fill="hold">
                      <p:stCondLst>
                        <p:cond delay="indefinite"/>
                      </p:stCondLst>
                      <p:childTnLst>
                        <p:par>
                          <p:cTn id="473" fill="hold">
                            <p:stCondLst>
                              <p:cond delay="0"/>
                            </p:stCondLst>
                            <p:childTnLst>
                              <p:par>
                                <p:cTn id="47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6" fill="hold">
                      <p:stCondLst>
                        <p:cond delay="indefinite"/>
                      </p:stCondLst>
                      <p:childTnLst>
                        <p:par>
                          <p:cTn id="477" fill="hold">
                            <p:stCondLst>
                              <p:cond delay="0"/>
                            </p:stCondLst>
                            <p:childTnLst>
                              <p:par>
                                <p:cTn id="47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0" fill="hold">
                      <p:stCondLst>
                        <p:cond delay="indefinite"/>
                      </p:stCondLst>
                      <p:childTnLst>
                        <p:par>
                          <p:cTn id="481" fill="hold">
                            <p:stCondLst>
                              <p:cond delay="0"/>
                            </p:stCondLst>
                            <p:childTnLst>
                              <p:par>
                                <p:cTn id="48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4" fill="hold">
                      <p:stCondLst>
                        <p:cond delay="indefinite"/>
                      </p:stCondLst>
                      <p:childTnLst>
                        <p:par>
                          <p:cTn id="485" fill="hold">
                            <p:stCondLst>
                              <p:cond delay="0"/>
                            </p:stCondLst>
                            <p:childTnLst>
                              <p:par>
                                <p:cTn id="48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8" fill="hold">
                      <p:stCondLst>
                        <p:cond delay="indefinite"/>
                      </p:stCondLst>
                      <p:childTnLst>
                        <p:par>
                          <p:cTn id="489" fill="hold">
                            <p:stCondLst>
                              <p:cond delay="0"/>
                            </p:stCondLst>
                            <p:childTnLst>
                              <p:par>
                                <p:cTn id="49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2" fill="hold">
                      <p:stCondLst>
                        <p:cond delay="indefinite"/>
                      </p:stCondLst>
                      <p:childTnLst>
                        <p:par>
                          <p:cTn id="493" fill="hold">
                            <p:stCondLst>
                              <p:cond delay="0"/>
                            </p:stCondLst>
                            <p:childTnLst>
                              <p:par>
                                <p:cTn id="49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6" fill="hold">
                      <p:stCondLst>
                        <p:cond delay="indefinite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8" fill="hold">
                      <p:stCondLst>
                        <p:cond delay="indefinite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2" fill="hold">
                      <p:stCondLst>
                        <p:cond delay="indefinite"/>
                      </p:stCondLst>
                      <p:childTnLst>
                        <p:par>
                          <p:cTn id="513" fill="hold">
                            <p:stCondLst>
                              <p:cond delay="0"/>
                            </p:stCondLst>
                            <p:childTnLst>
                              <p:par>
                                <p:cTn id="51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6" fill="hold">
                      <p:stCondLst>
                        <p:cond delay="indefinite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0" fill="hold">
                      <p:stCondLst>
                        <p:cond delay="indefinite"/>
                      </p:stCondLst>
                      <p:childTnLst>
                        <p:par>
                          <p:cTn id="521" fill="hold">
                            <p:stCondLst>
                              <p:cond delay="0"/>
                            </p:stCondLst>
                            <p:childTnLst>
                              <p:par>
                                <p:cTn id="522" presetID="1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4" fill="hold">
                      <p:stCondLst>
                        <p:cond delay="indefinite"/>
                      </p:stCondLst>
                      <p:childTnLst>
                        <p:par>
                          <p:cTn id="525" fill="hold">
                            <p:stCondLst>
                              <p:cond delay="0"/>
                            </p:stCondLst>
                            <p:childTnLst>
                              <p:par>
                                <p:cTn id="52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8" fill="hold">
                      <p:stCondLst>
                        <p:cond delay="indefinite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32" dur="500" fill="hold"/>
                                        <p:tgtEl>
                                          <p:spTgt spid="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33" dur="500" fill="hold"/>
                                        <p:tgtEl>
                                          <p:spTgt spid="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34" dur="500"/>
                                        <p:tgtEl>
                                          <p:spTgt spid="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5" fill="hold">
                      <p:stCondLst>
                        <p:cond delay="indefinite"/>
                      </p:stCondLst>
                      <p:childTnLst>
                        <p:par>
                          <p:cTn id="536" fill="hold">
                            <p:stCondLst>
                              <p:cond delay="0"/>
                            </p:stCondLst>
                            <p:childTnLst>
                              <p:par>
                                <p:cTn id="537" presetID="2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539" dur="500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TextBox 59"/>
          <p:cNvSpPr/>
          <p:nvPr/>
        </p:nvSpPr>
        <p:spPr>
          <a:xfrm>
            <a:off x="960120" y="1911240"/>
            <a:ext cx="15512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Example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04" name="TextBox 60"/>
          <p:cNvSpPr/>
          <p:nvPr/>
        </p:nvSpPr>
        <p:spPr>
          <a:xfrm>
            <a:off x="1101960" y="2603520"/>
            <a:ext cx="6615720" cy="11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Consider the function f(x) = x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2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- 3 and 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the set of x-values { -3, -1 , 0 , 1 , 3 } 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05" name="TextBox 62"/>
          <p:cNvSpPr/>
          <p:nvPr/>
        </p:nvSpPr>
        <p:spPr>
          <a:xfrm>
            <a:off x="968400" y="4071960"/>
            <a:ext cx="74689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Find the value of f(-3) ....f(3) and plot them.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06" name="Rectangle 11"/>
          <p:cNvSpPr/>
          <p:nvPr/>
        </p:nvSpPr>
        <p:spPr>
          <a:xfrm>
            <a:off x="1060560" y="495360"/>
            <a:ext cx="720072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lnSpc>
                <a:spcPct val="100000"/>
              </a:lnSpc>
              <a:spcBef>
                <a:spcPts val="2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Sketching Function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Date Placeholder 1"/>
          <p:cNvSpPr/>
          <p:nvPr/>
        </p:nvSpPr>
        <p:spPr>
          <a:xfrm>
            <a:off x="45720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42FDF73-B936-4314-91D7-A96E0A860B11}" type="datetime5"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11 Jul 2026</a:t>
            </a:fld>
            <a:endParaRPr lang="en-US" sz="1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08" name="Footer Placeholder 2"/>
          <p:cNvSpPr/>
          <p:nvPr/>
        </p:nvSpPr>
        <p:spPr>
          <a:xfrm>
            <a:off x="3124080" y="6245280"/>
            <a:ext cx="333720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Created by Mr. Lafferty Maths Dept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709" name="Group 2"/>
          <p:cNvGrpSpPr/>
          <p:nvPr/>
        </p:nvGrpSpPr>
        <p:grpSpPr>
          <a:xfrm>
            <a:off x="1689120" y="501480"/>
            <a:ext cx="5657760" cy="5650560"/>
            <a:chOff x="1689120" y="501480"/>
            <a:chExt cx="5657760" cy="5650560"/>
          </a:xfrm>
        </p:grpSpPr>
        <p:grpSp>
          <p:nvGrpSpPr>
            <p:cNvPr id="710" name="Group 3"/>
            <p:cNvGrpSpPr/>
            <p:nvPr/>
          </p:nvGrpSpPr>
          <p:grpSpPr>
            <a:xfrm>
              <a:off x="1974960" y="977760"/>
              <a:ext cx="4984560" cy="4984920"/>
              <a:chOff x="1974960" y="977760"/>
              <a:chExt cx="4984560" cy="4984920"/>
            </a:xfrm>
          </p:grpSpPr>
          <p:grpSp>
            <p:nvGrpSpPr>
              <p:cNvPr id="711" name="Group 4"/>
              <p:cNvGrpSpPr/>
              <p:nvPr/>
            </p:nvGrpSpPr>
            <p:grpSpPr>
              <a:xfrm>
                <a:off x="1974960" y="977760"/>
                <a:ext cx="4984560" cy="4984920"/>
                <a:chOff x="1974960" y="977760"/>
                <a:chExt cx="4984560" cy="4984920"/>
              </a:xfrm>
            </p:grpSpPr>
            <p:sp>
              <p:nvSpPr>
                <p:cNvPr id="712" name="Rectangle 5"/>
                <p:cNvSpPr/>
                <p:nvPr/>
              </p:nvSpPr>
              <p:spPr>
                <a:xfrm>
                  <a:off x="2971800" y="9777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713" name="Rectangle 6"/>
                <p:cNvSpPr/>
                <p:nvPr/>
              </p:nvSpPr>
              <p:spPr>
                <a:xfrm>
                  <a:off x="3220920" y="9777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714" name="Rectangle 7"/>
                <p:cNvSpPr/>
                <p:nvPr/>
              </p:nvSpPr>
              <p:spPr>
                <a:xfrm>
                  <a:off x="3470400" y="9777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715" name="Rectangle 8"/>
                <p:cNvSpPr/>
                <p:nvPr/>
              </p:nvSpPr>
              <p:spPr>
                <a:xfrm>
                  <a:off x="3719520" y="9777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716" name="Rectangle 9"/>
                <p:cNvSpPr/>
                <p:nvPr/>
              </p:nvSpPr>
              <p:spPr>
                <a:xfrm>
                  <a:off x="1974960" y="9777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717" name="Rectangle 10"/>
                <p:cNvSpPr/>
                <p:nvPr/>
              </p:nvSpPr>
              <p:spPr>
                <a:xfrm>
                  <a:off x="2224080" y="9777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718" name="Rectangle 11"/>
                <p:cNvSpPr/>
                <p:nvPr/>
              </p:nvSpPr>
              <p:spPr>
                <a:xfrm>
                  <a:off x="2473200" y="9777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719" name="Rectangle 12"/>
                <p:cNvSpPr/>
                <p:nvPr/>
              </p:nvSpPr>
              <p:spPr>
                <a:xfrm>
                  <a:off x="2722680" y="9777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720" name="Rectangle 13"/>
                <p:cNvSpPr/>
                <p:nvPr/>
              </p:nvSpPr>
              <p:spPr>
                <a:xfrm>
                  <a:off x="3968640" y="9777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721" name="Rectangle 14"/>
                <p:cNvSpPr/>
                <p:nvPr/>
              </p:nvSpPr>
              <p:spPr>
                <a:xfrm>
                  <a:off x="4218120" y="9777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722" name="Rectangle 15"/>
                <p:cNvSpPr/>
                <p:nvPr/>
              </p:nvSpPr>
              <p:spPr>
                <a:xfrm>
                  <a:off x="5464080" y="9777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723" name="Rectangle 16"/>
                <p:cNvSpPr/>
                <p:nvPr/>
              </p:nvSpPr>
              <p:spPr>
                <a:xfrm>
                  <a:off x="5713560" y="9777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724" name="Rectangle 17"/>
                <p:cNvSpPr/>
                <p:nvPr/>
              </p:nvSpPr>
              <p:spPr>
                <a:xfrm>
                  <a:off x="5962680" y="9777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725" name="Rectangle 18"/>
                <p:cNvSpPr/>
                <p:nvPr/>
              </p:nvSpPr>
              <p:spPr>
                <a:xfrm>
                  <a:off x="6211800" y="9777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726" name="Rectangle 19"/>
                <p:cNvSpPr/>
                <p:nvPr/>
              </p:nvSpPr>
              <p:spPr>
                <a:xfrm>
                  <a:off x="4467240" y="9777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727" name="Rectangle 20"/>
                <p:cNvSpPr/>
                <p:nvPr/>
              </p:nvSpPr>
              <p:spPr>
                <a:xfrm>
                  <a:off x="4716360" y="9777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728" name="Rectangle 21"/>
                <p:cNvSpPr/>
                <p:nvPr/>
              </p:nvSpPr>
              <p:spPr>
                <a:xfrm>
                  <a:off x="4965840" y="9777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729" name="Rectangle 22"/>
                <p:cNvSpPr/>
                <p:nvPr/>
              </p:nvSpPr>
              <p:spPr>
                <a:xfrm>
                  <a:off x="5214960" y="9777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730" name="Rectangle 23"/>
                <p:cNvSpPr/>
                <p:nvPr/>
              </p:nvSpPr>
              <p:spPr>
                <a:xfrm>
                  <a:off x="6461280" y="9777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731" name="Rectangle 24"/>
                <p:cNvSpPr/>
                <p:nvPr/>
              </p:nvSpPr>
              <p:spPr>
                <a:xfrm>
                  <a:off x="6710400" y="9777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732" name="Rectangle 25"/>
                <p:cNvSpPr/>
                <p:nvPr/>
              </p:nvSpPr>
              <p:spPr>
                <a:xfrm>
                  <a:off x="2971800" y="12268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733" name="Rectangle 26"/>
                <p:cNvSpPr/>
                <p:nvPr/>
              </p:nvSpPr>
              <p:spPr>
                <a:xfrm>
                  <a:off x="3220920" y="122688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734" name="Rectangle 27"/>
                <p:cNvSpPr/>
                <p:nvPr/>
              </p:nvSpPr>
              <p:spPr>
                <a:xfrm>
                  <a:off x="3470400" y="12268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735" name="Rectangle 28"/>
                <p:cNvSpPr/>
                <p:nvPr/>
              </p:nvSpPr>
              <p:spPr>
                <a:xfrm>
                  <a:off x="3719520" y="12268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736" name="Rectangle 29"/>
                <p:cNvSpPr/>
                <p:nvPr/>
              </p:nvSpPr>
              <p:spPr>
                <a:xfrm>
                  <a:off x="1974960" y="12268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737" name="Rectangle 30"/>
                <p:cNvSpPr/>
                <p:nvPr/>
              </p:nvSpPr>
              <p:spPr>
                <a:xfrm>
                  <a:off x="2224080" y="12268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738" name="Rectangle 31"/>
                <p:cNvSpPr/>
                <p:nvPr/>
              </p:nvSpPr>
              <p:spPr>
                <a:xfrm>
                  <a:off x="2473200" y="122688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739" name="Rectangle 32"/>
                <p:cNvSpPr/>
                <p:nvPr/>
              </p:nvSpPr>
              <p:spPr>
                <a:xfrm>
                  <a:off x="2722680" y="12268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740" name="Rectangle 33"/>
                <p:cNvSpPr/>
                <p:nvPr/>
              </p:nvSpPr>
              <p:spPr>
                <a:xfrm>
                  <a:off x="3968640" y="122688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741" name="Rectangle 34"/>
                <p:cNvSpPr/>
                <p:nvPr/>
              </p:nvSpPr>
              <p:spPr>
                <a:xfrm>
                  <a:off x="4218120" y="12268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742" name="Rectangle 35"/>
                <p:cNvSpPr/>
                <p:nvPr/>
              </p:nvSpPr>
              <p:spPr>
                <a:xfrm>
                  <a:off x="5464080" y="122688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743" name="Rectangle 36"/>
                <p:cNvSpPr/>
                <p:nvPr/>
              </p:nvSpPr>
              <p:spPr>
                <a:xfrm>
                  <a:off x="5713560" y="12268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744" name="Rectangle 37"/>
                <p:cNvSpPr/>
                <p:nvPr/>
              </p:nvSpPr>
              <p:spPr>
                <a:xfrm>
                  <a:off x="5962680" y="12268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745" name="Rectangle 38"/>
                <p:cNvSpPr/>
                <p:nvPr/>
              </p:nvSpPr>
              <p:spPr>
                <a:xfrm>
                  <a:off x="6211800" y="122688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746" name="Rectangle 39"/>
                <p:cNvSpPr/>
                <p:nvPr/>
              </p:nvSpPr>
              <p:spPr>
                <a:xfrm>
                  <a:off x="4467240" y="12268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747" name="Rectangle 40"/>
                <p:cNvSpPr/>
                <p:nvPr/>
              </p:nvSpPr>
              <p:spPr>
                <a:xfrm>
                  <a:off x="4716360" y="122688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748" name="Rectangle 41"/>
                <p:cNvSpPr/>
                <p:nvPr/>
              </p:nvSpPr>
              <p:spPr>
                <a:xfrm>
                  <a:off x="4965840" y="12268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749" name="Rectangle 42"/>
                <p:cNvSpPr/>
                <p:nvPr/>
              </p:nvSpPr>
              <p:spPr>
                <a:xfrm>
                  <a:off x="5214960" y="12268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750" name="Rectangle 43"/>
                <p:cNvSpPr/>
                <p:nvPr/>
              </p:nvSpPr>
              <p:spPr>
                <a:xfrm>
                  <a:off x="6461280" y="12268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751" name="Rectangle 44"/>
                <p:cNvSpPr/>
                <p:nvPr/>
              </p:nvSpPr>
              <p:spPr>
                <a:xfrm>
                  <a:off x="6710400" y="12268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752" name="Rectangle 45"/>
                <p:cNvSpPr/>
                <p:nvPr/>
              </p:nvSpPr>
              <p:spPr>
                <a:xfrm>
                  <a:off x="2971800" y="147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753" name="Rectangle 46"/>
                <p:cNvSpPr/>
                <p:nvPr/>
              </p:nvSpPr>
              <p:spPr>
                <a:xfrm>
                  <a:off x="3220920" y="14763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754" name="Rectangle 47"/>
                <p:cNvSpPr/>
                <p:nvPr/>
              </p:nvSpPr>
              <p:spPr>
                <a:xfrm>
                  <a:off x="3470400" y="147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755" name="Rectangle 48"/>
                <p:cNvSpPr/>
                <p:nvPr/>
              </p:nvSpPr>
              <p:spPr>
                <a:xfrm>
                  <a:off x="3719520" y="147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756" name="Rectangle 49"/>
                <p:cNvSpPr/>
                <p:nvPr/>
              </p:nvSpPr>
              <p:spPr>
                <a:xfrm>
                  <a:off x="1974960" y="147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757" name="Rectangle 50"/>
                <p:cNvSpPr/>
                <p:nvPr/>
              </p:nvSpPr>
              <p:spPr>
                <a:xfrm>
                  <a:off x="2224080" y="147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758" name="Rectangle 51"/>
                <p:cNvSpPr/>
                <p:nvPr/>
              </p:nvSpPr>
              <p:spPr>
                <a:xfrm>
                  <a:off x="2473200" y="14763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759" name="Rectangle 52"/>
                <p:cNvSpPr/>
                <p:nvPr/>
              </p:nvSpPr>
              <p:spPr>
                <a:xfrm>
                  <a:off x="2722680" y="147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760" name="Rectangle 53"/>
                <p:cNvSpPr/>
                <p:nvPr/>
              </p:nvSpPr>
              <p:spPr>
                <a:xfrm>
                  <a:off x="3968640" y="14763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761" name="Rectangle 54"/>
                <p:cNvSpPr/>
                <p:nvPr/>
              </p:nvSpPr>
              <p:spPr>
                <a:xfrm>
                  <a:off x="4218120" y="147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762" name="Rectangle 55"/>
                <p:cNvSpPr/>
                <p:nvPr/>
              </p:nvSpPr>
              <p:spPr>
                <a:xfrm>
                  <a:off x="5464080" y="14763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763" name="Rectangle 56"/>
                <p:cNvSpPr/>
                <p:nvPr/>
              </p:nvSpPr>
              <p:spPr>
                <a:xfrm>
                  <a:off x="5713560" y="147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764" name="Rectangle 57"/>
                <p:cNvSpPr/>
                <p:nvPr/>
              </p:nvSpPr>
              <p:spPr>
                <a:xfrm>
                  <a:off x="5962680" y="147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765" name="Rectangle 58"/>
                <p:cNvSpPr/>
                <p:nvPr/>
              </p:nvSpPr>
              <p:spPr>
                <a:xfrm>
                  <a:off x="6211800" y="14763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766" name="Rectangle 59"/>
                <p:cNvSpPr/>
                <p:nvPr/>
              </p:nvSpPr>
              <p:spPr>
                <a:xfrm>
                  <a:off x="4467240" y="147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767" name="Rectangle 60"/>
                <p:cNvSpPr/>
                <p:nvPr/>
              </p:nvSpPr>
              <p:spPr>
                <a:xfrm>
                  <a:off x="4716360" y="14763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768" name="Rectangle 61"/>
                <p:cNvSpPr/>
                <p:nvPr/>
              </p:nvSpPr>
              <p:spPr>
                <a:xfrm>
                  <a:off x="4965840" y="147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769" name="Rectangle 62"/>
                <p:cNvSpPr/>
                <p:nvPr/>
              </p:nvSpPr>
              <p:spPr>
                <a:xfrm>
                  <a:off x="5214960" y="147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770" name="Rectangle 63"/>
                <p:cNvSpPr/>
                <p:nvPr/>
              </p:nvSpPr>
              <p:spPr>
                <a:xfrm>
                  <a:off x="6461280" y="147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771" name="Rectangle 64"/>
                <p:cNvSpPr/>
                <p:nvPr/>
              </p:nvSpPr>
              <p:spPr>
                <a:xfrm>
                  <a:off x="6710400" y="147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772" name="Rectangle 65"/>
                <p:cNvSpPr/>
                <p:nvPr/>
              </p:nvSpPr>
              <p:spPr>
                <a:xfrm>
                  <a:off x="2971800" y="17254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773" name="Rectangle 66"/>
                <p:cNvSpPr/>
                <p:nvPr/>
              </p:nvSpPr>
              <p:spPr>
                <a:xfrm>
                  <a:off x="3220920" y="172548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774" name="Rectangle 67"/>
                <p:cNvSpPr/>
                <p:nvPr/>
              </p:nvSpPr>
              <p:spPr>
                <a:xfrm>
                  <a:off x="3470400" y="17254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775" name="Rectangle 68"/>
                <p:cNvSpPr/>
                <p:nvPr/>
              </p:nvSpPr>
              <p:spPr>
                <a:xfrm>
                  <a:off x="3719520" y="17254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776" name="Rectangle 69"/>
                <p:cNvSpPr/>
                <p:nvPr/>
              </p:nvSpPr>
              <p:spPr>
                <a:xfrm>
                  <a:off x="1974960" y="17254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777" name="Rectangle 70"/>
                <p:cNvSpPr/>
                <p:nvPr/>
              </p:nvSpPr>
              <p:spPr>
                <a:xfrm>
                  <a:off x="2224080" y="17254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778" name="Rectangle 71"/>
                <p:cNvSpPr/>
                <p:nvPr/>
              </p:nvSpPr>
              <p:spPr>
                <a:xfrm>
                  <a:off x="2473200" y="172548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779" name="Rectangle 72"/>
                <p:cNvSpPr/>
                <p:nvPr/>
              </p:nvSpPr>
              <p:spPr>
                <a:xfrm>
                  <a:off x="2722680" y="17254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780" name="Rectangle 73"/>
                <p:cNvSpPr/>
                <p:nvPr/>
              </p:nvSpPr>
              <p:spPr>
                <a:xfrm>
                  <a:off x="3968640" y="172548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781" name="Rectangle 74"/>
                <p:cNvSpPr/>
                <p:nvPr/>
              </p:nvSpPr>
              <p:spPr>
                <a:xfrm>
                  <a:off x="4218120" y="17254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782" name="Rectangle 75"/>
                <p:cNvSpPr/>
                <p:nvPr/>
              </p:nvSpPr>
              <p:spPr>
                <a:xfrm>
                  <a:off x="5464080" y="172548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783" name="Rectangle 76"/>
                <p:cNvSpPr/>
                <p:nvPr/>
              </p:nvSpPr>
              <p:spPr>
                <a:xfrm>
                  <a:off x="5713560" y="17254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784" name="Rectangle 77"/>
                <p:cNvSpPr/>
                <p:nvPr/>
              </p:nvSpPr>
              <p:spPr>
                <a:xfrm>
                  <a:off x="5962680" y="17254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785" name="Rectangle 78"/>
                <p:cNvSpPr/>
                <p:nvPr/>
              </p:nvSpPr>
              <p:spPr>
                <a:xfrm>
                  <a:off x="6211800" y="172548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786" name="Rectangle 79"/>
                <p:cNvSpPr/>
                <p:nvPr/>
              </p:nvSpPr>
              <p:spPr>
                <a:xfrm>
                  <a:off x="4467240" y="17254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787" name="Rectangle 80"/>
                <p:cNvSpPr/>
                <p:nvPr/>
              </p:nvSpPr>
              <p:spPr>
                <a:xfrm>
                  <a:off x="4716360" y="172548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788" name="Rectangle 81"/>
                <p:cNvSpPr/>
                <p:nvPr/>
              </p:nvSpPr>
              <p:spPr>
                <a:xfrm>
                  <a:off x="4965840" y="17254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789" name="Rectangle 82"/>
                <p:cNvSpPr/>
                <p:nvPr/>
              </p:nvSpPr>
              <p:spPr>
                <a:xfrm>
                  <a:off x="5214960" y="17254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790" name="Rectangle 83"/>
                <p:cNvSpPr/>
                <p:nvPr/>
              </p:nvSpPr>
              <p:spPr>
                <a:xfrm>
                  <a:off x="6461280" y="17254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791" name="Rectangle 84"/>
                <p:cNvSpPr/>
                <p:nvPr/>
              </p:nvSpPr>
              <p:spPr>
                <a:xfrm>
                  <a:off x="6710400" y="17254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792" name="Rectangle 85"/>
                <p:cNvSpPr/>
                <p:nvPr/>
              </p:nvSpPr>
              <p:spPr>
                <a:xfrm>
                  <a:off x="2971800" y="19746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793" name="Rectangle 86"/>
                <p:cNvSpPr/>
                <p:nvPr/>
              </p:nvSpPr>
              <p:spPr>
                <a:xfrm>
                  <a:off x="3220920" y="197460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794" name="Rectangle 87"/>
                <p:cNvSpPr/>
                <p:nvPr/>
              </p:nvSpPr>
              <p:spPr>
                <a:xfrm>
                  <a:off x="3470400" y="19746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795" name="Rectangle 88"/>
                <p:cNvSpPr/>
                <p:nvPr/>
              </p:nvSpPr>
              <p:spPr>
                <a:xfrm>
                  <a:off x="3719520" y="19746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796" name="Rectangle 89"/>
                <p:cNvSpPr/>
                <p:nvPr/>
              </p:nvSpPr>
              <p:spPr>
                <a:xfrm>
                  <a:off x="1974960" y="19746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797" name="Rectangle 90"/>
                <p:cNvSpPr/>
                <p:nvPr/>
              </p:nvSpPr>
              <p:spPr>
                <a:xfrm>
                  <a:off x="2224080" y="19746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798" name="Rectangle 91"/>
                <p:cNvSpPr/>
                <p:nvPr/>
              </p:nvSpPr>
              <p:spPr>
                <a:xfrm>
                  <a:off x="2473200" y="197460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799" name="Rectangle 92"/>
                <p:cNvSpPr/>
                <p:nvPr/>
              </p:nvSpPr>
              <p:spPr>
                <a:xfrm>
                  <a:off x="2722680" y="19746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800" name="Rectangle 93"/>
                <p:cNvSpPr/>
                <p:nvPr/>
              </p:nvSpPr>
              <p:spPr>
                <a:xfrm>
                  <a:off x="3968640" y="197460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801" name="Rectangle 94"/>
                <p:cNvSpPr/>
                <p:nvPr/>
              </p:nvSpPr>
              <p:spPr>
                <a:xfrm>
                  <a:off x="4218120" y="19746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802" name="Rectangle 95"/>
                <p:cNvSpPr/>
                <p:nvPr/>
              </p:nvSpPr>
              <p:spPr>
                <a:xfrm>
                  <a:off x="5464080" y="197460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803" name="Rectangle 96"/>
                <p:cNvSpPr/>
                <p:nvPr/>
              </p:nvSpPr>
              <p:spPr>
                <a:xfrm>
                  <a:off x="5713560" y="19746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804" name="Rectangle 97"/>
                <p:cNvSpPr/>
                <p:nvPr/>
              </p:nvSpPr>
              <p:spPr>
                <a:xfrm>
                  <a:off x="5962680" y="19746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805" name="Rectangle 98"/>
                <p:cNvSpPr/>
                <p:nvPr/>
              </p:nvSpPr>
              <p:spPr>
                <a:xfrm>
                  <a:off x="6211800" y="197460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806" name="Rectangle 99"/>
                <p:cNvSpPr/>
                <p:nvPr/>
              </p:nvSpPr>
              <p:spPr>
                <a:xfrm>
                  <a:off x="4467240" y="19746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807" name="Rectangle 100"/>
                <p:cNvSpPr/>
                <p:nvPr/>
              </p:nvSpPr>
              <p:spPr>
                <a:xfrm>
                  <a:off x="4716360" y="197460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808" name="Rectangle 101"/>
                <p:cNvSpPr/>
                <p:nvPr/>
              </p:nvSpPr>
              <p:spPr>
                <a:xfrm>
                  <a:off x="4965840" y="19746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809" name="Rectangle 102"/>
                <p:cNvSpPr/>
                <p:nvPr/>
              </p:nvSpPr>
              <p:spPr>
                <a:xfrm>
                  <a:off x="5214960" y="19746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810" name="Rectangle 103"/>
                <p:cNvSpPr/>
                <p:nvPr/>
              </p:nvSpPr>
              <p:spPr>
                <a:xfrm>
                  <a:off x="6461280" y="19746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811" name="Rectangle 104"/>
                <p:cNvSpPr/>
                <p:nvPr/>
              </p:nvSpPr>
              <p:spPr>
                <a:xfrm>
                  <a:off x="6710400" y="19746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812" name="Rectangle 105"/>
                <p:cNvSpPr/>
                <p:nvPr/>
              </p:nvSpPr>
              <p:spPr>
                <a:xfrm>
                  <a:off x="2971800" y="222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813" name="Rectangle 106"/>
                <p:cNvSpPr/>
                <p:nvPr/>
              </p:nvSpPr>
              <p:spPr>
                <a:xfrm>
                  <a:off x="3220920" y="222408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814" name="Rectangle 107"/>
                <p:cNvSpPr/>
                <p:nvPr/>
              </p:nvSpPr>
              <p:spPr>
                <a:xfrm>
                  <a:off x="3470400" y="222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815" name="Rectangle 108"/>
                <p:cNvSpPr/>
                <p:nvPr/>
              </p:nvSpPr>
              <p:spPr>
                <a:xfrm>
                  <a:off x="3719520" y="222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816" name="Rectangle 109"/>
                <p:cNvSpPr/>
                <p:nvPr/>
              </p:nvSpPr>
              <p:spPr>
                <a:xfrm>
                  <a:off x="1974960" y="222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817" name="Rectangle 110"/>
                <p:cNvSpPr/>
                <p:nvPr/>
              </p:nvSpPr>
              <p:spPr>
                <a:xfrm>
                  <a:off x="2224080" y="222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818" name="Rectangle 111"/>
                <p:cNvSpPr/>
                <p:nvPr/>
              </p:nvSpPr>
              <p:spPr>
                <a:xfrm>
                  <a:off x="2473200" y="222408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819" name="Rectangle 112"/>
                <p:cNvSpPr/>
                <p:nvPr/>
              </p:nvSpPr>
              <p:spPr>
                <a:xfrm>
                  <a:off x="2722680" y="222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820" name="Rectangle 113"/>
                <p:cNvSpPr/>
                <p:nvPr/>
              </p:nvSpPr>
              <p:spPr>
                <a:xfrm>
                  <a:off x="3968640" y="222408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821" name="Rectangle 114"/>
                <p:cNvSpPr/>
                <p:nvPr/>
              </p:nvSpPr>
              <p:spPr>
                <a:xfrm>
                  <a:off x="4218120" y="222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822" name="Rectangle 115"/>
                <p:cNvSpPr/>
                <p:nvPr/>
              </p:nvSpPr>
              <p:spPr>
                <a:xfrm>
                  <a:off x="5464080" y="222408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823" name="Rectangle 116"/>
                <p:cNvSpPr/>
                <p:nvPr/>
              </p:nvSpPr>
              <p:spPr>
                <a:xfrm>
                  <a:off x="5713560" y="222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824" name="Rectangle 117"/>
                <p:cNvSpPr/>
                <p:nvPr/>
              </p:nvSpPr>
              <p:spPr>
                <a:xfrm>
                  <a:off x="5962680" y="222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825" name="Rectangle 118"/>
                <p:cNvSpPr/>
                <p:nvPr/>
              </p:nvSpPr>
              <p:spPr>
                <a:xfrm>
                  <a:off x="6211800" y="222408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826" name="Rectangle 119"/>
                <p:cNvSpPr/>
                <p:nvPr/>
              </p:nvSpPr>
              <p:spPr>
                <a:xfrm>
                  <a:off x="4467240" y="222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827" name="Rectangle 120"/>
                <p:cNvSpPr/>
                <p:nvPr/>
              </p:nvSpPr>
              <p:spPr>
                <a:xfrm>
                  <a:off x="4716360" y="222408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828" name="Rectangle 121"/>
                <p:cNvSpPr/>
                <p:nvPr/>
              </p:nvSpPr>
              <p:spPr>
                <a:xfrm>
                  <a:off x="4965840" y="222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829" name="Rectangle 122"/>
                <p:cNvSpPr/>
                <p:nvPr/>
              </p:nvSpPr>
              <p:spPr>
                <a:xfrm>
                  <a:off x="5214960" y="222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830" name="Rectangle 123"/>
                <p:cNvSpPr/>
                <p:nvPr/>
              </p:nvSpPr>
              <p:spPr>
                <a:xfrm>
                  <a:off x="6461280" y="222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831" name="Rectangle 124"/>
                <p:cNvSpPr/>
                <p:nvPr/>
              </p:nvSpPr>
              <p:spPr>
                <a:xfrm>
                  <a:off x="6710400" y="222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832" name="Rectangle 125"/>
                <p:cNvSpPr/>
                <p:nvPr/>
              </p:nvSpPr>
              <p:spPr>
                <a:xfrm>
                  <a:off x="2971800" y="24732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833" name="Rectangle 126"/>
                <p:cNvSpPr/>
                <p:nvPr/>
              </p:nvSpPr>
              <p:spPr>
                <a:xfrm>
                  <a:off x="3220920" y="247320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834" name="Rectangle 127"/>
                <p:cNvSpPr/>
                <p:nvPr/>
              </p:nvSpPr>
              <p:spPr>
                <a:xfrm>
                  <a:off x="3470400" y="24732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835" name="Rectangle 128"/>
                <p:cNvSpPr/>
                <p:nvPr/>
              </p:nvSpPr>
              <p:spPr>
                <a:xfrm>
                  <a:off x="3719520" y="24732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836" name="Rectangle 129"/>
                <p:cNvSpPr/>
                <p:nvPr/>
              </p:nvSpPr>
              <p:spPr>
                <a:xfrm>
                  <a:off x="1974960" y="24732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837" name="Rectangle 130"/>
                <p:cNvSpPr/>
                <p:nvPr/>
              </p:nvSpPr>
              <p:spPr>
                <a:xfrm>
                  <a:off x="2224080" y="24732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838" name="Rectangle 131"/>
                <p:cNvSpPr/>
                <p:nvPr/>
              </p:nvSpPr>
              <p:spPr>
                <a:xfrm>
                  <a:off x="2473200" y="247320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839" name="Rectangle 132"/>
                <p:cNvSpPr/>
                <p:nvPr/>
              </p:nvSpPr>
              <p:spPr>
                <a:xfrm>
                  <a:off x="2722680" y="24732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840" name="Rectangle 133"/>
                <p:cNvSpPr/>
                <p:nvPr/>
              </p:nvSpPr>
              <p:spPr>
                <a:xfrm>
                  <a:off x="3968640" y="247320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841" name="Rectangle 134"/>
                <p:cNvSpPr/>
                <p:nvPr/>
              </p:nvSpPr>
              <p:spPr>
                <a:xfrm>
                  <a:off x="4218120" y="24732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842" name="Rectangle 135"/>
                <p:cNvSpPr/>
                <p:nvPr/>
              </p:nvSpPr>
              <p:spPr>
                <a:xfrm>
                  <a:off x="5464080" y="247320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843" name="Rectangle 136"/>
                <p:cNvSpPr/>
                <p:nvPr/>
              </p:nvSpPr>
              <p:spPr>
                <a:xfrm>
                  <a:off x="5713560" y="24732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844" name="Rectangle 137"/>
                <p:cNvSpPr/>
                <p:nvPr/>
              </p:nvSpPr>
              <p:spPr>
                <a:xfrm>
                  <a:off x="5962680" y="24732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845" name="Rectangle 138"/>
                <p:cNvSpPr/>
                <p:nvPr/>
              </p:nvSpPr>
              <p:spPr>
                <a:xfrm>
                  <a:off x="6211800" y="247320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846" name="Rectangle 139"/>
                <p:cNvSpPr/>
                <p:nvPr/>
              </p:nvSpPr>
              <p:spPr>
                <a:xfrm>
                  <a:off x="4467240" y="24732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847" name="Rectangle 140"/>
                <p:cNvSpPr/>
                <p:nvPr/>
              </p:nvSpPr>
              <p:spPr>
                <a:xfrm>
                  <a:off x="4716360" y="247320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848" name="Rectangle 141"/>
                <p:cNvSpPr/>
                <p:nvPr/>
              </p:nvSpPr>
              <p:spPr>
                <a:xfrm>
                  <a:off x="4965840" y="24732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849" name="Rectangle 142"/>
                <p:cNvSpPr/>
                <p:nvPr/>
              </p:nvSpPr>
              <p:spPr>
                <a:xfrm>
                  <a:off x="5214960" y="24732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850" name="Rectangle 143"/>
                <p:cNvSpPr/>
                <p:nvPr/>
              </p:nvSpPr>
              <p:spPr>
                <a:xfrm>
                  <a:off x="6461280" y="24732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851" name="Rectangle 144"/>
                <p:cNvSpPr/>
                <p:nvPr/>
              </p:nvSpPr>
              <p:spPr>
                <a:xfrm>
                  <a:off x="6710400" y="24732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852" name="Rectangle 145"/>
                <p:cNvSpPr/>
                <p:nvPr/>
              </p:nvSpPr>
              <p:spPr>
                <a:xfrm>
                  <a:off x="2971800" y="272232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853" name="Rectangle 146"/>
                <p:cNvSpPr/>
                <p:nvPr/>
              </p:nvSpPr>
              <p:spPr>
                <a:xfrm>
                  <a:off x="3220920" y="272232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854" name="Rectangle 147"/>
                <p:cNvSpPr/>
                <p:nvPr/>
              </p:nvSpPr>
              <p:spPr>
                <a:xfrm>
                  <a:off x="3470400" y="272232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855" name="Rectangle 148"/>
                <p:cNvSpPr/>
                <p:nvPr/>
              </p:nvSpPr>
              <p:spPr>
                <a:xfrm>
                  <a:off x="3719520" y="272232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856" name="Rectangle 149"/>
                <p:cNvSpPr/>
                <p:nvPr/>
              </p:nvSpPr>
              <p:spPr>
                <a:xfrm>
                  <a:off x="1974960" y="272232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857" name="Rectangle 150"/>
                <p:cNvSpPr/>
                <p:nvPr/>
              </p:nvSpPr>
              <p:spPr>
                <a:xfrm>
                  <a:off x="2224080" y="272232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858" name="Rectangle 151"/>
                <p:cNvSpPr/>
                <p:nvPr/>
              </p:nvSpPr>
              <p:spPr>
                <a:xfrm>
                  <a:off x="2473200" y="272232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859" name="Rectangle 152"/>
                <p:cNvSpPr/>
                <p:nvPr/>
              </p:nvSpPr>
              <p:spPr>
                <a:xfrm>
                  <a:off x="2722680" y="272232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860" name="Rectangle 153"/>
                <p:cNvSpPr/>
                <p:nvPr/>
              </p:nvSpPr>
              <p:spPr>
                <a:xfrm>
                  <a:off x="3968640" y="272232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861" name="Rectangle 154"/>
                <p:cNvSpPr/>
                <p:nvPr/>
              </p:nvSpPr>
              <p:spPr>
                <a:xfrm>
                  <a:off x="4218120" y="272232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862" name="Rectangle 155"/>
                <p:cNvSpPr/>
                <p:nvPr/>
              </p:nvSpPr>
              <p:spPr>
                <a:xfrm>
                  <a:off x="5464080" y="272232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863" name="Rectangle 156"/>
                <p:cNvSpPr/>
                <p:nvPr/>
              </p:nvSpPr>
              <p:spPr>
                <a:xfrm>
                  <a:off x="5713560" y="272232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864" name="Rectangle 157"/>
                <p:cNvSpPr/>
                <p:nvPr/>
              </p:nvSpPr>
              <p:spPr>
                <a:xfrm>
                  <a:off x="5962680" y="272232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865" name="Rectangle 158"/>
                <p:cNvSpPr/>
                <p:nvPr/>
              </p:nvSpPr>
              <p:spPr>
                <a:xfrm>
                  <a:off x="6211800" y="272232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866" name="Rectangle 159"/>
                <p:cNvSpPr/>
                <p:nvPr/>
              </p:nvSpPr>
              <p:spPr>
                <a:xfrm>
                  <a:off x="4467240" y="272232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867" name="Rectangle 160"/>
                <p:cNvSpPr/>
                <p:nvPr/>
              </p:nvSpPr>
              <p:spPr>
                <a:xfrm>
                  <a:off x="4716360" y="272232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868" name="Rectangle 161"/>
                <p:cNvSpPr/>
                <p:nvPr/>
              </p:nvSpPr>
              <p:spPr>
                <a:xfrm>
                  <a:off x="4965840" y="272232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869" name="Rectangle 162"/>
                <p:cNvSpPr/>
                <p:nvPr/>
              </p:nvSpPr>
              <p:spPr>
                <a:xfrm>
                  <a:off x="5214960" y="272232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870" name="Rectangle 163"/>
                <p:cNvSpPr/>
                <p:nvPr/>
              </p:nvSpPr>
              <p:spPr>
                <a:xfrm>
                  <a:off x="6461280" y="272232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871" name="Rectangle 164"/>
                <p:cNvSpPr/>
                <p:nvPr/>
              </p:nvSpPr>
              <p:spPr>
                <a:xfrm>
                  <a:off x="6710400" y="272232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872" name="Rectangle 165"/>
                <p:cNvSpPr/>
                <p:nvPr/>
              </p:nvSpPr>
              <p:spPr>
                <a:xfrm>
                  <a:off x="2971800" y="29718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873" name="Rectangle 166"/>
                <p:cNvSpPr/>
                <p:nvPr/>
              </p:nvSpPr>
              <p:spPr>
                <a:xfrm>
                  <a:off x="3220920" y="297180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874" name="Rectangle 167"/>
                <p:cNvSpPr/>
                <p:nvPr/>
              </p:nvSpPr>
              <p:spPr>
                <a:xfrm>
                  <a:off x="3470400" y="29718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875" name="Rectangle 168"/>
                <p:cNvSpPr/>
                <p:nvPr/>
              </p:nvSpPr>
              <p:spPr>
                <a:xfrm>
                  <a:off x="3719520" y="29718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876" name="Rectangle 169"/>
                <p:cNvSpPr/>
                <p:nvPr/>
              </p:nvSpPr>
              <p:spPr>
                <a:xfrm>
                  <a:off x="1974960" y="29718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877" name="Rectangle 170"/>
                <p:cNvSpPr/>
                <p:nvPr/>
              </p:nvSpPr>
              <p:spPr>
                <a:xfrm>
                  <a:off x="2224080" y="29718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878" name="Rectangle 171"/>
                <p:cNvSpPr/>
                <p:nvPr/>
              </p:nvSpPr>
              <p:spPr>
                <a:xfrm>
                  <a:off x="2473200" y="297180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879" name="Rectangle 172"/>
                <p:cNvSpPr/>
                <p:nvPr/>
              </p:nvSpPr>
              <p:spPr>
                <a:xfrm>
                  <a:off x="2722680" y="29718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880" name="Rectangle 173"/>
                <p:cNvSpPr/>
                <p:nvPr/>
              </p:nvSpPr>
              <p:spPr>
                <a:xfrm>
                  <a:off x="3968640" y="297180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881" name="Rectangle 174"/>
                <p:cNvSpPr/>
                <p:nvPr/>
              </p:nvSpPr>
              <p:spPr>
                <a:xfrm>
                  <a:off x="4218120" y="29718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882" name="Rectangle 175"/>
                <p:cNvSpPr/>
                <p:nvPr/>
              </p:nvSpPr>
              <p:spPr>
                <a:xfrm>
                  <a:off x="5464080" y="297180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883" name="Rectangle 176"/>
                <p:cNvSpPr/>
                <p:nvPr/>
              </p:nvSpPr>
              <p:spPr>
                <a:xfrm>
                  <a:off x="5713560" y="29718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884" name="Rectangle 177"/>
                <p:cNvSpPr/>
                <p:nvPr/>
              </p:nvSpPr>
              <p:spPr>
                <a:xfrm>
                  <a:off x="5962680" y="29718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885" name="Rectangle 178"/>
                <p:cNvSpPr/>
                <p:nvPr/>
              </p:nvSpPr>
              <p:spPr>
                <a:xfrm>
                  <a:off x="6211800" y="297180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886" name="Rectangle 179"/>
                <p:cNvSpPr/>
                <p:nvPr/>
              </p:nvSpPr>
              <p:spPr>
                <a:xfrm>
                  <a:off x="4467240" y="29718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887" name="Rectangle 180"/>
                <p:cNvSpPr/>
                <p:nvPr/>
              </p:nvSpPr>
              <p:spPr>
                <a:xfrm>
                  <a:off x="4716360" y="297180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888" name="Rectangle 181"/>
                <p:cNvSpPr/>
                <p:nvPr/>
              </p:nvSpPr>
              <p:spPr>
                <a:xfrm>
                  <a:off x="4965840" y="29718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889" name="Rectangle 182"/>
                <p:cNvSpPr/>
                <p:nvPr/>
              </p:nvSpPr>
              <p:spPr>
                <a:xfrm>
                  <a:off x="5214960" y="29718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890" name="Rectangle 183"/>
                <p:cNvSpPr/>
                <p:nvPr/>
              </p:nvSpPr>
              <p:spPr>
                <a:xfrm>
                  <a:off x="6461280" y="29718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891" name="Rectangle 184"/>
                <p:cNvSpPr/>
                <p:nvPr/>
              </p:nvSpPr>
              <p:spPr>
                <a:xfrm>
                  <a:off x="6710400" y="29718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892" name="Rectangle 185"/>
                <p:cNvSpPr/>
                <p:nvPr/>
              </p:nvSpPr>
              <p:spPr>
                <a:xfrm>
                  <a:off x="2971800" y="32209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893" name="Rectangle 186"/>
                <p:cNvSpPr/>
                <p:nvPr/>
              </p:nvSpPr>
              <p:spPr>
                <a:xfrm>
                  <a:off x="3220920" y="322092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894" name="Rectangle 187"/>
                <p:cNvSpPr/>
                <p:nvPr/>
              </p:nvSpPr>
              <p:spPr>
                <a:xfrm>
                  <a:off x="3470400" y="32209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895" name="Rectangle 188"/>
                <p:cNvSpPr/>
                <p:nvPr/>
              </p:nvSpPr>
              <p:spPr>
                <a:xfrm>
                  <a:off x="3719520" y="32209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896" name="Rectangle 189"/>
                <p:cNvSpPr/>
                <p:nvPr/>
              </p:nvSpPr>
              <p:spPr>
                <a:xfrm>
                  <a:off x="1974960" y="32209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897" name="Rectangle 190"/>
                <p:cNvSpPr/>
                <p:nvPr/>
              </p:nvSpPr>
              <p:spPr>
                <a:xfrm>
                  <a:off x="2224080" y="32209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898" name="Rectangle 191"/>
                <p:cNvSpPr/>
                <p:nvPr/>
              </p:nvSpPr>
              <p:spPr>
                <a:xfrm>
                  <a:off x="2473200" y="322092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899" name="Rectangle 192"/>
                <p:cNvSpPr/>
                <p:nvPr/>
              </p:nvSpPr>
              <p:spPr>
                <a:xfrm>
                  <a:off x="2722680" y="32209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900" name="Rectangle 193"/>
                <p:cNvSpPr/>
                <p:nvPr/>
              </p:nvSpPr>
              <p:spPr>
                <a:xfrm>
                  <a:off x="3968640" y="322092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901" name="Rectangle 194"/>
                <p:cNvSpPr/>
                <p:nvPr/>
              </p:nvSpPr>
              <p:spPr>
                <a:xfrm>
                  <a:off x="4218120" y="32209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902" name="Rectangle 195"/>
                <p:cNvSpPr/>
                <p:nvPr/>
              </p:nvSpPr>
              <p:spPr>
                <a:xfrm>
                  <a:off x="5464080" y="322092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903" name="Rectangle 196"/>
                <p:cNvSpPr/>
                <p:nvPr/>
              </p:nvSpPr>
              <p:spPr>
                <a:xfrm>
                  <a:off x="5713560" y="32209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904" name="Rectangle 197"/>
                <p:cNvSpPr/>
                <p:nvPr/>
              </p:nvSpPr>
              <p:spPr>
                <a:xfrm>
                  <a:off x="5962680" y="32209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905" name="Rectangle 198"/>
                <p:cNvSpPr/>
                <p:nvPr/>
              </p:nvSpPr>
              <p:spPr>
                <a:xfrm>
                  <a:off x="6211800" y="322092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906" name="Rectangle 199"/>
                <p:cNvSpPr/>
                <p:nvPr/>
              </p:nvSpPr>
              <p:spPr>
                <a:xfrm>
                  <a:off x="4467240" y="32209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907" name="Rectangle 200"/>
                <p:cNvSpPr/>
                <p:nvPr/>
              </p:nvSpPr>
              <p:spPr>
                <a:xfrm>
                  <a:off x="4716360" y="322092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908" name="Rectangle 201"/>
                <p:cNvSpPr/>
                <p:nvPr/>
              </p:nvSpPr>
              <p:spPr>
                <a:xfrm>
                  <a:off x="4965840" y="32209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909" name="Rectangle 202"/>
                <p:cNvSpPr/>
                <p:nvPr/>
              </p:nvSpPr>
              <p:spPr>
                <a:xfrm>
                  <a:off x="5214960" y="32209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910" name="Rectangle 203"/>
                <p:cNvSpPr/>
                <p:nvPr/>
              </p:nvSpPr>
              <p:spPr>
                <a:xfrm>
                  <a:off x="6461280" y="32209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911" name="Rectangle 204"/>
                <p:cNvSpPr/>
                <p:nvPr/>
              </p:nvSpPr>
              <p:spPr>
                <a:xfrm>
                  <a:off x="6710400" y="32209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912" name="Rectangle 205"/>
                <p:cNvSpPr/>
                <p:nvPr/>
              </p:nvSpPr>
              <p:spPr>
                <a:xfrm>
                  <a:off x="2971800" y="347004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913" name="Rectangle 206"/>
                <p:cNvSpPr/>
                <p:nvPr/>
              </p:nvSpPr>
              <p:spPr>
                <a:xfrm>
                  <a:off x="3220920" y="347004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914" name="Rectangle 207"/>
                <p:cNvSpPr/>
                <p:nvPr/>
              </p:nvSpPr>
              <p:spPr>
                <a:xfrm>
                  <a:off x="3470400" y="347004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915" name="Rectangle 208"/>
                <p:cNvSpPr/>
                <p:nvPr/>
              </p:nvSpPr>
              <p:spPr>
                <a:xfrm>
                  <a:off x="3719520" y="347004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916" name="Rectangle 209"/>
                <p:cNvSpPr/>
                <p:nvPr/>
              </p:nvSpPr>
              <p:spPr>
                <a:xfrm>
                  <a:off x="1974960" y="347004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917" name="Rectangle 210"/>
                <p:cNvSpPr/>
                <p:nvPr/>
              </p:nvSpPr>
              <p:spPr>
                <a:xfrm>
                  <a:off x="2224080" y="347004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918" name="Rectangle 211"/>
                <p:cNvSpPr/>
                <p:nvPr/>
              </p:nvSpPr>
              <p:spPr>
                <a:xfrm>
                  <a:off x="2473200" y="347004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919" name="Rectangle 212"/>
                <p:cNvSpPr/>
                <p:nvPr/>
              </p:nvSpPr>
              <p:spPr>
                <a:xfrm>
                  <a:off x="2722680" y="347004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920" name="Rectangle 213"/>
                <p:cNvSpPr/>
                <p:nvPr/>
              </p:nvSpPr>
              <p:spPr>
                <a:xfrm>
                  <a:off x="3968640" y="347004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921" name="Rectangle 214"/>
                <p:cNvSpPr/>
                <p:nvPr/>
              </p:nvSpPr>
              <p:spPr>
                <a:xfrm>
                  <a:off x="4218120" y="347004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922" name="Rectangle 215"/>
                <p:cNvSpPr/>
                <p:nvPr/>
              </p:nvSpPr>
              <p:spPr>
                <a:xfrm>
                  <a:off x="5464080" y="347004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923" name="Rectangle 216"/>
                <p:cNvSpPr/>
                <p:nvPr/>
              </p:nvSpPr>
              <p:spPr>
                <a:xfrm>
                  <a:off x="5713560" y="347004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924" name="Rectangle 217"/>
                <p:cNvSpPr/>
                <p:nvPr/>
              </p:nvSpPr>
              <p:spPr>
                <a:xfrm>
                  <a:off x="5962680" y="347004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925" name="Rectangle 218"/>
                <p:cNvSpPr/>
                <p:nvPr/>
              </p:nvSpPr>
              <p:spPr>
                <a:xfrm>
                  <a:off x="6211800" y="347004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926" name="Rectangle 219"/>
                <p:cNvSpPr/>
                <p:nvPr/>
              </p:nvSpPr>
              <p:spPr>
                <a:xfrm>
                  <a:off x="4467240" y="347004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927" name="Rectangle 220"/>
                <p:cNvSpPr/>
                <p:nvPr/>
              </p:nvSpPr>
              <p:spPr>
                <a:xfrm>
                  <a:off x="4716360" y="347004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928" name="Rectangle 221"/>
                <p:cNvSpPr/>
                <p:nvPr/>
              </p:nvSpPr>
              <p:spPr>
                <a:xfrm>
                  <a:off x="4965840" y="347004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929" name="Rectangle 222"/>
                <p:cNvSpPr/>
                <p:nvPr/>
              </p:nvSpPr>
              <p:spPr>
                <a:xfrm>
                  <a:off x="5214960" y="347004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930" name="Rectangle 223"/>
                <p:cNvSpPr/>
                <p:nvPr/>
              </p:nvSpPr>
              <p:spPr>
                <a:xfrm>
                  <a:off x="6461280" y="347004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931" name="Rectangle 224"/>
                <p:cNvSpPr/>
                <p:nvPr/>
              </p:nvSpPr>
              <p:spPr>
                <a:xfrm>
                  <a:off x="6710400" y="347004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932" name="Rectangle 225"/>
                <p:cNvSpPr/>
                <p:nvPr/>
              </p:nvSpPr>
              <p:spPr>
                <a:xfrm>
                  <a:off x="2971800" y="37195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933" name="Rectangle 226"/>
                <p:cNvSpPr/>
                <p:nvPr/>
              </p:nvSpPr>
              <p:spPr>
                <a:xfrm>
                  <a:off x="3220920" y="371952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934" name="Rectangle 227"/>
                <p:cNvSpPr/>
                <p:nvPr/>
              </p:nvSpPr>
              <p:spPr>
                <a:xfrm>
                  <a:off x="3470400" y="37195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935" name="Rectangle 228"/>
                <p:cNvSpPr/>
                <p:nvPr/>
              </p:nvSpPr>
              <p:spPr>
                <a:xfrm>
                  <a:off x="3719520" y="37195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936" name="Rectangle 229"/>
                <p:cNvSpPr/>
                <p:nvPr/>
              </p:nvSpPr>
              <p:spPr>
                <a:xfrm>
                  <a:off x="1974960" y="37195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937" name="Rectangle 230"/>
                <p:cNvSpPr/>
                <p:nvPr/>
              </p:nvSpPr>
              <p:spPr>
                <a:xfrm>
                  <a:off x="2224080" y="37195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938" name="Rectangle 231"/>
                <p:cNvSpPr/>
                <p:nvPr/>
              </p:nvSpPr>
              <p:spPr>
                <a:xfrm>
                  <a:off x="2473200" y="371952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939" name="Rectangle 232"/>
                <p:cNvSpPr/>
                <p:nvPr/>
              </p:nvSpPr>
              <p:spPr>
                <a:xfrm>
                  <a:off x="2722680" y="37195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940" name="Rectangle 233"/>
                <p:cNvSpPr/>
                <p:nvPr/>
              </p:nvSpPr>
              <p:spPr>
                <a:xfrm>
                  <a:off x="3968640" y="371952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941" name="Rectangle 234"/>
                <p:cNvSpPr/>
                <p:nvPr/>
              </p:nvSpPr>
              <p:spPr>
                <a:xfrm>
                  <a:off x="4218120" y="37195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942" name="Rectangle 235"/>
                <p:cNvSpPr/>
                <p:nvPr/>
              </p:nvSpPr>
              <p:spPr>
                <a:xfrm>
                  <a:off x="5464080" y="371952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943" name="Rectangle 236"/>
                <p:cNvSpPr/>
                <p:nvPr/>
              </p:nvSpPr>
              <p:spPr>
                <a:xfrm>
                  <a:off x="5713560" y="37195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944" name="Rectangle 237"/>
                <p:cNvSpPr/>
                <p:nvPr/>
              </p:nvSpPr>
              <p:spPr>
                <a:xfrm>
                  <a:off x="5962680" y="37195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945" name="Rectangle 238"/>
                <p:cNvSpPr/>
                <p:nvPr/>
              </p:nvSpPr>
              <p:spPr>
                <a:xfrm>
                  <a:off x="6211800" y="371952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946" name="Rectangle 239"/>
                <p:cNvSpPr/>
                <p:nvPr/>
              </p:nvSpPr>
              <p:spPr>
                <a:xfrm>
                  <a:off x="4467240" y="37195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947" name="Rectangle 240"/>
                <p:cNvSpPr/>
                <p:nvPr/>
              </p:nvSpPr>
              <p:spPr>
                <a:xfrm>
                  <a:off x="4716360" y="371952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948" name="Rectangle 241"/>
                <p:cNvSpPr/>
                <p:nvPr/>
              </p:nvSpPr>
              <p:spPr>
                <a:xfrm>
                  <a:off x="4965840" y="37195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949" name="Rectangle 242"/>
                <p:cNvSpPr/>
                <p:nvPr/>
              </p:nvSpPr>
              <p:spPr>
                <a:xfrm>
                  <a:off x="5214960" y="37195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950" name="Rectangle 243"/>
                <p:cNvSpPr/>
                <p:nvPr/>
              </p:nvSpPr>
              <p:spPr>
                <a:xfrm>
                  <a:off x="6461280" y="37195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951" name="Rectangle 244"/>
                <p:cNvSpPr/>
                <p:nvPr/>
              </p:nvSpPr>
              <p:spPr>
                <a:xfrm>
                  <a:off x="6710400" y="37195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952" name="Rectangle 245"/>
                <p:cNvSpPr/>
                <p:nvPr/>
              </p:nvSpPr>
              <p:spPr>
                <a:xfrm>
                  <a:off x="2971800" y="39686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953" name="Rectangle 246"/>
                <p:cNvSpPr/>
                <p:nvPr/>
              </p:nvSpPr>
              <p:spPr>
                <a:xfrm>
                  <a:off x="3220920" y="396864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954" name="Rectangle 247"/>
                <p:cNvSpPr/>
                <p:nvPr/>
              </p:nvSpPr>
              <p:spPr>
                <a:xfrm>
                  <a:off x="3470400" y="39686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955" name="Rectangle 248"/>
                <p:cNvSpPr/>
                <p:nvPr/>
              </p:nvSpPr>
              <p:spPr>
                <a:xfrm>
                  <a:off x="3719520" y="39686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956" name="Rectangle 249"/>
                <p:cNvSpPr/>
                <p:nvPr/>
              </p:nvSpPr>
              <p:spPr>
                <a:xfrm>
                  <a:off x="1974960" y="39686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957" name="Rectangle 250"/>
                <p:cNvSpPr/>
                <p:nvPr/>
              </p:nvSpPr>
              <p:spPr>
                <a:xfrm>
                  <a:off x="2224080" y="39686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958" name="Rectangle 251"/>
                <p:cNvSpPr/>
                <p:nvPr/>
              </p:nvSpPr>
              <p:spPr>
                <a:xfrm>
                  <a:off x="2473200" y="396864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959" name="Rectangle 252"/>
                <p:cNvSpPr/>
                <p:nvPr/>
              </p:nvSpPr>
              <p:spPr>
                <a:xfrm>
                  <a:off x="2722680" y="39686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960" name="Rectangle 253"/>
                <p:cNvSpPr/>
                <p:nvPr/>
              </p:nvSpPr>
              <p:spPr>
                <a:xfrm>
                  <a:off x="3968640" y="396864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961" name="Rectangle 254"/>
                <p:cNvSpPr/>
                <p:nvPr/>
              </p:nvSpPr>
              <p:spPr>
                <a:xfrm>
                  <a:off x="4218120" y="39686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962" name="Rectangle 255"/>
                <p:cNvSpPr/>
                <p:nvPr/>
              </p:nvSpPr>
              <p:spPr>
                <a:xfrm>
                  <a:off x="5464080" y="396864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963" name="Rectangle 256"/>
                <p:cNvSpPr/>
                <p:nvPr/>
              </p:nvSpPr>
              <p:spPr>
                <a:xfrm>
                  <a:off x="5713560" y="39686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964" name="Rectangle 257"/>
                <p:cNvSpPr/>
                <p:nvPr/>
              </p:nvSpPr>
              <p:spPr>
                <a:xfrm>
                  <a:off x="5962680" y="39686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965" name="Rectangle 258"/>
                <p:cNvSpPr/>
                <p:nvPr/>
              </p:nvSpPr>
              <p:spPr>
                <a:xfrm>
                  <a:off x="6211800" y="396864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966" name="Rectangle 259"/>
                <p:cNvSpPr/>
                <p:nvPr/>
              </p:nvSpPr>
              <p:spPr>
                <a:xfrm>
                  <a:off x="4467240" y="39686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967" name="Rectangle 260"/>
                <p:cNvSpPr/>
                <p:nvPr/>
              </p:nvSpPr>
              <p:spPr>
                <a:xfrm>
                  <a:off x="4716360" y="396864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968" name="Rectangle 261"/>
                <p:cNvSpPr/>
                <p:nvPr/>
              </p:nvSpPr>
              <p:spPr>
                <a:xfrm>
                  <a:off x="4965840" y="39686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969" name="Rectangle 262"/>
                <p:cNvSpPr/>
                <p:nvPr/>
              </p:nvSpPr>
              <p:spPr>
                <a:xfrm>
                  <a:off x="5214960" y="39686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970" name="Rectangle 263"/>
                <p:cNvSpPr/>
                <p:nvPr/>
              </p:nvSpPr>
              <p:spPr>
                <a:xfrm>
                  <a:off x="6461280" y="39686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971" name="Rectangle 264"/>
                <p:cNvSpPr/>
                <p:nvPr/>
              </p:nvSpPr>
              <p:spPr>
                <a:xfrm>
                  <a:off x="6710400" y="39686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972" name="Rectangle 265"/>
                <p:cNvSpPr/>
                <p:nvPr/>
              </p:nvSpPr>
              <p:spPr>
                <a:xfrm>
                  <a:off x="2971800" y="421776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973" name="Rectangle 266"/>
                <p:cNvSpPr/>
                <p:nvPr/>
              </p:nvSpPr>
              <p:spPr>
                <a:xfrm>
                  <a:off x="3220920" y="421776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974" name="Rectangle 267"/>
                <p:cNvSpPr/>
                <p:nvPr/>
              </p:nvSpPr>
              <p:spPr>
                <a:xfrm>
                  <a:off x="3470400" y="421776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975" name="Rectangle 268"/>
                <p:cNvSpPr/>
                <p:nvPr/>
              </p:nvSpPr>
              <p:spPr>
                <a:xfrm>
                  <a:off x="3719520" y="421776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976" name="Rectangle 269"/>
                <p:cNvSpPr/>
                <p:nvPr/>
              </p:nvSpPr>
              <p:spPr>
                <a:xfrm>
                  <a:off x="1974960" y="421776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977" name="Rectangle 270"/>
                <p:cNvSpPr/>
                <p:nvPr/>
              </p:nvSpPr>
              <p:spPr>
                <a:xfrm>
                  <a:off x="2224080" y="421776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978" name="Rectangle 271"/>
                <p:cNvSpPr/>
                <p:nvPr/>
              </p:nvSpPr>
              <p:spPr>
                <a:xfrm>
                  <a:off x="2473200" y="421776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979" name="Rectangle 272"/>
                <p:cNvSpPr/>
                <p:nvPr/>
              </p:nvSpPr>
              <p:spPr>
                <a:xfrm>
                  <a:off x="2722680" y="421776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980" name="Rectangle 273"/>
                <p:cNvSpPr/>
                <p:nvPr/>
              </p:nvSpPr>
              <p:spPr>
                <a:xfrm>
                  <a:off x="3968640" y="421776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981" name="Rectangle 274"/>
                <p:cNvSpPr/>
                <p:nvPr/>
              </p:nvSpPr>
              <p:spPr>
                <a:xfrm>
                  <a:off x="4218120" y="421776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982" name="Rectangle 275"/>
                <p:cNvSpPr/>
                <p:nvPr/>
              </p:nvSpPr>
              <p:spPr>
                <a:xfrm>
                  <a:off x="5464080" y="421776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983" name="Rectangle 276"/>
                <p:cNvSpPr/>
                <p:nvPr/>
              </p:nvSpPr>
              <p:spPr>
                <a:xfrm>
                  <a:off x="5713560" y="421776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984" name="Rectangle 277"/>
                <p:cNvSpPr/>
                <p:nvPr/>
              </p:nvSpPr>
              <p:spPr>
                <a:xfrm>
                  <a:off x="5962680" y="421776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985" name="Rectangle 278"/>
                <p:cNvSpPr/>
                <p:nvPr/>
              </p:nvSpPr>
              <p:spPr>
                <a:xfrm>
                  <a:off x="6211800" y="421776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986" name="Rectangle 279"/>
                <p:cNvSpPr/>
                <p:nvPr/>
              </p:nvSpPr>
              <p:spPr>
                <a:xfrm>
                  <a:off x="4467240" y="421776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987" name="Rectangle 280"/>
                <p:cNvSpPr/>
                <p:nvPr/>
              </p:nvSpPr>
              <p:spPr>
                <a:xfrm>
                  <a:off x="4716360" y="421776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988" name="Rectangle 281"/>
                <p:cNvSpPr/>
                <p:nvPr/>
              </p:nvSpPr>
              <p:spPr>
                <a:xfrm>
                  <a:off x="4965840" y="421776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989" name="Rectangle 282"/>
                <p:cNvSpPr/>
                <p:nvPr/>
              </p:nvSpPr>
              <p:spPr>
                <a:xfrm>
                  <a:off x="5214960" y="421776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990" name="Rectangle 283"/>
                <p:cNvSpPr/>
                <p:nvPr/>
              </p:nvSpPr>
              <p:spPr>
                <a:xfrm>
                  <a:off x="6461280" y="421776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991" name="Rectangle 284"/>
                <p:cNvSpPr/>
                <p:nvPr/>
              </p:nvSpPr>
              <p:spPr>
                <a:xfrm>
                  <a:off x="6710400" y="421776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992" name="Rectangle 285"/>
                <p:cNvSpPr/>
                <p:nvPr/>
              </p:nvSpPr>
              <p:spPr>
                <a:xfrm>
                  <a:off x="2971800" y="44672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993" name="Rectangle 286"/>
                <p:cNvSpPr/>
                <p:nvPr/>
              </p:nvSpPr>
              <p:spPr>
                <a:xfrm>
                  <a:off x="3220920" y="446724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994" name="Rectangle 287"/>
                <p:cNvSpPr/>
                <p:nvPr/>
              </p:nvSpPr>
              <p:spPr>
                <a:xfrm>
                  <a:off x="3470400" y="44672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995" name="Rectangle 288"/>
                <p:cNvSpPr/>
                <p:nvPr/>
              </p:nvSpPr>
              <p:spPr>
                <a:xfrm>
                  <a:off x="3719520" y="44672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996" name="Rectangle 289"/>
                <p:cNvSpPr/>
                <p:nvPr/>
              </p:nvSpPr>
              <p:spPr>
                <a:xfrm>
                  <a:off x="1974960" y="44672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997" name="Rectangle 290"/>
                <p:cNvSpPr/>
                <p:nvPr/>
              </p:nvSpPr>
              <p:spPr>
                <a:xfrm>
                  <a:off x="2224080" y="44672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998" name="Rectangle 291"/>
                <p:cNvSpPr/>
                <p:nvPr/>
              </p:nvSpPr>
              <p:spPr>
                <a:xfrm>
                  <a:off x="2473200" y="446724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999" name="Rectangle 292"/>
                <p:cNvSpPr/>
                <p:nvPr/>
              </p:nvSpPr>
              <p:spPr>
                <a:xfrm>
                  <a:off x="2722680" y="44672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000" name="Rectangle 293"/>
                <p:cNvSpPr/>
                <p:nvPr/>
              </p:nvSpPr>
              <p:spPr>
                <a:xfrm>
                  <a:off x="3968640" y="446724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001" name="Rectangle 294"/>
                <p:cNvSpPr/>
                <p:nvPr/>
              </p:nvSpPr>
              <p:spPr>
                <a:xfrm>
                  <a:off x="4218120" y="44672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002" name="Rectangle 295"/>
                <p:cNvSpPr/>
                <p:nvPr/>
              </p:nvSpPr>
              <p:spPr>
                <a:xfrm>
                  <a:off x="5464080" y="446724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003" name="Rectangle 296"/>
                <p:cNvSpPr/>
                <p:nvPr/>
              </p:nvSpPr>
              <p:spPr>
                <a:xfrm>
                  <a:off x="5713560" y="44672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004" name="Rectangle 297"/>
                <p:cNvSpPr/>
                <p:nvPr/>
              </p:nvSpPr>
              <p:spPr>
                <a:xfrm>
                  <a:off x="5962680" y="44672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005" name="Rectangle 298"/>
                <p:cNvSpPr/>
                <p:nvPr/>
              </p:nvSpPr>
              <p:spPr>
                <a:xfrm>
                  <a:off x="6211800" y="446724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006" name="Rectangle 299"/>
                <p:cNvSpPr/>
                <p:nvPr/>
              </p:nvSpPr>
              <p:spPr>
                <a:xfrm>
                  <a:off x="4467240" y="44672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007" name="Rectangle 300"/>
                <p:cNvSpPr/>
                <p:nvPr/>
              </p:nvSpPr>
              <p:spPr>
                <a:xfrm>
                  <a:off x="4716360" y="446724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008" name="Rectangle 301"/>
                <p:cNvSpPr/>
                <p:nvPr/>
              </p:nvSpPr>
              <p:spPr>
                <a:xfrm>
                  <a:off x="4965840" y="44672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009" name="Rectangle 302"/>
                <p:cNvSpPr/>
                <p:nvPr/>
              </p:nvSpPr>
              <p:spPr>
                <a:xfrm>
                  <a:off x="5214960" y="44672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010" name="Rectangle 303"/>
                <p:cNvSpPr/>
                <p:nvPr/>
              </p:nvSpPr>
              <p:spPr>
                <a:xfrm>
                  <a:off x="6461280" y="44672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011" name="Rectangle 304"/>
                <p:cNvSpPr/>
                <p:nvPr/>
              </p:nvSpPr>
              <p:spPr>
                <a:xfrm>
                  <a:off x="6710400" y="44672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012" name="Rectangle 305"/>
                <p:cNvSpPr/>
                <p:nvPr/>
              </p:nvSpPr>
              <p:spPr>
                <a:xfrm>
                  <a:off x="2971800" y="471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013" name="Rectangle 306"/>
                <p:cNvSpPr/>
                <p:nvPr/>
              </p:nvSpPr>
              <p:spPr>
                <a:xfrm>
                  <a:off x="3220920" y="47163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014" name="Rectangle 307"/>
                <p:cNvSpPr/>
                <p:nvPr/>
              </p:nvSpPr>
              <p:spPr>
                <a:xfrm>
                  <a:off x="3470400" y="471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015" name="Rectangle 308"/>
                <p:cNvSpPr/>
                <p:nvPr/>
              </p:nvSpPr>
              <p:spPr>
                <a:xfrm>
                  <a:off x="3719520" y="471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016" name="Rectangle 309"/>
                <p:cNvSpPr/>
                <p:nvPr/>
              </p:nvSpPr>
              <p:spPr>
                <a:xfrm>
                  <a:off x="1974960" y="471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017" name="Rectangle 310"/>
                <p:cNvSpPr/>
                <p:nvPr/>
              </p:nvSpPr>
              <p:spPr>
                <a:xfrm>
                  <a:off x="2224080" y="471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018" name="Rectangle 311"/>
                <p:cNvSpPr/>
                <p:nvPr/>
              </p:nvSpPr>
              <p:spPr>
                <a:xfrm>
                  <a:off x="2473200" y="47163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019" name="Rectangle 312"/>
                <p:cNvSpPr/>
                <p:nvPr/>
              </p:nvSpPr>
              <p:spPr>
                <a:xfrm>
                  <a:off x="2722680" y="471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020" name="Rectangle 313"/>
                <p:cNvSpPr/>
                <p:nvPr/>
              </p:nvSpPr>
              <p:spPr>
                <a:xfrm>
                  <a:off x="3968640" y="47163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021" name="Rectangle 314"/>
                <p:cNvSpPr/>
                <p:nvPr/>
              </p:nvSpPr>
              <p:spPr>
                <a:xfrm>
                  <a:off x="4218120" y="471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022" name="Rectangle 315"/>
                <p:cNvSpPr/>
                <p:nvPr/>
              </p:nvSpPr>
              <p:spPr>
                <a:xfrm>
                  <a:off x="5464080" y="47163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023" name="Rectangle 316"/>
                <p:cNvSpPr/>
                <p:nvPr/>
              </p:nvSpPr>
              <p:spPr>
                <a:xfrm>
                  <a:off x="5713560" y="471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024" name="Rectangle 317"/>
                <p:cNvSpPr/>
                <p:nvPr/>
              </p:nvSpPr>
              <p:spPr>
                <a:xfrm>
                  <a:off x="5962680" y="471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025" name="Rectangle 318"/>
                <p:cNvSpPr/>
                <p:nvPr/>
              </p:nvSpPr>
              <p:spPr>
                <a:xfrm>
                  <a:off x="6211800" y="47163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026" name="Rectangle 319"/>
                <p:cNvSpPr/>
                <p:nvPr/>
              </p:nvSpPr>
              <p:spPr>
                <a:xfrm>
                  <a:off x="4467240" y="471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027" name="Rectangle 320"/>
                <p:cNvSpPr/>
                <p:nvPr/>
              </p:nvSpPr>
              <p:spPr>
                <a:xfrm>
                  <a:off x="4716360" y="47163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028" name="Rectangle 321"/>
                <p:cNvSpPr/>
                <p:nvPr/>
              </p:nvSpPr>
              <p:spPr>
                <a:xfrm>
                  <a:off x="4965840" y="471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029" name="Rectangle 322"/>
                <p:cNvSpPr/>
                <p:nvPr/>
              </p:nvSpPr>
              <p:spPr>
                <a:xfrm>
                  <a:off x="5214960" y="471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030" name="Rectangle 323"/>
                <p:cNvSpPr/>
                <p:nvPr/>
              </p:nvSpPr>
              <p:spPr>
                <a:xfrm>
                  <a:off x="6461280" y="471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031" name="Rectangle 324"/>
                <p:cNvSpPr/>
                <p:nvPr/>
              </p:nvSpPr>
              <p:spPr>
                <a:xfrm>
                  <a:off x="6710400" y="471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032" name="Rectangle 325"/>
                <p:cNvSpPr/>
                <p:nvPr/>
              </p:nvSpPr>
              <p:spPr>
                <a:xfrm>
                  <a:off x="2971800" y="49654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033" name="Rectangle 326"/>
                <p:cNvSpPr/>
                <p:nvPr/>
              </p:nvSpPr>
              <p:spPr>
                <a:xfrm>
                  <a:off x="3220920" y="496548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034" name="Rectangle 327"/>
                <p:cNvSpPr/>
                <p:nvPr/>
              </p:nvSpPr>
              <p:spPr>
                <a:xfrm>
                  <a:off x="3470400" y="49654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035" name="Rectangle 328"/>
                <p:cNvSpPr/>
                <p:nvPr/>
              </p:nvSpPr>
              <p:spPr>
                <a:xfrm>
                  <a:off x="3719520" y="49654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036" name="Rectangle 329"/>
                <p:cNvSpPr/>
                <p:nvPr/>
              </p:nvSpPr>
              <p:spPr>
                <a:xfrm>
                  <a:off x="1974960" y="49654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037" name="Rectangle 330"/>
                <p:cNvSpPr/>
                <p:nvPr/>
              </p:nvSpPr>
              <p:spPr>
                <a:xfrm>
                  <a:off x="2224080" y="49654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038" name="Rectangle 331"/>
                <p:cNvSpPr/>
                <p:nvPr/>
              </p:nvSpPr>
              <p:spPr>
                <a:xfrm>
                  <a:off x="2473200" y="496548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039" name="Rectangle 332"/>
                <p:cNvSpPr/>
                <p:nvPr/>
              </p:nvSpPr>
              <p:spPr>
                <a:xfrm>
                  <a:off x="2722680" y="49654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040" name="Rectangle 333"/>
                <p:cNvSpPr/>
                <p:nvPr/>
              </p:nvSpPr>
              <p:spPr>
                <a:xfrm>
                  <a:off x="3968640" y="496548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041" name="Rectangle 334"/>
                <p:cNvSpPr/>
                <p:nvPr/>
              </p:nvSpPr>
              <p:spPr>
                <a:xfrm>
                  <a:off x="4218120" y="49654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042" name="Rectangle 335"/>
                <p:cNvSpPr/>
                <p:nvPr/>
              </p:nvSpPr>
              <p:spPr>
                <a:xfrm>
                  <a:off x="5464080" y="496548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043" name="Rectangle 336"/>
                <p:cNvSpPr/>
                <p:nvPr/>
              </p:nvSpPr>
              <p:spPr>
                <a:xfrm>
                  <a:off x="5713560" y="49654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044" name="Rectangle 337"/>
                <p:cNvSpPr/>
                <p:nvPr/>
              </p:nvSpPr>
              <p:spPr>
                <a:xfrm>
                  <a:off x="5962680" y="49654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045" name="Rectangle 338"/>
                <p:cNvSpPr/>
                <p:nvPr/>
              </p:nvSpPr>
              <p:spPr>
                <a:xfrm>
                  <a:off x="6211800" y="496548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046" name="Rectangle 339"/>
                <p:cNvSpPr/>
                <p:nvPr/>
              </p:nvSpPr>
              <p:spPr>
                <a:xfrm>
                  <a:off x="4467240" y="49654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047" name="Rectangle 340"/>
                <p:cNvSpPr/>
                <p:nvPr/>
              </p:nvSpPr>
              <p:spPr>
                <a:xfrm>
                  <a:off x="4716360" y="496548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048" name="Rectangle 341"/>
                <p:cNvSpPr/>
                <p:nvPr/>
              </p:nvSpPr>
              <p:spPr>
                <a:xfrm>
                  <a:off x="4965840" y="49654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049" name="Rectangle 342"/>
                <p:cNvSpPr/>
                <p:nvPr/>
              </p:nvSpPr>
              <p:spPr>
                <a:xfrm>
                  <a:off x="5214960" y="49654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050" name="Rectangle 343"/>
                <p:cNvSpPr/>
                <p:nvPr/>
              </p:nvSpPr>
              <p:spPr>
                <a:xfrm>
                  <a:off x="6461280" y="49654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051" name="Rectangle 344"/>
                <p:cNvSpPr/>
                <p:nvPr/>
              </p:nvSpPr>
              <p:spPr>
                <a:xfrm>
                  <a:off x="6710400" y="49654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052" name="Rectangle 345"/>
                <p:cNvSpPr/>
                <p:nvPr/>
              </p:nvSpPr>
              <p:spPr>
                <a:xfrm>
                  <a:off x="2971800" y="52149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053" name="Rectangle 346"/>
                <p:cNvSpPr/>
                <p:nvPr/>
              </p:nvSpPr>
              <p:spPr>
                <a:xfrm>
                  <a:off x="3220920" y="52149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054" name="Rectangle 347"/>
                <p:cNvSpPr/>
                <p:nvPr/>
              </p:nvSpPr>
              <p:spPr>
                <a:xfrm>
                  <a:off x="3470400" y="52149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055" name="Rectangle 348"/>
                <p:cNvSpPr/>
                <p:nvPr/>
              </p:nvSpPr>
              <p:spPr>
                <a:xfrm>
                  <a:off x="3719520" y="52149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056" name="Rectangle 349"/>
                <p:cNvSpPr/>
                <p:nvPr/>
              </p:nvSpPr>
              <p:spPr>
                <a:xfrm>
                  <a:off x="1974960" y="52149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057" name="Rectangle 350"/>
                <p:cNvSpPr/>
                <p:nvPr/>
              </p:nvSpPr>
              <p:spPr>
                <a:xfrm>
                  <a:off x="2224080" y="52149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058" name="Rectangle 351"/>
                <p:cNvSpPr/>
                <p:nvPr/>
              </p:nvSpPr>
              <p:spPr>
                <a:xfrm>
                  <a:off x="2473200" y="52149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059" name="Rectangle 352"/>
                <p:cNvSpPr/>
                <p:nvPr/>
              </p:nvSpPr>
              <p:spPr>
                <a:xfrm>
                  <a:off x="2722680" y="52149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060" name="Rectangle 353"/>
                <p:cNvSpPr/>
                <p:nvPr/>
              </p:nvSpPr>
              <p:spPr>
                <a:xfrm>
                  <a:off x="3968640" y="52149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061" name="Rectangle 354"/>
                <p:cNvSpPr/>
                <p:nvPr/>
              </p:nvSpPr>
              <p:spPr>
                <a:xfrm>
                  <a:off x="4218120" y="52149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062" name="Rectangle 355"/>
                <p:cNvSpPr/>
                <p:nvPr/>
              </p:nvSpPr>
              <p:spPr>
                <a:xfrm>
                  <a:off x="5464080" y="52149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063" name="Rectangle 356"/>
                <p:cNvSpPr/>
                <p:nvPr/>
              </p:nvSpPr>
              <p:spPr>
                <a:xfrm>
                  <a:off x="5713560" y="52149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064" name="Rectangle 357"/>
                <p:cNvSpPr/>
                <p:nvPr/>
              </p:nvSpPr>
              <p:spPr>
                <a:xfrm>
                  <a:off x="5962680" y="52149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065" name="Rectangle 358"/>
                <p:cNvSpPr/>
                <p:nvPr/>
              </p:nvSpPr>
              <p:spPr>
                <a:xfrm>
                  <a:off x="6211800" y="52149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066" name="Rectangle 359"/>
                <p:cNvSpPr/>
                <p:nvPr/>
              </p:nvSpPr>
              <p:spPr>
                <a:xfrm>
                  <a:off x="4467240" y="52149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067" name="Rectangle 360"/>
                <p:cNvSpPr/>
                <p:nvPr/>
              </p:nvSpPr>
              <p:spPr>
                <a:xfrm>
                  <a:off x="4716360" y="52149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068" name="Rectangle 361"/>
                <p:cNvSpPr/>
                <p:nvPr/>
              </p:nvSpPr>
              <p:spPr>
                <a:xfrm>
                  <a:off x="4965840" y="52149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069" name="Rectangle 362"/>
                <p:cNvSpPr/>
                <p:nvPr/>
              </p:nvSpPr>
              <p:spPr>
                <a:xfrm>
                  <a:off x="5214960" y="52149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070" name="Rectangle 363"/>
                <p:cNvSpPr/>
                <p:nvPr/>
              </p:nvSpPr>
              <p:spPr>
                <a:xfrm>
                  <a:off x="6461280" y="52149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071" name="Rectangle 364"/>
                <p:cNvSpPr/>
                <p:nvPr/>
              </p:nvSpPr>
              <p:spPr>
                <a:xfrm>
                  <a:off x="6710400" y="52149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072" name="Rectangle 365"/>
                <p:cNvSpPr/>
                <p:nvPr/>
              </p:nvSpPr>
              <p:spPr>
                <a:xfrm>
                  <a:off x="2971800" y="546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073" name="Rectangle 366"/>
                <p:cNvSpPr/>
                <p:nvPr/>
              </p:nvSpPr>
              <p:spPr>
                <a:xfrm>
                  <a:off x="3220920" y="546408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074" name="Rectangle 367"/>
                <p:cNvSpPr/>
                <p:nvPr/>
              </p:nvSpPr>
              <p:spPr>
                <a:xfrm>
                  <a:off x="3470400" y="546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075" name="Rectangle 368"/>
                <p:cNvSpPr/>
                <p:nvPr/>
              </p:nvSpPr>
              <p:spPr>
                <a:xfrm>
                  <a:off x="3719520" y="546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076" name="Rectangle 369"/>
                <p:cNvSpPr/>
                <p:nvPr/>
              </p:nvSpPr>
              <p:spPr>
                <a:xfrm>
                  <a:off x="1974960" y="546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077" name="Rectangle 370"/>
                <p:cNvSpPr/>
                <p:nvPr/>
              </p:nvSpPr>
              <p:spPr>
                <a:xfrm>
                  <a:off x="2224080" y="546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078" name="Rectangle 371"/>
                <p:cNvSpPr/>
                <p:nvPr/>
              </p:nvSpPr>
              <p:spPr>
                <a:xfrm>
                  <a:off x="2473200" y="546408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079" name="Rectangle 372"/>
                <p:cNvSpPr/>
                <p:nvPr/>
              </p:nvSpPr>
              <p:spPr>
                <a:xfrm>
                  <a:off x="2722680" y="546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080" name="Rectangle 373"/>
                <p:cNvSpPr/>
                <p:nvPr/>
              </p:nvSpPr>
              <p:spPr>
                <a:xfrm>
                  <a:off x="3968640" y="546408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081" name="Rectangle 374"/>
                <p:cNvSpPr/>
                <p:nvPr/>
              </p:nvSpPr>
              <p:spPr>
                <a:xfrm>
                  <a:off x="4218120" y="546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082" name="Rectangle 375"/>
                <p:cNvSpPr/>
                <p:nvPr/>
              </p:nvSpPr>
              <p:spPr>
                <a:xfrm>
                  <a:off x="5464080" y="546408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083" name="Rectangle 376"/>
                <p:cNvSpPr/>
                <p:nvPr/>
              </p:nvSpPr>
              <p:spPr>
                <a:xfrm>
                  <a:off x="5713560" y="546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084" name="Rectangle 377"/>
                <p:cNvSpPr/>
                <p:nvPr/>
              </p:nvSpPr>
              <p:spPr>
                <a:xfrm>
                  <a:off x="5962680" y="546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085" name="Rectangle 378"/>
                <p:cNvSpPr/>
                <p:nvPr/>
              </p:nvSpPr>
              <p:spPr>
                <a:xfrm>
                  <a:off x="6211800" y="546408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086" name="Rectangle 379"/>
                <p:cNvSpPr/>
                <p:nvPr/>
              </p:nvSpPr>
              <p:spPr>
                <a:xfrm>
                  <a:off x="4467240" y="546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087" name="Rectangle 380"/>
                <p:cNvSpPr/>
                <p:nvPr/>
              </p:nvSpPr>
              <p:spPr>
                <a:xfrm>
                  <a:off x="4716360" y="546408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088" name="Rectangle 381"/>
                <p:cNvSpPr/>
                <p:nvPr/>
              </p:nvSpPr>
              <p:spPr>
                <a:xfrm>
                  <a:off x="4965840" y="546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089" name="Rectangle 382"/>
                <p:cNvSpPr/>
                <p:nvPr/>
              </p:nvSpPr>
              <p:spPr>
                <a:xfrm>
                  <a:off x="5214960" y="546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090" name="Rectangle 383"/>
                <p:cNvSpPr/>
                <p:nvPr/>
              </p:nvSpPr>
              <p:spPr>
                <a:xfrm>
                  <a:off x="6461280" y="546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091" name="Rectangle 384"/>
                <p:cNvSpPr/>
                <p:nvPr/>
              </p:nvSpPr>
              <p:spPr>
                <a:xfrm>
                  <a:off x="6710400" y="546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092" name="Rectangle 385"/>
                <p:cNvSpPr/>
                <p:nvPr/>
              </p:nvSpPr>
              <p:spPr>
                <a:xfrm>
                  <a:off x="2971800" y="57132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093" name="Rectangle 386"/>
                <p:cNvSpPr/>
                <p:nvPr/>
              </p:nvSpPr>
              <p:spPr>
                <a:xfrm>
                  <a:off x="3220920" y="571320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094" name="Rectangle 387"/>
                <p:cNvSpPr/>
                <p:nvPr/>
              </p:nvSpPr>
              <p:spPr>
                <a:xfrm>
                  <a:off x="3470400" y="57132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095" name="Rectangle 388"/>
                <p:cNvSpPr/>
                <p:nvPr/>
              </p:nvSpPr>
              <p:spPr>
                <a:xfrm>
                  <a:off x="3719520" y="57132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096" name="Rectangle 389"/>
                <p:cNvSpPr/>
                <p:nvPr/>
              </p:nvSpPr>
              <p:spPr>
                <a:xfrm>
                  <a:off x="1974960" y="57132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097" name="Rectangle 390"/>
                <p:cNvSpPr/>
                <p:nvPr/>
              </p:nvSpPr>
              <p:spPr>
                <a:xfrm>
                  <a:off x="2224080" y="57132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098" name="Rectangle 391"/>
                <p:cNvSpPr/>
                <p:nvPr/>
              </p:nvSpPr>
              <p:spPr>
                <a:xfrm>
                  <a:off x="2473200" y="571320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099" name="Rectangle 392"/>
                <p:cNvSpPr/>
                <p:nvPr/>
              </p:nvSpPr>
              <p:spPr>
                <a:xfrm>
                  <a:off x="2722680" y="57132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100" name="Rectangle 393"/>
                <p:cNvSpPr/>
                <p:nvPr/>
              </p:nvSpPr>
              <p:spPr>
                <a:xfrm>
                  <a:off x="3968640" y="571320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101" name="Rectangle 394"/>
                <p:cNvSpPr/>
                <p:nvPr/>
              </p:nvSpPr>
              <p:spPr>
                <a:xfrm>
                  <a:off x="4218120" y="57132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102" name="Rectangle 395"/>
                <p:cNvSpPr/>
                <p:nvPr/>
              </p:nvSpPr>
              <p:spPr>
                <a:xfrm>
                  <a:off x="5464080" y="571320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103" name="Rectangle 396"/>
                <p:cNvSpPr/>
                <p:nvPr/>
              </p:nvSpPr>
              <p:spPr>
                <a:xfrm>
                  <a:off x="5713560" y="57132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104" name="Rectangle 397"/>
                <p:cNvSpPr/>
                <p:nvPr/>
              </p:nvSpPr>
              <p:spPr>
                <a:xfrm>
                  <a:off x="5962680" y="57132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105" name="Rectangle 398"/>
                <p:cNvSpPr/>
                <p:nvPr/>
              </p:nvSpPr>
              <p:spPr>
                <a:xfrm>
                  <a:off x="6211800" y="571320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106" name="Rectangle 399"/>
                <p:cNvSpPr/>
                <p:nvPr/>
              </p:nvSpPr>
              <p:spPr>
                <a:xfrm>
                  <a:off x="4467240" y="57132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107" name="Rectangle 400"/>
                <p:cNvSpPr/>
                <p:nvPr/>
              </p:nvSpPr>
              <p:spPr>
                <a:xfrm>
                  <a:off x="4716360" y="571320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108" name="Rectangle 401"/>
                <p:cNvSpPr/>
                <p:nvPr/>
              </p:nvSpPr>
              <p:spPr>
                <a:xfrm>
                  <a:off x="4965840" y="57132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109" name="Rectangle 402"/>
                <p:cNvSpPr/>
                <p:nvPr/>
              </p:nvSpPr>
              <p:spPr>
                <a:xfrm>
                  <a:off x="5214960" y="57132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110" name="Rectangle 403"/>
                <p:cNvSpPr/>
                <p:nvPr/>
              </p:nvSpPr>
              <p:spPr>
                <a:xfrm>
                  <a:off x="6461280" y="57132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111" name="Rectangle 404"/>
                <p:cNvSpPr/>
                <p:nvPr/>
              </p:nvSpPr>
              <p:spPr>
                <a:xfrm>
                  <a:off x="6710400" y="57132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</p:grpSp>
          <p:sp>
            <p:nvSpPr>
              <p:cNvPr id="1112" name="Line 405"/>
              <p:cNvSpPr/>
              <p:nvPr/>
            </p:nvSpPr>
            <p:spPr>
              <a:xfrm>
                <a:off x="4467240" y="977760"/>
                <a:ext cx="0" cy="4984920"/>
              </a:xfrm>
              <a:prstGeom prst="line">
                <a:avLst/>
              </a:prstGeom>
              <a:ln w="284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1113" name="Line 406"/>
              <p:cNvSpPr/>
              <p:nvPr/>
            </p:nvSpPr>
            <p:spPr>
              <a:xfrm>
                <a:off x="1974960" y="3470400"/>
                <a:ext cx="4984560" cy="0"/>
              </a:xfrm>
              <a:prstGeom prst="line">
                <a:avLst/>
              </a:prstGeom>
              <a:ln w="284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46800" rIns="90000" bIns="-4680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</p:grpSp>
        <p:sp>
          <p:nvSpPr>
            <p:cNvPr id="1114" name="Text Box 407"/>
            <p:cNvSpPr/>
            <p:nvPr/>
          </p:nvSpPr>
          <p:spPr>
            <a:xfrm>
              <a:off x="4280040" y="3511440"/>
              <a:ext cx="183960" cy="457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115" name="Text Box 408"/>
            <p:cNvSpPr/>
            <p:nvPr/>
          </p:nvSpPr>
          <p:spPr>
            <a:xfrm>
              <a:off x="4272120" y="342900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0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116" name="Text Box 409"/>
            <p:cNvSpPr/>
            <p:nvPr/>
          </p:nvSpPr>
          <p:spPr>
            <a:xfrm>
              <a:off x="4540320" y="344160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1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117" name="Text Box 410"/>
            <p:cNvSpPr/>
            <p:nvPr/>
          </p:nvSpPr>
          <p:spPr>
            <a:xfrm>
              <a:off x="4781520" y="344160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2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118" name="Text Box 411"/>
            <p:cNvSpPr/>
            <p:nvPr/>
          </p:nvSpPr>
          <p:spPr>
            <a:xfrm>
              <a:off x="5035680" y="344160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3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119" name="Text Box 412"/>
            <p:cNvSpPr/>
            <p:nvPr/>
          </p:nvSpPr>
          <p:spPr>
            <a:xfrm>
              <a:off x="5276880" y="344160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4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120" name="Text Box 413"/>
            <p:cNvSpPr/>
            <p:nvPr/>
          </p:nvSpPr>
          <p:spPr>
            <a:xfrm>
              <a:off x="5543640" y="344160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5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121" name="Text Box 414"/>
            <p:cNvSpPr/>
            <p:nvPr/>
          </p:nvSpPr>
          <p:spPr>
            <a:xfrm>
              <a:off x="5797440" y="3441600"/>
              <a:ext cx="29232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6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122" name="Text Box 415"/>
            <p:cNvSpPr/>
            <p:nvPr/>
          </p:nvSpPr>
          <p:spPr>
            <a:xfrm>
              <a:off x="6039000" y="344160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7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123" name="Text Box 416"/>
            <p:cNvSpPr/>
            <p:nvPr/>
          </p:nvSpPr>
          <p:spPr>
            <a:xfrm>
              <a:off x="6299280" y="344808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8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124" name="Text Box 417"/>
            <p:cNvSpPr/>
            <p:nvPr/>
          </p:nvSpPr>
          <p:spPr>
            <a:xfrm>
              <a:off x="6540480" y="344160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9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125" name="Text Box 418"/>
            <p:cNvSpPr/>
            <p:nvPr/>
          </p:nvSpPr>
          <p:spPr>
            <a:xfrm>
              <a:off x="6724800" y="3441600"/>
              <a:ext cx="36180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10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126" name="Text Box 419"/>
            <p:cNvSpPr/>
            <p:nvPr/>
          </p:nvSpPr>
          <p:spPr>
            <a:xfrm>
              <a:off x="1994040" y="3448080"/>
              <a:ext cx="35532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-9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127" name="Text Box 420"/>
            <p:cNvSpPr/>
            <p:nvPr/>
          </p:nvSpPr>
          <p:spPr>
            <a:xfrm>
              <a:off x="2247840" y="3448080"/>
              <a:ext cx="34308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-8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128" name="Text Box 421"/>
            <p:cNvSpPr/>
            <p:nvPr/>
          </p:nvSpPr>
          <p:spPr>
            <a:xfrm>
              <a:off x="2489040" y="3454560"/>
              <a:ext cx="31752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-7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129" name="Text Box 422"/>
            <p:cNvSpPr/>
            <p:nvPr/>
          </p:nvSpPr>
          <p:spPr>
            <a:xfrm>
              <a:off x="2736720" y="3448080"/>
              <a:ext cx="3621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-6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130" name="Text Box 423"/>
            <p:cNvSpPr/>
            <p:nvPr/>
          </p:nvSpPr>
          <p:spPr>
            <a:xfrm>
              <a:off x="2965320" y="3454560"/>
              <a:ext cx="3747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-5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131" name="Text Box 424"/>
            <p:cNvSpPr/>
            <p:nvPr/>
          </p:nvSpPr>
          <p:spPr>
            <a:xfrm>
              <a:off x="3225960" y="3448080"/>
              <a:ext cx="36180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-4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132" name="Text Box 425"/>
            <p:cNvSpPr/>
            <p:nvPr/>
          </p:nvSpPr>
          <p:spPr>
            <a:xfrm>
              <a:off x="3473280" y="3448080"/>
              <a:ext cx="3812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-3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133" name="Text Box 426"/>
            <p:cNvSpPr/>
            <p:nvPr/>
          </p:nvSpPr>
          <p:spPr>
            <a:xfrm>
              <a:off x="3720960" y="3448080"/>
              <a:ext cx="36828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-2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134" name="Text Box 427"/>
            <p:cNvSpPr/>
            <p:nvPr/>
          </p:nvSpPr>
          <p:spPr>
            <a:xfrm>
              <a:off x="4000680" y="3454560"/>
              <a:ext cx="36828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-1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135" name="Text Box 428"/>
            <p:cNvSpPr/>
            <p:nvPr/>
          </p:nvSpPr>
          <p:spPr>
            <a:xfrm>
              <a:off x="1689120" y="3441600"/>
              <a:ext cx="3873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-10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136" name="Text Box 429"/>
            <p:cNvSpPr/>
            <p:nvPr/>
          </p:nvSpPr>
          <p:spPr>
            <a:xfrm>
              <a:off x="7023240" y="3282840"/>
              <a:ext cx="323640" cy="398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spcBef>
                  <a:spcPts val="125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x</a:t>
              </a:r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137" name="Text Box 430"/>
            <p:cNvSpPr/>
            <p:nvPr/>
          </p:nvSpPr>
          <p:spPr>
            <a:xfrm>
              <a:off x="4336920" y="501480"/>
              <a:ext cx="324000" cy="398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spcBef>
                  <a:spcPts val="125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y</a:t>
              </a:r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138" name="Text Box 431"/>
            <p:cNvSpPr/>
            <p:nvPr/>
          </p:nvSpPr>
          <p:spPr>
            <a:xfrm>
              <a:off x="4281480" y="316224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1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139" name="Text Box 432"/>
            <p:cNvSpPr/>
            <p:nvPr/>
          </p:nvSpPr>
          <p:spPr>
            <a:xfrm>
              <a:off x="4262400" y="292428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2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140" name="Text Box 433"/>
            <p:cNvSpPr/>
            <p:nvPr/>
          </p:nvSpPr>
          <p:spPr>
            <a:xfrm>
              <a:off x="4272120" y="268128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3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141" name="Text Box 434"/>
            <p:cNvSpPr/>
            <p:nvPr/>
          </p:nvSpPr>
          <p:spPr>
            <a:xfrm>
              <a:off x="4262400" y="242892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4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142" name="Text Box 435"/>
            <p:cNvSpPr/>
            <p:nvPr/>
          </p:nvSpPr>
          <p:spPr>
            <a:xfrm>
              <a:off x="4262400" y="216684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5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143" name="Text Box 436"/>
            <p:cNvSpPr/>
            <p:nvPr/>
          </p:nvSpPr>
          <p:spPr>
            <a:xfrm>
              <a:off x="4267080" y="1924200"/>
              <a:ext cx="29232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6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144" name="Text Box 437"/>
            <p:cNvSpPr/>
            <p:nvPr/>
          </p:nvSpPr>
          <p:spPr>
            <a:xfrm>
              <a:off x="4262400" y="167652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7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145" name="Text Box 438"/>
            <p:cNvSpPr/>
            <p:nvPr/>
          </p:nvSpPr>
          <p:spPr>
            <a:xfrm>
              <a:off x="4267080" y="1428840"/>
              <a:ext cx="29232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8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146" name="Text Box 439"/>
            <p:cNvSpPr/>
            <p:nvPr/>
          </p:nvSpPr>
          <p:spPr>
            <a:xfrm>
              <a:off x="4262400" y="117144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9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147" name="Text Box 440"/>
            <p:cNvSpPr/>
            <p:nvPr/>
          </p:nvSpPr>
          <p:spPr>
            <a:xfrm>
              <a:off x="4229280" y="919080"/>
              <a:ext cx="372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10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148" name="Text Box 441"/>
            <p:cNvSpPr/>
            <p:nvPr/>
          </p:nvSpPr>
          <p:spPr>
            <a:xfrm>
              <a:off x="4248000" y="3657600"/>
              <a:ext cx="3254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-1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149" name="Text Box 442"/>
            <p:cNvSpPr/>
            <p:nvPr/>
          </p:nvSpPr>
          <p:spPr>
            <a:xfrm>
              <a:off x="4229280" y="3919680"/>
              <a:ext cx="32508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-2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150" name="Text Box 443"/>
            <p:cNvSpPr/>
            <p:nvPr/>
          </p:nvSpPr>
          <p:spPr>
            <a:xfrm>
              <a:off x="4219560" y="4162320"/>
              <a:ext cx="3254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-3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151" name="Text Box 444"/>
            <p:cNvSpPr/>
            <p:nvPr/>
          </p:nvSpPr>
          <p:spPr>
            <a:xfrm>
              <a:off x="4214880" y="4414680"/>
              <a:ext cx="38268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-4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152" name="Text Box 445"/>
            <p:cNvSpPr/>
            <p:nvPr/>
          </p:nvSpPr>
          <p:spPr>
            <a:xfrm>
              <a:off x="4214880" y="4676760"/>
              <a:ext cx="38268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-5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153" name="Text Box 446"/>
            <p:cNvSpPr/>
            <p:nvPr/>
          </p:nvSpPr>
          <p:spPr>
            <a:xfrm>
              <a:off x="4214880" y="4910040"/>
              <a:ext cx="38268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-6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154" name="Text Box 447"/>
            <p:cNvSpPr/>
            <p:nvPr/>
          </p:nvSpPr>
          <p:spPr>
            <a:xfrm>
              <a:off x="4219560" y="5157720"/>
              <a:ext cx="38268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-7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155" name="Text Box 448"/>
            <p:cNvSpPr/>
            <p:nvPr/>
          </p:nvSpPr>
          <p:spPr>
            <a:xfrm>
              <a:off x="4210200" y="5415120"/>
              <a:ext cx="38232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-8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156" name="Text Box 449"/>
            <p:cNvSpPr/>
            <p:nvPr/>
          </p:nvSpPr>
          <p:spPr>
            <a:xfrm>
              <a:off x="4224240" y="5657760"/>
              <a:ext cx="38268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-9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157" name="Text Box 450"/>
            <p:cNvSpPr/>
            <p:nvPr/>
          </p:nvSpPr>
          <p:spPr>
            <a:xfrm>
              <a:off x="4176720" y="5905440"/>
              <a:ext cx="38268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lnSpc>
                  <a:spcPct val="100000"/>
                </a:lnSpc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-10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grpSp>
        <p:nvGrpSpPr>
          <p:cNvPr id="1158" name="Group 451"/>
          <p:cNvGrpSpPr/>
          <p:nvPr/>
        </p:nvGrpSpPr>
        <p:grpSpPr>
          <a:xfrm>
            <a:off x="3654360" y="1925640"/>
            <a:ext cx="147600" cy="114120"/>
            <a:chOff x="3654360" y="1925640"/>
            <a:chExt cx="147600" cy="114120"/>
          </a:xfrm>
        </p:grpSpPr>
        <p:sp>
          <p:nvSpPr>
            <p:cNvPr id="1159" name="Line 452"/>
            <p:cNvSpPr/>
            <p:nvPr/>
          </p:nvSpPr>
          <p:spPr>
            <a:xfrm>
              <a:off x="3673440" y="1925640"/>
              <a:ext cx="95400" cy="114120"/>
            </a:xfrm>
            <a:prstGeom prst="line">
              <a:avLst/>
            </a:prstGeom>
            <a:ln w="2844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160" name="Line 453"/>
            <p:cNvSpPr/>
            <p:nvPr/>
          </p:nvSpPr>
          <p:spPr>
            <a:xfrm flipV="1">
              <a:off x="3654360" y="1935000"/>
              <a:ext cx="147600" cy="100080"/>
            </a:xfrm>
            <a:prstGeom prst="line">
              <a:avLst/>
            </a:prstGeom>
            <a:ln w="2844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grpSp>
        <p:nvGrpSpPr>
          <p:cNvPr id="1161" name="Group 457"/>
          <p:cNvGrpSpPr/>
          <p:nvPr/>
        </p:nvGrpSpPr>
        <p:grpSpPr>
          <a:xfrm>
            <a:off x="4398840" y="4168800"/>
            <a:ext cx="147600" cy="114120"/>
            <a:chOff x="4398840" y="4168800"/>
            <a:chExt cx="147600" cy="114120"/>
          </a:xfrm>
        </p:grpSpPr>
        <p:sp>
          <p:nvSpPr>
            <p:cNvPr id="1162" name="Line 458"/>
            <p:cNvSpPr/>
            <p:nvPr/>
          </p:nvSpPr>
          <p:spPr>
            <a:xfrm>
              <a:off x="4417920" y="4168800"/>
              <a:ext cx="95400" cy="114120"/>
            </a:xfrm>
            <a:prstGeom prst="line">
              <a:avLst/>
            </a:prstGeom>
            <a:ln w="2844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163" name="Line 459"/>
            <p:cNvSpPr/>
            <p:nvPr/>
          </p:nvSpPr>
          <p:spPr>
            <a:xfrm flipV="1">
              <a:off x="4398840" y="4178160"/>
              <a:ext cx="147600" cy="100080"/>
            </a:xfrm>
            <a:prstGeom prst="line">
              <a:avLst/>
            </a:prstGeom>
            <a:ln w="2844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1164" name="Text Box 461"/>
          <p:cNvSpPr/>
          <p:nvPr/>
        </p:nvSpPr>
        <p:spPr>
          <a:xfrm>
            <a:off x="7427880" y="14400"/>
            <a:ext cx="14112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y = x</a:t>
            </a:r>
            <a:r>
              <a:rPr lang="en-GB" sz="2000" b="0" u="none" strike="noStrike" baseline="30000">
                <a:solidFill>
                  <a:srgbClr val="FF0000"/>
                </a:solidFill>
                <a:effectLst/>
                <a:uFillTx/>
                <a:latin typeface="Comic Sans MS"/>
              </a:rPr>
              <a:t>2</a:t>
            </a:r>
            <a:r>
              <a:rPr lang="en-GB" sz="20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 - 3</a:t>
            </a:r>
            <a:r>
              <a:rPr lang="en-GB" sz="2000" b="0" u="none" strike="noStrike" baseline="30000">
                <a:solidFill>
                  <a:srgbClr val="FF0000"/>
                </a:solidFill>
                <a:effectLst/>
                <a:uFillTx/>
                <a:latin typeface="Comic Sans MS"/>
              </a:rPr>
              <a:t>  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165" name="Text Box 495"/>
          <p:cNvSpPr/>
          <p:nvPr/>
        </p:nvSpPr>
        <p:spPr>
          <a:xfrm>
            <a:off x="6962760" y="487440"/>
            <a:ext cx="368280" cy="86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u="none" strike="noStrike">
                <a:solidFill>
                  <a:srgbClr val="333399"/>
                </a:solidFill>
                <a:effectLst/>
                <a:uFillTx/>
                <a:latin typeface="Comic Sans MS"/>
              </a:rPr>
              <a:t>x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u="none" strike="noStrike">
                <a:solidFill>
                  <a:srgbClr val="333399"/>
                </a:solidFill>
                <a:effectLst/>
                <a:uFillTx/>
                <a:latin typeface="Comic Sans MS"/>
              </a:rPr>
              <a:t>y 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166" name="Text Box 496"/>
          <p:cNvSpPr/>
          <p:nvPr/>
        </p:nvSpPr>
        <p:spPr>
          <a:xfrm>
            <a:off x="7721640" y="552600"/>
            <a:ext cx="4413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-1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167" name="Text Box 497"/>
          <p:cNvSpPr/>
          <p:nvPr/>
        </p:nvSpPr>
        <p:spPr>
          <a:xfrm>
            <a:off x="7680240" y="992160"/>
            <a:ext cx="4143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-2 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168" name="Text Box 498"/>
          <p:cNvSpPr/>
          <p:nvPr/>
        </p:nvSpPr>
        <p:spPr>
          <a:xfrm>
            <a:off x="8169120" y="552600"/>
            <a:ext cx="3542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0 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169" name="Text Box 499"/>
          <p:cNvSpPr/>
          <p:nvPr/>
        </p:nvSpPr>
        <p:spPr>
          <a:xfrm>
            <a:off x="8069400" y="992160"/>
            <a:ext cx="5032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 -3 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170" name="Text Box 500"/>
          <p:cNvSpPr/>
          <p:nvPr/>
        </p:nvSpPr>
        <p:spPr>
          <a:xfrm>
            <a:off x="8501040" y="552600"/>
            <a:ext cx="2840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1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171" name="Text Box 501"/>
          <p:cNvSpPr/>
          <p:nvPr/>
        </p:nvSpPr>
        <p:spPr>
          <a:xfrm>
            <a:off x="8450280" y="992160"/>
            <a:ext cx="3999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-2 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172" name="Text Box 523"/>
          <p:cNvSpPr/>
          <p:nvPr/>
        </p:nvSpPr>
        <p:spPr>
          <a:xfrm>
            <a:off x="2095560" y="165240"/>
            <a:ext cx="4235400" cy="398880"/>
          </a:xfrm>
          <a:prstGeom prst="rect">
            <a:avLst/>
          </a:prstGeom>
          <a:solidFill>
            <a:srgbClr val="3333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99"/>
                </a:solidFill>
                <a:effectLst/>
                <a:uFillTx/>
                <a:latin typeface="Comic Sans MS"/>
              </a:rPr>
              <a:t>Quadratic Functions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173" name="Straight Connector 535"/>
          <p:cNvSpPr/>
          <p:nvPr/>
        </p:nvSpPr>
        <p:spPr>
          <a:xfrm flipV="1">
            <a:off x="7289640" y="906480"/>
            <a:ext cx="1854360" cy="936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-37440" rIns="90000" bIns="-3744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174" name="Straight Connector 541"/>
          <p:cNvSpPr/>
          <p:nvPr/>
        </p:nvSpPr>
        <p:spPr>
          <a:xfrm flipV="1">
            <a:off x="7305840" y="547560"/>
            <a:ext cx="1440" cy="73512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175" name="Text Box 500"/>
          <p:cNvSpPr/>
          <p:nvPr/>
        </p:nvSpPr>
        <p:spPr>
          <a:xfrm>
            <a:off x="8844120" y="552600"/>
            <a:ext cx="2840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3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176" name="Text Box 500"/>
          <p:cNvSpPr/>
          <p:nvPr/>
        </p:nvSpPr>
        <p:spPr>
          <a:xfrm>
            <a:off x="8847000" y="992160"/>
            <a:ext cx="28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6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177" name="Text Box 496"/>
          <p:cNvSpPr/>
          <p:nvPr/>
        </p:nvSpPr>
        <p:spPr>
          <a:xfrm>
            <a:off x="7302600" y="552600"/>
            <a:ext cx="4413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-3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178" name="Text Box 497"/>
          <p:cNvSpPr/>
          <p:nvPr/>
        </p:nvSpPr>
        <p:spPr>
          <a:xfrm>
            <a:off x="7373880" y="992160"/>
            <a:ext cx="3175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6 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1179" name="Group 457"/>
          <p:cNvGrpSpPr/>
          <p:nvPr/>
        </p:nvGrpSpPr>
        <p:grpSpPr>
          <a:xfrm>
            <a:off x="4638600" y="3917880"/>
            <a:ext cx="147600" cy="114120"/>
            <a:chOff x="4638600" y="3917880"/>
            <a:chExt cx="147600" cy="114120"/>
          </a:xfrm>
        </p:grpSpPr>
        <p:sp>
          <p:nvSpPr>
            <p:cNvPr id="1180" name="Line 458"/>
            <p:cNvSpPr/>
            <p:nvPr/>
          </p:nvSpPr>
          <p:spPr>
            <a:xfrm>
              <a:off x="4657680" y="3917880"/>
              <a:ext cx="95400" cy="114120"/>
            </a:xfrm>
            <a:prstGeom prst="line">
              <a:avLst/>
            </a:prstGeom>
            <a:ln w="2844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181" name="Line 459"/>
            <p:cNvSpPr/>
            <p:nvPr/>
          </p:nvSpPr>
          <p:spPr>
            <a:xfrm flipV="1">
              <a:off x="4638600" y="3927240"/>
              <a:ext cx="147600" cy="100080"/>
            </a:xfrm>
            <a:prstGeom prst="line">
              <a:avLst/>
            </a:prstGeom>
            <a:ln w="2844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grpSp>
        <p:nvGrpSpPr>
          <p:cNvPr id="1182" name="Group 457"/>
          <p:cNvGrpSpPr/>
          <p:nvPr/>
        </p:nvGrpSpPr>
        <p:grpSpPr>
          <a:xfrm>
            <a:off x="5132520" y="1919160"/>
            <a:ext cx="147600" cy="114120"/>
            <a:chOff x="5132520" y="1919160"/>
            <a:chExt cx="147600" cy="114120"/>
          </a:xfrm>
        </p:grpSpPr>
        <p:sp>
          <p:nvSpPr>
            <p:cNvPr id="1183" name="Line 458"/>
            <p:cNvSpPr/>
            <p:nvPr/>
          </p:nvSpPr>
          <p:spPr>
            <a:xfrm>
              <a:off x="5151600" y="1919160"/>
              <a:ext cx="95400" cy="114120"/>
            </a:xfrm>
            <a:prstGeom prst="line">
              <a:avLst/>
            </a:prstGeom>
            <a:ln w="2844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184" name="Line 459"/>
            <p:cNvSpPr/>
            <p:nvPr/>
          </p:nvSpPr>
          <p:spPr>
            <a:xfrm flipV="1">
              <a:off x="5132520" y="1928520"/>
              <a:ext cx="147600" cy="100080"/>
            </a:xfrm>
            <a:prstGeom prst="line">
              <a:avLst/>
            </a:prstGeom>
            <a:ln w="2844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grpSp>
        <p:nvGrpSpPr>
          <p:cNvPr id="1185" name="Group 457"/>
          <p:cNvGrpSpPr/>
          <p:nvPr/>
        </p:nvGrpSpPr>
        <p:grpSpPr>
          <a:xfrm>
            <a:off x="4151160" y="3913200"/>
            <a:ext cx="147600" cy="114120"/>
            <a:chOff x="4151160" y="3913200"/>
            <a:chExt cx="147600" cy="114120"/>
          </a:xfrm>
        </p:grpSpPr>
        <p:sp>
          <p:nvSpPr>
            <p:cNvPr id="1186" name="Line 458"/>
            <p:cNvSpPr/>
            <p:nvPr/>
          </p:nvSpPr>
          <p:spPr>
            <a:xfrm>
              <a:off x="4170240" y="3913200"/>
              <a:ext cx="95400" cy="114120"/>
            </a:xfrm>
            <a:prstGeom prst="line">
              <a:avLst/>
            </a:prstGeom>
            <a:ln w="2844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187" name="Line 459"/>
            <p:cNvSpPr/>
            <p:nvPr/>
          </p:nvSpPr>
          <p:spPr>
            <a:xfrm flipV="1">
              <a:off x="4151160" y="3922560"/>
              <a:ext cx="147600" cy="100080"/>
            </a:xfrm>
            <a:prstGeom prst="line">
              <a:avLst/>
            </a:prstGeom>
            <a:ln w="2844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1188" name="Freeform 560"/>
          <p:cNvSpPr/>
          <p:nvPr/>
        </p:nvSpPr>
        <p:spPr>
          <a:xfrm>
            <a:off x="3710160" y="1981080"/>
            <a:ext cx="1501560" cy="2257560"/>
          </a:xfrm>
          <a:custGeom>
            <a:avLst/>
            <a:gdLst>
              <a:gd name="GluePoint1X" fmla="*/ 0 w 1501140"/>
              <a:gd name="GluePoint1Y" fmla="*/ 0 h 2256790"/>
              <a:gd name="GluePoint2X" fmla="*/ 251566 w 1501140"/>
              <a:gd name="GluePoint2Y" fmla="*/ 1257654 h 2256790"/>
              <a:gd name="GluePoint3X" fmla="*/ 747076 w 1501140"/>
              <a:gd name="GluePoint3Y" fmla="*/ 2256155 h 2256790"/>
              <a:gd name="GluePoint4X" fmla="*/ 1257832 w 1501140"/>
              <a:gd name="GluePoint4Y" fmla="*/ 1265276 h 2256790"/>
              <a:gd name="GluePoint5X" fmla="*/ 1501775 w 1501140"/>
              <a:gd name="GluePoint5Y" fmla="*/ 15244 h 225679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l" t="t" r="r" b="b"/>
            <a:pathLst>
              <a:path w="1501140" h="2256790">
                <a:moveTo>
                  <a:pt x="0" y="0"/>
                </a:moveTo>
                <a:cubicBezTo>
                  <a:pt x="63500" y="440690"/>
                  <a:pt x="127000" y="881380"/>
                  <a:pt x="251460" y="1257300"/>
                </a:cubicBezTo>
                <a:cubicBezTo>
                  <a:pt x="375920" y="1633220"/>
                  <a:pt x="579120" y="2254250"/>
                  <a:pt x="746760" y="2255520"/>
                </a:cubicBezTo>
                <a:cubicBezTo>
                  <a:pt x="914400" y="2256790"/>
                  <a:pt x="1131570" y="1638300"/>
                  <a:pt x="1257300" y="1264920"/>
                </a:cubicBezTo>
                <a:cubicBezTo>
                  <a:pt x="1383030" y="891540"/>
                  <a:pt x="1442085" y="453390"/>
                  <a:pt x="1501140" y="15240"/>
                </a:cubicBezTo>
              </a:path>
            </a:pathLst>
          </a:custGeom>
          <a:noFill/>
          <a:ln w="381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189" name="Rounded Rectangle 551">
            <a:hlinkClick r:id="rId1"/>
          </p:cNvPr>
          <p:cNvSpPr/>
          <p:nvPr/>
        </p:nvSpPr>
        <p:spPr>
          <a:xfrm>
            <a:off x="206280" y="1224000"/>
            <a:ext cx="1505160" cy="738000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Demo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p:transition spd="med">
    <p:blinds dir="horz"/>
  </p:transition>
  <p:timing>
    <p:tnLst>
      <p:par>
        <p:cTn id="540" dur="indefinite" restart="never" nodeType="tmRoot">
          <p:childTnLst>
            <p:seq>
              <p:cTn id="541" dur="indefinite" nodeType="mainSeq">
                <p:childTnLst>
                  <p:par>
                    <p:cTn id="542" fill="hold">
                      <p:stCondLst>
                        <p:cond delay="indefinite"/>
                      </p:stCondLst>
                      <p:childTnLst>
                        <p:par>
                          <p:cTn id="543" fill="hold">
                            <p:stCondLst>
                              <p:cond delay="0"/>
                            </p:stCondLst>
                            <p:childTnLst>
                              <p:par>
                                <p:cTn id="54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6" fill="hold">
                      <p:stCondLst>
                        <p:cond delay="indefinite"/>
                      </p:stCondLst>
                      <p:childTnLst>
                        <p:par>
                          <p:cTn id="547" fill="hold">
                            <p:stCondLst>
                              <p:cond delay="0"/>
                            </p:stCondLst>
                            <p:childTnLst>
                              <p:par>
                                <p:cTn id="54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0" fill="hold">
                      <p:stCondLst>
                        <p:cond delay="indefinite"/>
                      </p:stCondLst>
                      <p:childTnLst>
                        <p:par>
                          <p:cTn id="551" fill="hold">
                            <p:stCondLst>
                              <p:cond delay="0"/>
                            </p:stCondLst>
                            <p:childTnLst>
                              <p:par>
                                <p:cTn id="55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4" fill="hold">
                      <p:stCondLst>
                        <p:cond delay="indefinite"/>
                      </p:stCondLst>
                      <p:childTnLst>
                        <p:par>
                          <p:cTn id="555" fill="hold">
                            <p:stCondLst>
                              <p:cond delay="0"/>
                            </p:stCondLst>
                            <p:childTnLst>
                              <p:par>
                                <p:cTn id="55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8" fill="hold">
                      <p:stCondLst>
                        <p:cond delay="indefinite"/>
                      </p:stCondLst>
                      <p:childTnLst>
                        <p:par>
                          <p:cTn id="559" fill="hold">
                            <p:stCondLst>
                              <p:cond delay="0"/>
                            </p:stCondLst>
                            <p:childTnLst>
                              <p:par>
                                <p:cTn id="56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2" fill="hold">
                      <p:stCondLst>
                        <p:cond delay="indefinite"/>
                      </p:stCondLst>
                      <p:childTnLst>
                        <p:par>
                          <p:cTn id="563" fill="hold">
                            <p:stCondLst>
                              <p:cond delay="0"/>
                            </p:stCondLst>
                            <p:childTnLst>
                              <p:par>
                                <p:cTn id="56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6" fill="hold">
                      <p:stCondLst>
                        <p:cond delay="indefinite"/>
                      </p:stCondLst>
                      <p:childTnLst>
                        <p:par>
                          <p:cTn id="567" fill="hold">
                            <p:stCondLst>
                              <p:cond delay="0"/>
                            </p:stCondLst>
                            <p:childTnLst>
                              <p:par>
                                <p:cTn id="56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0" fill="hold">
                      <p:stCondLst>
                        <p:cond delay="indefinite"/>
                      </p:stCondLst>
                      <p:childTnLst>
                        <p:par>
                          <p:cTn id="571" fill="hold">
                            <p:stCondLst>
                              <p:cond delay="0"/>
                            </p:stCondLst>
                            <p:childTnLst>
                              <p:par>
                                <p:cTn id="57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4" fill="hold">
                      <p:stCondLst>
                        <p:cond delay="indefinite"/>
                      </p:stCondLst>
                      <p:childTnLst>
                        <p:par>
                          <p:cTn id="575" fill="hold">
                            <p:stCondLst>
                              <p:cond delay="0"/>
                            </p:stCondLst>
                            <p:childTnLst>
                              <p:par>
                                <p:cTn id="57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8" fill="hold">
                      <p:stCondLst>
                        <p:cond delay="indefinite"/>
                      </p:stCondLst>
                      <p:childTnLst>
                        <p:par>
                          <p:cTn id="579" fill="hold">
                            <p:stCondLst>
                              <p:cond delay="0"/>
                            </p:stCondLst>
                            <p:childTnLst>
                              <p:par>
                                <p:cTn id="58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2" fill="hold">
                      <p:stCondLst>
                        <p:cond delay="indefinite"/>
                      </p:stCondLst>
                      <p:childTnLst>
                        <p:par>
                          <p:cTn id="583" fill="hold">
                            <p:stCondLst>
                              <p:cond delay="0"/>
                            </p:stCondLst>
                            <p:childTnLst>
                              <p:par>
                                <p:cTn id="58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6" fill="hold">
                      <p:stCondLst>
                        <p:cond delay="indefinite"/>
                      </p:stCondLst>
                      <p:childTnLst>
                        <p:par>
                          <p:cTn id="587" fill="hold">
                            <p:stCondLst>
                              <p:cond delay="0"/>
                            </p:stCondLst>
                            <p:childTnLst>
                              <p:par>
                                <p:cTn id="58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0" fill="hold">
                      <p:stCondLst>
                        <p:cond delay="indefinite"/>
                      </p:stCondLst>
                      <p:childTnLst>
                        <p:par>
                          <p:cTn id="591" fill="hold">
                            <p:stCondLst>
                              <p:cond delay="0"/>
                            </p:stCondLst>
                            <p:childTnLst>
                              <p:par>
                                <p:cTn id="592" presetID="1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4" fill="hold">
                      <p:stCondLst>
                        <p:cond delay="indefinite"/>
                      </p:stCondLst>
                      <p:childTnLst>
                        <p:par>
                          <p:cTn id="595" fill="hold">
                            <p:stCondLst>
                              <p:cond delay="0"/>
                            </p:stCondLst>
                            <p:childTnLst>
                              <p:par>
                                <p:cTn id="59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8" fill="hold">
                      <p:stCondLst>
                        <p:cond delay="indefinite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2" fill="hold">
                      <p:stCondLst>
                        <p:cond delay="indefinite"/>
                      </p:stCondLst>
                      <p:childTnLst>
                        <p:par>
                          <p:cTn id="603" fill="hold">
                            <p:stCondLst>
                              <p:cond delay="0"/>
                            </p:stCondLst>
                            <p:childTnLst>
                              <p:par>
                                <p:cTn id="60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06" dur="1000"/>
                                        <p:tgtEl>
                                          <p:spTgt spid="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7" fill="hold">
                      <p:stCondLst>
                        <p:cond delay="indefinite"/>
                      </p:stCondLst>
                      <p:childTnLst>
                        <p:par>
                          <p:cTn id="608" fill="hold">
                            <p:stCondLst>
                              <p:cond delay="0"/>
                            </p:stCondLst>
                            <p:childTnLst>
                              <p:par>
                                <p:cTn id="609" presetID="1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1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3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5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7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9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Date Placeholder 1"/>
          <p:cNvSpPr/>
          <p:nvPr/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59A29FB-E241-4F48-8DE9-CBDFC01999E5}" type="datetime5"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11 Jul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191" name="Footer Placeholder 2"/>
          <p:cNvSpPr/>
          <p:nvPr/>
        </p:nvSpPr>
        <p:spPr>
          <a:xfrm>
            <a:off x="33526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Created by Mr. Lafferty@www.mathsrevision.com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192" name="Rectangle 2"/>
          <p:cNvSpPr/>
          <p:nvPr/>
        </p:nvSpPr>
        <p:spPr>
          <a:xfrm>
            <a:off x="2133720" y="4782960"/>
            <a:ext cx="5626080" cy="98640"/>
          </a:xfrm>
          <a:prstGeom prst="rect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193" name="Text Box 3"/>
          <p:cNvSpPr/>
          <p:nvPr/>
        </p:nvSpPr>
        <p:spPr>
          <a:xfrm>
            <a:off x="2352600" y="2220840"/>
            <a:ext cx="5195880" cy="2557440"/>
          </a:xfrm>
          <a:prstGeom prst="rect">
            <a:avLst/>
          </a:prstGeom>
          <a:solidFill>
            <a:srgbClr val="000000"/>
          </a:solidFill>
          <a:ln w="76320">
            <a:solidFill>
              <a:srgbClr val="CC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Now try N5 TJ 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2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Ex 12.1 up to Q9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2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Ch12 (page117)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194" name="Picture 4" descr="ag00463_"/>
          <p:cNvPicPr/>
          <p:nvPr/>
        </p:nvPicPr>
        <p:blipFill>
          <a:blip r:embed="rId1"/>
          <a:stretch/>
        </p:blipFill>
        <p:spPr>
          <a:xfrm>
            <a:off x="639720" y="3059280"/>
            <a:ext cx="3016440" cy="3100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95" name="Picture 5" descr="scottishflag"/>
          <p:cNvPicPr/>
          <p:nvPr/>
        </p:nvPicPr>
        <p:blipFill>
          <a:blip r:embed="rId2"/>
          <a:stretch/>
        </p:blipFill>
        <p:spPr>
          <a:xfrm>
            <a:off x="118440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96" name="Picture 6" descr="Office Objects 0572"/>
          <p:cNvPicPr/>
          <p:nvPr/>
        </p:nvPicPr>
        <p:blipFill>
          <a:blip r:embed="rId3"/>
          <a:stretch/>
        </p:blipFill>
        <p:spPr>
          <a:xfrm>
            <a:off x="7246800" y="2379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97" name="Rectangle 11"/>
          <p:cNvSpPr/>
          <p:nvPr/>
        </p:nvSpPr>
        <p:spPr>
          <a:xfrm>
            <a:off x="1060560" y="495360"/>
            <a:ext cx="720072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lnSpc>
                <a:spcPct val="100000"/>
              </a:lnSpc>
              <a:spcBef>
                <a:spcPts val="2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Function &amp; Graphs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PlaceHolder 1"/>
          <p:cNvSpPr>
            <a:spLocks noGrp="1"/>
          </p:cNvSpPr>
          <p:nvPr>
            <p:ph type="title"/>
          </p:nvPr>
        </p:nvSpPr>
        <p:spPr>
          <a:xfrm>
            <a:off x="1282680" y="304560"/>
            <a:ext cx="6261120" cy="1431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Finding the Function</a:t>
            </a:r>
            <a:endParaRPr lang="en-US" sz="4000" b="1" u="none" strike="noStrike">
              <a:solidFill>
                <a:srgbClr val="EEF82A"/>
              </a:solidFill>
              <a:effectLst/>
              <a:uFillTx/>
              <a:latin typeface="Comic Sans MS"/>
            </a:endParaRPr>
          </a:p>
        </p:txBody>
      </p:sp>
      <p:sp>
        <p:nvSpPr>
          <p:cNvPr id="1199" name="TextBox 59"/>
          <p:cNvSpPr/>
          <p:nvPr/>
        </p:nvSpPr>
        <p:spPr>
          <a:xfrm>
            <a:off x="927000" y="1976400"/>
            <a:ext cx="17636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Example :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00" name="TextBox 60"/>
          <p:cNvSpPr/>
          <p:nvPr/>
        </p:nvSpPr>
        <p:spPr>
          <a:xfrm>
            <a:off x="2626200" y="1976400"/>
            <a:ext cx="58078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Consider the function f(x) = x - 4 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01" name="TextBox 6"/>
          <p:cNvSpPr/>
          <p:nvPr/>
        </p:nvSpPr>
        <p:spPr>
          <a:xfrm>
            <a:off x="1144080" y="2693880"/>
            <a:ext cx="54900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(a) Find an expression for f(3a) 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02" name="TextBox 12"/>
          <p:cNvSpPr/>
          <p:nvPr/>
        </p:nvSpPr>
        <p:spPr>
          <a:xfrm>
            <a:off x="6844680" y="2693880"/>
            <a:ext cx="14421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    ) - 4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03" name="TextBox 14"/>
          <p:cNvSpPr/>
          <p:nvPr/>
        </p:nvSpPr>
        <p:spPr>
          <a:xfrm>
            <a:off x="5700960" y="2693880"/>
            <a:ext cx="6854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3a 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04" name="TextBox 15"/>
          <p:cNvSpPr/>
          <p:nvPr/>
        </p:nvSpPr>
        <p:spPr>
          <a:xfrm>
            <a:off x="7003080" y="3197160"/>
            <a:ext cx="11559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3a - 4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05" name="TextBox 16"/>
          <p:cNvSpPr/>
          <p:nvPr/>
        </p:nvSpPr>
        <p:spPr>
          <a:xfrm>
            <a:off x="1152000" y="4552920"/>
            <a:ext cx="55270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(b) Find an expression for f(2p) 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06" name="TextBox 17"/>
          <p:cNvSpPr/>
          <p:nvPr/>
        </p:nvSpPr>
        <p:spPr>
          <a:xfrm>
            <a:off x="957240" y="3973680"/>
            <a:ext cx="17636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Example :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07" name="TextBox 18"/>
          <p:cNvSpPr/>
          <p:nvPr/>
        </p:nvSpPr>
        <p:spPr>
          <a:xfrm>
            <a:off x="2766600" y="3973680"/>
            <a:ext cx="61729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Consider the function f(x) = 3x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2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+ 2 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08" name="TextBox 19"/>
          <p:cNvSpPr/>
          <p:nvPr/>
        </p:nvSpPr>
        <p:spPr>
          <a:xfrm>
            <a:off x="6814800" y="4599000"/>
            <a:ext cx="18068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3(    )</a:t>
            </a:r>
            <a:r>
              <a:rPr lang="en-GB" sz="28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+ 2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09" name="TextBox 20"/>
          <p:cNvSpPr/>
          <p:nvPr/>
        </p:nvSpPr>
        <p:spPr>
          <a:xfrm>
            <a:off x="5727240" y="4552920"/>
            <a:ext cx="6933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2p 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10" name="TextBox 21"/>
          <p:cNvSpPr/>
          <p:nvPr/>
        </p:nvSpPr>
        <p:spPr>
          <a:xfrm>
            <a:off x="6777720" y="5238720"/>
            <a:ext cx="17895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3(4p</a:t>
            </a:r>
            <a:r>
              <a:rPr lang="en-GB" sz="28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) + 2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11" name="TextBox 22"/>
          <p:cNvSpPr/>
          <p:nvPr/>
        </p:nvSpPr>
        <p:spPr>
          <a:xfrm>
            <a:off x="7096680" y="5924520"/>
            <a:ext cx="14720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12p</a:t>
            </a:r>
            <a:r>
              <a:rPr lang="en-GB" sz="28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+ 2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21" dur="indefinite" restart="never" nodeType="tmRoot">
          <p:childTnLst>
            <p:seq>
              <p:cTn id="622" dur="indefinite" nodeType="mainSeq">
                <p:childTnLst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627" dur="80"/>
                                        <p:tgtEl>
                                          <p:spTgt spid="12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628" dur="80"/>
                                        <p:tgtEl>
                                          <p:spTgt spid="12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9" dur="80"/>
                                        <p:tgtEl>
                                          <p:spTgt spid="12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0" fill="hold">
                      <p:stCondLst>
                        <p:cond delay="indefinite"/>
                      </p:stCondLst>
                      <p:childTnLst>
                        <p:par>
                          <p:cTn id="631" fill="hold">
                            <p:stCondLst>
                              <p:cond delay="0"/>
                            </p:stCondLst>
                            <p:childTnLst>
                              <p:par>
                                <p:cTn id="632" presetID="63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006 1.48148E-006 L 0.14167 1.48148E-006 E">
                                      <p:cBhvr>
                                        <p:cTn id="633" dur="2000" fill="hold"/>
                                        <p:tgtEl>
                                          <p:spTgt spid="1203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4" fill="hold">
                      <p:stCondLst>
                        <p:cond delay="indefinite"/>
                      </p:stCondLst>
                      <p:childTnLst>
                        <p:par>
                          <p:cTn id="635" fill="hold">
                            <p:stCondLst>
                              <p:cond delay="0"/>
                            </p:stCondLst>
                            <p:childTnLst>
                              <p:par>
                                <p:cTn id="636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638" dur="80"/>
                                        <p:tgtEl>
                                          <p:spTgt spid="12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639" dur="80"/>
                                        <p:tgtEl>
                                          <p:spTgt spid="12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0" dur="80"/>
                                        <p:tgtEl>
                                          <p:spTgt spid="12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1" fill="hold">
                      <p:stCondLst>
                        <p:cond delay="indefinite"/>
                      </p:stCondLst>
                      <p:childTnLst>
                        <p:par>
                          <p:cTn id="642" fill="hold">
                            <p:stCondLst>
                              <p:cond delay="0"/>
                            </p:stCondLst>
                            <p:childTnLst>
                              <p:par>
                                <p:cTn id="643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645" dur="80"/>
                                        <p:tgtEl>
                                          <p:spTgt spid="12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646" dur="80"/>
                                        <p:tgtEl>
                                          <p:spTgt spid="12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7" dur="80"/>
                                        <p:tgtEl>
                                          <p:spTgt spid="12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8" fill="hold">
                            <p:stCondLst>
                              <p:cond delay="360"/>
                            </p:stCondLst>
                            <p:childTnLst>
                              <p:par>
                                <p:cTn id="649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651" dur="80"/>
                                        <p:tgtEl>
                                          <p:spTgt spid="12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652" dur="80"/>
                                        <p:tgtEl>
                                          <p:spTgt spid="12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3" dur="80"/>
                                        <p:tgtEl>
                                          <p:spTgt spid="12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4" fill="hold">
                            <p:stCondLst>
                              <p:cond delay="1560"/>
                            </p:stCondLst>
                            <p:childTnLst>
                              <p:par>
                                <p:cTn id="655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657" dur="80"/>
                                        <p:tgtEl>
                                          <p:spTgt spid="12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658" dur="80"/>
                                        <p:tgtEl>
                                          <p:spTgt spid="12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9" dur="80"/>
                                        <p:tgtEl>
                                          <p:spTgt spid="12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0" fill="hold">
                      <p:stCondLst>
                        <p:cond delay="indefinite"/>
                      </p:stCondLst>
                      <p:childTnLst>
                        <p:par>
                          <p:cTn id="661" fill="hold">
                            <p:stCondLst>
                              <p:cond delay="0"/>
                            </p:stCondLst>
                            <p:childTnLst>
                              <p:par>
                                <p:cTn id="66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664" dur="80"/>
                                        <p:tgtEl>
                                          <p:spTgt spid="12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665" dur="80"/>
                                        <p:tgtEl>
                                          <p:spTgt spid="12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6" dur="80"/>
                                        <p:tgtEl>
                                          <p:spTgt spid="12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7" fill="hold">
                            <p:stCondLst>
                              <p:cond delay="280"/>
                            </p:stCondLst>
                            <p:childTnLst>
                              <p:par>
                                <p:cTn id="668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670" dur="80"/>
                                        <p:tgtEl>
                                          <p:spTgt spid="12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671" dur="80"/>
                                        <p:tgtEl>
                                          <p:spTgt spid="12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2" dur="80"/>
                                        <p:tgtEl>
                                          <p:spTgt spid="12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3" fill="hold">
                      <p:stCondLst>
                        <p:cond delay="indefinite"/>
                      </p:stCondLst>
                      <p:childTnLst>
                        <p:par>
                          <p:cTn id="674" fill="hold">
                            <p:stCondLst>
                              <p:cond delay="0"/>
                            </p:stCondLst>
                            <p:childTnLst>
                              <p:par>
                                <p:cTn id="675" presetID="63" presetClass="path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Motion origin="layout" path="M 3.88889E-006 -3.33333E-006 L 0.15677 0.00463 E">
                                      <p:cBhvr>
                                        <p:cTn id="676" dur="2000" fill="hold"/>
                                        <p:tgtEl>
                                          <p:spTgt spid="1209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7" fill="hold">
                      <p:stCondLst>
                        <p:cond delay="indefinite"/>
                      </p:stCondLst>
                      <p:childTnLst>
                        <p:par>
                          <p:cTn id="678" fill="hold">
                            <p:stCondLst>
                              <p:cond delay="0"/>
                            </p:stCondLst>
                            <p:childTnLst>
                              <p:par>
                                <p:cTn id="67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681" dur="80"/>
                                        <p:tgtEl>
                                          <p:spTgt spid="12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682" dur="80"/>
                                        <p:tgtEl>
                                          <p:spTgt spid="12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3" dur="80"/>
                                        <p:tgtEl>
                                          <p:spTgt spid="12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4" fill="hold">
                      <p:stCondLst>
                        <p:cond delay="indefinite"/>
                      </p:stCondLst>
                      <p:childTnLst>
                        <p:par>
                          <p:cTn id="685" fill="hold">
                            <p:stCondLst>
                              <p:cond delay="0"/>
                            </p:stCondLst>
                            <p:childTnLst>
                              <p:par>
                                <p:cTn id="686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688" dur="80"/>
                                        <p:tgtEl>
                                          <p:spTgt spid="12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689" dur="80"/>
                                        <p:tgtEl>
                                          <p:spTgt spid="12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0" dur="80"/>
                                        <p:tgtEl>
                                          <p:spTgt spid="12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PlaceHolder 1"/>
          <p:cNvSpPr>
            <a:spLocks noGrp="1"/>
          </p:cNvSpPr>
          <p:nvPr>
            <p:ph type="title"/>
          </p:nvPr>
        </p:nvSpPr>
        <p:spPr>
          <a:xfrm>
            <a:off x="1282680" y="304560"/>
            <a:ext cx="6261120" cy="1431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Finding the Function</a:t>
            </a:r>
            <a:endParaRPr lang="en-US" sz="4000" b="1" u="none" strike="noStrike">
              <a:solidFill>
                <a:srgbClr val="EEF82A"/>
              </a:solidFill>
              <a:effectLst/>
              <a:uFillTx/>
              <a:latin typeface="Comic Sans MS"/>
            </a:endParaRPr>
          </a:p>
        </p:txBody>
      </p:sp>
      <p:sp>
        <p:nvSpPr>
          <p:cNvPr id="1213" name="TextBox 59"/>
          <p:cNvSpPr/>
          <p:nvPr/>
        </p:nvSpPr>
        <p:spPr>
          <a:xfrm>
            <a:off x="927000" y="1976400"/>
            <a:ext cx="17636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Example :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14" name="TextBox 60"/>
          <p:cNvSpPr/>
          <p:nvPr/>
        </p:nvSpPr>
        <p:spPr>
          <a:xfrm>
            <a:off x="2705760" y="1976400"/>
            <a:ext cx="59562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Consider the function f(x) = x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2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+ 6 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15" name="TextBox 62"/>
          <p:cNvSpPr/>
          <p:nvPr/>
        </p:nvSpPr>
        <p:spPr>
          <a:xfrm>
            <a:off x="1096200" y="3470400"/>
            <a:ext cx="5803920" cy="11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(b) If f(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k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) = 22 , 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set up an equation and solve for 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k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.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16" name="TextBox 6"/>
          <p:cNvSpPr/>
          <p:nvPr/>
        </p:nvSpPr>
        <p:spPr>
          <a:xfrm>
            <a:off x="1047600" y="2693880"/>
            <a:ext cx="55879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(a) Write down the value of f(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k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) 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17" name="TextBox 7"/>
          <p:cNvSpPr/>
          <p:nvPr/>
        </p:nvSpPr>
        <p:spPr>
          <a:xfrm>
            <a:off x="3472200" y="4562640"/>
            <a:ext cx="19245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k</a:t>
            </a:r>
            <a:r>
              <a:rPr lang="en-GB" sz="28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+ 6 = 22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18" name="TextBox 9"/>
          <p:cNvSpPr/>
          <p:nvPr/>
        </p:nvSpPr>
        <p:spPr>
          <a:xfrm>
            <a:off x="4026960" y="5056200"/>
            <a:ext cx="13744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k</a:t>
            </a:r>
            <a:r>
              <a:rPr lang="en-GB" sz="28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 = 16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19" name="TextBox 10"/>
          <p:cNvSpPr/>
          <p:nvPr/>
        </p:nvSpPr>
        <p:spPr>
          <a:xfrm>
            <a:off x="4165200" y="5548320"/>
            <a:ext cx="14641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k  = √16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20" name="TextBox 11"/>
          <p:cNvSpPr/>
          <p:nvPr/>
        </p:nvSpPr>
        <p:spPr>
          <a:xfrm>
            <a:off x="4146480" y="6041880"/>
            <a:ext cx="24541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k  = 4 and  - 4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21" name="TextBox 12"/>
          <p:cNvSpPr/>
          <p:nvPr/>
        </p:nvSpPr>
        <p:spPr>
          <a:xfrm>
            <a:off x="7040160" y="2693880"/>
            <a:ext cx="12038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k</a:t>
            </a:r>
            <a:r>
              <a:rPr lang="en-GB" sz="28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+ 6 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22" name="Cloud 13"/>
          <p:cNvSpPr/>
          <p:nvPr/>
        </p:nvSpPr>
        <p:spPr>
          <a:xfrm>
            <a:off x="0" y="0"/>
            <a:ext cx="5321160" cy="3265920"/>
          </a:xfrm>
          <a:custGeom>
            <a:avLst/>
            <a:gdLst>
              <a:gd name="textAreaLeft" fmla="*/ 733320 w 5321160"/>
              <a:gd name="textAreaRight" fmla="*/ 4209480 w 5321160"/>
              <a:gd name="textAreaTop" fmla="*/ 493200 h 3265920"/>
              <a:gd name="textAreaBottom" fmla="*/ 2621520 h 3265920"/>
              <a:gd name="GluePoint1X" fmla="*/ 5316866 w 43200"/>
              <a:gd name="GluePoint1Y" fmla="*/ 1616075 h 43200"/>
              <a:gd name="GluePoint2X" fmla="*/ 2660650 w 43200"/>
              <a:gd name="GluePoint2Y" fmla="*/ 3228708 h 43200"/>
              <a:gd name="GluePoint3X" fmla="*/ 16506 w 43200"/>
              <a:gd name="GluePoint3Y" fmla="*/ 1616075 h 43200"/>
              <a:gd name="GluePoint4X" fmla="*/ 2660650 w 43200"/>
              <a:gd name="GluePoint4Y" fmla="*/ 184801 h 432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43200" h="43200">
                <a:moveTo>
                  <a:pt x="3900" y="14370"/>
                </a:moveTo>
                <a:lnTo>
                  <a:pt x="3900" y="14370"/>
                </a:lnTo>
                <a:arcTo wR="6753" hR="9190" stAng="10170548" swAng="7427171"/>
                <a:lnTo>
                  <a:pt x="14005" y="5202"/>
                </a:lnTo>
                <a:arcTo wR="5333" hR="7267" stAng="-8646226" swAng="5396752"/>
                <a:lnTo>
                  <a:pt x="22456" y="3432"/>
                </a:lnTo>
                <a:arcTo wR="4365" hR="5945" stAng="-8748310" swAng="5983216"/>
                <a:lnTo>
                  <a:pt x="29833" y="2481"/>
                </a:lnTo>
                <a:arcTo wR="4857" hR="6595" stAng="-7859247" swAng="7034694"/>
                <a:lnTo>
                  <a:pt x="38318" y="5576"/>
                </a:lnTo>
                <a:arcTo wR="5333" hR="7273" stAng="-4722629" swAng="6541720"/>
                <a:lnTo>
                  <a:pt x="41818" y="15460"/>
                </a:lnTo>
                <a:arcTo wR="6775" hR="9220" stAng="-2776007" swAng="7816113"/>
                <a:lnTo>
                  <a:pt x="37404" y="30203"/>
                </a:lnTo>
                <a:arcTo wR="5785" hR="7867" stAng="37436" swAng="6841911"/>
                <a:lnTo>
                  <a:pt x="28556" y="36813"/>
                </a:lnTo>
                <a:arcTo wR="6752" hR="9215" stAng="1346980" swAng="6910786"/>
                <a:lnTo>
                  <a:pt x="16480" y="39264"/>
                </a:lnTo>
                <a:arcTo wR="7720" hR="10543" stAng="3974661" swAng="4542738"/>
                <a:lnTo>
                  <a:pt x="5804" y="35470"/>
                </a:lnTo>
                <a:arcTo wR="4360" hR="5918" stAng="5103633" swAng="8804007"/>
                <a:lnTo>
                  <a:pt x="2113" y="25548"/>
                </a:lnTo>
                <a:arcTo wR="4345" hR="5945" stAng="6790459" swAng="9150775"/>
                <a:close/>
              </a:path>
              <a:path fill="none" w="43200" h="43200">
                <a:moveTo>
                  <a:pt x="4693" y="26177"/>
                </a:moveTo>
                <a:lnTo>
                  <a:pt x="4693" y="26177"/>
                </a:lnTo>
                <a:arcTo wR="4345" hR="5945" stAng="5204745" swAng="1585714"/>
                <a:moveTo>
                  <a:pt x="6928" y="34899"/>
                </a:moveTo>
                <a:lnTo>
                  <a:pt x="6928" y="34899"/>
                </a:lnTo>
                <a:arcTo wR="4360" hR="5918" stAng="4416323" swAng="686679"/>
                <a:moveTo>
                  <a:pt x="16478" y="39090"/>
                </a:moveTo>
                <a:lnTo>
                  <a:pt x="16478" y="39090"/>
                </a:lnTo>
                <a:arcTo wR="6752" hR="9215" stAng="8257461" swAng="844950"/>
                <a:moveTo>
                  <a:pt x="28827" y="34751"/>
                </a:moveTo>
                <a:lnTo>
                  <a:pt x="28827" y="34751"/>
                </a:lnTo>
                <a:arcTo wR="6752" hR="9215" stAng="387139" swAng="959841"/>
                <a:moveTo>
                  <a:pt x="34129" y="22954"/>
                </a:moveTo>
                <a:lnTo>
                  <a:pt x="34129" y="22954"/>
                </a:lnTo>
                <a:arcTo wR="5785" hR="7867" stAng="-4217785" swAng="4255228"/>
                <a:moveTo>
                  <a:pt x="41798" y="15354"/>
                </a:moveTo>
                <a:lnTo>
                  <a:pt x="41798" y="15354"/>
                </a:lnTo>
                <a:arcTo wR="5333" hR="7273" stAng="1819091" swAng="1665385"/>
                <a:moveTo>
                  <a:pt x="38324" y="5426"/>
                </a:moveTo>
                <a:lnTo>
                  <a:pt x="38324" y="5426"/>
                </a:lnTo>
                <a:arcTo wR="4857" hR="6595" stAng="-824553" swAng="891799"/>
                <a:moveTo>
                  <a:pt x="29078" y="3952"/>
                </a:moveTo>
                <a:lnTo>
                  <a:pt x="29078" y="3952"/>
                </a:lnTo>
                <a:arcTo wR="4857" hR="6595" stAng="-8950828" swAng="1091979"/>
                <a:moveTo>
                  <a:pt x="22141" y="4720"/>
                </a:moveTo>
                <a:lnTo>
                  <a:pt x="22141" y="4720"/>
                </a:lnTo>
                <a:arcTo wR="4365" hR="5945" stAng="-9809519" swAng="1061209"/>
                <a:moveTo>
                  <a:pt x="14000" y="5192"/>
                </a:moveTo>
                <a:lnTo>
                  <a:pt x="14000" y="5192"/>
                </a:lnTo>
                <a:arcTo wR="6753" hR="9190" stAng="-4002280" swAng="739132"/>
                <a:moveTo>
                  <a:pt x="4127" y="15789"/>
                </a:moveTo>
                <a:lnTo>
                  <a:pt x="4127" y="15789"/>
                </a:lnTo>
                <a:arcTo wR="6753" hR="9190" stAng="9459493" swAng="711644"/>
              </a:path>
            </a:pathLst>
          </a:custGeom>
          <a:solidFill>
            <a:srgbClr val="A3E0FF"/>
          </a:solidFill>
          <a:ln w="28440">
            <a:solidFill>
              <a:srgbClr val="0000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Remember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4 </a:t>
            </a:r>
            <a:r>
              <a:rPr lang="en-GB" sz="18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x</a:t>
            </a: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 4 =16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Also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(-4)</a:t>
            </a:r>
            <a:r>
              <a:rPr lang="en-GB" sz="18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x</a:t>
            </a: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(-4) = 16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91" dur="indefinite" restart="never" nodeType="tmRoot">
          <p:childTnLst>
            <p:seq>
              <p:cTn id="692" dur="indefinite" nodeType="mainSeq">
                <p:childTnLst>
                  <p:par>
                    <p:cTn id="693" fill="hold">
                      <p:stCondLst>
                        <p:cond delay="indefinite"/>
                      </p:stCondLst>
                      <p:childTnLst>
                        <p:par>
                          <p:cTn id="694" fill="hold">
                            <p:stCondLst>
                              <p:cond delay="0"/>
                            </p:stCondLst>
                            <p:childTnLst>
                              <p:par>
                                <p:cTn id="69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697" dur="80"/>
                                        <p:tgtEl>
                                          <p:spTgt spid="12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698" dur="80"/>
                                        <p:tgtEl>
                                          <p:spTgt spid="1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9" dur="80"/>
                                        <p:tgtEl>
                                          <p:spTgt spid="1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0" fill="hold">
                      <p:stCondLst>
                        <p:cond delay="indefinite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04" dur="80"/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705" dur="80"/>
                                        <p:tgtEl>
                                          <p:spTgt spid="12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6" dur="80"/>
                                        <p:tgtEl>
                                          <p:spTgt spid="12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7" fill="hold">
                      <p:stCondLst>
                        <p:cond delay="indefinite"/>
                      </p:stCondLst>
                      <p:childTnLst>
                        <p:par>
                          <p:cTn id="708" fill="hold">
                            <p:stCondLst>
                              <p:cond delay="0"/>
                            </p:stCondLst>
                            <p:childTnLst>
                              <p:par>
                                <p:cTn id="70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11" dur="80"/>
                                        <p:tgtEl>
                                          <p:spTgt spid="12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712" dur="80"/>
                                        <p:tgtEl>
                                          <p:spTgt spid="12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3" dur="80"/>
                                        <p:tgtEl>
                                          <p:spTgt spid="12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4" fill="hold">
                      <p:stCondLst>
                        <p:cond delay="indefinite"/>
                      </p:stCondLst>
                      <p:childTnLst>
                        <p:par>
                          <p:cTn id="715" fill="hold">
                            <p:stCondLst>
                              <p:cond delay="0"/>
                            </p:stCondLst>
                            <p:childTnLst>
                              <p:par>
                                <p:cTn id="716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18" dur="80"/>
                                        <p:tgtEl>
                                          <p:spTgt spid="12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719" dur="80"/>
                                        <p:tgtEl>
                                          <p:spTgt spid="1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0" dur="80"/>
                                        <p:tgtEl>
                                          <p:spTgt spid="1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1" fill="hold">
                      <p:stCondLst>
                        <p:cond delay="indefinite"/>
                      </p:stCondLst>
                      <p:childTnLst>
                        <p:par>
                          <p:cTn id="722" fill="hold">
                            <p:stCondLst>
                              <p:cond delay="0"/>
                            </p:stCondLst>
                            <p:childTnLst>
                              <p:par>
                                <p:cTn id="723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25" dur="80"/>
                                        <p:tgtEl>
                                          <p:spTgt spid="12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726" dur="80"/>
                                        <p:tgtEl>
                                          <p:spTgt spid="1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7" dur="80"/>
                                        <p:tgtEl>
                                          <p:spTgt spid="1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8" fill="hold">
                      <p:stCondLst>
                        <p:cond delay="indefinite"/>
                      </p:stCondLst>
                      <p:childTnLst>
                        <p:par>
                          <p:cTn id="729" fill="hold">
                            <p:stCondLst>
                              <p:cond delay="0"/>
                            </p:stCondLst>
                            <p:childTnLst>
                              <p:par>
                                <p:cTn id="73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32" dur="80"/>
                                        <p:tgtEl>
                                          <p:spTgt spid="12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733" dur="80"/>
                                        <p:tgtEl>
                                          <p:spTgt spid="1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4" dur="80"/>
                                        <p:tgtEl>
                                          <p:spTgt spid="1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5" fill="hold">
                      <p:stCondLst>
                        <p:cond delay="indefinite"/>
                      </p:stCondLst>
                      <p:childTnLst>
                        <p:par>
                          <p:cTn id="736" fill="hold">
                            <p:stCondLst>
                              <p:cond delay="0"/>
                            </p:stCondLst>
                            <p:childTnLst>
                              <p:par>
                                <p:cTn id="737" presetID="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9" dur="500" fill="hold"/>
                                        <p:tgtEl>
                                          <p:spTgt spid="1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0" dur="500" fill="hold"/>
                                        <p:tgtEl>
                                          <p:spTgt spid="1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Date Placeholder 1"/>
          <p:cNvSpPr/>
          <p:nvPr/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462803F-99B8-4877-BBC3-1367C43391C5}" type="datetime5"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11 Jul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24" name="Footer Placeholder 2"/>
          <p:cNvSpPr/>
          <p:nvPr/>
        </p:nvSpPr>
        <p:spPr>
          <a:xfrm>
            <a:off x="33526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Created by Mr. Lafferty@www.mathsrevision.com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25" name="Rectangle 2"/>
          <p:cNvSpPr/>
          <p:nvPr/>
        </p:nvSpPr>
        <p:spPr>
          <a:xfrm>
            <a:off x="2133720" y="4782960"/>
            <a:ext cx="5626080" cy="98640"/>
          </a:xfrm>
          <a:prstGeom prst="rect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26" name="Text Box 3"/>
          <p:cNvSpPr/>
          <p:nvPr/>
        </p:nvSpPr>
        <p:spPr>
          <a:xfrm>
            <a:off x="2352600" y="2220840"/>
            <a:ext cx="5195880" cy="2557440"/>
          </a:xfrm>
          <a:prstGeom prst="rect">
            <a:avLst/>
          </a:prstGeom>
          <a:solidFill>
            <a:srgbClr val="000000"/>
          </a:solidFill>
          <a:ln w="76320">
            <a:solidFill>
              <a:srgbClr val="CC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Now try N5 TJ 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2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Ex 12.1 Q10 onwards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2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Ch12 (page117)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227" name="Picture 4" descr="ag00463_"/>
          <p:cNvPicPr/>
          <p:nvPr/>
        </p:nvPicPr>
        <p:blipFill>
          <a:blip r:embed="rId1"/>
          <a:stretch/>
        </p:blipFill>
        <p:spPr>
          <a:xfrm>
            <a:off x="639720" y="3059280"/>
            <a:ext cx="3016440" cy="3100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28" name="Picture 5" descr="scottishflag"/>
          <p:cNvPicPr/>
          <p:nvPr/>
        </p:nvPicPr>
        <p:blipFill>
          <a:blip r:embed="rId2"/>
          <a:stretch/>
        </p:blipFill>
        <p:spPr>
          <a:xfrm>
            <a:off x="118440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29" name="Picture 6" descr="Office Objects 0572"/>
          <p:cNvPicPr/>
          <p:nvPr/>
        </p:nvPicPr>
        <p:blipFill>
          <a:blip r:embed="rId3"/>
          <a:stretch/>
        </p:blipFill>
        <p:spPr>
          <a:xfrm>
            <a:off x="7246800" y="2379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30" name="Rectangle 11"/>
          <p:cNvSpPr/>
          <p:nvPr/>
        </p:nvSpPr>
        <p:spPr>
          <a:xfrm>
            <a:off x="1060560" y="495360"/>
            <a:ext cx="720072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lnSpc>
                <a:spcPct val="100000"/>
              </a:lnSpc>
              <a:spcBef>
                <a:spcPts val="2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Function &amp; Graphs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Rectangle 18"/>
          <p:cNvSpPr/>
          <p:nvPr/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F3FC404-EE96-49A2-B872-F2B380228EDA}" type="datetime5"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11 Jul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32" name="Rectangle 19"/>
          <p:cNvSpPr/>
          <p:nvPr/>
        </p:nvSpPr>
        <p:spPr>
          <a:xfrm>
            <a:off x="33526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Created by Mr. Lafferty Maths Dept.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33" name="PlaceHolder 1"/>
          <p:cNvSpPr>
            <a:spLocks noGrp="1"/>
          </p:cNvSpPr>
          <p:nvPr>
            <p:ph type="title"/>
          </p:nvPr>
        </p:nvSpPr>
        <p:spPr>
          <a:xfrm>
            <a:off x="1630440" y="374400"/>
            <a:ext cx="6843600" cy="949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Starter Questions</a:t>
            </a:r>
            <a:endParaRPr lang="en-US" sz="4400" b="1" u="none" strike="noStrike">
              <a:solidFill>
                <a:srgbClr val="EEF82A"/>
              </a:solidFill>
              <a:effectLst/>
              <a:uFillTx/>
              <a:latin typeface="Comic Sans MS"/>
            </a:endParaRPr>
          </a:p>
        </p:txBody>
      </p:sp>
      <p:graphicFrame>
        <p:nvGraphicFramePr>
          <p:cNvPr id="1234" name="Object 2"/>
          <p:cNvGraphicFramePr/>
          <p:nvPr/>
        </p:nvGraphicFramePr>
        <p:xfrm>
          <a:off x="1143000" y="2116080"/>
          <a:ext cx="7713720" cy="41990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235" name="Object 2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143000" y="2116080"/>
                    <a:ext cx="7713720" cy="41990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p:transition>
    <p:fade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18"/>
          <p:cNvSpPr/>
          <p:nvPr/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B6C493E-2B77-47A2-8DF1-87F3FAE19501}" type="datetime5">
              <a:rPr lang="en-US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Jul 11,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7" name="Footer Placeholder 11"/>
          <p:cNvSpPr/>
          <p:nvPr/>
        </p:nvSpPr>
        <p:spPr>
          <a:xfrm>
            <a:off x="33526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Created by Mr. Lafferty@mathsrevision.com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2300400" y="374400"/>
            <a:ext cx="6843600" cy="949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1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Starter Questions</a:t>
            </a:r>
            <a:endParaRPr lang="en-US" sz="4000" b="1" u="none" strike="noStrike">
              <a:solidFill>
                <a:srgbClr val="EEF82A"/>
              </a:solidFill>
              <a:effectLst/>
              <a:uFillTx/>
              <a:latin typeface="Comic Sans MS"/>
            </a:endParaRPr>
          </a:p>
        </p:txBody>
      </p:sp>
      <p:pic>
        <p:nvPicPr>
          <p:cNvPr id="89" name="Picture 3" descr="scottishflag"/>
          <p:cNvPicPr/>
          <p:nvPr/>
        </p:nvPicPr>
        <p:blipFill>
          <a:blip r:embed="rId1"/>
          <a:stretch/>
        </p:blipFill>
        <p:spPr>
          <a:xfrm>
            <a:off x="118440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0" name="Text Box 7"/>
          <p:cNvSpPr/>
          <p:nvPr/>
        </p:nvSpPr>
        <p:spPr>
          <a:xfrm>
            <a:off x="874800" y="1974960"/>
            <a:ext cx="8116920" cy="11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Q1.</a:t>
            </a:r>
            <a:r>
              <a:rPr lang="en-GB" sz="28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	</a:t>
            </a:r>
            <a:r>
              <a:rPr lang="en-GB" sz="28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Remove the brackets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	</a:t>
            </a:r>
            <a:r>
              <a:rPr lang="en-GB" sz="28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a (4y – 3x)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91" name="Text Box 8"/>
          <p:cNvSpPr/>
          <p:nvPr/>
        </p:nvSpPr>
        <p:spPr>
          <a:xfrm>
            <a:off x="909360" y="3524400"/>
            <a:ext cx="7720560" cy="11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Q2.</a:t>
            </a:r>
            <a:r>
              <a:rPr lang="en-GB" sz="28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	</a:t>
            </a:r>
            <a:r>
              <a:rPr lang="en-GB" sz="28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For the line 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y = -x + 5</a:t>
            </a:r>
            <a:r>
              <a:rPr lang="en-GB" sz="28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, find the gradient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	</a:t>
            </a:r>
            <a:r>
              <a:rPr lang="en-GB" sz="28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and where it cuts the y axis.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92" name="Picture 16" descr="Office Objects 0572"/>
          <p:cNvPicPr/>
          <p:nvPr/>
        </p:nvPicPr>
        <p:blipFill>
          <a:blip r:embed="rId2"/>
          <a:stretch/>
        </p:blipFill>
        <p:spPr>
          <a:xfrm>
            <a:off x="7246800" y="2379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3" name="Text Box 8"/>
          <p:cNvSpPr/>
          <p:nvPr/>
        </p:nvSpPr>
        <p:spPr>
          <a:xfrm>
            <a:off x="942840" y="5124600"/>
            <a:ext cx="7035480" cy="11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Q3.</a:t>
            </a:r>
            <a:r>
              <a:rPr lang="en-GB" sz="28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	</a:t>
            </a:r>
            <a:r>
              <a:rPr lang="en-GB" sz="28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Find the highest common factor for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	</a:t>
            </a:r>
            <a:r>
              <a:rPr lang="en-GB" sz="28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p</a:t>
            </a:r>
            <a:r>
              <a:rPr lang="en-GB" sz="2800" b="0" u="none" strike="noStrike" baseline="30000">
                <a:solidFill>
                  <a:srgbClr val="FFFFCC"/>
                </a:solidFill>
                <a:effectLst/>
                <a:uFillTx/>
                <a:latin typeface="Comic Sans MS"/>
              </a:rPr>
              <a:t>2</a:t>
            </a:r>
            <a:r>
              <a:rPr lang="en-GB" sz="28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q and pq</a:t>
            </a:r>
            <a:r>
              <a:rPr lang="en-GB" sz="2800" b="0" u="none" strike="noStrike" baseline="30000">
                <a:solidFill>
                  <a:srgbClr val="FFFFCC"/>
                </a:solidFill>
                <a:effectLst/>
                <a:uFillTx/>
                <a:latin typeface="Comic Sans MS"/>
              </a:rPr>
              <a:t>2</a:t>
            </a:r>
            <a:r>
              <a:rPr lang="en-GB" sz="28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.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Rectangle 18"/>
          <p:cNvSpPr/>
          <p:nvPr/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530452B-0CB9-4A53-8692-C894778FB459}" type="datetime5"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11 Jul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37" name="Rectangle 19"/>
          <p:cNvSpPr/>
          <p:nvPr/>
        </p:nvSpPr>
        <p:spPr>
          <a:xfrm>
            <a:off x="2781360" y="6191280"/>
            <a:ext cx="3467160" cy="5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Created by Mr. Lafferty@www.mathsrevision.com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238" name="Picture 2" descr="Office Objects 0572"/>
          <p:cNvPicPr/>
          <p:nvPr/>
        </p:nvPicPr>
        <p:blipFill>
          <a:blip r:embed="rId1"/>
          <a:stretch/>
        </p:blipFill>
        <p:spPr>
          <a:xfrm>
            <a:off x="7246800" y="2379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39" name="Rectangle 3"/>
          <p:cNvSpPr/>
          <p:nvPr/>
        </p:nvSpPr>
        <p:spPr>
          <a:xfrm>
            <a:off x="1699920" y="2344680"/>
            <a:ext cx="21607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sng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Learning Intention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40" name="Rectangle 4"/>
          <p:cNvSpPr/>
          <p:nvPr/>
        </p:nvSpPr>
        <p:spPr>
          <a:xfrm>
            <a:off x="6085440" y="2344680"/>
            <a:ext cx="19447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sng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Success Criteria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41" name="Text Box 5"/>
          <p:cNvSpPr/>
          <p:nvPr/>
        </p:nvSpPr>
        <p:spPr>
          <a:xfrm>
            <a:off x="4925880" y="3025800"/>
            <a:ext cx="42181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marL="800280" lvl="1" indent="-343080">
              <a:lnSpc>
                <a:spcPct val="100000"/>
              </a:lnSpc>
              <a:spcBef>
                <a:spcPts val="1125"/>
              </a:spcBef>
              <a:buClr>
                <a:srgbClr val="FFFFFF"/>
              </a:buClr>
              <a:buFont typeface="Comic Sans MS"/>
              <a:buAutoNum type="arabicPeriod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Understand linear and quadratic functions.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42" name="Line 6"/>
          <p:cNvSpPr/>
          <p:nvPr/>
        </p:nvSpPr>
        <p:spPr>
          <a:xfrm>
            <a:off x="4915080" y="2413080"/>
            <a:ext cx="0" cy="3454200"/>
          </a:xfrm>
          <a:prstGeom prst="line">
            <a:avLst/>
          </a:prstGeom>
          <a:ln w="57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43" name="Rectangle 7"/>
          <p:cNvSpPr/>
          <p:nvPr/>
        </p:nvSpPr>
        <p:spPr>
          <a:xfrm>
            <a:off x="853920" y="3044880"/>
            <a:ext cx="401004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marL="800280" lvl="1" indent="-343080">
              <a:lnSpc>
                <a:spcPct val="100000"/>
              </a:lnSpc>
              <a:spcBef>
                <a:spcPts val="1125"/>
              </a:spcBef>
              <a:buClr>
                <a:srgbClr val="FFFF00"/>
              </a:buClr>
              <a:buFont typeface="Comic Sans MS"/>
              <a:buAutoNum type="arabicPeriod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We are learning about linear and quadratic functions.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44" name="Rectangle 8"/>
          <p:cNvSpPr/>
          <p:nvPr/>
        </p:nvSpPr>
        <p:spPr>
          <a:xfrm>
            <a:off x="5397480" y="4076640"/>
            <a:ext cx="37465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marL="343080" indent="-343080">
              <a:lnSpc>
                <a:spcPct val="100000"/>
              </a:lnSpc>
              <a:spcBef>
                <a:spcPts val="1125"/>
              </a:spcBef>
              <a:buClr>
                <a:srgbClr val="FFFFFF"/>
              </a:buClr>
              <a:buFont typeface="Comic Sans MS"/>
              <a:buAutoNum type="arabicPeriod" startAt="2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Be able to graph linear and quadratic equations.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245" name="Picture 9" descr="scottishflag"/>
          <p:cNvPicPr/>
          <p:nvPr/>
        </p:nvPicPr>
        <p:blipFill>
          <a:blip r:embed="rId2"/>
          <a:stretch/>
        </p:blipFill>
        <p:spPr>
          <a:xfrm>
            <a:off x="118440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46" name="Text Box 10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47" name="Text Box 18"/>
          <p:cNvSpPr/>
          <p:nvPr/>
        </p:nvSpPr>
        <p:spPr>
          <a:xfrm>
            <a:off x="135000" y="1506600"/>
            <a:ext cx="6602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 5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48" name="TextBox 14"/>
          <p:cNvSpPr/>
          <p:nvPr/>
        </p:nvSpPr>
        <p:spPr>
          <a:xfrm>
            <a:off x="2375280" y="406440"/>
            <a:ext cx="4202640" cy="11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Graphs of linear 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and Quadratic functions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41" dur="indefinite" restart="never" nodeType="tmRoot">
          <p:childTnLst>
            <p:seq>
              <p:cTn id="742" dur="indefinite" nodeType="mainSeq">
                <p:childTnLst>
                  <p:par>
                    <p:cTn id="743" fill="hold">
                      <p:stCondLst>
                        <p:cond delay="indefinite"/>
                      </p:stCondLst>
                      <p:childTnLst>
                        <p:par>
                          <p:cTn id="744" fill="hold">
                            <p:stCondLst>
                              <p:cond delay="0"/>
                            </p:stCondLst>
                            <p:childTnLst>
                              <p:par>
                                <p:cTn id="745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47" dur="500"/>
                                        <p:tgtEl>
                                          <p:spTgt spid="1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8" fill="hold">
                      <p:stCondLst>
                        <p:cond delay="indefinite"/>
                      </p:stCondLst>
                      <p:childTnLst>
                        <p:par>
                          <p:cTn id="749" fill="hold">
                            <p:stCondLst>
                              <p:cond delay="0"/>
                            </p:stCondLst>
                            <p:childTnLst>
                              <p:par>
                                <p:cTn id="750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52" dur="500"/>
                                        <p:tgtEl>
                                          <p:spTgt spid="1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3" fill="hold">
                      <p:stCondLst>
                        <p:cond delay="indefinite"/>
                      </p:stCondLst>
                      <p:childTnLst>
                        <p:par>
                          <p:cTn id="754" fill="hold">
                            <p:stCondLst>
                              <p:cond delay="0"/>
                            </p:stCondLst>
                            <p:childTnLst>
                              <p:par>
                                <p:cTn id="755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57" dur="500"/>
                                        <p:tgtEl>
                                          <p:spTgt spid="1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Text Box 4"/>
          <p:cNvSpPr/>
          <p:nvPr/>
        </p:nvSpPr>
        <p:spPr>
          <a:xfrm>
            <a:off x="882720" y="1873080"/>
            <a:ext cx="55116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 graph gives a picture of a function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50" name="Text Box 6"/>
          <p:cNvSpPr/>
          <p:nvPr/>
        </p:nvSpPr>
        <p:spPr>
          <a:xfrm>
            <a:off x="927000" y="2349360"/>
            <a:ext cx="7280280" cy="157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It shows the link between the numbers in the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input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(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or domain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)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and output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y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(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or range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51" name="TextBox 12"/>
          <p:cNvSpPr/>
          <p:nvPr/>
        </p:nvSpPr>
        <p:spPr>
          <a:xfrm>
            <a:off x="2375280" y="406440"/>
            <a:ext cx="4202640" cy="11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Graphs of linear 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and Quadratic functions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52" name="Text Box 6"/>
          <p:cNvSpPr/>
          <p:nvPr/>
        </p:nvSpPr>
        <p:spPr>
          <a:xfrm>
            <a:off x="1015920" y="4140360"/>
            <a:ext cx="391176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 function of the form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f(x) = mx + c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is a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linear function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.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53" name="Text Box 6"/>
          <p:cNvSpPr/>
          <p:nvPr/>
        </p:nvSpPr>
        <p:spPr>
          <a:xfrm>
            <a:off x="927000" y="5784840"/>
            <a:ext cx="435636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Its graph is a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straight line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with equation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y = mx + c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1254" name="Group 18"/>
          <p:cNvGrpSpPr/>
          <p:nvPr/>
        </p:nvGrpSpPr>
        <p:grpSpPr>
          <a:xfrm>
            <a:off x="4867200" y="3251160"/>
            <a:ext cx="4190400" cy="3526920"/>
            <a:chOff x="4867200" y="3251160"/>
            <a:chExt cx="4190400" cy="3526920"/>
          </a:xfrm>
        </p:grpSpPr>
        <p:pic>
          <p:nvPicPr>
            <p:cNvPr id="1255" name="Picture 2"/>
            <p:cNvPicPr/>
            <p:nvPr/>
          </p:nvPicPr>
          <p:blipFill>
            <a:blip r:embed="rId1"/>
            <a:srcRect l="39324" t="9203" r="32241" b="52520"/>
            <a:stretch/>
          </p:blipFill>
          <p:spPr>
            <a:xfrm>
              <a:off x="4867200" y="3339720"/>
              <a:ext cx="4183200" cy="3378600"/>
            </a:xfrm>
            <a:prstGeom prst="rect">
              <a:avLst/>
            </a:prstGeom>
            <a:noFill/>
            <a:ln w="38160">
              <a:solidFill>
                <a:srgbClr val="A6A6A6"/>
              </a:solidFill>
              <a:miter/>
            </a:ln>
          </p:spPr>
        </p:pic>
        <p:sp>
          <p:nvSpPr>
            <p:cNvPr id="1256" name="TextBox 16"/>
            <p:cNvSpPr/>
            <p:nvPr/>
          </p:nvSpPr>
          <p:spPr>
            <a:xfrm>
              <a:off x="4874040" y="3251160"/>
              <a:ext cx="33948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y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257" name="TextBox 17"/>
            <p:cNvSpPr/>
            <p:nvPr/>
          </p:nvSpPr>
          <p:spPr>
            <a:xfrm>
              <a:off x="8696880" y="6318360"/>
              <a:ext cx="36072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x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1258" name="TextBox 19"/>
          <p:cNvSpPr/>
          <p:nvPr/>
        </p:nvSpPr>
        <p:spPr>
          <a:xfrm>
            <a:off x="6671160" y="6051600"/>
            <a:ext cx="17733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Input (Domain)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59" name="TextBox 20"/>
          <p:cNvSpPr/>
          <p:nvPr/>
        </p:nvSpPr>
        <p:spPr>
          <a:xfrm rot="16200000">
            <a:off x="4522320" y="4377600"/>
            <a:ext cx="18010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Output (Range)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60" name="Cloud 15"/>
          <p:cNvSpPr/>
          <p:nvPr/>
        </p:nvSpPr>
        <p:spPr>
          <a:xfrm>
            <a:off x="5532480" y="4359240"/>
            <a:ext cx="2651040" cy="1080000"/>
          </a:xfrm>
          <a:custGeom>
            <a:avLst/>
            <a:gdLst>
              <a:gd name="textAreaLeft" fmla="*/ 365400 w 2651040"/>
              <a:gd name="textAreaRight" fmla="*/ 2097360 w 2651040"/>
              <a:gd name="textAreaTop" fmla="*/ 163080 h 1080000"/>
              <a:gd name="textAreaBottom" fmla="*/ 866880 h 1080000"/>
              <a:gd name="GluePoint1X" fmla="*/ 2648916 w 43200"/>
              <a:gd name="GluePoint1Y" fmla="*/ 538163 h 43200"/>
              <a:gd name="GluePoint2X" fmla="*/ 1325563 w 43200"/>
              <a:gd name="GluePoint2Y" fmla="*/ 1075179 h 43200"/>
              <a:gd name="GluePoint3X" fmla="*/ 8223 w 43200"/>
              <a:gd name="GluePoint3Y" fmla="*/ 538163 h 43200"/>
              <a:gd name="GluePoint4X" fmla="*/ 1325563 w 43200"/>
              <a:gd name="GluePoint4Y" fmla="*/ 61540 h 432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43200" h="43200">
                <a:moveTo>
                  <a:pt x="3900" y="14370"/>
                </a:moveTo>
                <a:lnTo>
                  <a:pt x="3900" y="14370"/>
                </a:lnTo>
                <a:arcTo wR="6753" hR="9190" stAng="10170548" swAng="7427171"/>
                <a:lnTo>
                  <a:pt x="14005" y="5202"/>
                </a:lnTo>
                <a:arcTo wR="5333" hR="7267" stAng="-8646226" swAng="5396752"/>
                <a:lnTo>
                  <a:pt x="22456" y="3432"/>
                </a:lnTo>
                <a:arcTo wR="4365" hR="5945" stAng="-8748310" swAng="5983216"/>
                <a:lnTo>
                  <a:pt x="29833" y="2481"/>
                </a:lnTo>
                <a:arcTo wR="4857" hR="6595" stAng="-7859247" swAng="7034694"/>
                <a:lnTo>
                  <a:pt x="38318" y="5576"/>
                </a:lnTo>
                <a:arcTo wR="5333" hR="7273" stAng="-4722629" swAng="6541720"/>
                <a:lnTo>
                  <a:pt x="41818" y="15460"/>
                </a:lnTo>
                <a:arcTo wR="6775" hR="9220" stAng="-2776007" swAng="7816113"/>
                <a:lnTo>
                  <a:pt x="37404" y="30203"/>
                </a:lnTo>
                <a:arcTo wR="5785" hR="7867" stAng="37436" swAng="6841911"/>
                <a:lnTo>
                  <a:pt x="28556" y="36813"/>
                </a:lnTo>
                <a:arcTo wR="6752" hR="9215" stAng="1346980" swAng="6910786"/>
                <a:lnTo>
                  <a:pt x="16480" y="39264"/>
                </a:lnTo>
                <a:arcTo wR="7720" hR="10543" stAng="3974661" swAng="4542738"/>
                <a:lnTo>
                  <a:pt x="5804" y="35470"/>
                </a:lnTo>
                <a:arcTo wR="4360" hR="5918" stAng="5103633" swAng="8804007"/>
                <a:lnTo>
                  <a:pt x="2113" y="25548"/>
                </a:lnTo>
                <a:arcTo wR="4345" hR="5945" stAng="6790459" swAng="9150775"/>
                <a:close/>
              </a:path>
              <a:path fill="none" w="43200" h="43200">
                <a:moveTo>
                  <a:pt x="4693" y="26177"/>
                </a:moveTo>
                <a:lnTo>
                  <a:pt x="4693" y="26177"/>
                </a:lnTo>
                <a:arcTo wR="4345" hR="5945" stAng="5204745" swAng="1585714"/>
                <a:moveTo>
                  <a:pt x="6928" y="34899"/>
                </a:moveTo>
                <a:lnTo>
                  <a:pt x="6928" y="34899"/>
                </a:lnTo>
                <a:arcTo wR="4360" hR="5918" stAng="4416323" swAng="686679"/>
                <a:moveTo>
                  <a:pt x="16478" y="39090"/>
                </a:moveTo>
                <a:lnTo>
                  <a:pt x="16478" y="39090"/>
                </a:lnTo>
                <a:arcTo wR="6752" hR="9215" stAng="8257461" swAng="844950"/>
                <a:moveTo>
                  <a:pt x="28827" y="34751"/>
                </a:moveTo>
                <a:lnTo>
                  <a:pt x="28827" y="34751"/>
                </a:lnTo>
                <a:arcTo wR="6752" hR="9215" stAng="387139" swAng="959841"/>
                <a:moveTo>
                  <a:pt x="34129" y="22954"/>
                </a:moveTo>
                <a:lnTo>
                  <a:pt x="34129" y="22954"/>
                </a:lnTo>
                <a:arcTo wR="5785" hR="7867" stAng="-4217785" swAng="4255228"/>
                <a:moveTo>
                  <a:pt x="41798" y="15354"/>
                </a:moveTo>
                <a:lnTo>
                  <a:pt x="41798" y="15354"/>
                </a:lnTo>
                <a:arcTo wR="5333" hR="7273" stAng="1819091" swAng="1665385"/>
                <a:moveTo>
                  <a:pt x="38324" y="5426"/>
                </a:moveTo>
                <a:lnTo>
                  <a:pt x="38324" y="5426"/>
                </a:lnTo>
                <a:arcTo wR="4857" hR="6595" stAng="-824553" swAng="891799"/>
                <a:moveTo>
                  <a:pt x="29078" y="3952"/>
                </a:moveTo>
                <a:lnTo>
                  <a:pt x="29078" y="3952"/>
                </a:lnTo>
                <a:arcTo wR="4857" hR="6595" stAng="-8950828" swAng="1091979"/>
                <a:moveTo>
                  <a:pt x="22141" y="4720"/>
                </a:moveTo>
                <a:lnTo>
                  <a:pt x="22141" y="4720"/>
                </a:lnTo>
                <a:arcTo wR="4365" hR="5945" stAng="-9809519" swAng="1061209"/>
                <a:moveTo>
                  <a:pt x="14000" y="5192"/>
                </a:moveTo>
                <a:lnTo>
                  <a:pt x="14000" y="5192"/>
                </a:lnTo>
                <a:arcTo wR="6753" hR="9190" stAng="-4002280" swAng="739132"/>
                <a:moveTo>
                  <a:pt x="4127" y="15789"/>
                </a:moveTo>
                <a:lnTo>
                  <a:pt x="4127" y="15789"/>
                </a:lnTo>
                <a:arcTo wR="6753" hR="9190" stAng="9459493" swAng="711644"/>
              </a:path>
            </a:pathLst>
          </a:custGeom>
          <a:solidFill>
            <a:srgbClr val="33CCFF"/>
          </a:solidFill>
          <a:ln w="28440">
            <a:solidFill>
              <a:srgbClr val="0000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c = 0 in this example !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58" dur="indefinite" restart="never" nodeType="tmRoot">
          <p:childTnLst>
            <p:seq>
              <p:cTn id="759" dur="indefinite" nodeType="mainSeq">
                <p:childTnLst>
                  <p:par>
                    <p:cTn id="760" fill="hold">
                      <p:stCondLst>
                        <p:cond delay="indefinite"/>
                      </p:stCondLst>
                      <p:childTnLst>
                        <p:par>
                          <p:cTn id="761" fill="hold">
                            <p:stCondLst>
                              <p:cond delay="0"/>
                            </p:stCondLst>
                            <p:childTnLst>
                              <p:par>
                                <p:cTn id="76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7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64" dur="80"/>
                                        <p:tgtEl>
                                          <p:spTgt spid="1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765" dur="80"/>
                                        <p:tgtEl>
                                          <p:spTgt spid="1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6" dur="80"/>
                                        <p:tgtEl>
                                          <p:spTgt spid="1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7" fill="hold">
                      <p:stCondLst>
                        <p:cond delay="indefinite"/>
                      </p:stCondLst>
                      <p:childTnLst>
                        <p:par>
                          <p:cTn id="768" fill="hold">
                            <p:stCondLst>
                              <p:cond delay="0"/>
                            </p:stCondLst>
                            <p:childTnLst>
                              <p:par>
                                <p:cTn id="76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71" dur="80"/>
                                        <p:tgtEl>
                                          <p:spTgt spid="1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772" dur="80"/>
                                        <p:tgtEl>
                                          <p:spTgt spid="1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3" dur="80"/>
                                        <p:tgtEl>
                                          <p:spTgt spid="1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4" fill="hold">
                      <p:stCondLst>
                        <p:cond delay="indefinite"/>
                      </p:stCondLst>
                      <p:childTnLst>
                        <p:par>
                          <p:cTn id="775" fill="hold">
                            <p:stCondLst>
                              <p:cond delay="0"/>
                            </p:stCondLst>
                            <p:childTnLst>
                              <p:par>
                                <p:cTn id="776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7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78" dur="80"/>
                                        <p:tgtEl>
                                          <p:spTgt spid="12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779" dur="80"/>
                                        <p:tgtEl>
                                          <p:spTgt spid="12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0" dur="80"/>
                                        <p:tgtEl>
                                          <p:spTgt spid="12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1" fill="hold">
                      <p:stCondLst>
                        <p:cond delay="indefinite"/>
                      </p:stCondLst>
                      <p:childTnLst>
                        <p:par>
                          <p:cTn id="782" fill="hold">
                            <p:stCondLst>
                              <p:cond delay="0"/>
                            </p:stCondLst>
                            <p:childTnLst>
                              <p:par>
                                <p:cTn id="783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7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85" dur="80"/>
                                        <p:tgtEl>
                                          <p:spTgt spid="1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786" dur="80"/>
                                        <p:tgtEl>
                                          <p:spTgt spid="1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7" dur="80"/>
                                        <p:tgtEl>
                                          <p:spTgt spid="1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8" fill="hold">
                      <p:stCondLst>
                        <p:cond delay="indefinite"/>
                      </p:stCondLst>
                      <p:childTnLst>
                        <p:par>
                          <p:cTn id="789" fill="hold">
                            <p:stCondLst>
                              <p:cond delay="0"/>
                            </p:stCondLst>
                            <p:childTnLst>
                              <p:par>
                                <p:cTn id="79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7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92" dur="80"/>
                                        <p:tgtEl>
                                          <p:spTgt spid="12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793" dur="80"/>
                                        <p:tgtEl>
                                          <p:spTgt spid="12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4" dur="80"/>
                                        <p:tgtEl>
                                          <p:spTgt spid="12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5" fill="hold">
                      <p:stCondLst>
                        <p:cond delay="indefinite"/>
                      </p:stCondLst>
                      <p:childTnLst>
                        <p:par>
                          <p:cTn id="796" fill="hold">
                            <p:stCondLst>
                              <p:cond delay="0"/>
                            </p:stCondLst>
                            <p:childTnLst>
                              <p:par>
                                <p:cTn id="79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99" dur="80"/>
                                        <p:tgtEl>
                                          <p:spTgt spid="12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00" dur="80"/>
                                        <p:tgtEl>
                                          <p:spTgt spid="12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1" dur="80"/>
                                        <p:tgtEl>
                                          <p:spTgt spid="12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2" fill="hold">
                      <p:stCondLst>
                        <p:cond delay="indefinite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806" dur="80"/>
                                        <p:tgtEl>
                                          <p:spTgt spid="12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07" dur="80"/>
                                        <p:tgtEl>
                                          <p:spTgt spid="12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8" dur="80"/>
                                        <p:tgtEl>
                                          <p:spTgt spid="12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9" fill="hold">
                      <p:stCondLst>
                        <p:cond delay="indefinite"/>
                      </p:stCondLst>
                      <p:childTnLst>
                        <p:par>
                          <p:cTn id="810" fill="hold">
                            <p:stCondLst>
                              <p:cond delay="0"/>
                            </p:stCondLst>
                            <p:childTnLst>
                              <p:par>
                                <p:cTn id="81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8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813" dur="80"/>
                                        <p:tgtEl>
                                          <p:spTgt spid="12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14" dur="80"/>
                                        <p:tgtEl>
                                          <p:spTgt spid="12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5" dur="80"/>
                                        <p:tgtEl>
                                          <p:spTgt spid="12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Cloud 3"/>
          <p:cNvSpPr/>
          <p:nvPr/>
        </p:nvSpPr>
        <p:spPr>
          <a:xfrm>
            <a:off x="3130560" y="2854440"/>
            <a:ext cx="3672000" cy="1398600"/>
          </a:xfrm>
          <a:custGeom>
            <a:avLst/>
            <a:gdLst>
              <a:gd name="textAreaLeft" fmla="*/ 505800 w 3672000"/>
              <a:gd name="textAreaRight" fmla="*/ 2904840 w 3672000"/>
              <a:gd name="textAreaTop" fmla="*/ 210960 h 1398600"/>
              <a:gd name="textAreaBottom" fmla="*/ 1122840 h 1398600"/>
              <a:gd name="GluePoint1X" fmla="*/ 3668828 w 43200"/>
              <a:gd name="GluePoint1Y" fmla="*/ 699294 h 43200"/>
              <a:gd name="GluePoint2X" fmla="*/ 1835944 w 43200"/>
              <a:gd name="GluePoint2Y" fmla="*/ 1397099 h 43200"/>
              <a:gd name="GluePoint3X" fmla="*/ 11390 w 43200"/>
              <a:gd name="GluePoint3Y" fmla="*/ 699294 h 43200"/>
              <a:gd name="GluePoint4X" fmla="*/ 1835944 w 43200"/>
              <a:gd name="GluePoint4Y" fmla="*/ 79966 h 432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43200" h="43200">
                <a:moveTo>
                  <a:pt x="3900" y="14370"/>
                </a:moveTo>
                <a:lnTo>
                  <a:pt x="3900" y="14370"/>
                </a:lnTo>
                <a:arcTo wR="6753" hR="9190" stAng="10170548" swAng="7427171"/>
                <a:lnTo>
                  <a:pt x="14005" y="5202"/>
                </a:lnTo>
                <a:arcTo wR="5333" hR="7267" stAng="-8646226" swAng="5396752"/>
                <a:lnTo>
                  <a:pt x="22456" y="3432"/>
                </a:lnTo>
                <a:arcTo wR="4365" hR="5945" stAng="-8748310" swAng="5983216"/>
                <a:lnTo>
                  <a:pt x="29833" y="2481"/>
                </a:lnTo>
                <a:arcTo wR="4857" hR="6595" stAng="-7859247" swAng="7034694"/>
                <a:lnTo>
                  <a:pt x="38318" y="5576"/>
                </a:lnTo>
                <a:arcTo wR="5333" hR="7273" stAng="-4722629" swAng="6541720"/>
                <a:lnTo>
                  <a:pt x="41818" y="15460"/>
                </a:lnTo>
                <a:arcTo wR="6775" hR="9220" stAng="-2776007" swAng="7816113"/>
                <a:lnTo>
                  <a:pt x="37404" y="30203"/>
                </a:lnTo>
                <a:arcTo wR="5785" hR="7867" stAng="37436" swAng="6841911"/>
                <a:lnTo>
                  <a:pt x="28556" y="36813"/>
                </a:lnTo>
                <a:arcTo wR="6752" hR="9215" stAng="1346980" swAng="6910786"/>
                <a:lnTo>
                  <a:pt x="16480" y="39264"/>
                </a:lnTo>
                <a:arcTo wR="7720" hR="10543" stAng="3974661" swAng="4542738"/>
                <a:lnTo>
                  <a:pt x="5804" y="35470"/>
                </a:lnTo>
                <a:arcTo wR="4360" hR="5918" stAng="5103633" swAng="8804007"/>
                <a:lnTo>
                  <a:pt x="2113" y="25548"/>
                </a:lnTo>
                <a:arcTo wR="4345" hR="5945" stAng="6790459" swAng="9150775"/>
                <a:close/>
              </a:path>
              <a:path fill="none" w="43200" h="43200">
                <a:moveTo>
                  <a:pt x="4693" y="26177"/>
                </a:moveTo>
                <a:lnTo>
                  <a:pt x="4693" y="26177"/>
                </a:lnTo>
                <a:arcTo wR="4345" hR="5945" stAng="5204745" swAng="1585714"/>
                <a:moveTo>
                  <a:pt x="6928" y="34899"/>
                </a:moveTo>
                <a:lnTo>
                  <a:pt x="6928" y="34899"/>
                </a:lnTo>
                <a:arcTo wR="4360" hR="5918" stAng="4416323" swAng="686679"/>
                <a:moveTo>
                  <a:pt x="16478" y="39090"/>
                </a:moveTo>
                <a:lnTo>
                  <a:pt x="16478" y="39090"/>
                </a:lnTo>
                <a:arcTo wR="6752" hR="9215" stAng="8257461" swAng="844950"/>
                <a:moveTo>
                  <a:pt x="28827" y="34751"/>
                </a:moveTo>
                <a:lnTo>
                  <a:pt x="28827" y="34751"/>
                </a:lnTo>
                <a:arcTo wR="6752" hR="9215" stAng="387139" swAng="959841"/>
                <a:moveTo>
                  <a:pt x="34129" y="22954"/>
                </a:moveTo>
                <a:lnTo>
                  <a:pt x="34129" y="22954"/>
                </a:lnTo>
                <a:arcTo wR="5785" hR="7867" stAng="-4217785" swAng="4255228"/>
                <a:moveTo>
                  <a:pt x="41798" y="15354"/>
                </a:moveTo>
                <a:lnTo>
                  <a:pt x="41798" y="15354"/>
                </a:lnTo>
                <a:arcTo wR="5333" hR="7273" stAng="1819091" swAng="1665385"/>
                <a:moveTo>
                  <a:pt x="38324" y="5426"/>
                </a:moveTo>
                <a:lnTo>
                  <a:pt x="38324" y="5426"/>
                </a:lnTo>
                <a:arcTo wR="4857" hR="6595" stAng="-824553" swAng="891799"/>
                <a:moveTo>
                  <a:pt x="29078" y="3952"/>
                </a:moveTo>
                <a:lnTo>
                  <a:pt x="29078" y="3952"/>
                </a:lnTo>
                <a:arcTo wR="4857" hR="6595" stAng="-8950828" swAng="1091979"/>
                <a:moveTo>
                  <a:pt x="22141" y="4720"/>
                </a:moveTo>
                <a:lnTo>
                  <a:pt x="22141" y="4720"/>
                </a:lnTo>
                <a:arcTo wR="4365" hR="5945" stAng="-9809519" swAng="1061209"/>
                <a:moveTo>
                  <a:pt x="14000" y="5192"/>
                </a:moveTo>
                <a:lnTo>
                  <a:pt x="14000" y="5192"/>
                </a:lnTo>
                <a:arcTo wR="6753" hR="9190" stAng="-4002280" swAng="739132"/>
                <a:moveTo>
                  <a:pt x="4127" y="15789"/>
                </a:moveTo>
                <a:lnTo>
                  <a:pt x="4127" y="15789"/>
                </a:lnTo>
                <a:arcTo wR="6753" hR="9190" stAng="9459493" swAng="711644"/>
              </a:path>
            </a:pathLst>
          </a:custGeom>
          <a:solidFill>
            <a:srgbClr val="A5B592"/>
          </a:solidFill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Quadratic Functions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y = </a:t>
            </a:r>
            <a:r>
              <a:rPr lang="en-GB" sz="24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a</a:t>
            </a: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x</a:t>
            </a:r>
            <a:r>
              <a:rPr lang="en-GB" sz="2400" b="0" u="none" strike="noStrike" baseline="30000">
                <a:solidFill>
                  <a:srgbClr val="000000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 + </a:t>
            </a:r>
            <a:r>
              <a:rPr lang="en-GB" sz="2400" b="0" u="none" strike="noStrike">
                <a:solidFill>
                  <a:srgbClr val="0000CC"/>
                </a:solidFill>
                <a:effectLst/>
                <a:uFillTx/>
                <a:latin typeface="Comic Sans MS"/>
              </a:rPr>
              <a:t>b</a:t>
            </a: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x +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62" name="AutoShape 4"/>
          <p:cNvSpPr/>
          <p:nvPr/>
        </p:nvSpPr>
        <p:spPr>
          <a:xfrm>
            <a:off x="2536920" y="2521080"/>
            <a:ext cx="1522440" cy="550800"/>
          </a:xfrm>
          <a:prstGeom prst="cloudCallout">
            <a:avLst>
              <a:gd name="adj1" fmla="val 32717"/>
              <a:gd name="adj2" fmla="val 85652"/>
            </a:avLst>
          </a:prstGeom>
          <a:solidFill>
            <a:srgbClr val="A5B592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Graphs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63" name="AutoShape 4"/>
          <p:cNvSpPr/>
          <p:nvPr/>
        </p:nvSpPr>
        <p:spPr>
          <a:xfrm>
            <a:off x="4648320" y="1727280"/>
            <a:ext cx="2174760" cy="693720"/>
          </a:xfrm>
          <a:prstGeom prst="cloudCallout">
            <a:avLst>
              <a:gd name="adj1" fmla="val -21796"/>
              <a:gd name="adj2" fmla="val 114222"/>
            </a:avLst>
          </a:prstGeom>
          <a:solidFill>
            <a:srgbClr val="A5B592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Evaluating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cxnSp>
        <p:nvCxnSpPr>
          <p:cNvPr id="1264" name="Straight Arrow Connector 118"/>
          <p:cNvCxnSpPr/>
          <p:nvPr/>
        </p:nvCxnSpPr>
        <p:spPr>
          <a:xfrm flipH="1">
            <a:off x="1980720" y="498600"/>
            <a:ext cx="194400" cy="443520"/>
          </a:xfrm>
          <a:prstGeom prst="straightConnector1">
            <a:avLst/>
          </a:prstGeom>
          <a:ln w="12600">
            <a:solidFill>
              <a:srgbClr val="00FFFF"/>
            </a:solidFill>
            <a:miter/>
            <a:tailEnd len="med" type="arrow" w="med"/>
          </a:ln>
        </p:spPr>
      </p:cxnSp>
      <p:cxnSp>
        <p:nvCxnSpPr>
          <p:cNvPr id="1265" name="Straight Arrow Connector 119"/>
          <p:cNvCxnSpPr/>
          <p:nvPr/>
        </p:nvCxnSpPr>
        <p:spPr>
          <a:xfrm>
            <a:off x="2359440" y="466200"/>
            <a:ext cx="244800" cy="483480"/>
          </a:xfrm>
          <a:prstGeom prst="straightConnector1">
            <a:avLst/>
          </a:prstGeom>
          <a:ln w="12600">
            <a:solidFill>
              <a:srgbClr val="00FFFF"/>
            </a:solidFill>
            <a:miter/>
            <a:tailEnd len="med" type="arrow" w="med"/>
          </a:ln>
        </p:spPr>
      </p:cxnSp>
      <p:grpSp>
        <p:nvGrpSpPr>
          <p:cNvPr id="1266" name="Group 74"/>
          <p:cNvGrpSpPr/>
          <p:nvPr/>
        </p:nvGrpSpPr>
        <p:grpSpPr>
          <a:xfrm>
            <a:off x="1542960" y="318960"/>
            <a:ext cx="1560600" cy="1231920"/>
            <a:chOff x="1542960" y="318960"/>
            <a:chExt cx="1560600" cy="1231920"/>
          </a:xfrm>
        </p:grpSpPr>
        <p:sp>
          <p:nvSpPr>
            <p:cNvPr id="1267" name="Line 76"/>
            <p:cNvSpPr/>
            <p:nvPr/>
          </p:nvSpPr>
          <p:spPr>
            <a:xfrm flipH="1">
              <a:off x="1800360" y="318960"/>
              <a:ext cx="6120" cy="1231920"/>
            </a:xfrm>
            <a:prstGeom prst="line">
              <a:avLst/>
            </a:prstGeom>
            <a:ln w="38160">
              <a:solidFill>
                <a:srgbClr val="FFFFFF"/>
              </a:solidFill>
              <a:miter/>
              <a:head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268" name="Line 77"/>
            <p:cNvSpPr/>
            <p:nvPr/>
          </p:nvSpPr>
          <p:spPr>
            <a:xfrm>
              <a:off x="1542960" y="1028520"/>
              <a:ext cx="1560600" cy="9720"/>
            </a:xfrm>
            <a:prstGeom prst="line">
              <a:avLst/>
            </a:prstGeom>
            <a:ln w="38160">
              <a:solidFill>
                <a:srgbClr val="FFFFFF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37080" rIns="90000" bIns="-3708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1269" name="Freeform 78"/>
          <p:cNvSpPr/>
          <p:nvPr/>
        </p:nvSpPr>
        <p:spPr>
          <a:xfrm>
            <a:off x="1746360" y="512640"/>
            <a:ext cx="1052280" cy="971640"/>
          </a:xfrm>
          <a:custGeom>
            <a:avLst/>
            <a:gdLst>
              <a:gd name="GluePoint1X" fmla="*/ 0 w 858982"/>
              <a:gd name="GluePoint1Y" fmla="*/ 0 h 889000"/>
              <a:gd name="GluePoint2X" fmla="*/ 509280 w 858982"/>
              <a:gd name="GluePoint2Y" fmla="*/ 969027 h 889000"/>
              <a:gd name="GluePoint3X" fmla="*/ 1052513 w 858982"/>
              <a:gd name="GluePoint3Y" fmla="*/ 15142 h 889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858982" h="889000">
                <a:moveTo>
                  <a:pt x="0" y="0"/>
                </a:moveTo>
                <a:cubicBezTo>
                  <a:pt x="136236" y="442191"/>
                  <a:pt x="272472" y="884382"/>
                  <a:pt x="415636" y="886691"/>
                </a:cubicBezTo>
                <a:cubicBezTo>
                  <a:pt x="558800" y="889000"/>
                  <a:pt x="708891" y="451427"/>
                  <a:pt x="858982" y="13855"/>
                </a:cubicBezTo>
              </a:path>
            </a:pathLst>
          </a:custGeom>
          <a:noFill/>
          <a:ln w="3816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1270" name="Group 74"/>
          <p:cNvGrpSpPr/>
          <p:nvPr/>
        </p:nvGrpSpPr>
        <p:grpSpPr>
          <a:xfrm>
            <a:off x="1046160" y="4255920"/>
            <a:ext cx="1560600" cy="1233720"/>
            <a:chOff x="1046160" y="4255920"/>
            <a:chExt cx="1560600" cy="1233720"/>
          </a:xfrm>
        </p:grpSpPr>
        <p:sp>
          <p:nvSpPr>
            <p:cNvPr id="1271" name="Line 76"/>
            <p:cNvSpPr/>
            <p:nvPr/>
          </p:nvSpPr>
          <p:spPr>
            <a:xfrm flipH="1">
              <a:off x="1359000" y="4255920"/>
              <a:ext cx="6120" cy="1233720"/>
            </a:xfrm>
            <a:prstGeom prst="line">
              <a:avLst/>
            </a:prstGeom>
            <a:ln w="38160">
              <a:solidFill>
                <a:srgbClr val="FFFFFF"/>
              </a:solidFill>
              <a:miter/>
              <a:head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272" name="Line 77"/>
            <p:cNvSpPr/>
            <p:nvPr/>
          </p:nvSpPr>
          <p:spPr>
            <a:xfrm>
              <a:off x="1046160" y="4827960"/>
              <a:ext cx="1560600" cy="9720"/>
            </a:xfrm>
            <a:prstGeom prst="line">
              <a:avLst/>
            </a:prstGeom>
            <a:ln w="38160">
              <a:solidFill>
                <a:srgbClr val="FFFFFF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37080" rIns="90000" bIns="-3708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1273" name="Freeform 87"/>
          <p:cNvSpPr/>
          <p:nvPr/>
        </p:nvSpPr>
        <p:spPr>
          <a:xfrm flipV="1">
            <a:off x="1305000" y="4296600"/>
            <a:ext cx="1052280" cy="971640"/>
          </a:xfrm>
          <a:custGeom>
            <a:avLst/>
            <a:gdLst>
              <a:gd name="GluePoint1X" fmla="*/ 0 w 858982"/>
              <a:gd name="GluePoint1Y" fmla="*/ 0 h 889000"/>
              <a:gd name="GluePoint2X" fmla="*/ 509280 w 858982"/>
              <a:gd name="GluePoint2Y" fmla="*/ 969027 h 889000"/>
              <a:gd name="GluePoint3X" fmla="*/ 1052513 w 858982"/>
              <a:gd name="GluePoint3Y" fmla="*/ 15142 h 889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858982" h="889000">
                <a:moveTo>
                  <a:pt x="0" y="0"/>
                </a:moveTo>
                <a:cubicBezTo>
                  <a:pt x="136236" y="442191"/>
                  <a:pt x="272472" y="884382"/>
                  <a:pt x="415636" y="886691"/>
                </a:cubicBezTo>
                <a:cubicBezTo>
                  <a:pt x="558800" y="889000"/>
                  <a:pt x="708891" y="451427"/>
                  <a:pt x="858982" y="13855"/>
                </a:cubicBezTo>
              </a:path>
            </a:pathLst>
          </a:custGeom>
          <a:noFill/>
          <a:ln w="3816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74" name="Oval 88"/>
          <p:cNvSpPr/>
          <p:nvPr/>
        </p:nvSpPr>
        <p:spPr>
          <a:xfrm>
            <a:off x="2535120" y="969840"/>
            <a:ext cx="125640" cy="123840"/>
          </a:xfrm>
          <a:prstGeom prst="ellipse">
            <a:avLst/>
          </a:prstGeom>
          <a:solidFill>
            <a:srgbClr val="FF0000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1040" rIns="90000" bIns="4104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75" name="Oval 89"/>
          <p:cNvSpPr/>
          <p:nvPr/>
        </p:nvSpPr>
        <p:spPr>
          <a:xfrm>
            <a:off x="1884240" y="969840"/>
            <a:ext cx="123840" cy="123840"/>
          </a:xfrm>
          <a:prstGeom prst="ellipse">
            <a:avLst/>
          </a:prstGeom>
          <a:solidFill>
            <a:srgbClr val="FF0000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1040" rIns="90000" bIns="4104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76" name="Oval 91"/>
          <p:cNvSpPr/>
          <p:nvPr/>
        </p:nvSpPr>
        <p:spPr>
          <a:xfrm>
            <a:off x="1746360" y="636480"/>
            <a:ext cx="123840" cy="125640"/>
          </a:xfrm>
          <a:prstGeom prst="ellipse">
            <a:avLst/>
          </a:prstGeom>
          <a:solidFill>
            <a:srgbClr val="FF0000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2120" rIns="90000" bIns="4212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77" name="TextBox 95"/>
          <p:cNvSpPr/>
          <p:nvPr/>
        </p:nvSpPr>
        <p:spPr>
          <a:xfrm>
            <a:off x="2024280" y="179280"/>
            <a:ext cx="7837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00FFFF"/>
                </a:solidFill>
                <a:effectLst/>
                <a:uFillTx/>
                <a:latin typeface="Comic Sans MS"/>
                <a:ea typeface="Arial"/>
              </a:rPr>
              <a:t>Roots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78" name="TextBox 101"/>
          <p:cNvSpPr/>
          <p:nvPr/>
        </p:nvSpPr>
        <p:spPr>
          <a:xfrm>
            <a:off x="2306520" y="1316160"/>
            <a:ext cx="12862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Mini. Point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79" name="Straight Connector 105"/>
          <p:cNvSpPr/>
          <p:nvPr/>
        </p:nvSpPr>
        <p:spPr>
          <a:xfrm flipH="1">
            <a:off x="2271240" y="512640"/>
            <a:ext cx="1800" cy="1122480"/>
          </a:xfrm>
          <a:prstGeom prst="line">
            <a:avLst/>
          </a:prstGeom>
          <a:ln w="28440">
            <a:solidFill>
              <a:srgbClr val="0000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80" name="Oval 109"/>
          <p:cNvSpPr/>
          <p:nvPr/>
        </p:nvSpPr>
        <p:spPr>
          <a:xfrm>
            <a:off x="2108160" y="4768920"/>
            <a:ext cx="123840" cy="123840"/>
          </a:xfrm>
          <a:prstGeom prst="ellipse">
            <a:avLst/>
          </a:prstGeom>
          <a:solidFill>
            <a:srgbClr val="FF0000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1040" rIns="90000" bIns="4104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81" name="Oval 112"/>
          <p:cNvSpPr/>
          <p:nvPr/>
        </p:nvSpPr>
        <p:spPr>
          <a:xfrm>
            <a:off x="1414440" y="4768920"/>
            <a:ext cx="125280" cy="123840"/>
          </a:xfrm>
          <a:prstGeom prst="ellipse">
            <a:avLst/>
          </a:prstGeom>
          <a:solidFill>
            <a:srgbClr val="FF0000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1040" rIns="90000" bIns="4104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82" name="Oval 113"/>
          <p:cNvSpPr/>
          <p:nvPr/>
        </p:nvSpPr>
        <p:spPr>
          <a:xfrm>
            <a:off x="1290600" y="5073480"/>
            <a:ext cx="123840" cy="123840"/>
          </a:xfrm>
          <a:prstGeom prst="ellipse">
            <a:avLst/>
          </a:prstGeom>
          <a:solidFill>
            <a:srgbClr val="FF0000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1040" rIns="90000" bIns="4104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83" name="TextBox 114"/>
          <p:cNvSpPr/>
          <p:nvPr/>
        </p:nvSpPr>
        <p:spPr>
          <a:xfrm>
            <a:off x="1031040" y="457200"/>
            <a:ext cx="7560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(0,   )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84" name="TextBox 117"/>
          <p:cNvSpPr/>
          <p:nvPr/>
        </p:nvSpPr>
        <p:spPr>
          <a:xfrm>
            <a:off x="575280" y="4948200"/>
            <a:ext cx="7560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(0,   )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85" name="Straight Connector 122"/>
          <p:cNvSpPr/>
          <p:nvPr/>
        </p:nvSpPr>
        <p:spPr>
          <a:xfrm flipH="1">
            <a:off x="1801800" y="4146480"/>
            <a:ext cx="1440" cy="1316160"/>
          </a:xfrm>
          <a:prstGeom prst="line">
            <a:avLst/>
          </a:prstGeom>
          <a:ln w="28440">
            <a:solidFill>
              <a:srgbClr val="0000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86" name="TextBox 123"/>
          <p:cNvSpPr/>
          <p:nvPr/>
        </p:nvSpPr>
        <p:spPr>
          <a:xfrm>
            <a:off x="855000" y="3854520"/>
            <a:ext cx="12902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Max. Point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87" name="TextBox 125"/>
          <p:cNvSpPr/>
          <p:nvPr/>
        </p:nvSpPr>
        <p:spPr>
          <a:xfrm>
            <a:off x="971640" y="5586480"/>
            <a:ext cx="1898640" cy="82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Line of Symmetry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half way 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between roots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88" name="TextBox 127"/>
          <p:cNvSpPr/>
          <p:nvPr/>
        </p:nvSpPr>
        <p:spPr>
          <a:xfrm>
            <a:off x="1649520" y="1690560"/>
            <a:ext cx="2104920" cy="82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Line of Symmetry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half way 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between roots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89" name="Rectangle 128"/>
          <p:cNvSpPr/>
          <p:nvPr/>
        </p:nvSpPr>
        <p:spPr>
          <a:xfrm>
            <a:off x="3080160" y="458640"/>
            <a:ext cx="8211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0000"/>
                </a:solidFill>
                <a:effectLst/>
                <a:uFillTx/>
                <a:latin typeface="Comic Sans MS"/>
                <a:ea typeface="Arial"/>
              </a:rPr>
              <a:t>a &gt; 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90" name="Rectangle 129"/>
          <p:cNvSpPr/>
          <p:nvPr/>
        </p:nvSpPr>
        <p:spPr>
          <a:xfrm>
            <a:off x="2361960" y="5019840"/>
            <a:ext cx="8211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0000"/>
                </a:solidFill>
                <a:effectLst/>
                <a:uFillTx/>
                <a:latin typeface="Comic Sans MS"/>
                <a:ea typeface="Arial"/>
              </a:rPr>
              <a:t>a &lt; 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91" name="AutoShape 4"/>
          <p:cNvSpPr/>
          <p:nvPr/>
        </p:nvSpPr>
        <p:spPr>
          <a:xfrm>
            <a:off x="4683240" y="244440"/>
            <a:ext cx="4460760" cy="1252440"/>
          </a:xfrm>
          <a:prstGeom prst="cloudCallout">
            <a:avLst>
              <a:gd name="adj1" fmla="val -27782"/>
              <a:gd name="adj2" fmla="val 71074"/>
            </a:avLst>
          </a:prstGeom>
          <a:solidFill>
            <a:srgbClr val="A5B592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f(x)  = x</a:t>
            </a:r>
            <a:r>
              <a:rPr lang="en-GB" sz="1800" b="0" u="none" strike="noStrike" baseline="30000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2</a:t>
            </a:r>
            <a:r>
              <a:rPr lang="en-GB" sz="18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 + 4x + 3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f(-2) =(-2)</a:t>
            </a:r>
            <a:r>
              <a:rPr lang="en-GB" sz="1800" b="0" u="none" strike="noStrike" baseline="30000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2</a:t>
            </a:r>
            <a:r>
              <a:rPr lang="en-GB" sz="18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 + 4</a:t>
            </a:r>
            <a:r>
              <a:rPr lang="en-GB" sz="10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x</a:t>
            </a:r>
            <a:r>
              <a:rPr lang="en-GB" sz="18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(-2) + 3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         = -1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92" name="Oval 90"/>
          <p:cNvSpPr/>
          <p:nvPr/>
        </p:nvSpPr>
        <p:spPr>
          <a:xfrm>
            <a:off x="2203560" y="1386000"/>
            <a:ext cx="123840" cy="123840"/>
          </a:xfrm>
          <a:prstGeom prst="ellipse">
            <a:avLst/>
          </a:prstGeom>
          <a:solidFill>
            <a:srgbClr val="FF0000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1040" rIns="90000" bIns="4104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93" name="Oval 106"/>
          <p:cNvSpPr/>
          <p:nvPr/>
        </p:nvSpPr>
        <p:spPr>
          <a:xfrm>
            <a:off x="1762200" y="4227480"/>
            <a:ext cx="123840" cy="125280"/>
          </a:xfrm>
          <a:prstGeom prst="ellipse">
            <a:avLst/>
          </a:prstGeom>
          <a:solidFill>
            <a:srgbClr val="FF0000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1760" rIns="90000" bIns="4176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94" name="TextBox 43"/>
          <p:cNvSpPr/>
          <p:nvPr/>
        </p:nvSpPr>
        <p:spPr>
          <a:xfrm>
            <a:off x="2017440" y="1496880"/>
            <a:ext cx="4190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x</a:t>
            </a:r>
            <a:r>
              <a:rPr lang="en-GB" sz="16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=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95" name="TextBox 44"/>
          <p:cNvSpPr/>
          <p:nvPr/>
        </p:nvSpPr>
        <p:spPr>
          <a:xfrm>
            <a:off x="1535040" y="5337000"/>
            <a:ext cx="4190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x</a:t>
            </a:r>
            <a:r>
              <a:rPr lang="en-GB" sz="1600" b="0" u="none" strike="noStrike">
                <a:solidFill>
                  <a:srgbClr val="000000"/>
                </a:solidFill>
                <a:effectLst/>
                <a:uFillTx/>
                <a:latin typeface="Comic Sans MS"/>
                <a:ea typeface="Arial"/>
              </a:rPr>
              <a:t>=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96" name="Rectangle 45"/>
          <p:cNvSpPr/>
          <p:nvPr/>
        </p:nvSpPr>
        <p:spPr>
          <a:xfrm>
            <a:off x="5650920" y="3424320"/>
            <a:ext cx="3373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c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97" name="Rectangle 46"/>
          <p:cNvSpPr/>
          <p:nvPr/>
        </p:nvSpPr>
        <p:spPr>
          <a:xfrm>
            <a:off x="5650920" y="3424320"/>
            <a:ext cx="3373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c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16" dur="indefinite" restart="never" nodeType="tmRoot">
          <p:childTnLst>
            <p:seq>
              <p:cTn id="817" dur="indefinite" nodeType="mainSeq">
                <p:childTnLst>
                  <p:par>
                    <p:cTn id="818" fill="hold">
                      <p:stCondLst>
                        <p:cond delay="0"/>
                      </p:stCondLst>
                      <p:childTnLst>
                        <p:par>
                          <p:cTn id="819" fill="hold">
                            <p:stCondLst>
                              <p:cond delay="0"/>
                            </p:stCondLst>
                            <p:childTnLst>
                              <p:par>
                                <p:cTn id="820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822" dur="80"/>
                                        <p:tgtEl>
                                          <p:spTgt spid="12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23" dur="80"/>
                                        <p:tgtEl>
                                          <p:spTgt spid="12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4" dur="80"/>
                                        <p:tgtEl>
                                          <p:spTgt spid="12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5" fill="hold">
                            <p:stCondLst>
                              <p:cond delay="80"/>
                            </p:stCondLst>
                            <p:childTnLst>
                              <p:par>
                                <p:cTn id="826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8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828" dur="80"/>
                                        <p:tgtEl>
                                          <p:spTgt spid="1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29" dur="80"/>
                                        <p:tgtEl>
                                          <p:spTgt spid="1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0" dur="80"/>
                                        <p:tgtEl>
                                          <p:spTgt spid="1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1" fill="hold">
                      <p:stCondLst>
                        <p:cond delay="indefinite"/>
                      </p:stCondLst>
                      <p:childTnLst>
                        <p:par>
                          <p:cTn id="832" fill="hold">
                            <p:stCondLst>
                              <p:cond delay="0"/>
                            </p:stCondLst>
                            <p:childTnLst>
                              <p:par>
                                <p:cTn id="833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835" dur="80"/>
                                        <p:tgtEl>
                                          <p:spTgt spid="1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36" dur="80"/>
                                        <p:tgtEl>
                                          <p:spTgt spid="1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7" dur="80"/>
                                        <p:tgtEl>
                                          <p:spTgt spid="1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8" fill="hold">
                      <p:stCondLst>
                        <p:cond delay="indefinite"/>
                      </p:stCondLst>
                      <p:childTnLst>
                        <p:par>
                          <p:cTn id="839" fill="hold">
                            <p:stCondLst>
                              <p:cond delay="0"/>
                            </p:stCondLst>
                            <p:childTnLst>
                              <p:par>
                                <p:cTn id="84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8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842" dur="80"/>
                                        <p:tgtEl>
                                          <p:spTgt spid="12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122,84,8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78,10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43" dur="80"/>
                                        <p:tgtEl>
                                          <p:spTgt spid="12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122,84,8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78,10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4" dur="80"/>
                                        <p:tgtEl>
                                          <p:spTgt spid="12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5" fill="hold">
                      <p:stCondLst>
                        <p:cond delay="indefinite"/>
                      </p:stCondLst>
                      <p:childTnLst>
                        <p:par>
                          <p:cTn id="846" fill="hold">
                            <p:stCondLst>
                              <p:cond delay="0"/>
                            </p:stCondLst>
                            <p:childTnLst>
                              <p:par>
                                <p:cTn id="84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8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849" dur="80"/>
                                        <p:tgtEl>
                                          <p:spTgt spid="12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122,84,8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78,10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50" dur="80"/>
                                        <p:tgtEl>
                                          <p:spTgt spid="1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122,84,8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78,10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1" dur="80"/>
                                        <p:tgtEl>
                                          <p:spTgt spid="1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2" fill="hold">
                            <p:stCondLst>
                              <p:cond delay="80"/>
                            </p:stCondLst>
                            <p:childTnLst>
                              <p:par>
                                <p:cTn id="853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8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855" dur="80"/>
                                        <p:tgtEl>
                                          <p:spTgt spid="1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122,84,8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78,10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56" dur="80"/>
                                        <p:tgtEl>
                                          <p:spTgt spid="1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122,84,8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78,10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7" dur="80"/>
                                        <p:tgtEl>
                                          <p:spTgt spid="1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8" fill="hold">
                      <p:stCondLst>
                        <p:cond delay="indefinite"/>
                      </p:stCondLst>
                      <p:childTnLst>
                        <p:par>
                          <p:cTn id="859" fill="hold">
                            <p:stCondLst>
                              <p:cond delay="0"/>
                            </p:stCondLst>
                            <p:childTnLst>
                              <p:par>
                                <p:cTn id="86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8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862" dur="80"/>
                                        <p:tgtEl>
                                          <p:spTgt spid="1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122,84,8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78,10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63" dur="80"/>
                                        <p:tgtEl>
                                          <p:spTgt spid="1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122,84,8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78,10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4" dur="80"/>
                                        <p:tgtEl>
                                          <p:spTgt spid="1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5" fill="hold">
                      <p:stCondLst>
                        <p:cond delay="indefinite"/>
                      </p:stCondLst>
                      <p:childTnLst>
                        <p:par>
                          <p:cTn id="866" fill="hold">
                            <p:stCondLst>
                              <p:cond delay="0"/>
                            </p:stCondLst>
                            <p:childTnLst>
                              <p:par>
                                <p:cTn id="86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869" dur="80"/>
                                        <p:tgtEl>
                                          <p:spTgt spid="1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122,84,8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78,10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70" dur="80"/>
                                        <p:tgtEl>
                                          <p:spTgt spid="1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122,84,8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78,10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1" dur="80"/>
                                        <p:tgtEl>
                                          <p:spTgt spid="1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2" fill="hold">
                      <p:stCondLst>
                        <p:cond delay="indefinite"/>
                      </p:stCondLst>
                      <p:childTnLst>
                        <p:par>
                          <p:cTn id="873" fill="hold">
                            <p:stCondLst>
                              <p:cond delay="0"/>
                            </p:stCondLst>
                            <p:childTnLst>
                              <p:par>
                                <p:cTn id="87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8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876" dur="80"/>
                                        <p:tgtEl>
                                          <p:spTgt spid="12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122,84,8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78,10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77" dur="80"/>
                                        <p:tgtEl>
                                          <p:spTgt spid="12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122,84,8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78,10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8" dur="80"/>
                                        <p:tgtEl>
                                          <p:spTgt spid="12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9" fill="hold">
                      <p:stCondLst>
                        <p:cond delay="indefinite"/>
                      </p:stCondLst>
                      <p:childTnLst>
                        <p:par>
                          <p:cTn id="880" fill="hold">
                            <p:stCondLst>
                              <p:cond delay="0"/>
                            </p:stCondLst>
                            <p:childTnLst>
                              <p:par>
                                <p:cTn id="88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8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883" dur="80"/>
                                        <p:tgtEl>
                                          <p:spTgt spid="12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84" dur="80"/>
                                        <p:tgtEl>
                                          <p:spTgt spid="12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5" dur="80"/>
                                        <p:tgtEl>
                                          <p:spTgt spid="12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6" fill="hold">
                            <p:stCondLst>
                              <p:cond delay="160"/>
                            </p:stCondLst>
                            <p:childTnLst>
                              <p:par>
                                <p:cTn id="887" presetID="22" presetClass="entr" fill="hold" nodeType="after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889" dur="500"/>
                                        <p:tgtEl>
                                          <p:spTgt spid="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0" fill="hold">
                      <p:stCondLst>
                        <p:cond delay="indefinite"/>
                      </p:stCondLst>
                      <p:childTnLst>
                        <p:par>
                          <p:cTn id="891" fill="hold">
                            <p:stCondLst>
                              <p:cond delay="0"/>
                            </p:stCondLst>
                            <p:childTnLst>
                              <p:par>
                                <p:cTn id="89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894" dur="500"/>
                                        <p:tgtEl>
                                          <p:spTgt spid="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5" fill="hold">
                      <p:stCondLst>
                        <p:cond delay="indefinite"/>
                      </p:stCondLst>
                      <p:childTnLst>
                        <p:par>
                          <p:cTn id="896" fill="hold">
                            <p:stCondLst>
                              <p:cond delay="0"/>
                            </p:stCondLst>
                            <p:childTnLst>
                              <p:par>
                                <p:cTn id="89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8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899" dur="80"/>
                                        <p:tgtEl>
                                          <p:spTgt spid="12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900" dur="80"/>
                                        <p:tgtEl>
                                          <p:spTgt spid="12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1" dur="80"/>
                                        <p:tgtEl>
                                          <p:spTgt spid="12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2" fill="hold">
                            <p:stCondLst>
                              <p:cond delay="160"/>
                            </p:stCondLst>
                            <p:childTnLst>
                              <p:par>
                                <p:cTn id="903" presetID="22" presetClass="entr" fill="hold" nodeType="after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905" dur="500"/>
                                        <p:tgtEl>
                                          <p:spTgt spid="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6" fill="hold">
                      <p:stCondLst>
                        <p:cond delay="indefinite"/>
                      </p:stCondLst>
                      <p:childTnLst>
                        <p:par>
                          <p:cTn id="907" fill="hold">
                            <p:stCondLst>
                              <p:cond delay="0"/>
                            </p:stCondLst>
                            <p:childTnLst>
                              <p:par>
                                <p:cTn id="90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910" dur="500"/>
                                        <p:tgtEl>
                                          <p:spTgt spid="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1" fill="hold">
                      <p:stCondLst>
                        <p:cond delay="indefinite"/>
                      </p:stCondLst>
                      <p:childTnLst>
                        <p:par>
                          <p:cTn id="912" fill="hold">
                            <p:stCondLst>
                              <p:cond delay="0"/>
                            </p:stCondLst>
                            <p:childTnLst>
                              <p:par>
                                <p:cTn id="913" presetID="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5" dur="500" fill="hold"/>
                                        <p:tgtEl>
                                          <p:spTgt spid="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6" dur="500" fill="hold"/>
                                        <p:tgtEl>
                                          <p:spTgt spid="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7" presetID="2" presetClass="entr" fill="hold" nodeType="with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9" dur="500" fill="hold"/>
                                        <p:tgtEl>
                                          <p:spTgt spid="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0" dur="500" fill="hold"/>
                                        <p:tgtEl>
                                          <p:spTgt spid="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1" fill="hold">
                      <p:stCondLst>
                        <p:cond delay="indefinite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925" dur="500"/>
                                        <p:tgtEl>
                                          <p:spTgt spid="1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6" presetID="22" presetClass="entr" fill="hold" nodeType="with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928" dur="500"/>
                                        <p:tgtEl>
                                          <p:spTgt spid="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9" fill="hold">
                            <p:stCondLst>
                              <p:cond delay="500"/>
                            </p:stCondLst>
                            <p:childTnLst>
                              <p:par>
                                <p:cTn id="930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9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932" dur="80"/>
                                        <p:tgtEl>
                                          <p:spTgt spid="12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933" dur="80"/>
                                        <p:tgtEl>
                                          <p:spTgt spid="12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4" dur="80"/>
                                        <p:tgtEl>
                                          <p:spTgt spid="12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5" fill="hold">
                      <p:stCondLst>
                        <p:cond delay="indefinite"/>
                      </p:stCondLst>
                      <p:childTnLst>
                        <p:par>
                          <p:cTn id="936" fill="hold">
                            <p:stCondLst>
                              <p:cond delay="0"/>
                            </p:stCondLst>
                            <p:childTnLst>
                              <p:par>
                                <p:cTn id="937" presetID="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9" dur="500" fill="hold"/>
                                        <p:tgtEl>
                                          <p:spTgt spid="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0" dur="500" fill="hold"/>
                                        <p:tgtEl>
                                          <p:spTgt spid="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1" fill="hold">
                      <p:stCondLst>
                        <p:cond delay="indefinite"/>
                      </p:stCondLst>
                      <p:childTnLst>
                        <p:par>
                          <p:cTn id="942" fill="hold">
                            <p:stCondLst>
                              <p:cond delay="0"/>
                            </p:stCondLst>
                            <p:childTnLst>
                              <p:par>
                                <p:cTn id="943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9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945" dur="80"/>
                                        <p:tgtEl>
                                          <p:spTgt spid="12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946" dur="80"/>
                                        <p:tgtEl>
                                          <p:spTgt spid="12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7" dur="80"/>
                                        <p:tgtEl>
                                          <p:spTgt spid="12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8" fill="hold">
                      <p:stCondLst>
                        <p:cond delay="indefinite"/>
                      </p:stCondLst>
                      <p:childTnLst>
                        <p:par>
                          <p:cTn id="949" fill="hold">
                            <p:stCondLst>
                              <p:cond delay="0"/>
                            </p:stCondLst>
                            <p:childTnLst>
                              <p:par>
                                <p:cTn id="95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2" fill="hold">
                            <p:stCondLst>
                              <p:cond delay="0"/>
                            </p:stCondLst>
                            <p:childTnLst>
                              <p:par>
                                <p:cTn id="953" presetID="56" presetClass="path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0.00417 L -0.47257 -0.44444 E">
                                      <p:cBhvr>
                                        <p:cTn id="954" dur="2000" fill="hold"/>
                                        <p:tgtEl>
                                          <p:spTgt spid="1296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5" fill="hold">
                      <p:stCondLst>
                        <p:cond delay="indefinite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959" dur="500"/>
                                        <p:tgtEl>
                                          <p:spTgt spid="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0" fill="hold">
                      <p:stCondLst>
                        <p:cond delay="indefinite"/>
                      </p:stCondLst>
                      <p:childTnLst>
                        <p:par>
                          <p:cTn id="961" fill="hold">
                            <p:stCondLst>
                              <p:cond delay="0"/>
                            </p:stCondLst>
                            <p:childTnLst>
                              <p:par>
                                <p:cTn id="96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9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964" dur="80"/>
                                        <p:tgtEl>
                                          <p:spTgt spid="12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965" dur="80"/>
                                        <p:tgtEl>
                                          <p:spTgt spid="12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6" dur="80"/>
                                        <p:tgtEl>
                                          <p:spTgt spid="12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7" fill="hold">
                      <p:stCondLst>
                        <p:cond delay="indefinite"/>
                      </p:stCondLst>
                      <p:childTnLst>
                        <p:par>
                          <p:cTn id="968" fill="hold">
                            <p:stCondLst>
                              <p:cond delay="0"/>
                            </p:stCondLst>
                            <p:childTnLst>
                              <p:par>
                                <p:cTn id="96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971" dur="80"/>
                                        <p:tgtEl>
                                          <p:spTgt spid="12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972" dur="80"/>
                                        <p:tgtEl>
                                          <p:spTgt spid="12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3" dur="80"/>
                                        <p:tgtEl>
                                          <p:spTgt spid="12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4" fill="hold">
                      <p:stCondLst>
                        <p:cond delay="indefinite"/>
                      </p:stCondLst>
                      <p:childTnLst>
                        <p:par>
                          <p:cTn id="975" fill="hold">
                            <p:stCondLst>
                              <p:cond delay="0"/>
                            </p:stCondLst>
                            <p:childTnLst>
                              <p:par>
                                <p:cTn id="976" presetID="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8" dur="500" fill="hold"/>
                                        <p:tgtEl>
                                          <p:spTgt spid="1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9" dur="500" fill="hold"/>
                                        <p:tgtEl>
                                          <p:spTgt spid="1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0" fill="hold">
                      <p:stCondLst>
                        <p:cond delay="indefinite"/>
                      </p:stCondLst>
                      <p:childTnLst>
                        <p:par>
                          <p:cTn id="981" fill="hold">
                            <p:stCondLst>
                              <p:cond delay="0"/>
                            </p:stCondLst>
                            <p:childTnLst>
                              <p:par>
                                <p:cTn id="98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9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984" dur="80"/>
                                        <p:tgtEl>
                                          <p:spTgt spid="12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985" dur="80"/>
                                        <p:tgtEl>
                                          <p:spTgt spid="12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6" dur="80"/>
                                        <p:tgtEl>
                                          <p:spTgt spid="12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7" fill="hold">
                      <p:stCondLst>
                        <p:cond delay="indefinite"/>
                      </p:stCondLst>
                      <p:childTnLst>
                        <p:par>
                          <p:cTn id="988" fill="hold">
                            <p:stCondLst>
                              <p:cond delay="0"/>
                            </p:stCondLst>
                            <p:childTnLst>
                              <p:par>
                                <p:cTn id="989" presetID="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1" dur="500" fill="hold"/>
                                        <p:tgtEl>
                                          <p:spTgt spid="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2" dur="500" fill="hold"/>
                                        <p:tgtEl>
                                          <p:spTgt spid="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3" presetID="2" presetClass="entr" fill="hold" nodeType="with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5" dur="500" fill="hold"/>
                                        <p:tgtEl>
                                          <p:spTgt spid="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6" dur="500" fill="hold"/>
                                        <p:tgtEl>
                                          <p:spTgt spid="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7" fill="hold">
                      <p:stCondLst>
                        <p:cond delay="indefinite"/>
                      </p:stCondLst>
                      <p:childTnLst>
                        <p:par>
                          <p:cTn id="998" fill="hold">
                            <p:stCondLst>
                              <p:cond delay="0"/>
                            </p:stCondLst>
                            <p:childTnLst>
                              <p:par>
                                <p:cTn id="999" presetID="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1" dur="500" fill="hold"/>
                                        <p:tgtEl>
                                          <p:spTgt spid="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2" dur="500" fill="hold"/>
                                        <p:tgtEl>
                                          <p:spTgt spid="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3" fill="hold">
                      <p:stCondLst>
                        <p:cond delay="indefinite"/>
                      </p:stCondLst>
                      <p:childTnLst>
                        <p:par>
                          <p:cTn id="1004" fill="hold">
                            <p:stCondLst>
                              <p:cond delay="0"/>
                            </p:stCondLst>
                            <p:childTnLst>
                              <p:par>
                                <p:cTn id="100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0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007" dur="80"/>
                                        <p:tgtEl>
                                          <p:spTgt spid="12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008" dur="80"/>
                                        <p:tgtEl>
                                          <p:spTgt spid="12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9" dur="80"/>
                                        <p:tgtEl>
                                          <p:spTgt spid="12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0" fill="hold">
                      <p:stCondLst>
                        <p:cond delay="indefinite"/>
                      </p:stCondLst>
                      <p:childTnLst>
                        <p:par>
                          <p:cTn id="1011" fill="hold">
                            <p:stCondLst>
                              <p:cond delay="0"/>
                            </p:stCondLst>
                            <p:childTnLst>
                              <p:par>
                                <p:cTn id="101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4" fill="hold">
                            <p:stCondLst>
                              <p:cond delay="0"/>
                            </p:stCondLst>
                            <p:childTnLst>
                              <p:par>
                                <p:cTn id="1015" presetID="56" presetClass="path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007 2.96296E-006 L -0.51736 0.21065 E">
                                      <p:cBhvr>
                                        <p:cTn id="1016" dur="2000" fill="hold"/>
                                        <p:tgtEl>
                                          <p:spTgt spid="1297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7" fill="hold">
                      <p:stCondLst>
                        <p:cond delay="indefinite"/>
                      </p:stCondLst>
                      <p:childTnLst>
                        <p:par>
                          <p:cTn id="1018" fill="hold">
                            <p:stCondLst>
                              <p:cond delay="0"/>
                            </p:stCondLst>
                            <p:childTnLst>
                              <p:par>
                                <p:cTn id="1019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021" dur="500"/>
                                        <p:tgtEl>
                                          <p:spTgt spid="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2" fill="hold">
                      <p:stCondLst>
                        <p:cond delay="indefinite"/>
                      </p:stCondLst>
                      <p:childTnLst>
                        <p:par>
                          <p:cTn id="1023" fill="hold">
                            <p:stCondLst>
                              <p:cond delay="0"/>
                            </p:stCondLst>
                            <p:childTnLst>
                              <p:par>
                                <p:cTn id="102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0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026" dur="80"/>
                                        <p:tgtEl>
                                          <p:spTgt spid="12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027" dur="80"/>
                                        <p:tgtEl>
                                          <p:spTgt spid="12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8" dur="80"/>
                                        <p:tgtEl>
                                          <p:spTgt spid="12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9" fill="hold">
                      <p:stCondLst>
                        <p:cond delay="indefinite"/>
                      </p:stCondLst>
                      <p:childTnLst>
                        <p:par>
                          <p:cTn id="1030" fill="hold">
                            <p:stCondLst>
                              <p:cond delay="0"/>
                            </p:stCondLst>
                            <p:childTnLst>
                              <p:par>
                                <p:cTn id="103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0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033" dur="80"/>
                                        <p:tgtEl>
                                          <p:spTgt spid="12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034" dur="80"/>
                                        <p:tgtEl>
                                          <p:spTgt spid="12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5" dur="80"/>
                                        <p:tgtEl>
                                          <p:spTgt spid="12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6" fill="hold">
                      <p:stCondLst>
                        <p:cond delay="indefinite"/>
                      </p:stCondLst>
                      <p:childTnLst>
                        <p:par>
                          <p:cTn id="1037" fill="hold">
                            <p:stCondLst>
                              <p:cond delay="0"/>
                            </p:stCondLst>
                            <p:childTnLst>
                              <p:par>
                                <p:cTn id="1038" presetID="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0" dur="500" fill="hold"/>
                                        <p:tgtEl>
                                          <p:spTgt spid="1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1" dur="500" fill="hold"/>
                                        <p:tgtEl>
                                          <p:spTgt spid="1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2" fill="hold">
                      <p:stCondLst>
                        <p:cond delay="indefinite"/>
                      </p:stCondLst>
                      <p:childTnLst>
                        <p:par>
                          <p:cTn id="1043" fill="hold">
                            <p:stCondLst>
                              <p:cond delay="0"/>
                            </p:stCondLst>
                            <p:childTnLst>
                              <p:par>
                                <p:cTn id="104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0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046" dur="80"/>
                                        <p:tgtEl>
                                          <p:spTgt spid="12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047" dur="80"/>
                                        <p:tgtEl>
                                          <p:spTgt spid="12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1,-92,-13)"/>
                                          </p:val>
                                        </p:tav>
                                        <p:tav tm="50000">
                                          <p:val>
                                            <p:strVal val="rgb(-74,88,-114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8" dur="80"/>
                                        <p:tgtEl>
                                          <p:spTgt spid="12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Text Box 6"/>
          <p:cNvSpPr/>
          <p:nvPr/>
        </p:nvSpPr>
        <p:spPr>
          <a:xfrm>
            <a:off x="927000" y="2604960"/>
            <a:ext cx="72802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Its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equation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is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y = x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+ 2x - 3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99" name="Text Box 4"/>
          <p:cNvSpPr/>
          <p:nvPr/>
        </p:nvSpPr>
        <p:spPr>
          <a:xfrm>
            <a:off x="882720" y="1873080"/>
            <a:ext cx="826128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The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parabola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shown here is the graph of the function f defined  by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f(x) = x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+ 2x - 3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300" name="Picture 8"/>
          <p:cNvPicPr/>
          <p:nvPr/>
        </p:nvPicPr>
        <p:blipFill>
          <a:blip r:embed="rId1"/>
          <a:srcRect l="20953" t="15832" r="45174" b="35418"/>
          <a:stretch/>
        </p:blipFill>
        <p:spPr>
          <a:xfrm>
            <a:off x="5013360" y="3063960"/>
            <a:ext cx="4130640" cy="3565440"/>
          </a:xfrm>
          <a:prstGeom prst="rect">
            <a:avLst/>
          </a:prstGeom>
          <a:noFill/>
          <a:ln w="50760">
            <a:solidFill>
              <a:srgbClr val="7F7F7F"/>
            </a:solidFill>
            <a:miter/>
          </a:ln>
        </p:spPr>
      </p:pic>
      <p:sp>
        <p:nvSpPr>
          <p:cNvPr id="1301" name="TextBox 12"/>
          <p:cNvSpPr/>
          <p:nvPr/>
        </p:nvSpPr>
        <p:spPr>
          <a:xfrm>
            <a:off x="1666080" y="666720"/>
            <a:ext cx="564660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Graph of Quadratic Function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302" name="Text Box 6"/>
          <p:cNvSpPr/>
          <p:nvPr/>
        </p:nvSpPr>
        <p:spPr>
          <a:xfrm>
            <a:off x="882720" y="3021120"/>
            <a:ext cx="4086000" cy="383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3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From the graph we can see </a:t>
            </a:r>
            <a:endParaRPr lang="en-US" sz="2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marL="343080" indent="-343080">
              <a:lnSpc>
                <a:spcPct val="100000"/>
              </a:lnSpc>
              <a:spcBef>
                <a:spcPts val="1375"/>
              </a:spcBef>
              <a:buClr>
                <a:srgbClr val="FFFFFF"/>
              </a:buClr>
              <a:buFont typeface="Comic Sans MS"/>
              <a:buAutoNum type="romanLcParenR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f(x) = 0 the roots are </a:t>
            </a:r>
            <a:r>
              <a:rPr lang="en-GB" sz="2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at</a:t>
            </a:r>
            <a:endParaRPr lang="en-US" sz="2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00000"/>
              </a:lnSpc>
              <a:spcBef>
                <a:spcPts val="13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     </a:t>
            </a:r>
            <a:r>
              <a:rPr lang="en-GB" sz="2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 = -3 </a:t>
            </a:r>
            <a:r>
              <a:rPr lang="en-GB" sz="2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and </a:t>
            </a:r>
            <a:r>
              <a:rPr lang="en-GB" sz="2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 = 1</a:t>
            </a:r>
            <a:endParaRPr lang="en-US" sz="2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marL="343080" indent="-343080">
              <a:lnSpc>
                <a:spcPct val="100000"/>
              </a:lnSpc>
              <a:spcBef>
                <a:spcPts val="1375"/>
              </a:spcBef>
              <a:buClr>
                <a:srgbClr val="FFFF00"/>
              </a:buClr>
              <a:buFont typeface="Comic Sans MS"/>
              <a:buAutoNum type="romanLcParenR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The </a:t>
            </a:r>
            <a:r>
              <a:rPr lang="en-GB" sz="2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axis of symmetry          </a:t>
            </a:r>
            <a:r>
              <a:rPr lang="en-GB" sz="2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is half way between roots The </a:t>
            </a:r>
            <a:r>
              <a:rPr lang="en-GB" sz="2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line</a:t>
            </a:r>
            <a:r>
              <a:rPr lang="en-GB" sz="2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lang="en-GB" sz="2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 = -1 </a:t>
            </a:r>
            <a:endParaRPr lang="en-US" sz="2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marL="343080" indent="-343080">
              <a:lnSpc>
                <a:spcPct val="100000"/>
              </a:lnSpc>
              <a:spcBef>
                <a:spcPts val="1375"/>
              </a:spcBef>
              <a:buClr>
                <a:srgbClr val="FFFFFF"/>
              </a:buClr>
              <a:buFont typeface="Comic Sans MS"/>
              <a:buAutoNum type="romanLcParenR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Minimum Turning Point </a:t>
            </a:r>
            <a:r>
              <a:rPr lang="en-GB" sz="2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of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f(x)</a:t>
            </a:r>
            <a:r>
              <a:rPr lang="en-GB" sz="2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is half way between roots         </a:t>
            </a:r>
            <a:r>
              <a:rPr lang="en-GB" sz="2200" b="0" u="none" strike="noStrike">
                <a:solidFill>
                  <a:srgbClr val="FFFF00"/>
                </a:solidFill>
                <a:effectLst/>
                <a:uFillTx/>
                <a:latin typeface="Wingdings"/>
                <a:ea typeface="Wingdings"/>
              </a:rPr>
              <a:t></a:t>
            </a:r>
            <a:r>
              <a:rPr lang="en-GB" sz="2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  (-1,-4)</a:t>
            </a:r>
            <a:endParaRPr lang="en-US" sz="2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303" name="Cloud 15"/>
          <p:cNvSpPr/>
          <p:nvPr/>
        </p:nvSpPr>
        <p:spPr>
          <a:xfrm>
            <a:off x="660240" y="-504720"/>
            <a:ext cx="7290000" cy="3242520"/>
          </a:xfrm>
          <a:custGeom>
            <a:avLst/>
            <a:gdLst>
              <a:gd name="textAreaLeft" fmla="*/ 1004760 w 7290000"/>
              <a:gd name="textAreaRight" fmla="*/ 5766840 w 7290000"/>
              <a:gd name="textAreaTop" fmla="*/ 489600 h 3242520"/>
              <a:gd name="textAreaBottom" fmla="*/ 2602800 h 3242520"/>
              <a:gd name="GluePoint1X" fmla="*/ 7283725 w 43200"/>
              <a:gd name="GluePoint1Y" fmla="*/ 1616075 h 43200"/>
              <a:gd name="GluePoint2X" fmla="*/ 3644900 w 43200"/>
              <a:gd name="GluePoint2Y" fmla="*/ 3228708 h 43200"/>
              <a:gd name="GluePoint3X" fmla="*/ 22612 w 43200"/>
              <a:gd name="GluePoint3Y" fmla="*/ 1616075 h 43200"/>
              <a:gd name="GluePoint4X" fmla="*/ 3644900 w 43200"/>
              <a:gd name="GluePoint4Y" fmla="*/ 184801 h 432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43200" h="43200">
                <a:moveTo>
                  <a:pt x="3900" y="14370"/>
                </a:moveTo>
                <a:lnTo>
                  <a:pt x="3900" y="14370"/>
                </a:lnTo>
                <a:arcTo wR="6753" hR="9190" stAng="10170548" swAng="7427171"/>
                <a:lnTo>
                  <a:pt x="14005" y="5202"/>
                </a:lnTo>
                <a:arcTo wR="5333" hR="7267" stAng="-8646226" swAng="5396752"/>
                <a:lnTo>
                  <a:pt x="22456" y="3432"/>
                </a:lnTo>
                <a:arcTo wR="4365" hR="5945" stAng="-8748310" swAng="5983216"/>
                <a:lnTo>
                  <a:pt x="29833" y="2481"/>
                </a:lnTo>
                <a:arcTo wR="4857" hR="6595" stAng="-7859247" swAng="7034694"/>
                <a:lnTo>
                  <a:pt x="38318" y="5576"/>
                </a:lnTo>
                <a:arcTo wR="5333" hR="7273" stAng="-4722629" swAng="6541720"/>
                <a:lnTo>
                  <a:pt x="41818" y="15460"/>
                </a:lnTo>
                <a:arcTo wR="6775" hR="9220" stAng="-2776007" swAng="7816113"/>
                <a:lnTo>
                  <a:pt x="37404" y="30203"/>
                </a:lnTo>
                <a:arcTo wR="5785" hR="7867" stAng="37436" swAng="6841911"/>
                <a:lnTo>
                  <a:pt x="28556" y="36813"/>
                </a:lnTo>
                <a:arcTo wR="6752" hR="9215" stAng="1346980" swAng="6910786"/>
                <a:lnTo>
                  <a:pt x="16480" y="39264"/>
                </a:lnTo>
                <a:arcTo wR="7720" hR="10543" stAng="3974661" swAng="4542738"/>
                <a:lnTo>
                  <a:pt x="5804" y="35470"/>
                </a:lnTo>
                <a:arcTo wR="4360" hR="5918" stAng="5103633" swAng="8804007"/>
                <a:lnTo>
                  <a:pt x="2113" y="25548"/>
                </a:lnTo>
                <a:arcTo wR="4345" hR="5945" stAng="6790459" swAng="9150775"/>
                <a:close/>
              </a:path>
              <a:path fill="none" w="43200" h="43200">
                <a:moveTo>
                  <a:pt x="4693" y="26177"/>
                </a:moveTo>
                <a:lnTo>
                  <a:pt x="4693" y="26177"/>
                </a:lnTo>
                <a:arcTo wR="4345" hR="5945" stAng="5204745" swAng="1585714"/>
                <a:moveTo>
                  <a:pt x="6928" y="34899"/>
                </a:moveTo>
                <a:lnTo>
                  <a:pt x="6928" y="34899"/>
                </a:lnTo>
                <a:arcTo wR="4360" hR="5918" stAng="4416323" swAng="686679"/>
                <a:moveTo>
                  <a:pt x="16478" y="39090"/>
                </a:moveTo>
                <a:lnTo>
                  <a:pt x="16478" y="39090"/>
                </a:lnTo>
                <a:arcTo wR="6752" hR="9215" stAng="8257461" swAng="844950"/>
                <a:moveTo>
                  <a:pt x="28827" y="34751"/>
                </a:moveTo>
                <a:lnTo>
                  <a:pt x="28827" y="34751"/>
                </a:lnTo>
                <a:arcTo wR="6752" hR="9215" stAng="387139" swAng="959841"/>
                <a:moveTo>
                  <a:pt x="34129" y="22954"/>
                </a:moveTo>
                <a:lnTo>
                  <a:pt x="34129" y="22954"/>
                </a:lnTo>
                <a:arcTo wR="5785" hR="7867" stAng="-4217785" swAng="4255228"/>
                <a:moveTo>
                  <a:pt x="41798" y="15354"/>
                </a:moveTo>
                <a:lnTo>
                  <a:pt x="41798" y="15354"/>
                </a:lnTo>
                <a:arcTo wR="5333" hR="7273" stAng="1819091" swAng="1665385"/>
                <a:moveTo>
                  <a:pt x="38324" y="5426"/>
                </a:moveTo>
                <a:lnTo>
                  <a:pt x="38324" y="5426"/>
                </a:lnTo>
                <a:arcTo wR="4857" hR="6595" stAng="-824553" swAng="891799"/>
                <a:moveTo>
                  <a:pt x="29078" y="3952"/>
                </a:moveTo>
                <a:lnTo>
                  <a:pt x="29078" y="3952"/>
                </a:lnTo>
                <a:arcTo wR="4857" hR="6595" stAng="-8950828" swAng="1091979"/>
                <a:moveTo>
                  <a:pt x="22141" y="4720"/>
                </a:moveTo>
                <a:lnTo>
                  <a:pt x="22141" y="4720"/>
                </a:lnTo>
                <a:arcTo wR="4365" hR="5945" stAng="-9809519" swAng="1061209"/>
                <a:moveTo>
                  <a:pt x="14000" y="5192"/>
                </a:moveTo>
                <a:lnTo>
                  <a:pt x="14000" y="5192"/>
                </a:lnTo>
                <a:arcTo wR="6753" hR="9190" stAng="-4002280" swAng="739132"/>
                <a:moveTo>
                  <a:pt x="4127" y="15789"/>
                </a:moveTo>
                <a:lnTo>
                  <a:pt x="4127" y="15789"/>
                </a:lnTo>
                <a:arcTo wR="6753" hR="9190" stAng="9459493" swAng="711644"/>
              </a:path>
            </a:pathLst>
          </a:custGeom>
          <a:solidFill>
            <a:srgbClr val="4D4D4D"/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 function of the form        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f(x) = ax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+ bx +c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 ≠ 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is called a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quadratic function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and its graph is a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parabola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with equation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y = ax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+ bx + c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304" name="Oval 7"/>
          <p:cNvSpPr/>
          <p:nvPr/>
        </p:nvSpPr>
        <p:spPr>
          <a:xfrm>
            <a:off x="6278400" y="4694400"/>
            <a:ext cx="144720" cy="144360"/>
          </a:xfrm>
          <a:prstGeom prst="ellipse">
            <a:avLst/>
          </a:prstGeom>
          <a:solidFill>
            <a:srgbClr val="FF0000"/>
          </a:solidFill>
          <a:ln w="38160">
            <a:solidFill>
              <a:srgbClr val="00003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305" name="Straight Connector 11"/>
          <p:cNvSpPr/>
          <p:nvPr/>
        </p:nvSpPr>
        <p:spPr>
          <a:xfrm flipH="1" flipV="1">
            <a:off x="7394040" y="3017520"/>
            <a:ext cx="16200" cy="3600360"/>
          </a:xfrm>
          <a:prstGeom prst="line">
            <a:avLst/>
          </a:prstGeom>
          <a:ln w="28440">
            <a:solidFill>
              <a:srgbClr val="000033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306" name="Oval 14"/>
          <p:cNvSpPr/>
          <p:nvPr/>
        </p:nvSpPr>
        <p:spPr>
          <a:xfrm>
            <a:off x="8397720" y="4694400"/>
            <a:ext cx="142920" cy="144360"/>
          </a:xfrm>
          <a:prstGeom prst="ellipse">
            <a:avLst/>
          </a:prstGeom>
          <a:solidFill>
            <a:srgbClr val="FF0000"/>
          </a:solidFill>
          <a:ln w="38160">
            <a:solidFill>
              <a:srgbClr val="00003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307" name="Oval 9"/>
          <p:cNvSpPr/>
          <p:nvPr/>
        </p:nvSpPr>
        <p:spPr>
          <a:xfrm>
            <a:off x="7331040" y="6111720"/>
            <a:ext cx="142920" cy="142920"/>
          </a:xfrm>
          <a:prstGeom prst="ellipse">
            <a:avLst/>
          </a:prstGeom>
          <a:solidFill>
            <a:srgbClr val="FF0000"/>
          </a:solidFill>
          <a:ln w="38160">
            <a:solidFill>
              <a:srgbClr val="00003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049" dur="indefinite" restart="never" nodeType="tmRoot">
          <p:childTnLst>
            <p:seq>
              <p:cTn id="1050" dur="indefinite" nodeType="mainSeq">
                <p:childTnLst>
                  <p:par>
                    <p:cTn id="1051" fill="hold">
                      <p:stCondLst>
                        <p:cond delay="indefinite"/>
                      </p:stCondLst>
                      <p:childTnLst>
                        <p:par>
                          <p:cTn id="1052" fill="hold">
                            <p:stCondLst>
                              <p:cond delay="0"/>
                            </p:stCondLst>
                            <p:childTnLst>
                              <p:par>
                                <p:cTn id="1053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0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055" dur="80"/>
                                        <p:tgtEl>
                                          <p:spTgt spid="1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056" dur="80"/>
                                        <p:tgtEl>
                                          <p:spTgt spid="1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7" dur="80"/>
                                        <p:tgtEl>
                                          <p:spTgt spid="1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8" fill="hold">
                      <p:stCondLst>
                        <p:cond delay="indefinite"/>
                      </p:stCondLst>
                      <p:childTnLst>
                        <p:par>
                          <p:cTn id="1059" fill="hold">
                            <p:stCondLst>
                              <p:cond delay="0"/>
                            </p:stCondLst>
                            <p:childTnLst>
                              <p:par>
                                <p:cTn id="106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0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062" dur="80"/>
                                        <p:tgtEl>
                                          <p:spTgt spid="1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063" dur="80"/>
                                        <p:tgtEl>
                                          <p:spTgt spid="1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4" dur="80"/>
                                        <p:tgtEl>
                                          <p:spTgt spid="1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5" fill="hold">
                      <p:stCondLst>
                        <p:cond delay="indefinite"/>
                      </p:stCondLst>
                      <p:childTnLst>
                        <p:par>
                          <p:cTn id="1066" fill="hold">
                            <p:stCondLst>
                              <p:cond delay="0"/>
                            </p:stCondLst>
                            <p:childTnLst>
                              <p:par>
                                <p:cTn id="106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0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069" dur="80"/>
                                        <p:tgtEl>
                                          <p:spTgt spid="1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070" dur="80"/>
                                        <p:tgtEl>
                                          <p:spTgt spid="1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1" dur="80"/>
                                        <p:tgtEl>
                                          <p:spTgt spid="1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2" fill="hold">
                      <p:stCondLst>
                        <p:cond delay="indefinite"/>
                      </p:stCondLst>
                      <p:childTnLst>
                        <p:par>
                          <p:cTn id="1073" fill="hold">
                            <p:stCondLst>
                              <p:cond delay="0"/>
                            </p:stCondLst>
                            <p:childTnLst>
                              <p:par>
                                <p:cTn id="107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0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076" dur="80"/>
                                        <p:tgtEl>
                                          <p:spTgt spid="1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077" dur="80"/>
                                        <p:tgtEl>
                                          <p:spTgt spid="1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8" dur="80"/>
                                        <p:tgtEl>
                                          <p:spTgt spid="1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9" fill="hold">
                      <p:stCondLst>
                        <p:cond delay="indefinite"/>
                      </p:stCondLst>
                      <p:childTnLst>
                        <p:par>
                          <p:cTn id="1080" fill="hold">
                            <p:stCondLst>
                              <p:cond delay="0"/>
                            </p:stCondLst>
                            <p:childTnLst>
                              <p:par>
                                <p:cTn id="1081" presetID="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3" dur="500" fill="hold"/>
                                        <p:tgtEl>
                                          <p:spTgt spid="1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4" dur="500" fill="hold"/>
                                        <p:tgtEl>
                                          <p:spTgt spid="1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5" presetID="2" presetClass="entr" fill="hold" nodeType="with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7" dur="500" fill="hold"/>
                                        <p:tgtEl>
                                          <p:spTgt spid="1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8" dur="500" fill="hold"/>
                                        <p:tgtEl>
                                          <p:spTgt spid="1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9" fill="hold">
                      <p:stCondLst>
                        <p:cond delay="indefinite"/>
                      </p:stCondLst>
                      <p:childTnLst>
                        <p:par>
                          <p:cTn id="1090" fill="hold">
                            <p:stCondLst>
                              <p:cond delay="0"/>
                            </p:stCondLst>
                            <p:childTnLst>
                              <p:par>
                                <p:cTn id="109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0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093" dur="80"/>
                                        <p:tgtEl>
                                          <p:spTgt spid="1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094" dur="80"/>
                                        <p:tgtEl>
                                          <p:spTgt spid="1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5" dur="80"/>
                                        <p:tgtEl>
                                          <p:spTgt spid="1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6" fill="hold">
                      <p:stCondLst>
                        <p:cond delay="indefinite"/>
                      </p:stCondLst>
                      <p:childTnLst>
                        <p:par>
                          <p:cTn id="1097" fill="hold">
                            <p:stCondLst>
                              <p:cond delay="0"/>
                            </p:stCondLst>
                            <p:childTnLst>
                              <p:par>
                                <p:cTn id="1098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100" dur="500"/>
                                        <p:tgtEl>
                                          <p:spTgt spid="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1" fill="hold">
                      <p:stCondLst>
                        <p:cond delay="indefinite"/>
                      </p:stCondLst>
                      <p:childTnLst>
                        <p:par>
                          <p:cTn id="1102" fill="hold">
                            <p:stCondLst>
                              <p:cond delay="0"/>
                            </p:stCondLst>
                            <p:childTnLst>
                              <p:par>
                                <p:cTn id="1103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105" dur="80"/>
                                        <p:tgtEl>
                                          <p:spTgt spid="1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106" dur="80"/>
                                        <p:tgtEl>
                                          <p:spTgt spid="1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7" dur="80"/>
                                        <p:tgtEl>
                                          <p:spTgt spid="1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8" fill="hold">
                      <p:stCondLst>
                        <p:cond delay="indefinite"/>
                      </p:stCondLst>
                      <p:childTnLst>
                        <p:par>
                          <p:cTn id="1109" fill="hold">
                            <p:stCondLst>
                              <p:cond delay="0"/>
                            </p:stCondLst>
                            <p:childTnLst>
                              <p:par>
                                <p:cTn id="1110" presetID="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2" dur="500" fill="hold"/>
                                        <p:tgtEl>
                                          <p:spTgt spid="1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3" dur="500" fill="hold"/>
                                        <p:tgtEl>
                                          <p:spTgt spid="1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4" fill="hold">
                      <p:stCondLst>
                        <p:cond delay="indefinite"/>
                      </p:stCondLst>
                      <p:childTnLst>
                        <p:par>
                          <p:cTn id="1115" fill="hold">
                            <p:stCondLst>
                              <p:cond delay="0"/>
                            </p:stCondLst>
                            <p:childTnLst>
                              <p:par>
                                <p:cTn id="1116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118" dur="80"/>
                                        <p:tgtEl>
                                          <p:spTgt spid="13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119" dur="80"/>
                                        <p:tgtEl>
                                          <p:spTgt spid="13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0" dur="80"/>
                                        <p:tgtEl>
                                          <p:spTgt spid="13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1" fill="hold">
                      <p:stCondLst>
                        <p:cond delay="indefinite"/>
                      </p:stCondLst>
                      <p:childTnLst>
                        <p:par>
                          <p:cTn id="1122" fill="hold">
                            <p:stCondLst>
                              <p:cond delay="0"/>
                            </p:stCondLst>
                            <p:childTnLst>
                              <p:par>
                                <p:cTn id="1123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125" dur="80"/>
                                        <p:tgtEl>
                                          <p:spTgt spid="1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126" dur="80"/>
                                        <p:tgtEl>
                                          <p:spTgt spid="1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7" dur="80"/>
                                        <p:tgtEl>
                                          <p:spTgt spid="1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8" fill="hold">
                      <p:stCondLst>
                        <p:cond delay="indefinite"/>
                      </p:stCondLst>
                      <p:childTnLst>
                        <p:par>
                          <p:cTn id="1129" fill="hold">
                            <p:stCondLst>
                              <p:cond delay="0"/>
                            </p:stCondLst>
                            <p:childTnLst>
                              <p:par>
                                <p:cTn id="113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132" dur="80"/>
                                        <p:tgtEl>
                                          <p:spTgt spid="1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133" dur="80"/>
                                        <p:tgtEl>
                                          <p:spTgt spid="1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4" dur="80"/>
                                        <p:tgtEl>
                                          <p:spTgt spid="1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Rectangle 11"/>
          <p:cNvSpPr/>
          <p:nvPr/>
        </p:nvSpPr>
        <p:spPr>
          <a:xfrm>
            <a:off x="1060560" y="449280"/>
            <a:ext cx="720072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lnSpc>
                <a:spcPct val="100000"/>
              </a:lnSpc>
              <a:spcBef>
                <a:spcPts val="22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Sketching 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22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Quadratic Functions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309" name="Text Box 3"/>
          <p:cNvSpPr/>
          <p:nvPr/>
        </p:nvSpPr>
        <p:spPr>
          <a:xfrm>
            <a:off x="898560" y="1935000"/>
            <a:ext cx="79563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Example : Sketch  f(x) = x</a:t>
            </a:r>
            <a:r>
              <a:rPr lang="en-GB" sz="28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      { -3 ≤ x ≤ 3 }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310" name="Text Box 4"/>
          <p:cNvSpPr/>
          <p:nvPr/>
        </p:nvSpPr>
        <p:spPr>
          <a:xfrm>
            <a:off x="1055520" y="2647800"/>
            <a:ext cx="21607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Make a table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311" name=""/>
          <p:cNvGraphicFramePr/>
          <p:nvPr/>
        </p:nvGraphicFramePr>
        <p:xfrm>
          <a:off x="1951200" y="3362400"/>
          <a:ext cx="6095880" cy="914400"/>
        </p:xfrm>
        <a:graphic>
          <a:graphicData uri="http://schemas.openxmlformats.org/drawingml/2006/table">
            <a:tbl>
              <a:tblPr/>
              <a:tblGrid>
                <a:gridCol w="761760"/>
                <a:gridCol w="762120"/>
                <a:gridCol w="762120"/>
                <a:gridCol w="761760"/>
                <a:gridCol w="762120"/>
                <a:gridCol w="762120"/>
                <a:gridCol w="761760"/>
                <a:gridCol w="762120"/>
              </a:tblGrid>
              <a:tr h="459720">
                <a:tc>
                  <a:txBody>
                    <a:bodyPr lIns="90000" tIns="46800" rIns="90000" bIns="468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GB" sz="2400" b="1" u="none" strike="noStrike">
                          <a:solidFill>
                            <a:srgbClr val="FFFF00"/>
                          </a:solidFill>
                          <a:effectLst/>
                          <a:uFillTx/>
                          <a:latin typeface="Comic Sans MS"/>
                        </a:rPr>
                        <a:t>x</a:t>
                      </a: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GB" sz="2400" b="1" u="none" strike="noStrike">
                          <a:solidFill>
                            <a:srgbClr val="FFFFFF"/>
                          </a:solidFill>
                          <a:effectLst/>
                          <a:uFillTx/>
                          <a:latin typeface="Comic Sans MS"/>
                        </a:rPr>
                        <a:t>-3</a:t>
                      </a: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GB" sz="2400" b="1" u="none" strike="noStrike">
                          <a:solidFill>
                            <a:srgbClr val="FFFFFF"/>
                          </a:solidFill>
                          <a:effectLst/>
                          <a:uFillTx/>
                          <a:latin typeface="Comic Sans MS"/>
                        </a:rPr>
                        <a:t>-2</a:t>
                      </a: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GB" sz="2400" b="1" u="none" strike="noStrike">
                          <a:solidFill>
                            <a:srgbClr val="FFFFFF"/>
                          </a:solidFill>
                          <a:effectLst/>
                          <a:uFillTx/>
                          <a:latin typeface="Comic Sans MS"/>
                        </a:rPr>
                        <a:t>-1</a:t>
                      </a: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GB" sz="2400" b="1" u="none" strike="noStrike">
                          <a:solidFill>
                            <a:srgbClr val="FFFFFF"/>
                          </a:solidFill>
                          <a:effectLst/>
                          <a:uFillTx/>
                          <a:latin typeface="Comic Sans MS"/>
                        </a:rPr>
                        <a:t>0</a:t>
                      </a: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GB" sz="2400" b="1" u="none" strike="noStrike">
                          <a:solidFill>
                            <a:srgbClr val="FFFFFF"/>
                          </a:solidFill>
                          <a:effectLst/>
                          <a:uFillTx/>
                          <a:latin typeface="Comic Sans MS"/>
                        </a:rPr>
                        <a:t>1</a:t>
                      </a: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GB" sz="2400" b="1" u="none" strike="noStrike">
                          <a:solidFill>
                            <a:srgbClr val="FFFFFF"/>
                          </a:solidFill>
                          <a:effectLst/>
                          <a:uFillTx/>
                          <a:latin typeface="Comic Sans MS"/>
                        </a:rPr>
                        <a:t>2</a:t>
                      </a: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GB" sz="2400" b="1" u="none" strike="noStrike">
                          <a:solidFill>
                            <a:srgbClr val="FFFFFF"/>
                          </a:solidFill>
                          <a:effectLst/>
                          <a:uFillTx/>
                          <a:latin typeface="Comic Sans MS"/>
                        </a:rPr>
                        <a:t>3</a:t>
                      </a: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459720">
                <a:tc>
                  <a:txBody>
                    <a:bodyPr lIns="90000" tIns="46800" rIns="90000" bIns="468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GB" sz="2400" b="0" u="none" strike="noStrike">
                          <a:solidFill>
                            <a:srgbClr val="FFFF00"/>
                          </a:solidFill>
                          <a:effectLst/>
                          <a:uFillTx/>
                          <a:latin typeface="Comic Sans MS"/>
                        </a:rPr>
                        <a:t>y</a:t>
                      </a: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312" name="TextBox 24"/>
          <p:cNvSpPr/>
          <p:nvPr/>
        </p:nvSpPr>
        <p:spPr>
          <a:xfrm>
            <a:off x="2972520" y="3825720"/>
            <a:ext cx="3668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9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313" name="TextBox 25"/>
          <p:cNvSpPr/>
          <p:nvPr/>
        </p:nvSpPr>
        <p:spPr>
          <a:xfrm>
            <a:off x="3726360" y="3825720"/>
            <a:ext cx="3668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4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314" name="TextBox 26"/>
          <p:cNvSpPr/>
          <p:nvPr/>
        </p:nvSpPr>
        <p:spPr>
          <a:xfrm>
            <a:off x="4480560" y="3825720"/>
            <a:ext cx="3668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1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315" name="TextBox 28"/>
          <p:cNvSpPr/>
          <p:nvPr/>
        </p:nvSpPr>
        <p:spPr>
          <a:xfrm>
            <a:off x="5235480" y="3825720"/>
            <a:ext cx="3668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316" name="TextBox 36"/>
          <p:cNvSpPr/>
          <p:nvPr/>
        </p:nvSpPr>
        <p:spPr>
          <a:xfrm>
            <a:off x="5989320" y="3825720"/>
            <a:ext cx="3668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1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317" name="TextBox 37"/>
          <p:cNvSpPr/>
          <p:nvPr/>
        </p:nvSpPr>
        <p:spPr>
          <a:xfrm>
            <a:off x="6744240" y="3825720"/>
            <a:ext cx="3668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4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318" name="TextBox 40"/>
          <p:cNvSpPr/>
          <p:nvPr/>
        </p:nvSpPr>
        <p:spPr>
          <a:xfrm>
            <a:off x="7498440" y="3825720"/>
            <a:ext cx="3668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9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35" dur="indefinite" restart="never" nodeType="tmRoot">
          <p:childTnLst>
            <p:seq>
              <p:cTn id="1136" dur="indefinite" nodeType="mainSeq">
                <p:childTnLst>
                  <p:par>
                    <p:cTn id="1137" fill="hold">
                      <p:stCondLst>
                        <p:cond delay="indefinite"/>
                      </p:stCondLst>
                      <p:childTnLst>
                        <p:par>
                          <p:cTn id="1138" fill="hold">
                            <p:stCondLst>
                              <p:cond delay="0"/>
                            </p:stCondLst>
                            <p:childTnLst>
                              <p:par>
                                <p:cTn id="113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141" dur="500"/>
                                        <p:tgtEl>
                                          <p:spTgt spid="1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2" fill="hold">
                      <p:stCondLst>
                        <p:cond delay="indefinite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146" dur="500"/>
                                        <p:tgtEl>
                                          <p:spTgt spid="1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7" fill="hold">
                      <p:stCondLst>
                        <p:cond delay="indefinite"/>
                      </p:stCondLst>
                      <p:childTnLst>
                        <p:par>
                          <p:cTn id="1148" fill="hold">
                            <p:stCondLst>
                              <p:cond delay="0"/>
                            </p:stCondLst>
                            <p:childTnLst>
                              <p:par>
                                <p:cTn id="114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151" dur="80"/>
                                        <p:tgtEl>
                                          <p:spTgt spid="13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152" dur="80"/>
                                        <p:tgtEl>
                                          <p:spTgt spid="13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3" dur="80"/>
                                        <p:tgtEl>
                                          <p:spTgt spid="13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4" fill="hold">
                      <p:stCondLst>
                        <p:cond delay="indefinite"/>
                      </p:stCondLst>
                      <p:childTnLst>
                        <p:par>
                          <p:cTn id="1155" fill="hold">
                            <p:stCondLst>
                              <p:cond delay="0"/>
                            </p:stCondLst>
                            <p:childTnLst>
                              <p:par>
                                <p:cTn id="1156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158" dur="80"/>
                                        <p:tgtEl>
                                          <p:spTgt spid="13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159" dur="80"/>
                                        <p:tgtEl>
                                          <p:spTgt spid="13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0" dur="80"/>
                                        <p:tgtEl>
                                          <p:spTgt spid="13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1" fill="hold">
                      <p:stCondLst>
                        <p:cond delay="indefinite"/>
                      </p:stCondLst>
                      <p:childTnLst>
                        <p:par>
                          <p:cTn id="1162" fill="hold">
                            <p:stCondLst>
                              <p:cond delay="0"/>
                            </p:stCondLst>
                            <p:childTnLst>
                              <p:par>
                                <p:cTn id="1163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165" dur="80"/>
                                        <p:tgtEl>
                                          <p:spTgt spid="13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166" dur="80"/>
                                        <p:tgtEl>
                                          <p:spTgt spid="13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7" dur="80"/>
                                        <p:tgtEl>
                                          <p:spTgt spid="13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8" fill="hold">
                      <p:stCondLst>
                        <p:cond delay="indefinite"/>
                      </p:stCondLst>
                      <p:childTnLst>
                        <p:par>
                          <p:cTn id="1169" fill="hold">
                            <p:stCondLst>
                              <p:cond delay="0"/>
                            </p:stCondLst>
                            <p:childTnLst>
                              <p:par>
                                <p:cTn id="117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172" dur="80"/>
                                        <p:tgtEl>
                                          <p:spTgt spid="13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173" dur="80"/>
                                        <p:tgtEl>
                                          <p:spTgt spid="13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4" dur="80"/>
                                        <p:tgtEl>
                                          <p:spTgt spid="13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5" fill="hold">
                      <p:stCondLst>
                        <p:cond delay="indefinite"/>
                      </p:stCondLst>
                      <p:childTnLst>
                        <p:par>
                          <p:cTn id="1176" fill="hold">
                            <p:stCondLst>
                              <p:cond delay="0"/>
                            </p:stCondLst>
                            <p:childTnLst>
                              <p:par>
                                <p:cTn id="117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179" dur="80"/>
                                        <p:tgtEl>
                                          <p:spTgt spid="13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180" dur="80"/>
                                        <p:tgtEl>
                                          <p:spTgt spid="13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1" dur="80"/>
                                        <p:tgtEl>
                                          <p:spTgt spid="13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2" fill="hold">
                      <p:stCondLst>
                        <p:cond delay="indefinite"/>
                      </p:stCondLst>
                      <p:childTnLst>
                        <p:par>
                          <p:cTn id="1183" fill="hold">
                            <p:stCondLst>
                              <p:cond delay="0"/>
                            </p:stCondLst>
                            <p:childTnLst>
                              <p:par>
                                <p:cTn id="118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186" dur="80"/>
                                        <p:tgtEl>
                                          <p:spTgt spid="13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187" dur="80"/>
                                        <p:tgtEl>
                                          <p:spTgt spid="13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8" dur="80"/>
                                        <p:tgtEl>
                                          <p:spTgt spid="13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9" fill="hold">
                      <p:stCondLst>
                        <p:cond delay="indefinite"/>
                      </p:stCondLst>
                      <p:childTnLst>
                        <p:par>
                          <p:cTn id="1190" fill="hold">
                            <p:stCondLst>
                              <p:cond delay="0"/>
                            </p:stCondLst>
                            <p:childTnLst>
                              <p:par>
                                <p:cTn id="119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193" dur="80"/>
                                        <p:tgtEl>
                                          <p:spTgt spid="13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194" dur="80"/>
                                        <p:tgtEl>
                                          <p:spTgt spid="13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5" dur="80"/>
                                        <p:tgtEl>
                                          <p:spTgt spid="13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9" name="Group 2"/>
          <p:cNvGrpSpPr/>
          <p:nvPr/>
        </p:nvGrpSpPr>
        <p:grpSpPr>
          <a:xfrm>
            <a:off x="1689120" y="406440"/>
            <a:ext cx="5657760" cy="5745600"/>
            <a:chOff x="1689120" y="406440"/>
            <a:chExt cx="5657760" cy="5745600"/>
          </a:xfrm>
        </p:grpSpPr>
        <p:grpSp>
          <p:nvGrpSpPr>
            <p:cNvPr id="1320" name="Group 3"/>
            <p:cNvGrpSpPr/>
            <p:nvPr/>
          </p:nvGrpSpPr>
          <p:grpSpPr>
            <a:xfrm>
              <a:off x="1974960" y="977760"/>
              <a:ext cx="4984560" cy="4984920"/>
              <a:chOff x="1974960" y="977760"/>
              <a:chExt cx="4984560" cy="4984920"/>
            </a:xfrm>
          </p:grpSpPr>
          <p:grpSp>
            <p:nvGrpSpPr>
              <p:cNvPr id="1321" name="Group 4"/>
              <p:cNvGrpSpPr/>
              <p:nvPr/>
            </p:nvGrpSpPr>
            <p:grpSpPr>
              <a:xfrm>
                <a:off x="1974960" y="977760"/>
                <a:ext cx="4984560" cy="4984920"/>
                <a:chOff x="1974960" y="977760"/>
                <a:chExt cx="4984560" cy="4984920"/>
              </a:xfrm>
            </p:grpSpPr>
            <p:sp>
              <p:nvSpPr>
                <p:cNvPr id="1322" name="Rectangle 5"/>
                <p:cNvSpPr/>
                <p:nvPr/>
              </p:nvSpPr>
              <p:spPr>
                <a:xfrm>
                  <a:off x="2971800" y="9777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323" name="Rectangle 6"/>
                <p:cNvSpPr/>
                <p:nvPr/>
              </p:nvSpPr>
              <p:spPr>
                <a:xfrm>
                  <a:off x="3220920" y="9777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324" name="Rectangle 7"/>
                <p:cNvSpPr/>
                <p:nvPr/>
              </p:nvSpPr>
              <p:spPr>
                <a:xfrm>
                  <a:off x="3470400" y="9777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325" name="Rectangle 8"/>
                <p:cNvSpPr/>
                <p:nvPr/>
              </p:nvSpPr>
              <p:spPr>
                <a:xfrm>
                  <a:off x="3719520" y="9777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326" name="Rectangle 9"/>
                <p:cNvSpPr/>
                <p:nvPr/>
              </p:nvSpPr>
              <p:spPr>
                <a:xfrm>
                  <a:off x="1974960" y="9777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327" name="Rectangle 10"/>
                <p:cNvSpPr/>
                <p:nvPr/>
              </p:nvSpPr>
              <p:spPr>
                <a:xfrm>
                  <a:off x="2224080" y="9777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328" name="Rectangle 11"/>
                <p:cNvSpPr/>
                <p:nvPr/>
              </p:nvSpPr>
              <p:spPr>
                <a:xfrm>
                  <a:off x="2473200" y="9777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329" name="Rectangle 12"/>
                <p:cNvSpPr/>
                <p:nvPr/>
              </p:nvSpPr>
              <p:spPr>
                <a:xfrm>
                  <a:off x="2722680" y="9777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330" name="Rectangle 13"/>
                <p:cNvSpPr/>
                <p:nvPr/>
              </p:nvSpPr>
              <p:spPr>
                <a:xfrm>
                  <a:off x="3968640" y="9777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331" name="Rectangle 14"/>
                <p:cNvSpPr/>
                <p:nvPr/>
              </p:nvSpPr>
              <p:spPr>
                <a:xfrm>
                  <a:off x="4218120" y="9777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332" name="Rectangle 15"/>
                <p:cNvSpPr/>
                <p:nvPr/>
              </p:nvSpPr>
              <p:spPr>
                <a:xfrm>
                  <a:off x="5464080" y="9777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333" name="Rectangle 16"/>
                <p:cNvSpPr/>
                <p:nvPr/>
              </p:nvSpPr>
              <p:spPr>
                <a:xfrm>
                  <a:off x="5713560" y="9777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334" name="Rectangle 17"/>
                <p:cNvSpPr/>
                <p:nvPr/>
              </p:nvSpPr>
              <p:spPr>
                <a:xfrm>
                  <a:off x="5962680" y="9777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335" name="Rectangle 18"/>
                <p:cNvSpPr/>
                <p:nvPr/>
              </p:nvSpPr>
              <p:spPr>
                <a:xfrm>
                  <a:off x="6211800" y="9777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336" name="Rectangle 19"/>
                <p:cNvSpPr/>
                <p:nvPr/>
              </p:nvSpPr>
              <p:spPr>
                <a:xfrm>
                  <a:off x="4467240" y="9777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337" name="Rectangle 20"/>
                <p:cNvSpPr/>
                <p:nvPr/>
              </p:nvSpPr>
              <p:spPr>
                <a:xfrm>
                  <a:off x="4716360" y="9777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338" name="Rectangle 21"/>
                <p:cNvSpPr/>
                <p:nvPr/>
              </p:nvSpPr>
              <p:spPr>
                <a:xfrm>
                  <a:off x="4965840" y="9777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339" name="Rectangle 22"/>
                <p:cNvSpPr/>
                <p:nvPr/>
              </p:nvSpPr>
              <p:spPr>
                <a:xfrm>
                  <a:off x="5214960" y="9777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340" name="Rectangle 23"/>
                <p:cNvSpPr/>
                <p:nvPr/>
              </p:nvSpPr>
              <p:spPr>
                <a:xfrm>
                  <a:off x="6461280" y="9777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341" name="Rectangle 24"/>
                <p:cNvSpPr/>
                <p:nvPr/>
              </p:nvSpPr>
              <p:spPr>
                <a:xfrm>
                  <a:off x="6710400" y="9777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342" name="Rectangle 25"/>
                <p:cNvSpPr/>
                <p:nvPr/>
              </p:nvSpPr>
              <p:spPr>
                <a:xfrm>
                  <a:off x="2971800" y="12268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343" name="Rectangle 26"/>
                <p:cNvSpPr/>
                <p:nvPr/>
              </p:nvSpPr>
              <p:spPr>
                <a:xfrm>
                  <a:off x="3220920" y="122688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344" name="Rectangle 27"/>
                <p:cNvSpPr/>
                <p:nvPr/>
              </p:nvSpPr>
              <p:spPr>
                <a:xfrm>
                  <a:off x="3470400" y="12268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345" name="Rectangle 28"/>
                <p:cNvSpPr/>
                <p:nvPr/>
              </p:nvSpPr>
              <p:spPr>
                <a:xfrm>
                  <a:off x="3719520" y="12268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346" name="Rectangle 29"/>
                <p:cNvSpPr/>
                <p:nvPr/>
              </p:nvSpPr>
              <p:spPr>
                <a:xfrm>
                  <a:off x="1974960" y="12268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347" name="Rectangle 30"/>
                <p:cNvSpPr/>
                <p:nvPr/>
              </p:nvSpPr>
              <p:spPr>
                <a:xfrm>
                  <a:off x="2224080" y="12268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348" name="Rectangle 31"/>
                <p:cNvSpPr/>
                <p:nvPr/>
              </p:nvSpPr>
              <p:spPr>
                <a:xfrm>
                  <a:off x="2473200" y="122688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349" name="Rectangle 32"/>
                <p:cNvSpPr/>
                <p:nvPr/>
              </p:nvSpPr>
              <p:spPr>
                <a:xfrm>
                  <a:off x="2722680" y="12268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350" name="Rectangle 33"/>
                <p:cNvSpPr/>
                <p:nvPr/>
              </p:nvSpPr>
              <p:spPr>
                <a:xfrm>
                  <a:off x="3968640" y="122688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351" name="Rectangle 34"/>
                <p:cNvSpPr/>
                <p:nvPr/>
              </p:nvSpPr>
              <p:spPr>
                <a:xfrm>
                  <a:off x="4218120" y="12268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352" name="Rectangle 35"/>
                <p:cNvSpPr/>
                <p:nvPr/>
              </p:nvSpPr>
              <p:spPr>
                <a:xfrm>
                  <a:off x="5464080" y="122688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353" name="Rectangle 36"/>
                <p:cNvSpPr/>
                <p:nvPr/>
              </p:nvSpPr>
              <p:spPr>
                <a:xfrm>
                  <a:off x="5713560" y="12268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354" name="Rectangle 37"/>
                <p:cNvSpPr/>
                <p:nvPr/>
              </p:nvSpPr>
              <p:spPr>
                <a:xfrm>
                  <a:off x="5962680" y="12268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355" name="Rectangle 38"/>
                <p:cNvSpPr/>
                <p:nvPr/>
              </p:nvSpPr>
              <p:spPr>
                <a:xfrm>
                  <a:off x="6211800" y="122688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356" name="Rectangle 39"/>
                <p:cNvSpPr/>
                <p:nvPr/>
              </p:nvSpPr>
              <p:spPr>
                <a:xfrm>
                  <a:off x="4467240" y="12268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357" name="Rectangle 40"/>
                <p:cNvSpPr/>
                <p:nvPr/>
              </p:nvSpPr>
              <p:spPr>
                <a:xfrm>
                  <a:off x="4716360" y="122688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358" name="Rectangle 41"/>
                <p:cNvSpPr/>
                <p:nvPr/>
              </p:nvSpPr>
              <p:spPr>
                <a:xfrm>
                  <a:off x="4965840" y="12268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359" name="Rectangle 42"/>
                <p:cNvSpPr/>
                <p:nvPr/>
              </p:nvSpPr>
              <p:spPr>
                <a:xfrm>
                  <a:off x="5214960" y="12268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360" name="Rectangle 43"/>
                <p:cNvSpPr/>
                <p:nvPr/>
              </p:nvSpPr>
              <p:spPr>
                <a:xfrm>
                  <a:off x="6461280" y="12268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361" name="Rectangle 44"/>
                <p:cNvSpPr/>
                <p:nvPr/>
              </p:nvSpPr>
              <p:spPr>
                <a:xfrm>
                  <a:off x="6710400" y="12268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362" name="Rectangle 45"/>
                <p:cNvSpPr/>
                <p:nvPr/>
              </p:nvSpPr>
              <p:spPr>
                <a:xfrm>
                  <a:off x="2971800" y="147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363" name="Rectangle 46"/>
                <p:cNvSpPr/>
                <p:nvPr/>
              </p:nvSpPr>
              <p:spPr>
                <a:xfrm>
                  <a:off x="3220920" y="14763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364" name="Rectangle 47"/>
                <p:cNvSpPr/>
                <p:nvPr/>
              </p:nvSpPr>
              <p:spPr>
                <a:xfrm>
                  <a:off x="3470400" y="147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365" name="Rectangle 48"/>
                <p:cNvSpPr/>
                <p:nvPr/>
              </p:nvSpPr>
              <p:spPr>
                <a:xfrm>
                  <a:off x="3719520" y="147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366" name="Rectangle 49"/>
                <p:cNvSpPr/>
                <p:nvPr/>
              </p:nvSpPr>
              <p:spPr>
                <a:xfrm>
                  <a:off x="1974960" y="147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367" name="Rectangle 50"/>
                <p:cNvSpPr/>
                <p:nvPr/>
              </p:nvSpPr>
              <p:spPr>
                <a:xfrm>
                  <a:off x="2224080" y="147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368" name="Rectangle 51"/>
                <p:cNvSpPr/>
                <p:nvPr/>
              </p:nvSpPr>
              <p:spPr>
                <a:xfrm>
                  <a:off x="2473200" y="14763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369" name="Rectangle 52"/>
                <p:cNvSpPr/>
                <p:nvPr/>
              </p:nvSpPr>
              <p:spPr>
                <a:xfrm>
                  <a:off x="2722680" y="147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370" name="Rectangle 53"/>
                <p:cNvSpPr/>
                <p:nvPr/>
              </p:nvSpPr>
              <p:spPr>
                <a:xfrm>
                  <a:off x="3968640" y="14763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371" name="Rectangle 54"/>
                <p:cNvSpPr/>
                <p:nvPr/>
              </p:nvSpPr>
              <p:spPr>
                <a:xfrm>
                  <a:off x="4218120" y="147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372" name="Rectangle 55"/>
                <p:cNvSpPr/>
                <p:nvPr/>
              </p:nvSpPr>
              <p:spPr>
                <a:xfrm>
                  <a:off x="5464080" y="14763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373" name="Rectangle 56"/>
                <p:cNvSpPr/>
                <p:nvPr/>
              </p:nvSpPr>
              <p:spPr>
                <a:xfrm>
                  <a:off x="5713560" y="147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374" name="Rectangle 57"/>
                <p:cNvSpPr/>
                <p:nvPr/>
              </p:nvSpPr>
              <p:spPr>
                <a:xfrm>
                  <a:off x="5962680" y="147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375" name="Rectangle 58"/>
                <p:cNvSpPr/>
                <p:nvPr/>
              </p:nvSpPr>
              <p:spPr>
                <a:xfrm>
                  <a:off x="6211800" y="14763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376" name="Rectangle 59"/>
                <p:cNvSpPr/>
                <p:nvPr/>
              </p:nvSpPr>
              <p:spPr>
                <a:xfrm>
                  <a:off x="4467240" y="147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377" name="Rectangle 60"/>
                <p:cNvSpPr/>
                <p:nvPr/>
              </p:nvSpPr>
              <p:spPr>
                <a:xfrm>
                  <a:off x="4716360" y="14763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378" name="Rectangle 61"/>
                <p:cNvSpPr/>
                <p:nvPr/>
              </p:nvSpPr>
              <p:spPr>
                <a:xfrm>
                  <a:off x="4965840" y="147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379" name="Rectangle 62"/>
                <p:cNvSpPr/>
                <p:nvPr/>
              </p:nvSpPr>
              <p:spPr>
                <a:xfrm>
                  <a:off x="5214960" y="147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380" name="Rectangle 63"/>
                <p:cNvSpPr/>
                <p:nvPr/>
              </p:nvSpPr>
              <p:spPr>
                <a:xfrm>
                  <a:off x="6461280" y="147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381" name="Rectangle 64"/>
                <p:cNvSpPr/>
                <p:nvPr/>
              </p:nvSpPr>
              <p:spPr>
                <a:xfrm>
                  <a:off x="6710400" y="147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382" name="Rectangle 65"/>
                <p:cNvSpPr/>
                <p:nvPr/>
              </p:nvSpPr>
              <p:spPr>
                <a:xfrm>
                  <a:off x="2971800" y="17254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383" name="Rectangle 66"/>
                <p:cNvSpPr/>
                <p:nvPr/>
              </p:nvSpPr>
              <p:spPr>
                <a:xfrm>
                  <a:off x="3220920" y="172548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384" name="Rectangle 67"/>
                <p:cNvSpPr/>
                <p:nvPr/>
              </p:nvSpPr>
              <p:spPr>
                <a:xfrm>
                  <a:off x="3470400" y="17254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385" name="Rectangle 68"/>
                <p:cNvSpPr/>
                <p:nvPr/>
              </p:nvSpPr>
              <p:spPr>
                <a:xfrm>
                  <a:off x="3719520" y="17254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386" name="Rectangle 69"/>
                <p:cNvSpPr/>
                <p:nvPr/>
              </p:nvSpPr>
              <p:spPr>
                <a:xfrm>
                  <a:off x="1974960" y="17254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387" name="Rectangle 70"/>
                <p:cNvSpPr/>
                <p:nvPr/>
              </p:nvSpPr>
              <p:spPr>
                <a:xfrm>
                  <a:off x="2224080" y="17254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388" name="Rectangle 71"/>
                <p:cNvSpPr/>
                <p:nvPr/>
              </p:nvSpPr>
              <p:spPr>
                <a:xfrm>
                  <a:off x="2473200" y="172548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389" name="Rectangle 72"/>
                <p:cNvSpPr/>
                <p:nvPr/>
              </p:nvSpPr>
              <p:spPr>
                <a:xfrm>
                  <a:off x="2722680" y="17254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390" name="Rectangle 73"/>
                <p:cNvSpPr/>
                <p:nvPr/>
              </p:nvSpPr>
              <p:spPr>
                <a:xfrm>
                  <a:off x="3968640" y="172548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391" name="Rectangle 74"/>
                <p:cNvSpPr/>
                <p:nvPr/>
              </p:nvSpPr>
              <p:spPr>
                <a:xfrm>
                  <a:off x="4218120" y="17254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392" name="Rectangle 75"/>
                <p:cNvSpPr/>
                <p:nvPr/>
              </p:nvSpPr>
              <p:spPr>
                <a:xfrm>
                  <a:off x="5464080" y="172548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393" name="Rectangle 76"/>
                <p:cNvSpPr/>
                <p:nvPr/>
              </p:nvSpPr>
              <p:spPr>
                <a:xfrm>
                  <a:off x="5713560" y="17254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394" name="Rectangle 77"/>
                <p:cNvSpPr/>
                <p:nvPr/>
              </p:nvSpPr>
              <p:spPr>
                <a:xfrm>
                  <a:off x="5962680" y="17254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395" name="Rectangle 78"/>
                <p:cNvSpPr/>
                <p:nvPr/>
              </p:nvSpPr>
              <p:spPr>
                <a:xfrm>
                  <a:off x="6211800" y="172548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396" name="Rectangle 79"/>
                <p:cNvSpPr/>
                <p:nvPr/>
              </p:nvSpPr>
              <p:spPr>
                <a:xfrm>
                  <a:off x="4467240" y="17254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397" name="Rectangle 80"/>
                <p:cNvSpPr/>
                <p:nvPr/>
              </p:nvSpPr>
              <p:spPr>
                <a:xfrm>
                  <a:off x="4716360" y="172548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398" name="Rectangle 81"/>
                <p:cNvSpPr/>
                <p:nvPr/>
              </p:nvSpPr>
              <p:spPr>
                <a:xfrm>
                  <a:off x="4965840" y="17254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399" name="Rectangle 82"/>
                <p:cNvSpPr/>
                <p:nvPr/>
              </p:nvSpPr>
              <p:spPr>
                <a:xfrm>
                  <a:off x="5214960" y="17254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400" name="Rectangle 83"/>
                <p:cNvSpPr/>
                <p:nvPr/>
              </p:nvSpPr>
              <p:spPr>
                <a:xfrm>
                  <a:off x="6461280" y="17254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401" name="Rectangle 84"/>
                <p:cNvSpPr/>
                <p:nvPr/>
              </p:nvSpPr>
              <p:spPr>
                <a:xfrm>
                  <a:off x="6710400" y="17254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402" name="Rectangle 85"/>
                <p:cNvSpPr/>
                <p:nvPr/>
              </p:nvSpPr>
              <p:spPr>
                <a:xfrm>
                  <a:off x="2971800" y="19746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403" name="Rectangle 86"/>
                <p:cNvSpPr/>
                <p:nvPr/>
              </p:nvSpPr>
              <p:spPr>
                <a:xfrm>
                  <a:off x="3220920" y="197460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404" name="Rectangle 87"/>
                <p:cNvSpPr/>
                <p:nvPr/>
              </p:nvSpPr>
              <p:spPr>
                <a:xfrm>
                  <a:off x="3470400" y="19746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405" name="Rectangle 88"/>
                <p:cNvSpPr/>
                <p:nvPr/>
              </p:nvSpPr>
              <p:spPr>
                <a:xfrm>
                  <a:off x="3719520" y="19746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406" name="Rectangle 89"/>
                <p:cNvSpPr/>
                <p:nvPr/>
              </p:nvSpPr>
              <p:spPr>
                <a:xfrm>
                  <a:off x="1974960" y="19746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407" name="Rectangle 90"/>
                <p:cNvSpPr/>
                <p:nvPr/>
              </p:nvSpPr>
              <p:spPr>
                <a:xfrm>
                  <a:off x="2224080" y="19746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408" name="Rectangle 91"/>
                <p:cNvSpPr/>
                <p:nvPr/>
              </p:nvSpPr>
              <p:spPr>
                <a:xfrm>
                  <a:off x="2473200" y="197460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409" name="Rectangle 92"/>
                <p:cNvSpPr/>
                <p:nvPr/>
              </p:nvSpPr>
              <p:spPr>
                <a:xfrm>
                  <a:off x="2722680" y="19746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410" name="Rectangle 93"/>
                <p:cNvSpPr/>
                <p:nvPr/>
              </p:nvSpPr>
              <p:spPr>
                <a:xfrm>
                  <a:off x="3968640" y="197460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411" name="Rectangle 94"/>
                <p:cNvSpPr/>
                <p:nvPr/>
              </p:nvSpPr>
              <p:spPr>
                <a:xfrm>
                  <a:off x="4218120" y="19746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412" name="Rectangle 95"/>
                <p:cNvSpPr/>
                <p:nvPr/>
              </p:nvSpPr>
              <p:spPr>
                <a:xfrm>
                  <a:off x="5464080" y="197460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413" name="Rectangle 96"/>
                <p:cNvSpPr/>
                <p:nvPr/>
              </p:nvSpPr>
              <p:spPr>
                <a:xfrm>
                  <a:off x="5713560" y="19746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414" name="Rectangle 97"/>
                <p:cNvSpPr/>
                <p:nvPr/>
              </p:nvSpPr>
              <p:spPr>
                <a:xfrm>
                  <a:off x="5962680" y="19746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415" name="Rectangle 98"/>
                <p:cNvSpPr/>
                <p:nvPr/>
              </p:nvSpPr>
              <p:spPr>
                <a:xfrm>
                  <a:off x="6211800" y="197460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416" name="Rectangle 99"/>
                <p:cNvSpPr/>
                <p:nvPr/>
              </p:nvSpPr>
              <p:spPr>
                <a:xfrm>
                  <a:off x="4467240" y="19746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417" name="Rectangle 100"/>
                <p:cNvSpPr/>
                <p:nvPr/>
              </p:nvSpPr>
              <p:spPr>
                <a:xfrm>
                  <a:off x="4716360" y="197460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418" name="Rectangle 101"/>
                <p:cNvSpPr/>
                <p:nvPr/>
              </p:nvSpPr>
              <p:spPr>
                <a:xfrm>
                  <a:off x="4965840" y="19746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419" name="Rectangle 102"/>
                <p:cNvSpPr/>
                <p:nvPr/>
              </p:nvSpPr>
              <p:spPr>
                <a:xfrm>
                  <a:off x="5214960" y="19746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420" name="Rectangle 103"/>
                <p:cNvSpPr/>
                <p:nvPr/>
              </p:nvSpPr>
              <p:spPr>
                <a:xfrm>
                  <a:off x="6461280" y="19746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421" name="Rectangle 104"/>
                <p:cNvSpPr/>
                <p:nvPr/>
              </p:nvSpPr>
              <p:spPr>
                <a:xfrm>
                  <a:off x="6710400" y="19746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422" name="Rectangle 105"/>
                <p:cNvSpPr/>
                <p:nvPr/>
              </p:nvSpPr>
              <p:spPr>
                <a:xfrm>
                  <a:off x="2971800" y="222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423" name="Rectangle 106"/>
                <p:cNvSpPr/>
                <p:nvPr/>
              </p:nvSpPr>
              <p:spPr>
                <a:xfrm>
                  <a:off x="3220920" y="222408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424" name="Rectangle 107"/>
                <p:cNvSpPr/>
                <p:nvPr/>
              </p:nvSpPr>
              <p:spPr>
                <a:xfrm>
                  <a:off x="3470400" y="222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425" name="Rectangle 108"/>
                <p:cNvSpPr/>
                <p:nvPr/>
              </p:nvSpPr>
              <p:spPr>
                <a:xfrm>
                  <a:off x="3719520" y="222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426" name="Rectangle 109"/>
                <p:cNvSpPr/>
                <p:nvPr/>
              </p:nvSpPr>
              <p:spPr>
                <a:xfrm>
                  <a:off x="1974960" y="222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427" name="Rectangle 110"/>
                <p:cNvSpPr/>
                <p:nvPr/>
              </p:nvSpPr>
              <p:spPr>
                <a:xfrm>
                  <a:off x="2224080" y="222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428" name="Rectangle 111"/>
                <p:cNvSpPr/>
                <p:nvPr/>
              </p:nvSpPr>
              <p:spPr>
                <a:xfrm>
                  <a:off x="2473200" y="222408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429" name="Rectangle 112"/>
                <p:cNvSpPr/>
                <p:nvPr/>
              </p:nvSpPr>
              <p:spPr>
                <a:xfrm>
                  <a:off x="2722680" y="222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430" name="Rectangle 113"/>
                <p:cNvSpPr/>
                <p:nvPr/>
              </p:nvSpPr>
              <p:spPr>
                <a:xfrm>
                  <a:off x="3968640" y="222408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431" name="Rectangle 114"/>
                <p:cNvSpPr/>
                <p:nvPr/>
              </p:nvSpPr>
              <p:spPr>
                <a:xfrm>
                  <a:off x="4218120" y="222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432" name="Rectangle 115"/>
                <p:cNvSpPr/>
                <p:nvPr/>
              </p:nvSpPr>
              <p:spPr>
                <a:xfrm>
                  <a:off x="5464080" y="222408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433" name="Rectangle 116"/>
                <p:cNvSpPr/>
                <p:nvPr/>
              </p:nvSpPr>
              <p:spPr>
                <a:xfrm>
                  <a:off x="5713560" y="222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434" name="Rectangle 117"/>
                <p:cNvSpPr/>
                <p:nvPr/>
              </p:nvSpPr>
              <p:spPr>
                <a:xfrm>
                  <a:off x="5962680" y="222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435" name="Rectangle 118"/>
                <p:cNvSpPr/>
                <p:nvPr/>
              </p:nvSpPr>
              <p:spPr>
                <a:xfrm>
                  <a:off x="6211800" y="222408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436" name="Rectangle 119"/>
                <p:cNvSpPr/>
                <p:nvPr/>
              </p:nvSpPr>
              <p:spPr>
                <a:xfrm>
                  <a:off x="4467240" y="222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437" name="Rectangle 120"/>
                <p:cNvSpPr/>
                <p:nvPr/>
              </p:nvSpPr>
              <p:spPr>
                <a:xfrm>
                  <a:off x="4716360" y="222408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438" name="Rectangle 121"/>
                <p:cNvSpPr/>
                <p:nvPr/>
              </p:nvSpPr>
              <p:spPr>
                <a:xfrm>
                  <a:off x="4965840" y="222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439" name="Rectangle 122"/>
                <p:cNvSpPr/>
                <p:nvPr/>
              </p:nvSpPr>
              <p:spPr>
                <a:xfrm>
                  <a:off x="5214960" y="222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440" name="Rectangle 123"/>
                <p:cNvSpPr/>
                <p:nvPr/>
              </p:nvSpPr>
              <p:spPr>
                <a:xfrm>
                  <a:off x="6461280" y="222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441" name="Rectangle 124"/>
                <p:cNvSpPr/>
                <p:nvPr/>
              </p:nvSpPr>
              <p:spPr>
                <a:xfrm>
                  <a:off x="6710400" y="222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442" name="Rectangle 125"/>
                <p:cNvSpPr/>
                <p:nvPr/>
              </p:nvSpPr>
              <p:spPr>
                <a:xfrm>
                  <a:off x="2971800" y="24732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443" name="Rectangle 126"/>
                <p:cNvSpPr/>
                <p:nvPr/>
              </p:nvSpPr>
              <p:spPr>
                <a:xfrm>
                  <a:off x="3220920" y="247320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444" name="Rectangle 127"/>
                <p:cNvSpPr/>
                <p:nvPr/>
              </p:nvSpPr>
              <p:spPr>
                <a:xfrm>
                  <a:off x="3470400" y="24732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445" name="Rectangle 128"/>
                <p:cNvSpPr/>
                <p:nvPr/>
              </p:nvSpPr>
              <p:spPr>
                <a:xfrm>
                  <a:off x="3719520" y="24732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446" name="Rectangle 129"/>
                <p:cNvSpPr/>
                <p:nvPr/>
              </p:nvSpPr>
              <p:spPr>
                <a:xfrm>
                  <a:off x="1974960" y="24732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447" name="Rectangle 130"/>
                <p:cNvSpPr/>
                <p:nvPr/>
              </p:nvSpPr>
              <p:spPr>
                <a:xfrm>
                  <a:off x="2224080" y="24732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448" name="Rectangle 131"/>
                <p:cNvSpPr/>
                <p:nvPr/>
              </p:nvSpPr>
              <p:spPr>
                <a:xfrm>
                  <a:off x="2473200" y="247320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449" name="Rectangle 132"/>
                <p:cNvSpPr/>
                <p:nvPr/>
              </p:nvSpPr>
              <p:spPr>
                <a:xfrm>
                  <a:off x="2722680" y="24732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450" name="Rectangle 133"/>
                <p:cNvSpPr/>
                <p:nvPr/>
              </p:nvSpPr>
              <p:spPr>
                <a:xfrm>
                  <a:off x="3968640" y="247320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451" name="Rectangle 134"/>
                <p:cNvSpPr/>
                <p:nvPr/>
              </p:nvSpPr>
              <p:spPr>
                <a:xfrm>
                  <a:off x="4218120" y="24732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452" name="Rectangle 135"/>
                <p:cNvSpPr/>
                <p:nvPr/>
              </p:nvSpPr>
              <p:spPr>
                <a:xfrm>
                  <a:off x="5464080" y="247320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453" name="Rectangle 136"/>
                <p:cNvSpPr/>
                <p:nvPr/>
              </p:nvSpPr>
              <p:spPr>
                <a:xfrm>
                  <a:off x="5713560" y="24732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454" name="Rectangle 137"/>
                <p:cNvSpPr/>
                <p:nvPr/>
              </p:nvSpPr>
              <p:spPr>
                <a:xfrm>
                  <a:off x="5962680" y="24732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455" name="Rectangle 138"/>
                <p:cNvSpPr/>
                <p:nvPr/>
              </p:nvSpPr>
              <p:spPr>
                <a:xfrm>
                  <a:off x="6211800" y="247320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456" name="Rectangle 139"/>
                <p:cNvSpPr/>
                <p:nvPr/>
              </p:nvSpPr>
              <p:spPr>
                <a:xfrm>
                  <a:off x="4467240" y="24732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457" name="Rectangle 140"/>
                <p:cNvSpPr/>
                <p:nvPr/>
              </p:nvSpPr>
              <p:spPr>
                <a:xfrm>
                  <a:off x="4716360" y="247320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458" name="Rectangle 141"/>
                <p:cNvSpPr/>
                <p:nvPr/>
              </p:nvSpPr>
              <p:spPr>
                <a:xfrm>
                  <a:off x="4965840" y="24732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459" name="Rectangle 142"/>
                <p:cNvSpPr/>
                <p:nvPr/>
              </p:nvSpPr>
              <p:spPr>
                <a:xfrm>
                  <a:off x="5214960" y="24732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460" name="Rectangle 143"/>
                <p:cNvSpPr/>
                <p:nvPr/>
              </p:nvSpPr>
              <p:spPr>
                <a:xfrm>
                  <a:off x="6461280" y="24732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461" name="Rectangle 144"/>
                <p:cNvSpPr/>
                <p:nvPr/>
              </p:nvSpPr>
              <p:spPr>
                <a:xfrm>
                  <a:off x="6710400" y="24732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462" name="Rectangle 145"/>
                <p:cNvSpPr/>
                <p:nvPr/>
              </p:nvSpPr>
              <p:spPr>
                <a:xfrm>
                  <a:off x="2971800" y="272232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463" name="Rectangle 146"/>
                <p:cNvSpPr/>
                <p:nvPr/>
              </p:nvSpPr>
              <p:spPr>
                <a:xfrm>
                  <a:off x="3220920" y="272232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464" name="Rectangle 147"/>
                <p:cNvSpPr/>
                <p:nvPr/>
              </p:nvSpPr>
              <p:spPr>
                <a:xfrm>
                  <a:off x="3470400" y="272232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465" name="Rectangle 148"/>
                <p:cNvSpPr/>
                <p:nvPr/>
              </p:nvSpPr>
              <p:spPr>
                <a:xfrm>
                  <a:off x="3719520" y="272232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466" name="Rectangle 149"/>
                <p:cNvSpPr/>
                <p:nvPr/>
              </p:nvSpPr>
              <p:spPr>
                <a:xfrm>
                  <a:off x="1974960" y="272232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467" name="Rectangle 150"/>
                <p:cNvSpPr/>
                <p:nvPr/>
              </p:nvSpPr>
              <p:spPr>
                <a:xfrm>
                  <a:off x="2224080" y="272232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468" name="Rectangle 151"/>
                <p:cNvSpPr/>
                <p:nvPr/>
              </p:nvSpPr>
              <p:spPr>
                <a:xfrm>
                  <a:off x="2473200" y="272232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469" name="Rectangle 152"/>
                <p:cNvSpPr/>
                <p:nvPr/>
              </p:nvSpPr>
              <p:spPr>
                <a:xfrm>
                  <a:off x="2722680" y="272232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470" name="Rectangle 153"/>
                <p:cNvSpPr/>
                <p:nvPr/>
              </p:nvSpPr>
              <p:spPr>
                <a:xfrm>
                  <a:off x="3968640" y="272232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471" name="Rectangle 154"/>
                <p:cNvSpPr/>
                <p:nvPr/>
              </p:nvSpPr>
              <p:spPr>
                <a:xfrm>
                  <a:off x="4218120" y="272232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472" name="Rectangle 155"/>
                <p:cNvSpPr/>
                <p:nvPr/>
              </p:nvSpPr>
              <p:spPr>
                <a:xfrm>
                  <a:off x="5464080" y="272232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473" name="Rectangle 156"/>
                <p:cNvSpPr/>
                <p:nvPr/>
              </p:nvSpPr>
              <p:spPr>
                <a:xfrm>
                  <a:off x="5713560" y="272232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474" name="Rectangle 157"/>
                <p:cNvSpPr/>
                <p:nvPr/>
              </p:nvSpPr>
              <p:spPr>
                <a:xfrm>
                  <a:off x="5962680" y="272232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475" name="Rectangle 158"/>
                <p:cNvSpPr/>
                <p:nvPr/>
              </p:nvSpPr>
              <p:spPr>
                <a:xfrm>
                  <a:off x="6211800" y="272232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476" name="Rectangle 159"/>
                <p:cNvSpPr/>
                <p:nvPr/>
              </p:nvSpPr>
              <p:spPr>
                <a:xfrm>
                  <a:off x="4467240" y="272232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477" name="Rectangle 160"/>
                <p:cNvSpPr/>
                <p:nvPr/>
              </p:nvSpPr>
              <p:spPr>
                <a:xfrm>
                  <a:off x="4716360" y="272232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478" name="Rectangle 161"/>
                <p:cNvSpPr/>
                <p:nvPr/>
              </p:nvSpPr>
              <p:spPr>
                <a:xfrm>
                  <a:off x="4965840" y="272232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479" name="Rectangle 162"/>
                <p:cNvSpPr/>
                <p:nvPr/>
              </p:nvSpPr>
              <p:spPr>
                <a:xfrm>
                  <a:off x="5214960" y="272232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480" name="Rectangle 163"/>
                <p:cNvSpPr/>
                <p:nvPr/>
              </p:nvSpPr>
              <p:spPr>
                <a:xfrm>
                  <a:off x="6461280" y="272232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481" name="Rectangle 164"/>
                <p:cNvSpPr/>
                <p:nvPr/>
              </p:nvSpPr>
              <p:spPr>
                <a:xfrm>
                  <a:off x="6710400" y="272232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482" name="Rectangle 165"/>
                <p:cNvSpPr/>
                <p:nvPr/>
              </p:nvSpPr>
              <p:spPr>
                <a:xfrm>
                  <a:off x="2971800" y="29718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483" name="Rectangle 166"/>
                <p:cNvSpPr/>
                <p:nvPr/>
              </p:nvSpPr>
              <p:spPr>
                <a:xfrm>
                  <a:off x="3220920" y="297180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484" name="Rectangle 167"/>
                <p:cNvSpPr/>
                <p:nvPr/>
              </p:nvSpPr>
              <p:spPr>
                <a:xfrm>
                  <a:off x="3470400" y="29718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485" name="Rectangle 168"/>
                <p:cNvSpPr/>
                <p:nvPr/>
              </p:nvSpPr>
              <p:spPr>
                <a:xfrm>
                  <a:off x="3719520" y="29718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486" name="Rectangle 169"/>
                <p:cNvSpPr/>
                <p:nvPr/>
              </p:nvSpPr>
              <p:spPr>
                <a:xfrm>
                  <a:off x="1974960" y="29718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487" name="Rectangle 170"/>
                <p:cNvSpPr/>
                <p:nvPr/>
              </p:nvSpPr>
              <p:spPr>
                <a:xfrm>
                  <a:off x="2224080" y="29718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488" name="Rectangle 171"/>
                <p:cNvSpPr/>
                <p:nvPr/>
              </p:nvSpPr>
              <p:spPr>
                <a:xfrm>
                  <a:off x="2473200" y="297180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489" name="Rectangle 172"/>
                <p:cNvSpPr/>
                <p:nvPr/>
              </p:nvSpPr>
              <p:spPr>
                <a:xfrm>
                  <a:off x="2722680" y="29718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490" name="Rectangle 173"/>
                <p:cNvSpPr/>
                <p:nvPr/>
              </p:nvSpPr>
              <p:spPr>
                <a:xfrm>
                  <a:off x="3968640" y="297180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491" name="Rectangle 174"/>
                <p:cNvSpPr/>
                <p:nvPr/>
              </p:nvSpPr>
              <p:spPr>
                <a:xfrm>
                  <a:off x="4218120" y="29718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492" name="Rectangle 175"/>
                <p:cNvSpPr/>
                <p:nvPr/>
              </p:nvSpPr>
              <p:spPr>
                <a:xfrm>
                  <a:off x="5464080" y="297180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493" name="Rectangle 176"/>
                <p:cNvSpPr/>
                <p:nvPr/>
              </p:nvSpPr>
              <p:spPr>
                <a:xfrm>
                  <a:off x="5713560" y="29718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494" name="Rectangle 177"/>
                <p:cNvSpPr/>
                <p:nvPr/>
              </p:nvSpPr>
              <p:spPr>
                <a:xfrm>
                  <a:off x="5962680" y="29718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495" name="Rectangle 178"/>
                <p:cNvSpPr/>
                <p:nvPr/>
              </p:nvSpPr>
              <p:spPr>
                <a:xfrm>
                  <a:off x="6211800" y="297180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496" name="Rectangle 179"/>
                <p:cNvSpPr/>
                <p:nvPr/>
              </p:nvSpPr>
              <p:spPr>
                <a:xfrm>
                  <a:off x="4467240" y="29718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497" name="Rectangle 180"/>
                <p:cNvSpPr/>
                <p:nvPr/>
              </p:nvSpPr>
              <p:spPr>
                <a:xfrm>
                  <a:off x="4716360" y="297180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498" name="Rectangle 181"/>
                <p:cNvSpPr/>
                <p:nvPr/>
              </p:nvSpPr>
              <p:spPr>
                <a:xfrm>
                  <a:off x="4965840" y="29718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499" name="Rectangle 182"/>
                <p:cNvSpPr/>
                <p:nvPr/>
              </p:nvSpPr>
              <p:spPr>
                <a:xfrm>
                  <a:off x="5214960" y="29718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500" name="Rectangle 183"/>
                <p:cNvSpPr/>
                <p:nvPr/>
              </p:nvSpPr>
              <p:spPr>
                <a:xfrm>
                  <a:off x="6461280" y="29718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501" name="Rectangle 184"/>
                <p:cNvSpPr/>
                <p:nvPr/>
              </p:nvSpPr>
              <p:spPr>
                <a:xfrm>
                  <a:off x="6710400" y="29718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502" name="Rectangle 185"/>
                <p:cNvSpPr/>
                <p:nvPr/>
              </p:nvSpPr>
              <p:spPr>
                <a:xfrm>
                  <a:off x="2971800" y="32209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503" name="Rectangle 186"/>
                <p:cNvSpPr/>
                <p:nvPr/>
              </p:nvSpPr>
              <p:spPr>
                <a:xfrm>
                  <a:off x="3220920" y="322092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504" name="Rectangle 187"/>
                <p:cNvSpPr/>
                <p:nvPr/>
              </p:nvSpPr>
              <p:spPr>
                <a:xfrm>
                  <a:off x="3470400" y="32209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505" name="Rectangle 188"/>
                <p:cNvSpPr/>
                <p:nvPr/>
              </p:nvSpPr>
              <p:spPr>
                <a:xfrm>
                  <a:off x="3719520" y="32209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506" name="Rectangle 189"/>
                <p:cNvSpPr/>
                <p:nvPr/>
              </p:nvSpPr>
              <p:spPr>
                <a:xfrm>
                  <a:off x="1974960" y="32209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507" name="Rectangle 190"/>
                <p:cNvSpPr/>
                <p:nvPr/>
              </p:nvSpPr>
              <p:spPr>
                <a:xfrm>
                  <a:off x="2224080" y="32209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508" name="Rectangle 191"/>
                <p:cNvSpPr/>
                <p:nvPr/>
              </p:nvSpPr>
              <p:spPr>
                <a:xfrm>
                  <a:off x="2473200" y="322092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509" name="Rectangle 192"/>
                <p:cNvSpPr/>
                <p:nvPr/>
              </p:nvSpPr>
              <p:spPr>
                <a:xfrm>
                  <a:off x="2722680" y="32209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510" name="Rectangle 193"/>
                <p:cNvSpPr/>
                <p:nvPr/>
              </p:nvSpPr>
              <p:spPr>
                <a:xfrm>
                  <a:off x="3968640" y="322092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511" name="Rectangle 194"/>
                <p:cNvSpPr/>
                <p:nvPr/>
              </p:nvSpPr>
              <p:spPr>
                <a:xfrm>
                  <a:off x="4218120" y="32209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512" name="Rectangle 195"/>
                <p:cNvSpPr/>
                <p:nvPr/>
              </p:nvSpPr>
              <p:spPr>
                <a:xfrm>
                  <a:off x="5464080" y="322092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513" name="Rectangle 196"/>
                <p:cNvSpPr/>
                <p:nvPr/>
              </p:nvSpPr>
              <p:spPr>
                <a:xfrm>
                  <a:off x="5713560" y="32209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514" name="Rectangle 197"/>
                <p:cNvSpPr/>
                <p:nvPr/>
              </p:nvSpPr>
              <p:spPr>
                <a:xfrm>
                  <a:off x="5962680" y="32209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515" name="Rectangle 198"/>
                <p:cNvSpPr/>
                <p:nvPr/>
              </p:nvSpPr>
              <p:spPr>
                <a:xfrm>
                  <a:off x="6211800" y="322092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516" name="Rectangle 199"/>
                <p:cNvSpPr/>
                <p:nvPr/>
              </p:nvSpPr>
              <p:spPr>
                <a:xfrm>
                  <a:off x="4467240" y="32209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517" name="Rectangle 200"/>
                <p:cNvSpPr/>
                <p:nvPr/>
              </p:nvSpPr>
              <p:spPr>
                <a:xfrm>
                  <a:off x="4716360" y="322092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518" name="Rectangle 201"/>
                <p:cNvSpPr/>
                <p:nvPr/>
              </p:nvSpPr>
              <p:spPr>
                <a:xfrm>
                  <a:off x="4965840" y="32209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519" name="Rectangle 202"/>
                <p:cNvSpPr/>
                <p:nvPr/>
              </p:nvSpPr>
              <p:spPr>
                <a:xfrm>
                  <a:off x="5214960" y="32209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520" name="Rectangle 203"/>
                <p:cNvSpPr/>
                <p:nvPr/>
              </p:nvSpPr>
              <p:spPr>
                <a:xfrm>
                  <a:off x="6461280" y="32209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521" name="Rectangle 204"/>
                <p:cNvSpPr/>
                <p:nvPr/>
              </p:nvSpPr>
              <p:spPr>
                <a:xfrm>
                  <a:off x="6710400" y="32209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522" name="Rectangle 205"/>
                <p:cNvSpPr/>
                <p:nvPr/>
              </p:nvSpPr>
              <p:spPr>
                <a:xfrm>
                  <a:off x="2971800" y="347004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523" name="Rectangle 206"/>
                <p:cNvSpPr/>
                <p:nvPr/>
              </p:nvSpPr>
              <p:spPr>
                <a:xfrm>
                  <a:off x="3220920" y="347004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524" name="Rectangle 207"/>
                <p:cNvSpPr/>
                <p:nvPr/>
              </p:nvSpPr>
              <p:spPr>
                <a:xfrm>
                  <a:off x="3470400" y="347004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525" name="Rectangle 208"/>
                <p:cNvSpPr/>
                <p:nvPr/>
              </p:nvSpPr>
              <p:spPr>
                <a:xfrm>
                  <a:off x="3719520" y="347004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526" name="Rectangle 209"/>
                <p:cNvSpPr/>
                <p:nvPr/>
              </p:nvSpPr>
              <p:spPr>
                <a:xfrm>
                  <a:off x="1974960" y="347004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527" name="Rectangle 210"/>
                <p:cNvSpPr/>
                <p:nvPr/>
              </p:nvSpPr>
              <p:spPr>
                <a:xfrm>
                  <a:off x="2224080" y="347004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528" name="Rectangle 211"/>
                <p:cNvSpPr/>
                <p:nvPr/>
              </p:nvSpPr>
              <p:spPr>
                <a:xfrm>
                  <a:off x="2473200" y="347004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529" name="Rectangle 212"/>
                <p:cNvSpPr/>
                <p:nvPr/>
              </p:nvSpPr>
              <p:spPr>
                <a:xfrm>
                  <a:off x="2722680" y="347004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530" name="Rectangle 213"/>
                <p:cNvSpPr/>
                <p:nvPr/>
              </p:nvSpPr>
              <p:spPr>
                <a:xfrm>
                  <a:off x="3968640" y="347004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531" name="Rectangle 214"/>
                <p:cNvSpPr/>
                <p:nvPr/>
              </p:nvSpPr>
              <p:spPr>
                <a:xfrm>
                  <a:off x="4218120" y="347004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532" name="Rectangle 215"/>
                <p:cNvSpPr/>
                <p:nvPr/>
              </p:nvSpPr>
              <p:spPr>
                <a:xfrm>
                  <a:off x="5464080" y="347004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533" name="Rectangle 216"/>
                <p:cNvSpPr/>
                <p:nvPr/>
              </p:nvSpPr>
              <p:spPr>
                <a:xfrm>
                  <a:off x="5713560" y="347004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534" name="Rectangle 217"/>
                <p:cNvSpPr/>
                <p:nvPr/>
              </p:nvSpPr>
              <p:spPr>
                <a:xfrm>
                  <a:off x="5962680" y="347004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535" name="Rectangle 218"/>
                <p:cNvSpPr/>
                <p:nvPr/>
              </p:nvSpPr>
              <p:spPr>
                <a:xfrm>
                  <a:off x="6211800" y="347004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536" name="Rectangle 219"/>
                <p:cNvSpPr/>
                <p:nvPr/>
              </p:nvSpPr>
              <p:spPr>
                <a:xfrm>
                  <a:off x="4467240" y="347004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537" name="Rectangle 220"/>
                <p:cNvSpPr/>
                <p:nvPr/>
              </p:nvSpPr>
              <p:spPr>
                <a:xfrm>
                  <a:off x="4716360" y="347004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538" name="Rectangle 221"/>
                <p:cNvSpPr/>
                <p:nvPr/>
              </p:nvSpPr>
              <p:spPr>
                <a:xfrm>
                  <a:off x="4965840" y="347004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539" name="Rectangle 222"/>
                <p:cNvSpPr/>
                <p:nvPr/>
              </p:nvSpPr>
              <p:spPr>
                <a:xfrm>
                  <a:off x="5214960" y="347004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540" name="Rectangle 223"/>
                <p:cNvSpPr/>
                <p:nvPr/>
              </p:nvSpPr>
              <p:spPr>
                <a:xfrm>
                  <a:off x="6461280" y="347004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541" name="Rectangle 224"/>
                <p:cNvSpPr/>
                <p:nvPr/>
              </p:nvSpPr>
              <p:spPr>
                <a:xfrm>
                  <a:off x="6710400" y="347004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542" name="Rectangle 225"/>
                <p:cNvSpPr/>
                <p:nvPr/>
              </p:nvSpPr>
              <p:spPr>
                <a:xfrm>
                  <a:off x="2971800" y="37195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543" name="Rectangle 226"/>
                <p:cNvSpPr/>
                <p:nvPr/>
              </p:nvSpPr>
              <p:spPr>
                <a:xfrm>
                  <a:off x="3220920" y="371952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544" name="Rectangle 227"/>
                <p:cNvSpPr/>
                <p:nvPr/>
              </p:nvSpPr>
              <p:spPr>
                <a:xfrm>
                  <a:off x="3470400" y="37195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545" name="Rectangle 228"/>
                <p:cNvSpPr/>
                <p:nvPr/>
              </p:nvSpPr>
              <p:spPr>
                <a:xfrm>
                  <a:off x="3719520" y="37195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546" name="Rectangle 229"/>
                <p:cNvSpPr/>
                <p:nvPr/>
              </p:nvSpPr>
              <p:spPr>
                <a:xfrm>
                  <a:off x="1974960" y="37195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547" name="Rectangle 230"/>
                <p:cNvSpPr/>
                <p:nvPr/>
              </p:nvSpPr>
              <p:spPr>
                <a:xfrm>
                  <a:off x="2224080" y="37195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548" name="Rectangle 231"/>
                <p:cNvSpPr/>
                <p:nvPr/>
              </p:nvSpPr>
              <p:spPr>
                <a:xfrm>
                  <a:off x="2473200" y="371952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549" name="Rectangle 232"/>
                <p:cNvSpPr/>
                <p:nvPr/>
              </p:nvSpPr>
              <p:spPr>
                <a:xfrm>
                  <a:off x="2722680" y="37195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550" name="Rectangle 233"/>
                <p:cNvSpPr/>
                <p:nvPr/>
              </p:nvSpPr>
              <p:spPr>
                <a:xfrm>
                  <a:off x="3968640" y="371952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551" name="Rectangle 234"/>
                <p:cNvSpPr/>
                <p:nvPr/>
              </p:nvSpPr>
              <p:spPr>
                <a:xfrm>
                  <a:off x="4218120" y="37195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552" name="Rectangle 235"/>
                <p:cNvSpPr/>
                <p:nvPr/>
              </p:nvSpPr>
              <p:spPr>
                <a:xfrm>
                  <a:off x="5464080" y="371952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553" name="Rectangle 236"/>
                <p:cNvSpPr/>
                <p:nvPr/>
              </p:nvSpPr>
              <p:spPr>
                <a:xfrm>
                  <a:off x="5713560" y="37195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554" name="Rectangle 237"/>
                <p:cNvSpPr/>
                <p:nvPr/>
              </p:nvSpPr>
              <p:spPr>
                <a:xfrm>
                  <a:off x="5962680" y="37195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555" name="Rectangle 238"/>
                <p:cNvSpPr/>
                <p:nvPr/>
              </p:nvSpPr>
              <p:spPr>
                <a:xfrm>
                  <a:off x="6211800" y="371952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556" name="Rectangle 239"/>
                <p:cNvSpPr/>
                <p:nvPr/>
              </p:nvSpPr>
              <p:spPr>
                <a:xfrm>
                  <a:off x="4467240" y="37195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557" name="Rectangle 240"/>
                <p:cNvSpPr/>
                <p:nvPr/>
              </p:nvSpPr>
              <p:spPr>
                <a:xfrm>
                  <a:off x="4716360" y="371952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558" name="Rectangle 241"/>
                <p:cNvSpPr/>
                <p:nvPr/>
              </p:nvSpPr>
              <p:spPr>
                <a:xfrm>
                  <a:off x="4965840" y="37195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559" name="Rectangle 242"/>
                <p:cNvSpPr/>
                <p:nvPr/>
              </p:nvSpPr>
              <p:spPr>
                <a:xfrm>
                  <a:off x="5214960" y="37195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560" name="Rectangle 243"/>
                <p:cNvSpPr/>
                <p:nvPr/>
              </p:nvSpPr>
              <p:spPr>
                <a:xfrm>
                  <a:off x="6461280" y="37195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561" name="Rectangle 244"/>
                <p:cNvSpPr/>
                <p:nvPr/>
              </p:nvSpPr>
              <p:spPr>
                <a:xfrm>
                  <a:off x="6710400" y="37195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562" name="Rectangle 245"/>
                <p:cNvSpPr/>
                <p:nvPr/>
              </p:nvSpPr>
              <p:spPr>
                <a:xfrm>
                  <a:off x="2971800" y="39686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563" name="Rectangle 246"/>
                <p:cNvSpPr/>
                <p:nvPr/>
              </p:nvSpPr>
              <p:spPr>
                <a:xfrm>
                  <a:off x="3220920" y="396864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564" name="Rectangle 247"/>
                <p:cNvSpPr/>
                <p:nvPr/>
              </p:nvSpPr>
              <p:spPr>
                <a:xfrm>
                  <a:off x="3470400" y="39686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565" name="Rectangle 248"/>
                <p:cNvSpPr/>
                <p:nvPr/>
              </p:nvSpPr>
              <p:spPr>
                <a:xfrm>
                  <a:off x="3719520" y="39686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566" name="Rectangle 249"/>
                <p:cNvSpPr/>
                <p:nvPr/>
              </p:nvSpPr>
              <p:spPr>
                <a:xfrm>
                  <a:off x="1974960" y="39686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567" name="Rectangle 250"/>
                <p:cNvSpPr/>
                <p:nvPr/>
              </p:nvSpPr>
              <p:spPr>
                <a:xfrm>
                  <a:off x="2224080" y="39686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568" name="Rectangle 251"/>
                <p:cNvSpPr/>
                <p:nvPr/>
              </p:nvSpPr>
              <p:spPr>
                <a:xfrm>
                  <a:off x="2473200" y="396864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569" name="Rectangle 252"/>
                <p:cNvSpPr/>
                <p:nvPr/>
              </p:nvSpPr>
              <p:spPr>
                <a:xfrm>
                  <a:off x="2722680" y="39686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570" name="Rectangle 253"/>
                <p:cNvSpPr/>
                <p:nvPr/>
              </p:nvSpPr>
              <p:spPr>
                <a:xfrm>
                  <a:off x="3968640" y="396864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571" name="Rectangle 254"/>
                <p:cNvSpPr/>
                <p:nvPr/>
              </p:nvSpPr>
              <p:spPr>
                <a:xfrm>
                  <a:off x="4218120" y="39686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572" name="Rectangle 255"/>
                <p:cNvSpPr/>
                <p:nvPr/>
              </p:nvSpPr>
              <p:spPr>
                <a:xfrm>
                  <a:off x="5464080" y="396864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573" name="Rectangle 256"/>
                <p:cNvSpPr/>
                <p:nvPr/>
              </p:nvSpPr>
              <p:spPr>
                <a:xfrm>
                  <a:off x="5713560" y="39686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574" name="Rectangle 257"/>
                <p:cNvSpPr/>
                <p:nvPr/>
              </p:nvSpPr>
              <p:spPr>
                <a:xfrm>
                  <a:off x="5962680" y="39686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575" name="Rectangle 258"/>
                <p:cNvSpPr/>
                <p:nvPr/>
              </p:nvSpPr>
              <p:spPr>
                <a:xfrm>
                  <a:off x="6211800" y="396864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576" name="Rectangle 259"/>
                <p:cNvSpPr/>
                <p:nvPr/>
              </p:nvSpPr>
              <p:spPr>
                <a:xfrm>
                  <a:off x="4467240" y="39686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577" name="Rectangle 260"/>
                <p:cNvSpPr/>
                <p:nvPr/>
              </p:nvSpPr>
              <p:spPr>
                <a:xfrm>
                  <a:off x="4716360" y="396864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578" name="Rectangle 261"/>
                <p:cNvSpPr/>
                <p:nvPr/>
              </p:nvSpPr>
              <p:spPr>
                <a:xfrm>
                  <a:off x="4965840" y="39686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579" name="Rectangle 262"/>
                <p:cNvSpPr/>
                <p:nvPr/>
              </p:nvSpPr>
              <p:spPr>
                <a:xfrm>
                  <a:off x="5214960" y="39686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580" name="Rectangle 263"/>
                <p:cNvSpPr/>
                <p:nvPr/>
              </p:nvSpPr>
              <p:spPr>
                <a:xfrm>
                  <a:off x="6461280" y="39686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581" name="Rectangle 264"/>
                <p:cNvSpPr/>
                <p:nvPr/>
              </p:nvSpPr>
              <p:spPr>
                <a:xfrm>
                  <a:off x="6710400" y="39686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582" name="Rectangle 265"/>
                <p:cNvSpPr/>
                <p:nvPr/>
              </p:nvSpPr>
              <p:spPr>
                <a:xfrm>
                  <a:off x="2971800" y="421776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583" name="Rectangle 266"/>
                <p:cNvSpPr/>
                <p:nvPr/>
              </p:nvSpPr>
              <p:spPr>
                <a:xfrm>
                  <a:off x="3220920" y="421776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584" name="Rectangle 267"/>
                <p:cNvSpPr/>
                <p:nvPr/>
              </p:nvSpPr>
              <p:spPr>
                <a:xfrm>
                  <a:off x="3470400" y="421776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585" name="Rectangle 268"/>
                <p:cNvSpPr/>
                <p:nvPr/>
              </p:nvSpPr>
              <p:spPr>
                <a:xfrm>
                  <a:off x="3719520" y="421776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586" name="Rectangle 269"/>
                <p:cNvSpPr/>
                <p:nvPr/>
              </p:nvSpPr>
              <p:spPr>
                <a:xfrm>
                  <a:off x="1974960" y="421776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587" name="Rectangle 270"/>
                <p:cNvSpPr/>
                <p:nvPr/>
              </p:nvSpPr>
              <p:spPr>
                <a:xfrm>
                  <a:off x="2224080" y="421776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588" name="Rectangle 271"/>
                <p:cNvSpPr/>
                <p:nvPr/>
              </p:nvSpPr>
              <p:spPr>
                <a:xfrm>
                  <a:off x="2473200" y="421776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589" name="Rectangle 272"/>
                <p:cNvSpPr/>
                <p:nvPr/>
              </p:nvSpPr>
              <p:spPr>
                <a:xfrm>
                  <a:off x="2722680" y="421776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590" name="Rectangle 273"/>
                <p:cNvSpPr/>
                <p:nvPr/>
              </p:nvSpPr>
              <p:spPr>
                <a:xfrm>
                  <a:off x="3968640" y="421776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591" name="Rectangle 274"/>
                <p:cNvSpPr/>
                <p:nvPr/>
              </p:nvSpPr>
              <p:spPr>
                <a:xfrm>
                  <a:off x="4218120" y="421776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592" name="Rectangle 275"/>
                <p:cNvSpPr/>
                <p:nvPr/>
              </p:nvSpPr>
              <p:spPr>
                <a:xfrm>
                  <a:off x="5464080" y="421776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593" name="Rectangle 276"/>
                <p:cNvSpPr/>
                <p:nvPr/>
              </p:nvSpPr>
              <p:spPr>
                <a:xfrm>
                  <a:off x="5713560" y="421776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594" name="Rectangle 277"/>
                <p:cNvSpPr/>
                <p:nvPr/>
              </p:nvSpPr>
              <p:spPr>
                <a:xfrm>
                  <a:off x="5962680" y="421776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595" name="Rectangle 278"/>
                <p:cNvSpPr/>
                <p:nvPr/>
              </p:nvSpPr>
              <p:spPr>
                <a:xfrm>
                  <a:off x="6211800" y="421776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596" name="Rectangle 279"/>
                <p:cNvSpPr/>
                <p:nvPr/>
              </p:nvSpPr>
              <p:spPr>
                <a:xfrm>
                  <a:off x="4467240" y="421776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597" name="Rectangle 280"/>
                <p:cNvSpPr/>
                <p:nvPr/>
              </p:nvSpPr>
              <p:spPr>
                <a:xfrm>
                  <a:off x="4716360" y="421776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598" name="Rectangle 281"/>
                <p:cNvSpPr/>
                <p:nvPr/>
              </p:nvSpPr>
              <p:spPr>
                <a:xfrm>
                  <a:off x="4965840" y="421776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599" name="Rectangle 282"/>
                <p:cNvSpPr/>
                <p:nvPr/>
              </p:nvSpPr>
              <p:spPr>
                <a:xfrm>
                  <a:off x="5214960" y="421776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600" name="Rectangle 283"/>
                <p:cNvSpPr/>
                <p:nvPr/>
              </p:nvSpPr>
              <p:spPr>
                <a:xfrm>
                  <a:off x="6461280" y="421776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601" name="Rectangle 284"/>
                <p:cNvSpPr/>
                <p:nvPr/>
              </p:nvSpPr>
              <p:spPr>
                <a:xfrm>
                  <a:off x="6710400" y="421776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602" name="Rectangle 285"/>
                <p:cNvSpPr/>
                <p:nvPr/>
              </p:nvSpPr>
              <p:spPr>
                <a:xfrm>
                  <a:off x="2971800" y="44672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603" name="Rectangle 286"/>
                <p:cNvSpPr/>
                <p:nvPr/>
              </p:nvSpPr>
              <p:spPr>
                <a:xfrm>
                  <a:off x="3220920" y="446724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604" name="Rectangle 287"/>
                <p:cNvSpPr/>
                <p:nvPr/>
              </p:nvSpPr>
              <p:spPr>
                <a:xfrm>
                  <a:off x="3470400" y="44672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605" name="Rectangle 288"/>
                <p:cNvSpPr/>
                <p:nvPr/>
              </p:nvSpPr>
              <p:spPr>
                <a:xfrm>
                  <a:off x="3719520" y="44672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606" name="Rectangle 289"/>
                <p:cNvSpPr/>
                <p:nvPr/>
              </p:nvSpPr>
              <p:spPr>
                <a:xfrm>
                  <a:off x="1974960" y="44672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607" name="Rectangle 290"/>
                <p:cNvSpPr/>
                <p:nvPr/>
              </p:nvSpPr>
              <p:spPr>
                <a:xfrm>
                  <a:off x="2224080" y="44672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608" name="Rectangle 291"/>
                <p:cNvSpPr/>
                <p:nvPr/>
              </p:nvSpPr>
              <p:spPr>
                <a:xfrm>
                  <a:off x="2473200" y="446724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609" name="Rectangle 292"/>
                <p:cNvSpPr/>
                <p:nvPr/>
              </p:nvSpPr>
              <p:spPr>
                <a:xfrm>
                  <a:off x="2722680" y="44672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610" name="Rectangle 293"/>
                <p:cNvSpPr/>
                <p:nvPr/>
              </p:nvSpPr>
              <p:spPr>
                <a:xfrm>
                  <a:off x="3968640" y="446724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611" name="Rectangle 294"/>
                <p:cNvSpPr/>
                <p:nvPr/>
              </p:nvSpPr>
              <p:spPr>
                <a:xfrm>
                  <a:off x="4218120" y="44672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612" name="Rectangle 295"/>
                <p:cNvSpPr/>
                <p:nvPr/>
              </p:nvSpPr>
              <p:spPr>
                <a:xfrm>
                  <a:off x="5464080" y="446724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613" name="Rectangle 296"/>
                <p:cNvSpPr/>
                <p:nvPr/>
              </p:nvSpPr>
              <p:spPr>
                <a:xfrm>
                  <a:off x="5713560" y="44672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614" name="Rectangle 297"/>
                <p:cNvSpPr/>
                <p:nvPr/>
              </p:nvSpPr>
              <p:spPr>
                <a:xfrm>
                  <a:off x="5962680" y="44672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615" name="Rectangle 298"/>
                <p:cNvSpPr/>
                <p:nvPr/>
              </p:nvSpPr>
              <p:spPr>
                <a:xfrm>
                  <a:off x="6211800" y="446724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616" name="Rectangle 299"/>
                <p:cNvSpPr/>
                <p:nvPr/>
              </p:nvSpPr>
              <p:spPr>
                <a:xfrm>
                  <a:off x="4467240" y="44672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617" name="Rectangle 300"/>
                <p:cNvSpPr/>
                <p:nvPr/>
              </p:nvSpPr>
              <p:spPr>
                <a:xfrm>
                  <a:off x="4716360" y="446724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618" name="Rectangle 301"/>
                <p:cNvSpPr/>
                <p:nvPr/>
              </p:nvSpPr>
              <p:spPr>
                <a:xfrm>
                  <a:off x="4965840" y="44672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619" name="Rectangle 302"/>
                <p:cNvSpPr/>
                <p:nvPr/>
              </p:nvSpPr>
              <p:spPr>
                <a:xfrm>
                  <a:off x="5214960" y="44672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620" name="Rectangle 303"/>
                <p:cNvSpPr/>
                <p:nvPr/>
              </p:nvSpPr>
              <p:spPr>
                <a:xfrm>
                  <a:off x="6461280" y="44672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621" name="Rectangle 304"/>
                <p:cNvSpPr/>
                <p:nvPr/>
              </p:nvSpPr>
              <p:spPr>
                <a:xfrm>
                  <a:off x="6710400" y="44672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622" name="Rectangle 305"/>
                <p:cNvSpPr/>
                <p:nvPr/>
              </p:nvSpPr>
              <p:spPr>
                <a:xfrm>
                  <a:off x="2971800" y="471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623" name="Rectangle 306"/>
                <p:cNvSpPr/>
                <p:nvPr/>
              </p:nvSpPr>
              <p:spPr>
                <a:xfrm>
                  <a:off x="3220920" y="47163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624" name="Rectangle 307"/>
                <p:cNvSpPr/>
                <p:nvPr/>
              </p:nvSpPr>
              <p:spPr>
                <a:xfrm>
                  <a:off x="3470400" y="471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625" name="Rectangle 308"/>
                <p:cNvSpPr/>
                <p:nvPr/>
              </p:nvSpPr>
              <p:spPr>
                <a:xfrm>
                  <a:off x="3719520" y="471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626" name="Rectangle 309"/>
                <p:cNvSpPr/>
                <p:nvPr/>
              </p:nvSpPr>
              <p:spPr>
                <a:xfrm>
                  <a:off x="1974960" y="471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627" name="Rectangle 310"/>
                <p:cNvSpPr/>
                <p:nvPr/>
              </p:nvSpPr>
              <p:spPr>
                <a:xfrm>
                  <a:off x="2224080" y="471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628" name="Rectangle 311"/>
                <p:cNvSpPr/>
                <p:nvPr/>
              </p:nvSpPr>
              <p:spPr>
                <a:xfrm>
                  <a:off x="2473200" y="47163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629" name="Rectangle 312"/>
                <p:cNvSpPr/>
                <p:nvPr/>
              </p:nvSpPr>
              <p:spPr>
                <a:xfrm>
                  <a:off x="2722680" y="471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630" name="Rectangle 313"/>
                <p:cNvSpPr/>
                <p:nvPr/>
              </p:nvSpPr>
              <p:spPr>
                <a:xfrm>
                  <a:off x="3968640" y="47163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631" name="Rectangle 314"/>
                <p:cNvSpPr/>
                <p:nvPr/>
              </p:nvSpPr>
              <p:spPr>
                <a:xfrm>
                  <a:off x="4218120" y="471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632" name="Rectangle 315"/>
                <p:cNvSpPr/>
                <p:nvPr/>
              </p:nvSpPr>
              <p:spPr>
                <a:xfrm>
                  <a:off x="5464080" y="47163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633" name="Rectangle 316"/>
                <p:cNvSpPr/>
                <p:nvPr/>
              </p:nvSpPr>
              <p:spPr>
                <a:xfrm>
                  <a:off x="5713560" y="471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634" name="Rectangle 317"/>
                <p:cNvSpPr/>
                <p:nvPr/>
              </p:nvSpPr>
              <p:spPr>
                <a:xfrm>
                  <a:off x="5962680" y="471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635" name="Rectangle 318"/>
                <p:cNvSpPr/>
                <p:nvPr/>
              </p:nvSpPr>
              <p:spPr>
                <a:xfrm>
                  <a:off x="6211800" y="47163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636" name="Rectangle 319"/>
                <p:cNvSpPr/>
                <p:nvPr/>
              </p:nvSpPr>
              <p:spPr>
                <a:xfrm>
                  <a:off x="4467240" y="471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637" name="Rectangle 320"/>
                <p:cNvSpPr/>
                <p:nvPr/>
              </p:nvSpPr>
              <p:spPr>
                <a:xfrm>
                  <a:off x="4716360" y="47163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638" name="Rectangle 321"/>
                <p:cNvSpPr/>
                <p:nvPr/>
              </p:nvSpPr>
              <p:spPr>
                <a:xfrm>
                  <a:off x="4965840" y="471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639" name="Rectangle 322"/>
                <p:cNvSpPr/>
                <p:nvPr/>
              </p:nvSpPr>
              <p:spPr>
                <a:xfrm>
                  <a:off x="5214960" y="471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640" name="Rectangle 323"/>
                <p:cNvSpPr/>
                <p:nvPr/>
              </p:nvSpPr>
              <p:spPr>
                <a:xfrm>
                  <a:off x="6461280" y="471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641" name="Rectangle 324"/>
                <p:cNvSpPr/>
                <p:nvPr/>
              </p:nvSpPr>
              <p:spPr>
                <a:xfrm>
                  <a:off x="6710400" y="471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642" name="Rectangle 325"/>
                <p:cNvSpPr/>
                <p:nvPr/>
              </p:nvSpPr>
              <p:spPr>
                <a:xfrm>
                  <a:off x="2971800" y="49654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643" name="Rectangle 326"/>
                <p:cNvSpPr/>
                <p:nvPr/>
              </p:nvSpPr>
              <p:spPr>
                <a:xfrm>
                  <a:off x="3220920" y="496548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644" name="Rectangle 327"/>
                <p:cNvSpPr/>
                <p:nvPr/>
              </p:nvSpPr>
              <p:spPr>
                <a:xfrm>
                  <a:off x="3470400" y="49654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645" name="Rectangle 328"/>
                <p:cNvSpPr/>
                <p:nvPr/>
              </p:nvSpPr>
              <p:spPr>
                <a:xfrm>
                  <a:off x="3719520" y="49654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646" name="Rectangle 329"/>
                <p:cNvSpPr/>
                <p:nvPr/>
              </p:nvSpPr>
              <p:spPr>
                <a:xfrm>
                  <a:off x="1974960" y="49654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647" name="Rectangle 330"/>
                <p:cNvSpPr/>
                <p:nvPr/>
              </p:nvSpPr>
              <p:spPr>
                <a:xfrm>
                  <a:off x="2224080" y="49654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648" name="Rectangle 331"/>
                <p:cNvSpPr/>
                <p:nvPr/>
              </p:nvSpPr>
              <p:spPr>
                <a:xfrm>
                  <a:off x="2473200" y="496548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649" name="Rectangle 332"/>
                <p:cNvSpPr/>
                <p:nvPr/>
              </p:nvSpPr>
              <p:spPr>
                <a:xfrm>
                  <a:off x="2722680" y="49654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650" name="Rectangle 333"/>
                <p:cNvSpPr/>
                <p:nvPr/>
              </p:nvSpPr>
              <p:spPr>
                <a:xfrm>
                  <a:off x="3968640" y="496548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651" name="Rectangle 334"/>
                <p:cNvSpPr/>
                <p:nvPr/>
              </p:nvSpPr>
              <p:spPr>
                <a:xfrm>
                  <a:off x="4218120" y="49654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652" name="Rectangle 335"/>
                <p:cNvSpPr/>
                <p:nvPr/>
              </p:nvSpPr>
              <p:spPr>
                <a:xfrm>
                  <a:off x="5464080" y="496548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653" name="Rectangle 336"/>
                <p:cNvSpPr/>
                <p:nvPr/>
              </p:nvSpPr>
              <p:spPr>
                <a:xfrm>
                  <a:off x="5713560" y="49654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654" name="Rectangle 337"/>
                <p:cNvSpPr/>
                <p:nvPr/>
              </p:nvSpPr>
              <p:spPr>
                <a:xfrm>
                  <a:off x="5962680" y="49654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655" name="Rectangle 338"/>
                <p:cNvSpPr/>
                <p:nvPr/>
              </p:nvSpPr>
              <p:spPr>
                <a:xfrm>
                  <a:off x="6211800" y="496548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656" name="Rectangle 339"/>
                <p:cNvSpPr/>
                <p:nvPr/>
              </p:nvSpPr>
              <p:spPr>
                <a:xfrm>
                  <a:off x="4467240" y="49654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657" name="Rectangle 340"/>
                <p:cNvSpPr/>
                <p:nvPr/>
              </p:nvSpPr>
              <p:spPr>
                <a:xfrm>
                  <a:off x="4716360" y="496548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658" name="Rectangle 341"/>
                <p:cNvSpPr/>
                <p:nvPr/>
              </p:nvSpPr>
              <p:spPr>
                <a:xfrm>
                  <a:off x="4965840" y="49654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659" name="Rectangle 342"/>
                <p:cNvSpPr/>
                <p:nvPr/>
              </p:nvSpPr>
              <p:spPr>
                <a:xfrm>
                  <a:off x="5214960" y="49654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660" name="Rectangle 343"/>
                <p:cNvSpPr/>
                <p:nvPr/>
              </p:nvSpPr>
              <p:spPr>
                <a:xfrm>
                  <a:off x="6461280" y="49654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661" name="Rectangle 344"/>
                <p:cNvSpPr/>
                <p:nvPr/>
              </p:nvSpPr>
              <p:spPr>
                <a:xfrm>
                  <a:off x="6710400" y="49654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662" name="Rectangle 345"/>
                <p:cNvSpPr/>
                <p:nvPr/>
              </p:nvSpPr>
              <p:spPr>
                <a:xfrm>
                  <a:off x="2971800" y="52149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663" name="Rectangle 346"/>
                <p:cNvSpPr/>
                <p:nvPr/>
              </p:nvSpPr>
              <p:spPr>
                <a:xfrm>
                  <a:off x="3220920" y="52149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664" name="Rectangle 347"/>
                <p:cNvSpPr/>
                <p:nvPr/>
              </p:nvSpPr>
              <p:spPr>
                <a:xfrm>
                  <a:off x="3470400" y="52149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665" name="Rectangle 348"/>
                <p:cNvSpPr/>
                <p:nvPr/>
              </p:nvSpPr>
              <p:spPr>
                <a:xfrm>
                  <a:off x="3719520" y="52149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666" name="Rectangle 349"/>
                <p:cNvSpPr/>
                <p:nvPr/>
              </p:nvSpPr>
              <p:spPr>
                <a:xfrm>
                  <a:off x="1974960" y="52149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667" name="Rectangle 350"/>
                <p:cNvSpPr/>
                <p:nvPr/>
              </p:nvSpPr>
              <p:spPr>
                <a:xfrm>
                  <a:off x="2224080" y="52149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668" name="Rectangle 351"/>
                <p:cNvSpPr/>
                <p:nvPr/>
              </p:nvSpPr>
              <p:spPr>
                <a:xfrm>
                  <a:off x="2473200" y="52149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669" name="Rectangle 352"/>
                <p:cNvSpPr/>
                <p:nvPr/>
              </p:nvSpPr>
              <p:spPr>
                <a:xfrm>
                  <a:off x="2722680" y="52149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670" name="Rectangle 353"/>
                <p:cNvSpPr/>
                <p:nvPr/>
              </p:nvSpPr>
              <p:spPr>
                <a:xfrm>
                  <a:off x="3968640" y="52149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671" name="Rectangle 354"/>
                <p:cNvSpPr/>
                <p:nvPr/>
              </p:nvSpPr>
              <p:spPr>
                <a:xfrm>
                  <a:off x="4218120" y="52149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672" name="Rectangle 355"/>
                <p:cNvSpPr/>
                <p:nvPr/>
              </p:nvSpPr>
              <p:spPr>
                <a:xfrm>
                  <a:off x="5464080" y="52149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673" name="Rectangle 356"/>
                <p:cNvSpPr/>
                <p:nvPr/>
              </p:nvSpPr>
              <p:spPr>
                <a:xfrm>
                  <a:off x="5713560" y="52149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674" name="Rectangle 357"/>
                <p:cNvSpPr/>
                <p:nvPr/>
              </p:nvSpPr>
              <p:spPr>
                <a:xfrm>
                  <a:off x="5962680" y="52149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675" name="Rectangle 358"/>
                <p:cNvSpPr/>
                <p:nvPr/>
              </p:nvSpPr>
              <p:spPr>
                <a:xfrm>
                  <a:off x="6211800" y="52149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676" name="Rectangle 359"/>
                <p:cNvSpPr/>
                <p:nvPr/>
              </p:nvSpPr>
              <p:spPr>
                <a:xfrm>
                  <a:off x="4467240" y="52149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677" name="Rectangle 360"/>
                <p:cNvSpPr/>
                <p:nvPr/>
              </p:nvSpPr>
              <p:spPr>
                <a:xfrm>
                  <a:off x="4716360" y="52149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678" name="Rectangle 361"/>
                <p:cNvSpPr/>
                <p:nvPr/>
              </p:nvSpPr>
              <p:spPr>
                <a:xfrm>
                  <a:off x="4965840" y="52149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679" name="Rectangle 362"/>
                <p:cNvSpPr/>
                <p:nvPr/>
              </p:nvSpPr>
              <p:spPr>
                <a:xfrm>
                  <a:off x="5214960" y="52149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680" name="Rectangle 363"/>
                <p:cNvSpPr/>
                <p:nvPr/>
              </p:nvSpPr>
              <p:spPr>
                <a:xfrm>
                  <a:off x="6461280" y="52149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681" name="Rectangle 364"/>
                <p:cNvSpPr/>
                <p:nvPr/>
              </p:nvSpPr>
              <p:spPr>
                <a:xfrm>
                  <a:off x="6710400" y="52149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682" name="Rectangle 365"/>
                <p:cNvSpPr/>
                <p:nvPr/>
              </p:nvSpPr>
              <p:spPr>
                <a:xfrm>
                  <a:off x="2971800" y="546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683" name="Rectangle 366"/>
                <p:cNvSpPr/>
                <p:nvPr/>
              </p:nvSpPr>
              <p:spPr>
                <a:xfrm>
                  <a:off x="3220920" y="546408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684" name="Rectangle 367"/>
                <p:cNvSpPr/>
                <p:nvPr/>
              </p:nvSpPr>
              <p:spPr>
                <a:xfrm>
                  <a:off x="3470400" y="546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685" name="Rectangle 368"/>
                <p:cNvSpPr/>
                <p:nvPr/>
              </p:nvSpPr>
              <p:spPr>
                <a:xfrm>
                  <a:off x="3719520" y="546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686" name="Rectangle 369"/>
                <p:cNvSpPr/>
                <p:nvPr/>
              </p:nvSpPr>
              <p:spPr>
                <a:xfrm>
                  <a:off x="1974960" y="546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687" name="Rectangle 370"/>
                <p:cNvSpPr/>
                <p:nvPr/>
              </p:nvSpPr>
              <p:spPr>
                <a:xfrm>
                  <a:off x="2224080" y="546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688" name="Rectangle 371"/>
                <p:cNvSpPr/>
                <p:nvPr/>
              </p:nvSpPr>
              <p:spPr>
                <a:xfrm>
                  <a:off x="2473200" y="546408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689" name="Rectangle 372"/>
                <p:cNvSpPr/>
                <p:nvPr/>
              </p:nvSpPr>
              <p:spPr>
                <a:xfrm>
                  <a:off x="2722680" y="546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690" name="Rectangle 373"/>
                <p:cNvSpPr/>
                <p:nvPr/>
              </p:nvSpPr>
              <p:spPr>
                <a:xfrm>
                  <a:off x="3968640" y="546408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691" name="Rectangle 374"/>
                <p:cNvSpPr/>
                <p:nvPr/>
              </p:nvSpPr>
              <p:spPr>
                <a:xfrm>
                  <a:off x="4218120" y="546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692" name="Rectangle 375"/>
                <p:cNvSpPr/>
                <p:nvPr/>
              </p:nvSpPr>
              <p:spPr>
                <a:xfrm>
                  <a:off x="5464080" y="546408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693" name="Rectangle 376"/>
                <p:cNvSpPr/>
                <p:nvPr/>
              </p:nvSpPr>
              <p:spPr>
                <a:xfrm>
                  <a:off x="5713560" y="546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694" name="Rectangle 377"/>
                <p:cNvSpPr/>
                <p:nvPr/>
              </p:nvSpPr>
              <p:spPr>
                <a:xfrm>
                  <a:off x="5962680" y="546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695" name="Rectangle 378"/>
                <p:cNvSpPr/>
                <p:nvPr/>
              </p:nvSpPr>
              <p:spPr>
                <a:xfrm>
                  <a:off x="6211800" y="546408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696" name="Rectangle 379"/>
                <p:cNvSpPr/>
                <p:nvPr/>
              </p:nvSpPr>
              <p:spPr>
                <a:xfrm>
                  <a:off x="4467240" y="546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697" name="Rectangle 380"/>
                <p:cNvSpPr/>
                <p:nvPr/>
              </p:nvSpPr>
              <p:spPr>
                <a:xfrm>
                  <a:off x="4716360" y="546408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698" name="Rectangle 381"/>
                <p:cNvSpPr/>
                <p:nvPr/>
              </p:nvSpPr>
              <p:spPr>
                <a:xfrm>
                  <a:off x="4965840" y="546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699" name="Rectangle 382"/>
                <p:cNvSpPr/>
                <p:nvPr/>
              </p:nvSpPr>
              <p:spPr>
                <a:xfrm>
                  <a:off x="5214960" y="546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700" name="Rectangle 383"/>
                <p:cNvSpPr/>
                <p:nvPr/>
              </p:nvSpPr>
              <p:spPr>
                <a:xfrm>
                  <a:off x="6461280" y="546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701" name="Rectangle 384"/>
                <p:cNvSpPr/>
                <p:nvPr/>
              </p:nvSpPr>
              <p:spPr>
                <a:xfrm>
                  <a:off x="6710400" y="546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702" name="Rectangle 385"/>
                <p:cNvSpPr/>
                <p:nvPr/>
              </p:nvSpPr>
              <p:spPr>
                <a:xfrm>
                  <a:off x="2971800" y="57132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703" name="Rectangle 386"/>
                <p:cNvSpPr/>
                <p:nvPr/>
              </p:nvSpPr>
              <p:spPr>
                <a:xfrm>
                  <a:off x="3220920" y="571320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704" name="Rectangle 387"/>
                <p:cNvSpPr/>
                <p:nvPr/>
              </p:nvSpPr>
              <p:spPr>
                <a:xfrm>
                  <a:off x="3470400" y="57132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705" name="Rectangle 388"/>
                <p:cNvSpPr/>
                <p:nvPr/>
              </p:nvSpPr>
              <p:spPr>
                <a:xfrm>
                  <a:off x="3719520" y="57132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706" name="Rectangle 389"/>
                <p:cNvSpPr/>
                <p:nvPr/>
              </p:nvSpPr>
              <p:spPr>
                <a:xfrm>
                  <a:off x="1974960" y="57132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707" name="Rectangle 390"/>
                <p:cNvSpPr/>
                <p:nvPr/>
              </p:nvSpPr>
              <p:spPr>
                <a:xfrm>
                  <a:off x="2224080" y="57132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708" name="Rectangle 391"/>
                <p:cNvSpPr/>
                <p:nvPr/>
              </p:nvSpPr>
              <p:spPr>
                <a:xfrm>
                  <a:off x="2473200" y="571320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709" name="Rectangle 392"/>
                <p:cNvSpPr/>
                <p:nvPr/>
              </p:nvSpPr>
              <p:spPr>
                <a:xfrm>
                  <a:off x="2722680" y="57132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710" name="Rectangle 393"/>
                <p:cNvSpPr/>
                <p:nvPr/>
              </p:nvSpPr>
              <p:spPr>
                <a:xfrm>
                  <a:off x="3968640" y="571320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711" name="Rectangle 394"/>
                <p:cNvSpPr/>
                <p:nvPr/>
              </p:nvSpPr>
              <p:spPr>
                <a:xfrm>
                  <a:off x="4218120" y="57132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712" name="Rectangle 395"/>
                <p:cNvSpPr/>
                <p:nvPr/>
              </p:nvSpPr>
              <p:spPr>
                <a:xfrm>
                  <a:off x="5464080" y="571320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713" name="Rectangle 396"/>
                <p:cNvSpPr/>
                <p:nvPr/>
              </p:nvSpPr>
              <p:spPr>
                <a:xfrm>
                  <a:off x="5713560" y="57132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714" name="Rectangle 397"/>
                <p:cNvSpPr/>
                <p:nvPr/>
              </p:nvSpPr>
              <p:spPr>
                <a:xfrm>
                  <a:off x="5962680" y="57132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715" name="Rectangle 398"/>
                <p:cNvSpPr/>
                <p:nvPr/>
              </p:nvSpPr>
              <p:spPr>
                <a:xfrm>
                  <a:off x="6211800" y="571320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716" name="Rectangle 399"/>
                <p:cNvSpPr/>
                <p:nvPr/>
              </p:nvSpPr>
              <p:spPr>
                <a:xfrm>
                  <a:off x="4467240" y="57132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717" name="Rectangle 400"/>
                <p:cNvSpPr/>
                <p:nvPr/>
              </p:nvSpPr>
              <p:spPr>
                <a:xfrm>
                  <a:off x="4716360" y="571320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718" name="Rectangle 401"/>
                <p:cNvSpPr/>
                <p:nvPr/>
              </p:nvSpPr>
              <p:spPr>
                <a:xfrm>
                  <a:off x="4965840" y="57132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719" name="Rectangle 402"/>
                <p:cNvSpPr/>
                <p:nvPr/>
              </p:nvSpPr>
              <p:spPr>
                <a:xfrm>
                  <a:off x="5214960" y="57132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720" name="Rectangle 403"/>
                <p:cNvSpPr/>
                <p:nvPr/>
              </p:nvSpPr>
              <p:spPr>
                <a:xfrm>
                  <a:off x="6461280" y="57132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721" name="Rectangle 404"/>
                <p:cNvSpPr/>
                <p:nvPr/>
              </p:nvSpPr>
              <p:spPr>
                <a:xfrm>
                  <a:off x="6710400" y="57132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</p:grpSp>
          <p:sp>
            <p:nvSpPr>
              <p:cNvPr id="1722" name="Line 405"/>
              <p:cNvSpPr/>
              <p:nvPr/>
            </p:nvSpPr>
            <p:spPr>
              <a:xfrm>
                <a:off x="4467240" y="977760"/>
                <a:ext cx="0" cy="4984920"/>
              </a:xfrm>
              <a:prstGeom prst="line">
                <a:avLst/>
              </a:prstGeom>
              <a:ln w="284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1723" name="Line 406"/>
              <p:cNvSpPr/>
              <p:nvPr/>
            </p:nvSpPr>
            <p:spPr>
              <a:xfrm>
                <a:off x="1974960" y="3470400"/>
                <a:ext cx="4984560" cy="0"/>
              </a:xfrm>
              <a:prstGeom prst="line">
                <a:avLst/>
              </a:prstGeom>
              <a:ln w="284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46800" rIns="90000" bIns="-4680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</p:grpSp>
        <p:sp>
          <p:nvSpPr>
            <p:cNvPr id="1724" name="Text Box 407"/>
            <p:cNvSpPr/>
            <p:nvPr/>
          </p:nvSpPr>
          <p:spPr>
            <a:xfrm>
              <a:off x="4280040" y="3511440"/>
              <a:ext cx="183960" cy="457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725" name="Text Box 408"/>
            <p:cNvSpPr/>
            <p:nvPr/>
          </p:nvSpPr>
          <p:spPr>
            <a:xfrm>
              <a:off x="4272120" y="342900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0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726" name="Text Box 409"/>
            <p:cNvSpPr/>
            <p:nvPr/>
          </p:nvSpPr>
          <p:spPr>
            <a:xfrm>
              <a:off x="4540320" y="344160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1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727" name="Text Box 410"/>
            <p:cNvSpPr/>
            <p:nvPr/>
          </p:nvSpPr>
          <p:spPr>
            <a:xfrm>
              <a:off x="4781520" y="344160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2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728" name="Text Box 411"/>
            <p:cNvSpPr/>
            <p:nvPr/>
          </p:nvSpPr>
          <p:spPr>
            <a:xfrm>
              <a:off x="5035680" y="344160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3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729" name="Text Box 412"/>
            <p:cNvSpPr/>
            <p:nvPr/>
          </p:nvSpPr>
          <p:spPr>
            <a:xfrm>
              <a:off x="5264280" y="344160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4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730" name="Text Box 413"/>
            <p:cNvSpPr/>
            <p:nvPr/>
          </p:nvSpPr>
          <p:spPr>
            <a:xfrm>
              <a:off x="5505480" y="344160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5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731" name="Text Box 414"/>
            <p:cNvSpPr/>
            <p:nvPr/>
          </p:nvSpPr>
          <p:spPr>
            <a:xfrm>
              <a:off x="5772240" y="344160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6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732" name="Text Box 415"/>
            <p:cNvSpPr/>
            <p:nvPr/>
          </p:nvSpPr>
          <p:spPr>
            <a:xfrm>
              <a:off x="6013440" y="344160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7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733" name="Text Box 416"/>
            <p:cNvSpPr/>
            <p:nvPr/>
          </p:nvSpPr>
          <p:spPr>
            <a:xfrm>
              <a:off x="6248520" y="344808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8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734" name="Text Box 417"/>
            <p:cNvSpPr/>
            <p:nvPr/>
          </p:nvSpPr>
          <p:spPr>
            <a:xfrm>
              <a:off x="6502320" y="3441600"/>
              <a:ext cx="29232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9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735" name="Text Box 418"/>
            <p:cNvSpPr/>
            <p:nvPr/>
          </p:nvSpPr>
          <p:spPr>
            <a:xfrm>
              <a:off x="6724800" y="3441600"/>
              <a:ext cx="36180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10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736" name="Text Box 419"/>
            <p:cNvSpPr/>
            <p:nvPr/>
          </p:nvSpPr>
          <p:spPr>
            <a:xfrm>
              <a:off x="1968480" y="3448080"/>
              <a:ext cx="35568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-9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737" name="Text Box 420"/>
            <p:cNvSpPr/>
            <p:nvPr/>
          </p:nvSpPr>
          <p:spPr>
            <a:xfrm>
              <a:off x="2235240" y="3448080"/>
              <a:ext cx="34272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-8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738" name="Text Box 421"/>
            <p:cNvSpPr/>
            <p:nvPr/>
          </p:nvSpPr>
          <p:spPr>
            <a:xfrm>
              <a:off x="2476440" y="3454560"/>
              <a:ext cx="31752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-7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739" name="Text Box 422"/>
            <p:cNvSpPr/>
            <p:nvPr/>
          </p:nvSpPr>
          <p:spPr>
            <a:xfrm>
              <a:off x="2736720" y="3448080"/>
              <a:ext cx="3621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-6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740" name="Text Box 423"/>
            <p:cNvSpPr/>
            <p:nvPr/>
          </p:nvSpPr>
          <p:spPr>
            <a:xfrm>
              <a:off x="2965320" y="3454560"/>
              <a:ext cx="3747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-5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741" name="Text Box 424"/>
            <p:cNvSpPr/>
            <p:nvPr/>
          </p:nvSpPr>
          <p:spPr>
            <a:xfrm>
              <a:off x="3225960" y="3448080"/>
              <a:ext cx="36180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-4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742" name="Text Box 425"/>
            <p:cNvSpPr/>
            <p:nvPr/>
          </p:nvSpPr>
          <p:spPr>
            <a:xfrm>
              <a:off x="3473280" y="3448080"/>
              <a:ext cx="3812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-3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743" name="Text Box 426"/>
            <p:cNvSpPr/>
            <p:nvPr/>
          </p:nvSpPr>
          <p:spPr>
            <a:xfrm>
              <a:off x="3720960" y="3448080"/>
              <a:ext cx="36828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-2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744" name="Text Box 427"/>
            <p:cNvSpPr/>
            <p:nvPr/>
          </p:nvSpPr>
          <p:spPr>
            <a:xfrm>
              <a:off x="4000680" y="3454560"/>
              <a:ext cx="36828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-1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745" name="Text Box 428"/>
            <p:cNvSpPr/>
            <p:nvPr/>
          </p:nvSpPr>
          <p:spPr>
            <a:xfrm>
              <a:off x="1689120" y="3441600"/>
              <a:ext cx="3873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-10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746" name="Text Box 429"/>
            <p:cNvSpPr/>
            <p:nvPr/>
          </p:nvSpPr>
          <p:spPr>
            <a:xfrm>
              <a:off x="7023240" y="3282840"/>
              <a:ext cx="32364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749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x</a:t>
              </a:r>
              <a:endParaRPr lang="en-US" sz="2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747" name="Text Box 430"/>
            <p:cNvSpPr/>
            <p:nvPr/>
          </p:nvSpPr>
          <p:spPr>
            <a:xfrm>
              <a:off x="4336920" y="406440"/>
              <a:ext cx="32400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749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y</a:t>
              </a:r>
              <a:endParaRPr lang="en-US" sz="2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748" name="Text Box 431"/>
            <p:cNvSpPr/>
            <p:nvPr/>
          </p:nvSpPr>
          <p:spPr>
            <a:xfrm>
              <a:off x="4281480" y="316224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1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749" name="Text Box 432"/>
            <p:cNvSpPr/>
            <p:nvPr/>
          </p:nvSpPr>
          <p:spPr>
            <a:xfrm>
              <a:off x="4262400" y="292428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2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750" name="Text Box 433"/>
            <p:cNvSpPr/>
            <p:nvPr/>
          </p:nvSpPr>
          <p:spPr>
            <a:xfrm>
              <a:off x="4272120" y="268128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3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751" name="Text Box 434"/>
            <p:cNvSpPr/>
            <p:nvPr/>
          </p:nvSpPr>
          <p:spPr>
            <a:xfrm>
              <a:off x="4262400" y="242892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4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752" name="Text Box 435"/>
            <p:cNvSpPr/>
            <p:nvPr/>
          </p:nvSpPr>
          <p:spPr>
            <a:xfrm>
              <a:off x="4262400" y="216684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5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753" name="Text Box 436"/>
            <p:cNvSpPr/>
            <p:nvPr/>
          </p:nvSpPr>
          <p:spPr>
            <a:xfrm>
              <a:off x="4267080" y="1924200"/>
              <a:ext cx="29232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6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754" name="Text Box 437"/>
            <p:cNvSpPr/>
            <p:nvPr/>
          </p:nvSpPr>
          <p:spPr>
            <a:xfrm>
              <a:off x="4262400" y="167652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7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755" name="Text Box 438"/>
            <p:cNvSpPr/>
            <p:nvPr/>
          </p:nvSpPr>
          <p:spPr>
            <a:xfrm>
              <a:off x="4267080" y="1428840"/>
              <a:ext cx="29232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8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756" name="Text Box 439"/>
            <p:cNvSpPr/>
            <p:nvPr/>
          </p:nvSpPr>
          <p:spPr>
            <a:xfrm>
              <a:off x="4262400" y="117144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9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757" name="Text Box 440"/>
            <p:cNvSpPr/>
            <p:nvPr/>
          </p:nvSpPr>
          <p:spPr>
            <a:xfrm>
              <a:off x="4229280" y="919080"/>
              <a:ext cx="372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10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758" name="Text Box 441"/>
            <p:cNvSpPr/>
            <p:nvPr/>
          </p:nvSpPr>
          <p:spPr>
            <a:xfrm>
              <a:off x="4248000" y="3657600"/>
              <a:ext cx="3254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-1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759" name="Text Box 442"/>
            <p:cNvSpPr/>
            <p:nvPr/>
          </p:nvSpPr>
          <p:spPr>
            <a:xfrm>
              <a:off x="4229280" y="3919680"/>
              <a:ext cx="32508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-2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760" name="Text Box 443"/>
            <p:cNvSpPr/>
            <p:nvPr/>
          </p:nvSpPr>
          <p:spPr>
            <a:xfrm>
              <a:off x="4219560" y="4162320"/>
              <a:ext cx="3254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-3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761" name="Text Box 444"/>
            <p:cNvSpPr/>
            <p:nvPr/>
          </p:nvSpPr>
          <p:spPr>
            <a:xfrm>
              <a:off x="4214880" y="4414680"/>
              <a:ext cx="38268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-4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762" name="Text Box 445"/>
            <p:cNvSpPr/>
            <p:nvPr/>
          </p:nvSpPr>
          <p:spPr>
            <a:xfrm>
              <a:off x="4214880" y="4676760"/>
              <a:ext cx="38268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-5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763" name="Text Box 446"/>
            <p:cNvSpPr/>
            <p:nvPr/>
          </p:nvSpPr>
          <p:spPr>
            <a:xfrm>
              <a:off x="4214880" y="4910040"/>
              <a:ext cx="38268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-6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764" name="Text Box 447"/>
            <p:cNvSpPr/>
            <p:nvPr/>
          </p:nvSpPr>
          <p:spPr>
            <a:xfrm>
              <a:off x="4219560" y="5157720"/>
              <a:ext cx="38268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-7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765" name="Text Box 448"/>
            <p:cNvSpPr/>
            <p:nvPr/>
          </p:nvSpPr>
          <p:spPr>
            <a:xfrm>
              <a:off x="4210200" y="5415120"/>
              <a:ext cx="38232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-8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766" name="Text Box 449"/>
            <p:cNvSpPr/>
            <p:nvPr/>
          </p:nvSpPr>
          <p:spPr>
            <a:xfrm>
              <a:off x="4224240" y="5657760"/>
              <a:ext cx="38268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-9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767" name="Text Box 450"/>
            <p:cNvSpPr/>
            <p:nvPr/>
          </p:nvSpPr>
          <p:spPr>
            <a:xfrm>
              <a:off x="4176720" y="5905440"/>
              <a:ext cx="38268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-10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1768" name="TextBox 528"/>
          <p:cNvSpPr/>
          <p:nvPr/>
        </p:nvSpPr>
        <p:spPr>
          <a:xfrm>
            <a:off x="4285440" y="3184560"/>
            <a:ext cx="3902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769" name="Date Placeholder 1"/>
          <p:cNvSpPr/>
          <p:nvPr/>
        </p:nvSpPr>
        <p:spPr>
          <a:xfrm>
            <a:off x="45720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BEEF5F5-D028-4811-888A-E347B5922AC7}" type="datetime5">
              <a:rPr lang="en-GB" sz="1200" b="0" u="none" strike="noStrike">
                <a:solidFill>
                  <a:srgbClr val="898989"/>
                </a:solidFill>
                <a:effectLst/>
                <a:uFillTx/>
                <a:latin typeface="Comic Sans MS"/>
              </a:rPr>
              <a:t>11 Jul 2026</a:t>
            </a:fld>
            <a:endParaRPr lang="en-US" sz="1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770" name="Footer Placeholder 2"/>
          <p:cNvSpPr/>
          <p:nvPr/>
        </p:nvSpPr>
        <p:spPr>
          <a:xfrm>
            <a:off x="3124080" y="6356520"/>
            <a:ext cx="289584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lnSpc>
                <a:spcPct val="100000"/>
              </a:lnSpc>
              <a:spcBef>
                <a:spcPts val="7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u="none" strike="noStrike">
                <a:solidFill>
                  <a:srgbClr val="898989"/>
                </a:solidFill>
                <a:effectLst/>
                <a:uFillTx/>
                <a:latin typeface="Comic Sans MS"/>
              </a:rPr>
              <a:t>Created by Mr. Lafferty Maths Dept</a:t>
            </a:r>
            <a:endParaRPr lang="en-US" sz="1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771" name="Freeform 519"/>
          <p:cNvSpPr/>
          <p:nvPr/>
        </p:nvSpPr>
        <p:spPr>
          <a:xfrm>
            <a:off x="3718080" y="1235160"/>
            <a:ext cx="1509480" cy="2241360"/>
          </a:xfrm>
          <a:custGeom>
            <a:avLst/>
            <a:gdLst>
              <a:gd name="GluePoint1X" fmla="*/ 0 w 1508760"/>
              <a:gd name="GluePoint1Y" fmla="*/ 0 h 2242820"/>
              <a:gd name="GluePoint2X" fmla="*/ 243994 w 1508760"/>
              <a:gd name="GluePoint2Y" fmla="*/ 1233741 h 2242820"/>
              <a:gd name="GluePoint3X" fmla="*/ 731982 w 1508760"/>
              <a:gd name="GluePoint3Y" fmla="*/ 2239011 h 2242820"/>
              <a:gd name="GluePoint4X" fmla="*/ 1250469 w 1508760"/>
              <a:gd name="GluePoint4Y" fmla="*/ 1218510 h 2242820"/>
              <a:gd name="GluePoint5X" fmla="*/ 1509713 w 1508760"/>
              <a:gd name="GluePoint5Y" fmla="*/ 0 h 224282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l" t="t" r="r" b="b"/>
            <a:pathLst>
              <a:path w="1508760" h="2242820">
                <a:moveTo>
                  <a:pt x="0" y="0"/>
                </a:moveTo>
                <a:cubicBezTo>
                  <a:pt x="60960" y="430530"/>
                  <a:pt x="121920" y="861060"/>
                  <a:pt x="243840" y="1234440"/>
                </a:cubicBezTo>
                <a:cubicBezTo>
                  <a:pt x="365760" y="1607820"/>
                  <a:pt x="563880" y="2242820"/>
                  <a:pt x="731520" y="2240280"/>
                </a:cubicBezTo>
                <a:cubicBezTo>
                  <a:pt x="899160" y="2237740"/>
                  <a:pt x="1120140" y="1592580"/>
                  <a:pt x="1249680" y="1219200"/>
                </a:cubicBezTo>
                <a:cubicBezTo>
                  <a:pt x="1379220" y="845820"/>
                  <a:pt x="1443990" y="422910"/>
                  <a:pt x="1508760" y="0"/>
                </a:cubicBezTo>
              </a:path>
            </a:pathLst>
          </a:custGeom>
          <a:noFill/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772" name="TextBox 526"/>
          <p:cNvSpPr/>
          <p:nvPr/>
        </p:nvSpPr>
        <p:spPr>
          <a:xfrm>
            <a:off x="3797280" y="2179800"/>
            <a:ext cx="3902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773" name="TextBox 527"/>
          <p:cNvSpPr/>
          <p:nvPr/>
        </p:nvSpPr>
        <p:spPr>
          <a:xfrm>
            <a:off x="4788000" y="2179800"/>
            <a:ext cx="3902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774" name="TextBox 524"/>
          <p:cNvSpPr/>
          <p:nvPr/>
        </p:nvSpPr>
        <p:spPr>
          <a:xfrm>
            <a:off x="3522600" y="960480"/>
            <a:ext cx="3902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775" name="TextBox 525"/>
          <p:cNvSpPr/>
          <p:nvPr/>
        </p:nvSpPr>
        <p:spPr>
          <a:xfrm>
            <a:off x="5032440" y="960480"/>
            <a:ext cx="3902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776" name="Cloud 529"/>
          <p:cNvSpPr/>
          <p:nvPr/>
        </p:nvSpPr>
        <p:spPr>
          <a:xfrm>
            <a:off x="5699160" y="0"/>
            <a:ext cx="3384360" cy="1844640"/>
          </a:xfrm>
          <a:custGeom>
            <a:avLst/>
            <a:gdLst>
              <a:gd name="textAreaLeft" fmla="*/ 466200 w 3384360"/>
              <a:gd name="textAreaRight" fmla="*/ 2677320 w 3384360"/>
              <a:gd name="textAreaTop" fmla="*/ 278280 h 1844640"/>
              <a:gd name="textAreaBottom" fmla="*/ 1480680 h 1844640"/>
              <a:gd name="GluePoint1X" fmla="*/ 3381730 w 43200"/>
              <a:gd name="GluePoint1Y" fmla="*/ 922338 h 43200"/>
              <a:gd name="GluePoint2X" fmla="*/ 1692275 w 43200"/>
              <a:gd name="GluePoint2Y" fmla="*/ 1842711 h 43200"/>
              <a:gd name="GluePoint3X" fmla="*/ 10498 w 43200"/>
              <a:gd name="GluePoint3Y" fmla="*/ 922338 h 43200"/>
              <a:gd name="GluePoint4X" fmla="*/ 1692275 w 43200"/>
              <a:gd name="GluePoint4Y" fmla="*/ 105471 h 432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43200" h="43200">
                <a:moveTo>
                  <a:pt x="3900" y="14370"/>
                </a:moveTo>
                <a:lnTo>
                  <a:pt x="3900" y="14370"/>
                </a:lnTo>
                <a:arcTo wR="6753" hR="9190" stAng="10170548" swAng="7427171"/>
                <a:lnTo>
                  <a:pt x="14005" y="5202"/>
                </a:lnTo>
                <a:arcTo wR="5333" hR="7267" stAng="-8646226" swAng="5396752"/>
                <a:lnTo>
                  <a:pt x="22456" y="3432"/>
                </a:lnTo>
                <a:arcTo wR="4365" hR="5945" stAng="-8748310" swAng="5983216"/>
                <a:lnTo>
                  <a:pt x="29833" y="2481"/>
                </a:lnTo>
                <a:arcTo wR="4857" hR="6595" stAng="-7859247" swAng="7034694"/>
                <a:lnTo>
                  <a:pt x="38318" y="5576"/>
                </a:lnTo>
                <a:arcTo wR="5333" hR="7273" stAng="-4722629" swAng="6541720"/>
                <a:lnTo>
                  <a:pt x="41818" y="15460"/>
                </a:lnTo>
                <a:arcTo wR="6775" hR="9220" stAng="-2776007" swAng="7816113"/>
                <a:lnTo>
                  <a:pt x="37404" y="30203"/>
                </a:lnTo>
                <a:arcTo wR="5785" hR="7867" stAng="37436" swAng="6841911"/>
                <a:lnTo>
                  <a:pt x="28556" y="36813"/>
                </a:lnTo>
                <a:arcTo wR="6752" hR="9215" stAng="1346980" swAng="6910786"/>
                <a:lnTo>
                  <a:pt x="16480" y="39264"/>
                </a:lnTo>
                <a:arcTo wR="7720" hR="10543" stAng="3974661" swAng="4542738"/>
                <a:lnTo>
                  <a:pt x="5804" y="35470"/>
                </a:lnTo>
                <a:arcTo wR="4360" hR="5918" stAng="5103633" swAng="8804007"/>
                <a:lnTo>
                  <a:pt x="2113" y="25548"/>
                </a:lnTo>
                <a:arcTo wR="4345" hR="5945" stAng="6790459" swAng="9150775"/>
                <a:close/>
              </a:path>
              <a:path fill="none" w="43200" h="43200">
                <a:moveTo>
                  <a:pt x="4693" y="26177"/>
                </a:moveTo>
                <a:lnTo>
                  <a:pt x="4693" y="26177"/>
                </a:lnTo>
                <a:arcTo wR="4345" hR="5945" stAng="5204745" swAng="1585714"/>
                <a:moveTo>
                  <a:pt x="6928" y="34899"/>
                </a:moveTo>
                <a:lnTo>
                  <a:pt x="6928" y="34899"/>
                </a:lnTo>
                <a:arcTo wR="4360" hR="5918" stAng="4416323" swAng="686679"/>
                <a:moveTo>
                  <a:pt x="16478" y="39090"/>
                </a:moveTo>
                <a:lnTo>
                  <a:pt x="16478" y="39090"/>
                </a:lnTo>
                <a:arcTo wR="6752" hR="9215" stAng="8257461" swAng="844950"/>
                <a:moveTo>
                  <a:pt x="28827" y="34751"/>
                </a:moveTo>
                <a:lnTo>
                  <a:pt x="28827" y="34751"/>
                </a:lnTo>
                <a:arcTo wR="6752" hR="9215" stAng="387139" swAng="959841"/>
                <a:moveTo>
                  <a:pt x="34129" y="22954"/>
                </a:moveTo>
                <a:lnTo>
                  <a:pt x="34129" y="22954"/>
                </a:lnTo>
                <a:arcTo wR="5785" hR="7867" stAng="-4217785" swAng="4255228"/>
                <a:moveTo>
                  <a:pt x="41798" y="15354"/>
                </a:moveTo>
                <a:lnTo>
                  <a:pt x="41798" y="15354"/>
                </a:lnTo>
                <a:arcTo wR="5333" hR="7273" stAng="1819091" swAng="1665385"/>
                <a:moveTo>
                  <a:pt x="38324" y="5426"/>
                </a:moveTo>
                <a:lnTo>
                  <a:pt x="38324" y="5426"/>
                </a:lnTo>
                <a:arcTo wR="4857" hR="6595" stAng="-824553" swAng="891799"/>
                <a:moveTo>
                  <a:pt x="29078" y="3952"/>
                </a:moveTo>
                <a:lnTo>
                  <a:pt x="29078" y="3952"/>
                </a:lnTo>
                <a:arcTo wR="4857" hR="6595" stAng="-8950828" swAng="1091979"/>
                <a:moveTo>
                  <a:pt x="22141" y="4720"/>
                </a:moveTo>
                <a:lnTo>
                  <a:pt x="22141" y="4720"/>
                </a:lnTo>
                <a:arcTo wR="4365" hR="5945" stAng="-9809519" swAng="1061209"/>
                <a:moveTo>
                  <a:pt x="14000" y="5192"/>
                </a:moveTo>
                <a:lnTo>
                  <a:pt x="14000" y="5192"/>
                </a:lnTo>
                <a:arcTo wR="6753" hR="9190" stAng="-4002280" swAng="739132"/>
                <a:moveTo>
                  <a:pt x="4127" y="15789"/>
                </a:moveTo>
                <a:lnTo>
                  <a:pt x="4127" y="15789"/>
                </a:lnTo>
                <a:arcTo wR="6753" hR="9190" stAng="9459493" swAng="711644"/>
              </a:path>
            </a:pathLst>
          </a:custGeom>
          <a:solidFill>
            <a:srgbClr val="66CCFF"/>
          </a:solidFill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What is the equation of symmetry ?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777" name="Straight Connector 535"/>
          <p:cNvSpPr/>
          <p:nvPr/>
        </p:nvSpPr>
        <p:spPr>
          <a:xfrm>
            <a:off x="4465800" y="1096920"/>
            <a:ext cx="0" cy="2911680"/>
          </a:xfrm>
          <a:prstGeom prst="line">
            <a:avLst/>
          </a:prstGeom>
          <a:ln w="57240">
            <a:solidFill>
              <a:srgbClr val="FF0000"/>
            </a:solidFill>
            <a:prstDash val="dashDot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778" name="TextBox 537"/>
          <p:cNvSpPr/>
          <p:nvPr/>
        </p:nvSpPr>
        <p:spPr>
          <a:xfrm>
            <a:off x="7818120" y="1752480"/>
            <a:ext cx="8845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 = 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779" name="Cloud 538"/>
          <p:cNvSpPr/>
          <p:nvPr/>
        </p:nvSpPr>
        <p:spPr>
          <a:xfrm>
            <a:off x="4587840" y="5013360"/>
            <a:ext cx="4556160" cy="1844640"/>
          </a:xfrm>
          <a:custGeom>
            <a:avLst/>
            <a:gdLst>
              <a:gd name="textAreaLeft" fmla="*/ 627840 w 4556160"/>
              <a:gd name="textAreaRight" fmla="*/ 3604320 w 4556160"/>
              <a:gd name="textAreaTop" fmla="*/ 278280 h 1844640"/>
              <a:gd name="textAreaBottom" fmla="*/ 1480680 h 1844640"/>
              <a:gd name="GluePoint1X" fmla="*/ 4552328 w 43200"/>
              <a:gd name="GluePoint1Y" fmla="*/ 922338 h 43200"/>
              <a:gd name="GluePoint2X" fmla="*/ 2278063 w 43200"/>
              <a:gd name="GluePoint2Y" fmla="*/ 1842711 h 43200"/>
              <a:gd name="GluePoint3X" fmla="*/ 14132 w 43200"/>
              <a:gd name="GluePoint3Y" fmla="*/ 922338 h 43200"/>
              <a:gd name="GluePoint4X" fmla="*/ 2278063 w 43200"/>
              <a:gd name="GluePoint4Y" fmla="*/ 105471 h 432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43200" h="43200">
                <a:moveTo>
                  <a:pt x="3900" y="14370"/>
                </a:moveTo>
                <a:lnTo>
                  <a:pt x="3900" y="14370"/>
                </a:lnTo>
                <a:arcTo wR="6753" hR="9190" stAng="10170548" swAng="7427171"/>
                <a:lnTo>
                  <a:pt x="14005" y="5202"/>
                </a:lnTo>
                <a:arcTo wR="5333" hR="7267" stAng="-8646226" swAng="5396752"/>
                <a:lnTo>
                  <a:pt x="22456" y="3432"/>
                </a:lnTo>
                <a:arcTo wR="4365" hR="5945" stAng="-8748310" swAng="5983216"/>
                <a:lnTo>
                  <a:pt x="29833" y="2481"/>
                </a:lnTo>
                <a:arcTo wR="4857" hR="6595" stAng="-7859247" swAng="7034694"/>
                <a:lnTo>
                  <a:pt x="38318" y="5576"/>
                </a:lnTo>
                <a:arcTo wR="5333" hR="7273" stAng="-4722629" swAng="6541720"/>
                <a:lnTo>
                  <a:pt x="41818" y="15460"/>
                </a:lnTo>
                <a:arcTo wR="6775" hR="9220" stAng="-2776007" swAng="7816113"/>
                <a:lnTo>
                  <a:pt x="37404" y="30203"/>
                </a:lnTo>
                <a:arcTo wR="5785" hR="7867" stAng="37436" swAng="6841911"/>
                <a:lnTo>
                  <a:pt x="28556" y="36813"/>
                </a:lnTo>
                <a:arcTo wR="6752" hR="9215" stAng="1346980" swAng="6910786"/>
                <a:lnTo>
                  <a:pt x="16480" y="39264"/>
                </a:lnTo>
                <a:arcTo wR="7720" hR="10543" stAng="3974661" swAng="4542738"/>
                <a:lnTo>
                  <a:pt x="5804" y="35470"/>
                </a:lnTo>
                <a:arcTo wR="4360" hR="5918" stAng="5103633" swAng="8804007"/>
                <a:lnTo>
                  <a:pt x="2113" y="25548"/>
                </a:lnTo>
                <a:arcTo wR="4345" hR="5945" stAng="6790459" swAng="9150775"/>
                <a:close/>
              </a:path>
              <a:path fill="none" w="43200" h="43200">
                <a:moveTo>
                  <a:pt x="4693" y="26177"/>
                </a:moveTo>
                <a:lnTo>
                  <a:pt x="4693" y="26177"/>
                </a:lnTo>
                <a:arcTo wR="4345" hR="5945" stAng="5204745" swAng="1585714"/>
                <a:moveTo>
                  <a:pt x="6928" y="34899"/>
                </a:moveTo>
                <a:lnTo>
                  <a:pt x="6928" y="34899"/>
                </a:lnTo>
                <a:arcTo wR="4360" hR="5918" stAng="4416323" swAng="686679"/>
                <a:moveTo>
                  <a:pt x="16478" y="39090"/>
                </a:moveTo>
                <a:lnTo>
                  <a:pt x="16478" y="39090"/>
                </a:lnTo>
                <a:arcTo wR="6752" hR="9215" stAng="8257461" swAng="844950"/>
                <a:moveTo>
                  <a:pt x="28827" y="34751"/>
                </a:moveTo>
                <a:lnTo>
                  <a:pt x="28827" y="34751"/>
                </a:lnTo>
                <a:arcTo wR="6752" hR="9215" stAng="387139" swAng="959841"/>
                <a:moveTo>
                  <a:pt x="34129" y="22954"/>
                </a:moveTo>
                <a:lnTo>
                  <a:pt x="34129" y="22954"/>
                </a:lnTo>
                <a:arcTo wR="5785" hR="7867" stAng="-4217785" swAng="4255228"/>
                <a:moveTo>
                  <a:pt x="41798" y="15354"/>
                </a:moveTo>
                <a:lnTo>
                  <a:pt x="41798" y="15354"/>
                </a:lnTo>
                <a:arcTo wR="5333" hR="7273" stAng="1819091" swAng="1665385"/>
                <a:moveTo>
                  <a:pt x="38324" y="5426"/>
                </a:moveTo>
                <a:lnTo>
                  <a:pt x="38324" y="5426"/>
                </a:lnTo>
                <a:arcTo wR="4857" hR="6595" stAng="-824553" swAng="891799"/>
                <a:moveTo>
                  <a:pt x="29078" y="3952"/>
                </a:moveTo>
                <a:lnTo>
                  <a:pt x="29078" y="3952"/>
                </a:lnTo>
                <a:arcTo wR="4857" hR="6595" stAng="-8950828" swAng="1091979"/>
                <a:moveTo>
                  <a:pt x="22141" y="4720"/>
                </a:moveTo>
                <a:lnTo>
                  <a:pt x="22141" y="4720"/>
                </a:lnTo>
                <a:arcTo wR="4365" hR="5945" stAng="-9809519" swAng="1061209"/>
                <a:moveTo>
                  <a:pt x="14000" y="5192"/>
                </a:moveTo>
                <a:lnTo>
                  <a:pt x="14000" y="5192"/>
                </a:lnTo>
                <a:arcTo wR="6753" hR="9190" stAng="-4002280" swAng="739132"/>
                <a:moveTo>
                  <a:pt x="4127" y="15789"/>
                </a:moveTo>
                <a:lnTo>
                  <a:pt x="4127" y="15789"/>
                </a:lnTo>
                <a:arcTo wR="6753" hR="9190" stAng="9459493" swAng="711644"/>
              </a:path>
            </a:pathLst>
          </a:custGeom>
          <a:solidFill>
            <a:srgbClr val="66CCFF"/>
          </a:solidFill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What is the minimum turning point ?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780" name="TextBox 539"/>
          <p:cNvSpPr/>
          <p:nvPr/>
        </p:nvSpPr>
        <p:spPr>
          <a:xfrm>
            <a:off x="7510320" y="4403880"/>
            <a:ext cx="860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(0,0)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781" name="Cloud 463"/>
          <p:cNvSpPr/>
          <p:nvPr/>
        </p:nvSpPr>
        <p:spPr>
          <a:xfrm>
            <a:off x="0" y="3916440"/>
            <a:ext cx="4556160" cy="1844640"/>
          </a:xfrm>
          <a:custGeom>
            <a:avLst/>
            <a:gdLst>
              <a:gd name="textAreaLeft" fmla="*/ 627840 w 4556160"/>
              <a:gd name="textAreaRight" fmla="*/ 3604320 w 4556160"/>
              <a:gd name="textAreaTop" fmla="*/ 278280 h 1844640"/>
              <a:gd name="textAreaBottom" fmla="*/ 1480680 h 1844640"/>
              <a:gd name="GluePoint1X" fmla="*/ 4552328 w 43200"/>
              <a:gd name="GluePoint1Y" fmla="*/ 922338 h 43200"/>
              <a:gd name="GluePoint2X" fmla="*/ 2278063 w 43200"/>
              <a:gd name="GluePoint2Y" fmla="*/ 1842711 h 43200"/>
              <a:gd name="GluePoint3X" fmla="*/ 14132 w 43200"/>
              <a:gd name="GluePoint3Y" fmla="*/ 922338 h 43200"/>
              <a:gd name="GluePoint4X" fmla="*/ 2278063 w 43200"/>
              <a:gd name="GluePoint4Y" fmla="*/ 105471 h 432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43200" h="43200">
                <a:moveTo>
                  <a:pt x="3900" y="14370"/>
                </a:moveTo>
                <a:lnTo>
                  <a:pt x="3900" y="14370"/>
                </a:lnTo>
                <a:arcTo wR="6753" hR="9190" stAng="10170548" swAng="7427171"/>
                <a:lnTo>
                  <a:pt x="14005" y="5202"/>
                </a:lnTo>
                <a:arcTo wR="5333" hR="7267" stAng="-8646226" swAng="5396752"/>
                <a:lnTo>
                  <a:pt x="22456" y="3432"/>
                </a:lnTo>
                <a:arcTo wR="4365" hR="5945" stAng="-8748310" swAng="5983216"/>
                <a:lnTo>
                  <a:pt x="29833" y="2481"/>
                </a:lnTo>
                <a:arcTo wR="4857" hR="6595" stAng="-7859247" swAng="7034694"/>
                <a:lnTo>
                  <a:pt x="38318" y="5576"/>
                </a:lnTo>
                <a:arcTo wR="5333" hR="7273" stAng="-4722629" swAng="6541720"/>
                <a:lnTo>
                  <a:pt x="41818" y="15460"/>
                </a:lnTo>
                <a:arcTo wR="6775" hR="9220" stAng="-2776007" swAng="7816113"/>
                <a:lnTo>
                  <a:pt x="37404" y="30203"/>
                </a:lnTo>
                <a:arcTo wR="5785" hR="7867" stAng="37436" swAng="6841911"/>
                <a:lnTo>
                  <a:pt x="28556" y="36813"/>
                </a:lnTo>
                <a:arcTo wR="6752" hR="9215" stAng="1346980" swAng="6910786"/>
                <a:lnTo>
                  <a:pt x="16480" y="39264"/>
                </a:lnTo>
                <a:arcTo wR="7720" hR="10543" stAng="3974661" swAng="4542738"/>
                <a:lnTo>
                  <a:pt x="5804" y="35470"/>
                </a:lnTo>
                <a:arcTo wR="4360" hR="5918" stAng="5103633" swAng="8804007"/>
                <a:lnTo>
                  <a:pt x="2113" y="25548"/>
                </a:lnTo>
                <a:arcTo wR="4345" hR="5945" stAng="6790459" swAng="9150775"/>
                <a:close/>
              </a:path>
              <a:path fill="none" w="43200" h="43200">
                <a:moveTo>
                  <a:pt x="4693" y="26177"/>
                </a:moveTo>
                <a:lnTo>
                  <a:pt x="4693" y="26177"/>
                </a:lnTo>
                <a:arcTo wR="4345" hR="5945" stAng="5204745" swAng="1585714"/>
                <a:moveTo>
                  <a:pt x="6928" y="34899"/>
                </a:moveTo>
                <a:lnTo>
                  <a:pt x="6928" y="34899"/>
                </a:lnTo>
                <a:arcTo wR="4360" hR="5918" stAng="4416323" swAng="686679"/>
                <a:moveTo>
                  <a:pt x="16478" y="39090"/>
                </a:moveTo>
                <a:lnTo>
                  <a:pt x="16478" y="39090"/>
                </a:lnTo>
                <a:arcTo wR="6752" hR="9215" stAng="8257461" swAng="844950"/>
                <a:moveTo>
                  <a:pt x="28827" y="34751"/>
                </a:moveTo>
                <a:lnTo>
                  <a:pt x="28827" y="34751"/>
                </a:lnTo>
                <a:arcTo wR="6752" hR="9215" stAng="387139" swAng="959841"/>
                <a:moveTo>
                  <a:pt x="34129" y="22954"/>
                </a:moveTo>
                <a:lnTo>
                  <a:pt x="34129" y="22954"/>
                </a:lnTo>
                <a:arcTo wR="5785" hR="7867" stAng="-4217785" swAng="4255228"/>
                <a:moveTo>
                  <a:pt x="41798" y="15354"/>
                </a:moveTo>
                <a:lnTo>
                  <a:pt x="41798" y="15354"/>
                </a:lnTo>
                <a:arcTo wR="5333" hR="7273" stAng="1819091" swAng="1665385"/>
                <a:moveTo>
                  <a:pt x="38324" y="5426"/>
                </a:moveTo>
                <a:lnTo>
                  <a:pt x="38324" y="5426"/>
                </a:lnTo>
                <a:arcTo wR="4857" hR="6595" stAng="-824553" swAng="891799"/>
                <a:moveTo>
                  <a:pt x="29078" y="3952"/>
                </a:moveTo>
                <a:lnTo>
                  <a:pt x="29078" y="3952"/>
                </a:lnTo>
                <a:arcTo wR="4857" hR="6595" stAng="-8950828" swAng="1091979"/>
                <a:moveTo>
                  <a:pt x="22141" y="4720"/>
                </a:moveTo>
                <a:lnTo>
                  <a:pt x="22141" y="4720"/>
                </a:lnTo>
                <a:arcTo wR="4365" hR="5945" stAng="-9809519" swAng="1061209"/>
                <a:moveTo>
                  <a:pt x="14000" y="5192"/>
                </a:moveTo>
                <a:lnTo>
                  <a:pt x="14000" y="5192"/>
                </a:lnTo>
                <a:arcTo wR="6753" hR="9190" stAng="-4002280" swAng="739132"/>
                <a:moveTo>
                  <a:pt x="4127" y="15789"/>
                </a:moveTo>
                <a:lnTo>
                  <a:pt x="4127" y="15789"/>
                </a:lnTo>
                <a:arcTo wR="6753" hR="9190" stAng="9459493" swAng="711644"/>
              </a:path>
            </a:pathLst>
          </a:custGeom>
          <a:solidFill>
            <a:srgbClr val="66CCFF"/>
          </a:solidFill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This function has one root.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What is it ?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782" name="TextBox 464"/>
          <p:cNvSpPr/>
          <p:nvPr/>
        </p:nvSpPr>
        <p:spPr>
          <a:xfrm>
            <a:off x="701640" y="5775480"/>
            <a:ext cx="8845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 = 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p:timing>
    <p:tnLst>
      <p:par>
        <p:cTn id="1196" dur="indefinite" restart="never" nodeType="tmRoot">
          <p:childTnLst>
            <p:seq>
              <p:cTn id="1197" dur="indefinite" nodeType="mainSeq">
                <p:childTnLst>
                  <p:par>
                    <p:cTn id="1198" fill="hold">
                      <p:stCondLst>
                        <p:cond delay="indefinite"/>
                      </p:stCondLst>
                      <p:childTnLst>
                        <p:par>
                          <p:cTn id="1199" fill="hold">
                            <p:stCondLst>
                              <p:cond delay="0"/>
                            </p:stCondLst>
                            <p:childTnLst>
                              <p:par>
                                <p:cTn id="120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202" dur="80"/>
                                        <p:tgtEl>
                                          <p:spTgt spid="17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203" dur="80"/>
                                        <p:tgtEl>
                                          <p:spTgt spid="17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4" dur="80"/>
                                        <p:tgtEl>
                                          <p:spTgt spid="17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5" fill="hold">
                      <p:stCondLst>
                        <p:cond delay="indefinite"/>
                      </p:stCondLst>
                      <p:childTnLst>
                        <p:par>
                          <p:cTn id="1206" fill="hold">
                            <p:stCondLst>
                              <p:cond delay="0"/>
                            </p:stCondLst>
                            <p:childTnLst>
                              <p:par>
                                <p:cTn id="120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209" dur="80"/>
                                        <p:tgtEl>
                                          <p:spTgt spid="17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210" dur="80"/>
                                        <p:tgtEl>
                                          <p:spTgt spid="17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1" dur="80"/>
                                        <p:tgtEl>
                                          <p:spTgt spid="17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2" fill="hold">
                      <p:stCondLst>
                        <p:cond delay="indefinite"/>
                      </p:stCondLst>
                      <p:childTnLst>
                        <p:par>
                          <p:cTn id="1213" fill="hold">
                            <p:stCondLst>
                              <p:cond delay="0"/>
                            </p:stCondLst>
                            <p:childTnLst>
                              <p:par>
                                <p:cTn id="121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216" dur="80"/>
                                        <p:tgtEl>
                                          <p:spTgt spid="17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217" dur="80"/>
                                        <p:tgtEl>
                                          <p:spTgt spid="17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8" dur="80"/>
                                        <p:tgtEl>
                                          <p:spTgt spid="17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9" fill="hold">
                      <p:stCondLst>
                        <p:cond delay="indefinite"/>
                      </p:stCondLst>
                      <p:childTnLst>
                        <p:par>
                          <p:cTn id="1220" fill="hold">
                            <p:stCondLst>
                              <p:cond delay="0"/>
                            </p:stCondLst>
                            <p:childTnLst>
                              <p:par>
                                <p:cTn id="122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223" dur="80"/>
                                        <p:tgtEl>
                                          <p:spTgt spid="17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224" dur="80"/>
                                        <p:tgtEl>
                                          <p:spTgt spid="17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5" dur="80"/>
                                        <p:tgtEl>
                                          <p:spTgt spid="17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6" fill="hold">
                      <p:stCondLst>
                        <p:cond delay="indefinite"/>
                      </p:stCondLst>
                      <p:childTnLst>
                        <p:par>
                          <p:cTn id="1227" fill="hold">
                            <p:stCondLst>
                              <p:cond delay="0"/>
                            </p:stCondLst>
                            <p:childTnLst>
                              <p:par>
                                <p:cTn id="1228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230" dur="80"/>
                                        <p:tgtEl>
                                          <p:spTgt spid="17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231" dur="80"/>
                                        <p:tgtEl>
                                          <p:spTgt spid="17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2" dur="80"/>
                                        <p:tgtEl>
                                          <p:spTgt spid="17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3" fill="hold">
                      <p:stCondLst>
                        <p:cond delay="indefinite"/>
                      </p:stCondLst>
                      <p:childTnLst>
                        <p:par>
                          <p:cTn id="1234" fill="hold">
                            <p:stCondLst>
                              <p:cond delay="0"/>
                            </p:stCondLst>
                            <p:childTnLst>
                              <p:par>
                                <p:cTn id="1235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37" dur="2000"/>
                                        <p:tgtEl>
                                          <p:spTgt spid="1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8" fill="hold">
                      <p:stCondLst>
                        <p:cond delay="indefinite"/>
                      </p:stCondLst>
                      <p:childTnLst>
                        <p:par>
                          <p:cTn id="1239" fill="hold">
                            <p:stCondLst>
                              <p:cond delay="0"/>
                            </p:stCondLst>
                            <p:childTnLst>
                              <p:par>
                                <p:cTn id="1240" presetID="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2" dur="500" fill="hold"/>
                                        <p:tgtEl>
                                          <p:spTgt spid="1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3" dur="500" fill="hold"/>
                                        <p:tgtEl>
                                          <p:spTgt spid="1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4" fill="hold">
                      <p:stCondLst>
                        <p:cond delay="indefinite"/>
                      </p:stCondLst>
                      <p:childTnLst>
                        <p:par>
                          <p:cTn id="1245" fill="hold">
                            <p:stCondLst>
                              <p:cond delay="0"/>
                            </p:stCondLst>
                            <p:childTnLst>
                              <p:par>
                                <p:cTn id="1246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248" dur="500"/>
                                        <p:tgtEl>
                                          <p:spTgt spid="1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9" fill="hold">
                      <p:stCondLst>
                        <p:cond delay="indefinite"/>
                      </p:stCondLst>
                      <p:childTnLst>
                        <p:par>
                          <p:cTn id="1250" fill="hold">
                            <p:stCondLst>
                              <p:cond delay="0"/>
                            </p:stCondLst>
                            <p:childTnLst>
                              <p:par>
                                <p:cTn id="125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253" dur="80"/>
                                        <p:tgtEl>
                                          <p:spTgt spid="17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7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254" dur="80"/>
                                        <p:tgtEl>
                                          <p:spTgt spid="17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7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5" dur="80"/>
                                        <p:tgtEl>
                                          <p:spTgt spid="17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6" fill="hold">
                      <p:stCondLst>
                        <p:cond delay="indefinite"/>
                      </p:stCondLst>
                      <p:childTnLst>
                        <p:par>
                          <p:cTn id="1257" fill="hold">
                            <p:stCondLst>
                              <p:cond delay="0"/>
                            </p:stCondLst>
                            <p:childTnLst>
                              <p:par>
                                <p:cTn id="1258" presetID="2" presetClass="entr" fill="hold" nodeType="clickEffect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0" dur="500" fill="hold"/>
                                        <p:tgtEl>
                                          <p:spTgt spid="1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1" dur="500" fill="hold"/>
                                        <p:tgtEl>
                                          <p:spTgt spid="1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2" fill="hold">
                      <p:stCondLst>
                        <p:cond delay="indefinite"/>
                      </p:stCondLst>
                      <p:childTnLst>
                        <p:par>
                          <p:cTn id="1263" fill="hold">
                            <p:stCondLst>
                              <p:cond delay="0"/>
                            </p:stCondLst>
                            <p:childTnLst>
                              <p:par>
                                <p:cTn id="126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266" dur="80"/>
                                        <p:tgtEl>
                                          <p:spTgt spid="17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7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267" dur="80"/>
                                        <p:tgtEl>
                                          <p:spTgt spid="17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7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8" dur="80"/>
                                        <p:tgtEl>
                                          <p:spTgt spid="17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9" fill="hold">
                      <p:stCondLst>
                        <p:cond delay="indefinite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2" presetClass="entr" fill="hold" nodeType="clickEffect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3" dur="500" fill="hold"/>
                                        <p:tgtEl>
                                          <p:spTgt spid="1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4" dur="500" fill="hold"/>
                                        <p:tgtEl>
                                          <p:spTgt spid="1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5" fill="hold">
                      <p:stCondLst>
                        <p:cond delay="indefinite"/>
                      </p:stCondLst>
                      <p:childTnLst>
                        <p:par>
                          <p:cTn id="1276" fill="hold">
                            <p:stCondLst>
                              <p:cond delay="0"/>
                            </p:stCondLst>
                            <p:childTnLst>
                              <p:par>
                                <p:cTn id="127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279" dur="80"/>
                                        <p:tgtEl>
                                          <p:spTgt spid="17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7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280" dur="80"/>
                                        <p:tgtEl>
                                          <p:spTgt spid="17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7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1" dur="80"/>
                                        <p:tgtEl>
                                          <p:spTgt spid="17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3" name="Rectangle 11"/>
          <p:cNvSpPr/>
          <p:nvPr/>
        </p:nvSpPr>
        <p:spPr>
          <a:xfrm>
            <a:off x="1060560" y="449280"/>
            <a:ext cx="720072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lnSpc>
                <a:spcPct val="100000"/>
              </a:lnSpc>
              <a:spcBef>
                <a:spcPts val="22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Sketching 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22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Quadratic Functions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784" name="Text Box 3"/>
          <p:cNvSpPr/>
          <p:nvPr/>
        </p:nvSpPr>
        <p:spPr>
          <a:xfrm>
            <a:off x="898560" y="1935000"/>
            <a:ext cx="8245440" cy="11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Example : Sketch  f(x) = 4x – x</a:t>
            </a:r>
            <a:r>
              <a:rPr lang="en-GB" sz="28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     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{ -1 ≤ x ≤ 5 }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785" name="Text Box 4"/>
          <p:cNvSpPr/>
          <p:nvPr/>
        </p:nvSpPr>
        <p:spPr>
          <a:xfrm>
            <a:off x="1055520" y="3546360"/>
            <a:ext cx="21607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Make a table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786" name=""/>
          <p:cNvGraphicFramePr/>
          <p:nvPr/>
        </p:nvGraphicFramePr>
        <p:xfrm>
          <a:off x="1951200" y="4260960"/>
          <a:ext cx="4741560" cy="914400"/>
        </p:xfrm>
        <a:graphic>
          <a:graphicData uri="http://schemas.openxmlformats.org/drawingml/2006/table">
            <a:tbl>
              <a:tblPr/>
              <a:tblGrid>
                <a:gridCol w="591840"/>
                <a:gridCol w="594000"/>
                <a:gridCol w="591840"/>
                <a:gridCol w="592200"/>
                <a:gridCol w="594000"/>
                <a:gridCol w="591840"/>
                <a:gridCol w="592200"/>
                <a:gridCol w="593640"/>
              </a:tblGrid>
              <a:tr h="459720">
                <a:tc>
                  <a:txBody>
                    <a:bodyPr lIns="90000" tIns="46800" rIns="90000" bIns="468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GB" sz="2400" b="1" u="none" strike="noStrike">
                          <a:solidFill>
                            <a:srgbClr val="FFFF00"/>
                          </a:solidFill>
                          <a:effectLst/>
                          <a:uFillTx/>
                          <a:latin typeface="Comic Sans MS"/>
                        </a:rPr>
                        <a:t>x</a:t>
                      </a: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GB" sz="2400" b="1" u="none" strike="noStrike">
                          <a:solidFill>
                            <a:srgbClr val="FFFFFF"/>
                          </a:solidFill>
                          <a:effectLst/>
                          <a:uFillTx/>
                          <a:latin typeface="Comic Sans MS"/>
                        </a:rPr>
                        <a:t>-1</a:t>
                      </a: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GB" sz="2400" b="1" u="none" strike="noStrike">
                          <a:solidFill>
                            <a:srgbClr val="FFFFFF"/>
                          </a:solidFill>
                          <a:effectLst/>
                          <a:uFillTx/>
                          <a:latin typeface="Comic Sans MS"/>
                        </a:rPr>
                        <a:t>0</a:t>
                      </a: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GB" sz="2400" b="1" u="none" strike="noStrike">
                          <a:solidFill>
                            <a:srgbClr val="FFFFFF"/>
                          </a:solidFill>
                          <a:effectLst/>
                          <a:uFillTx/>
                          <a:latin typeface="Comic Sans MS"/>
                        </a:rPr>
                        <a:t>1</a:t>
                      </a: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GB" sz="2400" b="1" u="none" strike="noStrike">
                          <a:solidFill>
                            <a:srgbClr val="FFFFFF"/>
                          </a:solidFill>
                          <a:effectLst/>
                          <a:uFillTx/>
                          <a:latin typeface="Comic Sans MS"/>
                        </a:rPr>
                        <a:t>2</a:t>
                      </a: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GB" sz="2400" b="1" u="none" strike="noStrike">
                          <a:solidFill>
                            <a:srgbClr val="FFFFFF"/>
                          </a:solidFill>
                          <a:effectLst/>
                          <a:uFillTx/>
                          <a:latin typeface="Comic Sans MS"/>
                        </a:rPr>
                        <a:t>3</a:t>
                      </a: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GB" sz="2400" b="1" u="none" strike="noStrike">
                          <a:solidFill>
                            <a:srgbClr val="FFFFFF"/>
                          </a:solidFill>
                          <a:effectLst/>
                          <a:uFillTx/>
                          <a:latin typeface="Comic Sans MS"/>
                        </a:rPr>
                        <a:t>4</a:t>
                      </a: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GB" sz="2400" b="1" u="none" strike="noStrike">
                          <a:solidFill>
                            <a:srgbClr val="FFFFFF"/>
                          </a:solidFill>
                          <a:effectLst/>
                          <a:uFillTx/>
                          <a:latin typeface="Comic Sans MS"/>
                        </a:rPr>
                        <a:t>5</a:t>
                      </a: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459720">
                <a:tc>
                  <a:txBody>
                    <a:bodyPr lIns="90000" tIns="46800" rIns="90000" bIns="468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GB" sz="2400" b="0" u="none" strike="noStrike">
                          <a:solidFill>
                            <a:srgbClr val="FFFF00"/>
                          </a:solidFill>
                          <a:effectLst/>
                          <a:uFillTx/>
                          <a:latin typeface="Comic Sans MS"/>
                        </a:rPr>
                        <a:t>y</a:t>
                      </a: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tIns="46800" rIns="90000" bIns="468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 Narrow"/>
                      </a:endParaRPr>
                    </a:p>
                  </a:txBody>
                  <a:tcPr anchor="ctr" marL="90000" marR="90000" marT="46800" marB="468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787" name="TextBox 24"/>
          <p:cNvSpPr/>
          <p:nvPr/>
        </p:nvSpPr>
        <p:spPr>
          <a:xfrm>
            <a:off x="3240720" y="4724280"/>
            <a:ext cx="3668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788" name="TextBox 25"/>
          <p:cNvSpPr/>
          <p:nvPr/>
        </p:nvSpPr>
        <p:spPr>
          <a:xfrm>
            <a:off x="3832200" y="4724280"/>
            <a:ext cx="3668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3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789" name="TextBox 26"/>
          <p:cNvSpPr/>
          <p:nvPr/>
        </p:nvSpPr>
        <p:spPr>
          <a:xfrm>
            <a:off x="4410720" y="4724280"/>
            <a:ext cx="3668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4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790" name="TextBox 28"/>
          <p:cNvSpPr/>
          <p:nvPr/>
        </p:nvSpPr>
        <p:spPr>
          <a:xfrm>
            <a:off x="5022000" y="4724280"/>
            <a:ext cx="3668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3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791" name="TextBox 36"/>
          <p:cNvSpPr/>
          <p:nvPr/>
        </p:nvSpPr>
        <p:spPr>
          <a:xfrm>
            <a:off x="5615640" y="4724280"/>
            <a:ext cx="3668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792" name="TextBox 12"/>
          <p:cNvSpPr/>
          <p:nvPr/>
        </p:nvSpPr>
        <p:spPr>
          <a:xfrm>
            <a:off x="2529360" y="4710240"/>
            <a:ext cx="5529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-5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793" name="TextBox 13"/>
          <p:cNvSpPr/>
          <p:nvPr/>
        </p:nvSpPr>
        <p:spPr>
          <a:xfrm>
            <a:off x="6039360" y="4707000"/>
            <a:ext cx="5529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-5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282" dur="indefinite" restart="never" nodeType="tmRoot">
          <p:childTnLst>
            <p:seq>
              <p:cTn id="1283" dur="indefinite" nodeType="mainSeq">
                <p:childTnLst>
                  <p:par>
                    <p:cTn id="1284" fill="hold">
                      <p:stCondLst>
                        <p:cond delay="indefinite"/>
                      </p:stCondLst>
                      <p:childTnLst>
                        <p:par>
                          <p:cTn id="1285" fill="hold">
                            <p:stCondLst>
                              <p:cond delay="0"/>
                            </p:stCondLst>
                            <p:childTnLst>
                              <p:par>
                                <p:cTn id="1286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88" dur="500"/>
                                        <p:tgtEl>
                                          <p:spTgt spid="1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9" fill="hold">
                      <p:stCondLst>
                        <p:cond delay="indefinite"/>
                      </p:stCondLst>
                      <p:childTnLst>
                        <p:par>
                          <p:cTn id="1290" fill="hold">
                            <p:stCondLst>
                              <p:cond delay="0"/>
                            </p:stCondLst>
                            <p:childTnLst>
                              <p:par>
                                <p:cTn id="1291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293" dur="500"/>
                                        <p:tgtEl>
                                          <p:spTgt spid="1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4" fill="hold">
                      <p:stCondLst>
                        <p:cond delay="indefinite"/>
                      </p:stCondLst>
                      <p:childTnLst>
                        <p:par>
                          <p:cTn id="1295" fill="hold">
                            <p:stCondLst>
                              <p:cond delay="0"/>
                            </p:stCondLst>
                            <p:childTnLst>
                              <p:par>
                                <p:cTn id="1296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298" dur="80"/>
                                        <p:tgtEl>
                                          <p:spTgt spid="17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299" dur="80"/>
                                        <p:tgtEl>
                                          <p:spTgt spid="17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0" dur="80"/>
                                        <p:tgtEl>
                                          <p:spTgt spid="17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1" fill="hold">
                      <p:stCondLst>
                        <p:cond delay="indefinite"/>
                      </p:stCondLst>
                      <p:childTnLst>
                        <p:par>
                          <p:cTn id="1302" fill="hold">
                            <p:stCondLst>
                              <p:cond delay="0"/>
                            </p:stCondLst>
                            <p:childTnLst>
                              <p:par>
                                <p:cTn id="1303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305" dur="80"/>
                                        <p:tgtEl>
                                          <p:spTgt spid="17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306" dur="80"/>
                                        <p:tgtEl>
                                          <p:spTgt spid="17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7" dur="80"/>
                                        <p:tgtEl>
                                          <p:spTgt spid="17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8" fill="hold">
                      <p:stCondLst>
                        <p:cond delay="indefinite"/>
                      </p:stCondLst>
                      <p:childTnLst>
                        <p:par>
                          <p:cTn id="1309" fill="hold">
                            <p:stCondLst>
                              <p:cond delay="0"/>
                            </p:stCondLst>
                            <p:childTnLst>
                              <p:par>
                                <p:cTn id="131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312" dur="80"/>
                                        <p:tgtEl>
                                          <p:spTgt spid="17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313" dur="80"/>
                                        <p:tgtEl>
                                          <p:spTgt spid="17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4" dur="80"/>
                                        <p:tgtEl>
                                          <p:spTgt spid="17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5" fill="hold">
                      <p:stCondLst>
                        <p:cond delay="indefinite"/>
                      </p:stCondLst>
                      <p:childTnLst>
                        <p:par>
                          <p:cTn id="1316" fill="hold">
                            <p:stCondLst>
                              <p:cond delay="0"/>
                            </p:stCondLst>
                            <p:childTnLst>
                              <p:par>
                                <p:cTn id="131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319" dur="80"/>
                                        <p:tgtEl>
                                          <p:spTgt spid="17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320" dur="80"/>
                                        <p:tgtEl>
                                          <p:spTgt spid="17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1" dur="80"/>
                                        <p:tgtEl>
                                          <p:spTgt spid="17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2" fill="hold">
                      <p:stCondLst>
                        <p:cond delay="indefinite"/>
                      </p:stCondLst>
                      <p:childTnLst>
                        <p:par>
                          <p:cTn id="1323" fill="hold">
                            <p:stCondLst>
                              <p:cond delay="0"/>
                            </p:stCondLst>
                            <p:childTnLst>
                              <p:par>
                                <p:cTn id="132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326" dur="80"/>
                                        <p:tgtEl>
                                          <p:spTgt spid="17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327" dur="80"/>
                                        <p:tgtEl>
                                          <p:spTgt spid="17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8" dur="80"/>
                                        <p:tgtEl>
                                          <p:spTgt spid="17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9" fill="hold">
                      <p:stCondLst>
                        <p:cond delay="indefinite"/>
                      </p:stCondLst>
                      <p:childTnLst>
                        <p:par>
                          <p:cTn id="1330" fill="hold">
                            <p:stCondLst>
                              <p:cond delay="0"/>
                            </p:stCondLst>
                            <p:childTnLst>
                              <p:par>
                                <p:cTn id="133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333" dur="80"/>
                                        <p:tgtEl>
                                          <p:spTgt spid="17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334" dur="80"/>
                                        <p:tgtEl>
                                          <p:spTgt spid="17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5" dur="80"/>
                                        <p:tgtEl>
                                          <p:spTgt spid="17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6" fill="hold">
                      <p:stCondLst>
                        <p:cond delay="indefinite"/>
                      </p:stCondLst>
                      <p:childTnLst>
                        <p:par>
                          <p:cTn id="1337" fill="hold">
                            <p:stCondLst>
                              <p:cond delay="0"/>
                            </p:stCondLst>
                            <p:childTnLst>
                              <p:par>
                                <p:cTn id="1338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340" dur="80"/>
                                        <p:tgtEl>
                                          <p:spTgt spid="17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341" dur="80"/>
                                        <p:tgtEl>
                                          <p:spTgt spid="17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2" dur="80"/>
                                        <p:tgtEl>
                                          <p:spTgt spid="17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4" name="Group 2"/>
          <p:cNvGrpSpPr/>
          <p:nvPr/>
        </p:nvGrpSpPr>
        <p:grpSpPr>
          <a:xfrm>
            <a:off x="1689120" y="406440"/>
            <a:ext cx="5657760" cy="5745600"/>
            <a:chOff x="1689120" y="406440"/>
            <a:chExt cx="5657760" cy="5745600"/>
          </a:xfrm>
        </p:grpSpPr>
        <p:grpSp>
          <p:nvGrpSpPr>
            <p:cNvPr id="1795" name="Group 3"/>
            <p:cNvGrpSpPr/>
            <p:nvPr/>
          </p:nvGrpSpPr>
          <p:grpSpPr>
            <a:xfrm>
              <a:off x="1974960" y="977760"/>
              <a:ext cx="4984560" cy="4984920"/>
              <a:chOff x="1974960" y="977760"/>
              <a:chExt cx="4984560" cy="4984920"/>
            </a:xfrm>
          </p:grpSpPr>
          <p:grpSp>
            <p:nvGrpSpPr>
              <p:cNvPr id="1796" name="Group 4"/>
              <p:cNvGrpSpPr/>
              <p:nvPr/>
            </p:nvGrpSpPr>
            <p:grpSpPr>
              <a:xfrm>
                <a:off x="1974960" y="977760"/>
                <a:ext cx="4984560" cy="4984920"/>
                <a:chOff x="1974960" y="977760"/>
                <a:chExt cx="4984560" cy="4984920"/>
              </a:xfrm>
            </p:grpSpPr>
            <p:sp>
              <p:nvSpPr>
                <p:cNvPr id="1797" name="Rectangle 5"/>
                <p:cNvSpPr/>
                <p:nvPr/>
              </p:nvSpPr>
              <p:spPr>
                <a:xfrm>
                  <a:off x="2971800" y="9777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798" name="Rectangle 6"/>
                <p:cNvSpPr/>
                <p:nvPr/>
              </p:nvSpPr>
              <p:spPr>
                <a:xfrm>
                  <a:off x="3220920" y="9777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799" name="Rectangle 7"/>
                <p:cNvSpPr/>
                <p:nvPr/>
              </p:nvSpPr>
              <p:spPr>
                <a:xfrm>
                  <a:off x="3470400" y="9777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800" name="Rectangle 8"/>
                <p:cNvSpPr/>
                <p:nvPr/>
              </p:nvSpPr>
              <p:spPr>
                <a:xfrm>
                  <a:off x="3719520" y="9777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801" name="Rectangle 9"/>
                <p:cNvSpPr/>
                <p:nvPr/>
              </p:nvSpPr>
              <p:spPr>
                <a:xfrm>
                  <a:off x="1974960" y="9777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802" name="Rectangle 10"/>
                <p:cNvSpPr/>
                <p:nvPr/>
              </p:nvSpPr>
              <p:spPr>
                <a:xfrm>
                  <a:off x="2224080" y="9777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803" name="Rectangle 11"/>
                <p:cNvSpPr/>
                <p:nvPr/>
              </p:nvSpPr>
              <p:spPr>
                <a:xfrm>
                  <a:off x="2473200" y="9777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804" name="Rectangle 12"/>
                <p:cNvSpPr/>
                <p:nvPr/>
              </p:nvSpPr>
              <p:spPr>
                <a:xfrm>
                  <a:off x="2722680" y="9777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805" name="Rectangle 13"/>
                <p:cNvSpPr/>
                <p:nvPr/>
              </p:nvSpPr>
              <p:spPr>
                <a:xfrm>
                  <a:off x="3968640" y="9777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806" name="Rectangle 14"/>
                <p:cNvSpPr/>
                <p:nvPr/>
              </p:nvSpPr>
              <p:spPr>
                <a:xfrm>
                  <a:off x="4218120" y="9777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807" name="Rectangle 15"/>
                <p:cNvSpPr/>
                <p:nvPr/>
              </p:nvSpPr>
              <p:spPr>
                <a:xfrm>
                  <a:off x="5464080" y="9777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808" name="Rectangle 16"/>
                <p:cNvSpPr/>
                <p:nvPr/>
              </p:nvSpPr>
              <p:spPr>
                <a:xfrm>
                  <a:off x="5713560" y="9777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809" name="Rectangle 17"/>
                <p:cNvSpPr/>
                <p:nvPr/>
              </p:nvSpPr>
              <p:spPr>
                <a:xfrm>
                  <a:off x="5962680" y="9777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810" name="Rectangle 18"/>
                <p:cNvSpPr/>
                <p:nvPr/>
              </p:nvSpPr>
              <p:spPr>
                <a:xfrm>
                  <a:off x="6211800" y="9777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811" name="Rectangle 19"/>
                <p:cNvSpPr/>
                <p:nvPr/>
              </p:nvSpPr>
              <p:spPr>
                <a:xfrm>
                  <a:off x="4467240" y="9777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812" name="Rectangle 20"/>
                <p:cNvSpPr/>
                <p:nvPr/>
              </p:nvSpPr>
              <p:spPr>
                <a:xfrm>
                  <a:off x="4716360" y="9777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813" name="Rectangle 21"/>
                <p:cNvSpPr/>
                <p:nvPr/>
              </p:nvSpPr>
              <p:spPr>
                <a:xfrm>
                  <a:off x="4965840" y="9777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814" name="Rectangle 22"/>
                <p:cNvSpPr/>
                <p:nvPr/>
              </p:nvSpPr>
              <p:spPr>
                <a:xfrm>
                  <a:off x="5214960" y="9777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815" name="Rectangle 23"/>
                <p:cNvSpPr/>
                <p:nvPr/>
              </p:nvSpPr>
              <p:spPr>
                <a:xfrm>
                  <a:off x="6461280" y="9777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816" name="Rectangle 24"/>
                <p:cNvSpPr/>
                <p:nvPr/>
              </p:nvSpPr>
              <p:spPr>
                <a:xfrm>
                  <a:off x="6710400" y="9777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817" name="Rectangle 25"/>
                <p:cNvSpPr/>
                <p:nvPr/>
              </p:nvSpPr>
              <p:spPr>
                <a:xfrm>
                  <a:off x="2971800" y="12268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818" name="Rectangle 26"/>
                <p:cNvSpPr/>
                <p:nvPr/>
              </p:nvSpPr>
              <p:spPr>
                <a:xfrm>
                  <a:off x="3220920" y="122688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819" name="Rectangle 27"/>
                <p:cNvSpPr/>
                <p:nvPr/>
              </p:nvSpPr>
              <p:spPr>
                <a:xfrm>
                  <a:off x="3470400" y="12268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820" name="Rectangle 28"/>
                <p:cNvSpPr/>
                <p:nvPr/>
              </p:nvSpPr>
              <p:spPr>
                <a:xfrm>
                  <a:off x="3719520" y="12268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821" name="Rectangle 29"/>
                <p:cNvSpPr/>
                <p:nvPr/>
              </p:nvSpPr>
              <p:spPr>
                <a:xfrm>
                  <a:off x="1974960" y="12268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822" name="Rectangle 30"/>
                <p:cNvSpPr/>
                <p:nvPr/>
              </p:nvSpPr>
              <p:spPr>
                <a:xfrm>
                  <a:off x="2224080" y="12268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823" name="Rectangle 31"/>
                <p:cNvSpPr/>
                <p:nvPr/>
              </p:nvSpPr>
              <p:spPr>
                <a:xfrm>
                  <a:off x="2473200" y="122688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824" name="Rectangle 32"/>
                <p:cNvSpPr/>
                <p:nvPr/>
              </p:nvSpPr>
              <p:spPr>
                <a:xfrm>
                  <a:off x="2722680" y="12268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825" name="Rectangle 33"/>
                <p:cNvSpPr/>
                <p:nvPr/>
              </p:nvSpPr>
              <p:spPr>
                <a:xfrm>
                  <a:off x="3968640" y="122688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826" name="Rectangle 34"/>
                <p:cNvSpPr/>
                <p:nvPr/>
              </p:nvSpPr>
              <p:spPr>
                <a:xfrm>
                  <a:off x="4218120" y="12268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827" name="Rectangle 35"/>
                <p:cNvSpPr/>
                <p:nvPr/>
              </p:nvSpPr>
              <p:spPr>
                <a:xfrm>
                  <a:off x="5464080" y="122688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828" name="Rectangle 36"/>
                <p:cNvSpPr/>
                <p:nvPr/>
              </p:nvSpPr>
              <p:spPr>
                <a:xfrm>
                  <a:off x="5713560" y="12268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829" name="Rectangle 37"/>
                <p:cNvSpPr/>
                <p:nvPr/>
              </p:nvSpPr>
              <p:spPr>
                <a:xfrm>
                  <a:off x="5962680" y="12268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830" name="Rectangle 38"/>
                <p:cNvSpPr/>
                <p:nvPr/>
              </p:nvSpPr>
              <p:spPr>
                <a:xfrm>
                  <a:off x="6211800" y="122688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831" name="Rectangle 39"/>
                <p:cNvSpPr/>
                <p:nvPr/>
              </p:nvSpPr>
              <p:spPr>
                <a:xfrm>
                  <a:off x="4467240" y="12268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832" name="Rectangle 40"/>
                <p:cNvSpPr/>
                <p:nvPr/>
              </p:nvSpPr>
              <p:spPr>
                <a:xfrm>
                  <a:off x="4716360" y="122688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833" name="Rectangle 41"/>
                <p:cNvSpPr/>
                <p:nvPr/>
              </p:nvSpPr>
              <p:spPr>
                <a:xfrm>
                  <a:off x="4965840" y="12268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834" name="Rectangle 42"/>
                <p:cNvSpPr/>
                <p:nvPr/>
              </p:nvSpPr>
              <p:spPr>
                <a:xfrm>
                  <a:off x="5214960" y="12268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835" name="Rectangle 43"/>
                <p:cNvSpPr/>
                <p:nvPr/>
              </p:nvSpPr>
              <p:spPr>
                <a:xfrm>
                  <a:off x="6461280" y="12268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836" name="Rectangle 44"/>
                <p:cNvSpPr/>
                <p:nvPr/>
              </p:nvSpPr>
              <p:spPr>
                <a:xfrm>
                  <a:off x="6710400" y="12268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837" name="Rectangle 45"/>
                <p:cNvSpPr/>
                <p:nvPr/>
              </p:nvSpPr>
              <p:spPr>
                <a:xfrm>
                  <a:off x="2971800" y="147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838" name="Rectangle 46"/>
                <p:cNvSpPr/>
                <p:nvPr/>
              </p:nvSpPr>
              <p:spPr>
                <a:xfrm>
                  <a:off x="3220920" y="14763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839" name="Rectangle 47"/>
                <p:cNvSpPr/>
                <p:nvPr/>
              </p:nvSpPr>
              <p:spPr>
                <a:xfrm>
                  <a:off x="3470400" y="147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840" name="Rectangle 48"/>
                <p:cNvSpPr/>
                <p:nvPr/>
              </p:nvSpPr>
              <p:spPr>
                <a:xfrm>
                  <a:off x="3719520" y="147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841" name="Rectangle 49"/>
                <p:cNvSpPr/>
                <p:nvPr/>
              </p:nvSpPr>
              <p:spPr>
                <a:xfrm>
                  <a:off x="1974960" y="147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842" name="Rectangle 50"/>
                <p:cNvSpPr/>
                <p:nvPr/>
              </p:nvSpPr>
              <p:spPr>
                <a:xfrm>
                  <a:off x="2224080" y="147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843" name="Rectangle 51"/>
                <p:cNvSpPr/>
                <p:nvPr/>
              </p:nvSpPr>
              <p:spPr>
                <a:xfrm>
                  <a:off x="2473200" y="14763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844" name="Rectangle 52"/>
                <p:cNvSpPr/>
                <p:nvPr/>
              </p:nvSpPr>
              <p:spPr>
                <a:xfrm>
                  <a:off x="2722680" y="147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845" name="Rectangle 53"/>
                <p:cNvSpPr/>
                <p:nvPr/>
              </p:nvSpPr>
              <p:spPr>
                <a:xfrm>
                  <a:off x="3968640" y="14763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846" name="Rectangle 54"/>
                <p:cNvSpPr/>
                <p:nvPr/>
              </p:nvSpPr>
              <p:spPr>
                <a:xfrm>
                  <a:off x="4218120" y="147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847" name="Rectangle 55"/>
                <p:cNvSpPr/>
                <p:nvPr/>
              </p:nvSpPr>
              <p:spPr>
                <a:xfrm>
                  <a:off x="5464080" y="14763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848" name="Rectangle 56"/>
                <p:cNvSpPr/>
                <p:nvPr/>
              </p:nvSpPr>
              <p:spPr>
                <a:xfrm>
                  <a:off x="5713560" y="147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849" name="Rectangle 57"/>
                <p:cNvSpPr/>
                <p:nvPr/>
              </p:nvSpPr>
              <p:spPr>
                <a:xfrm>
                  <a:off x="5962680" y="147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850" name="Rectangle 58"/>
                <p:cNvSpPr/>
                <p:nvPr/>
              </p:nvSpPr>
              <p:spPr>
                <a:xfrm>
                  <a:off x="6211800" y="14763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851" name="Rectangle 59"/>
                <p:cNvSpPr/>
                <p:nvPr/>
              </p:nvSpPr>
              <p:spPr>
                <a:xfrm>
                  <a:off x="4467240" y="147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852" name="Rectangle 60"/>
                <p:cNvSpPr/>
                <p:nvPr/>
              </p:nvSpPr>
              <p:spPr>
                <a:xfrm>
                  <a:off x="4716360" y="14763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853" name="Rectangle 61"/>
                <p:cNvSpPr/>
                <p:nvPr/>
              </p:nvSpPr>
              <p:spPr>
                <a:xfrm>
                  <a:off x="4965840" y="147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854" name="Rectangle 62"/>
                <p:cNvSpPr/>
                <p:nvPr/>
              </p:nvSpPr>
              <p:spPr>
                <a:xfrm>
                  <a:off x="5214960" y="147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855" name="Rectangle 63"/>
                <p:cNvSpPr/>
                <p:nvPr/>
              </p:nvSpPr>
              <p:spPr>
                <a:xfrm>
                  <a:off x="6461280" y="147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856" name="Rectangle 64"/>
                <p:cNvSpPr/>
                <p:nvPr/>
              </p:nvSpPr>
              <p:spPr>
                <a:xfrm>
                  <a:off x="6710400" y="147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857" name="Rectangle 65"/>
                <p:cNvSpPr/>
                <p:nvPr/>
              </p:nvSpPr>
              <p:spPr>
                <a:xfrm>
                  <a:off x="2971800" y="17254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858" name="Rectangle 66"/>
                <p:cNvSpPr/>
                <p:nvPr/>
              </p:nvSpPr>
              <p:spPr>
                <a:xfrm>
                  <a:off x="3220920" y="172548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859" name="Rectangle 67"/>
                <p:cNvSpPr/>
                <p:nvPr/>
              </p:nvSpPr>
              <p:spPr>
                <a:xfrm>
                  <a:off x="3470400" y="17254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860" name="Rectangle 68"/>
                <p:cNvSpPr/>
                <p:nvPr/>
              </p:nvSpPr>
              <p:spPr>
                <a:xfrm>
                  <a:off x="3719520" y="17254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861" name="Rectangle 69"/>
                <p:cNvSpPr/>
                <p:nvPr/>
              </p:nvSpPr>
              <p:spPr>
                <a:xfrm>
                  <a:off x="1974960" y="17254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862" name="Rectangle 70"/>
                <p:cNvSpPr/>
                <p:nvPr/>
              </p:nvSpPr>
              <p:spPr>
                <a:xfrm>
                  <a:off x="2224080" y="17254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863" name="Rectangle 71"/>
                <p:cNvSpPr/>
                <p:nvPr/>
              </p:nvSpPr>
              <p:spPr>
                <a:xfrm>
                  <a:off x="2473200" y="172548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864" name="Rectangle 72"/>
                <p:cNvSpPr/>
                <p:nvPr/>
              </p:nvSpPr>
              <p:spPr>
                <a:xfrm>
                  <a:off x="2722680" y="17254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865" name="Rectangle 73"/>
                <p:cNvSpPr/>
                <p:nvPr/>
              </p:nvSpPr>
              <p:spPr>
                <a:xfrm>
                  <a:off x="3968640" y="172548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866" name="Rectangle 74"/>
                <p:cNvSpPr/>
                <p:nvPr/>
              </p:nvSpPr>
              <p:spPr>
                <a:xfrm>
                  <a:off x="4218120" y="17254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867" name="Rectangle 75"/>
                <p:cNvSpPr/>
                <p:nvPr/>
              </p:nvSpPr>
              <p:spPr>
                <a:xfrm>
                  <a:off x="5464080" y="172548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868" name="Rectangle 76"/>
                <p:cNvSpPr/>
                <p:nvPr/>
              </p:nvSpPr>
              <p:spPr>
                <a:xfrm>
                  <a:off x="5713560" y="17254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869" name="Rectangle 77"/>
                <p:cNvSpPr/>
                <p:nvPr/>
              </p:nvSpPr>
              <p:spPr>
                <a:xfrm>
                  <a:off x="5962680" y="17254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870" name="Rectangle 78"/>
                <p:cNvSpPr/>
                <p:nvPr/>
              </p:nvSpPr>
              <p:spPr>
                <a:xfrm>
                  <a:off x="6211800" y="172548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871" name="Rectangle 79"/>
                <p:cNvSpPr/>
                <p:nvPr/>
              </p:nvSpPr>
              <p:spPr>
                <a:xfrm>
                  <a:off x="4467240" y="17254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872" name="Rectangle 80"/>
                <p:cNvSpPr/>
                <p:nvPr/>
              </p:nvSpPr>
              <p:spPr>
                <a:xfrm>
                  <a:off x="4716360" y="172548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873" name="Rectangle 81"/>
                <p:cNvSpPr/>
                <p:nvPr/>
              </p:nvSpPr>
              <p:spPr>
                <a:xfrm>
                  <a:off x="4965840" y="17254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874" name="Rectangle 82"/>
                <p:cNvSpPr/>
                <p:nvPr/>
              </p:nvSpPr>
              <p:spPr>
                <a:xfrm>
                  <a:off x="5214960" y="17254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875" name="Rectangle 83"/>
                <p:cNvSpPr/>
                <p:nvPr/>
              </p:nvSpPr>
              <p:spPr>
                <a:xfrm>
                  <a:off x="6461280" y="17254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876" name="Rectangle 84"/>
                <p:cNvSpPr/>
                <p:nvPr/>
              </p:nvSpPr>
              <p:spPr>
                <a:xfrm>
                  <a:off x="6710400" y="17254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877" name="Rectangle 85"/>
                <p:cNvSpPr/>
                <p:nvPr/>
              </p:nvSpPr>
              <p:spPr>
                <a:xfrm>
                  <a:off x="2971800" y="19746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878" name="Rectangle 86"/>
                <p:cNvSpPr/>
                <p:nvPr/>
              </p:nvSpPr>
              <p:spPr>
                <a:xfrm>
                  <a:off x="3220920" y="197460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879" name="Rectangle 87"/>
                <p:cNvSpPr/>
                <p:nvPr/>
              </p:nvSpPr>
              <p:spPr>
                <a:xfrm>
                  <a:off x="3470400" y="19746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880" name="Rectangle 88"/>
                <p:cNvSpPr/>
                <p:nvPr/>
              </p:nvSpPr>
              <p:spPr>
                <a:xfrm>
                  <a:off x="3719520" y="19746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881" name="Rectangle 89"/>
                <p:cNvSpPr/>
                <p:nvPr/>
              </p:nvSpPr>
              <p:spPr>
                <a:xfrm>
                  <a:off x="1974960" y="19746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882" name="Rectangle 90"/>
                <p:cNvSpPr/>
                <p:nvPr/>
              </p:nvSpPr>
              <p:spPr>
                <a:xfrm>
                  <a:off x="2224080" y="19746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883" name="Rectangle 91"/>
                <p:cNvSpPr/>
                <p:nvPr/>
              </p:nvSpPr>
              <p:spPr>
                <a:xfrm>
                  <a:off x="2473200" y="197460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884" name="Rectangle 92"/>
                <p:cNvSpPr/>
                <p:nvPr/>
              </p:nvSpPr>
              <p:spPr>
                <a:xfrm>
                  <a:off x="2722680" y="19746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885" name="Rectangle 93"/>
                <p:cNvSpPr/>
                <p:nvPr/>
              </p:nvSpPr>
              <p:spPr>
                <a:xfrm>
                  <a:off x="3968640" y="197460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886" name="Rectangle 94"/>
                <p:cNvSpPr/>
                <p:nvPr/>
              </p:nvSpPr>
              <p:spPr>
                <a:xfrm>
                  <a:off x="4218120" y="19746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887" name="Rectangle 95"/>
                <p:cNvSpPr/>
                <p:nvPr/>
              </p:nvSpPr>
              <p:spPr>
                <a:xfrm>
                  <a:off x="5464080" y="197460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888" name="Rectangle 96"/>
                <p:cNvSpPr/>
                <p:nvPr/>
              </p:nvSpPr>
              <p:spPr>
                <a:xfrm>
                  <a:off x="5713560" y="19746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889" name="Rectangle 97"/>
                <p:cNvSpPr/>
                <p:nvPr/>
              </p:nvSpPr>
              <p:spPr>
                <a:xfrm>
                  <a:off x="5962680" y="19746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890" name="Rectangle 98"/>
                <p:cNvSpPr/>
                <p:nvPr/>
              </p:nvSpPr>
              <p:spPr>
                <a:xfrm>
                  <a:off x="6211800" y="197460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891" name="Rectangle 99"/>
                <p:cNvSpPr/>
                <p:nvPr/>
              </p:nvSpPr>
              <p:spPr>
                <a:xfrm>
                  <a:off x="4467240" y="19746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892" name="Rectangle 100"/>
                <p:cNvSpPr/>
                <p:nvPr/>
              </p:nvSpPr>
              <p:spPr>
                <a:xfrm>
                  <a:off x="4716360" y="197460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893" name="Rectangle 101"/>
                <p:cNvSpPr/>
                <p:nvPr/>
              </p:nvSpPr>
              <p:spPr>
                <a:xfrm>
                  <a:off x="4965840" y="19746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894" name="Rectangle 102"/>
                <p:cNvSpPr/>
                <p:nvPr/>
              </p:nvSpPr>
              <p:spPr>
                <a:xfrm>
                  <a:off x="5214960" y="19746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895" name="Rectangle 103"/>
                <p:cNvSpPr/>
                <p:nvPr/>
              </p:nvSpPr>
              <p:spPr>
                <a:xfrm>
                  <a:off x="6461280" y="19746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896" name="Rectangle 104"/>
                <p:cNvSpPr/>
                <p:nvPr/>
              </p:nvSpPr>
              <p:spPr>
                <a:xfrm>
                  <a:off x="6710400" y="19746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897" name="Rectangle 105"/>
                <p:cNvSpPr/>
                <p:nvPr/>
              </p:nvSpPr>
              <p:spPr>
                <a:xfrm>
                  <a:off x="2971800" y="222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898" name="Rectangle 106"/>
                <p:cNvSpPr/>
                <p:nvPr/>
              </p:nvSpPr>
              <p:spPr>
                <a:xfrm>
                  <a:off x="3220920" y="222408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899" name="Rectangle 107"/>
                <p:cNvSpPr/>
                <p:nvPr/>
              </p:nvSpPr>
              <p:spPr>
                <a:xfrm>
                  <a:off x="3470400" y="222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900" name="Rectangle 108"/>
                <p:cNvSpPr/>
                <p:nvPr/>
              </p:nvSpPr>
              <p:spPr>
                <a:xfrm>
                  <a:off x="3719520" y="222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901" name="Rectangle 109"/>
                <p:cNvSpPr/>
                <p:nvPr/>
              </p:nvSpPr>
              <p:spPr>
                <a:xfrm>
                  <a:off x="1974960" y="222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902" name="Rectangle 110"/>
                <p:cNvSpPr/>
                <p:nvPr/>
              </p:nvSpPr>
              <p:spPr>
                <a:xfrm>
                  <a:off x="2224080" y="222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903" name="Rectangle 111"/>
                <p:cNvSpPr/>
                <p:nvPr/>
              </p:nvSpPr>
              <p:spPr>
                <a:xfrm>
                  <a:off x="2473200" y="222408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904" name="Rectangle 112"/>
                <p:cNvSpPr/>
                <p:nvPr/>
              </p:nvSpPr>
              <p:spPr>
                <a:xfrm>
                  <a:off x="2722680" y="222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905" name="Rectangle 113"/>
                <p:cNvSpPr/>
                <p:nvPr/>
              </p:nvSpPr>
              <p:spPr>
                <a:xfrm>
                  <a:off x="3968640" y="222408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906" name="Rectangle 114"/>
                <p:cNvSpPr/>
                <p:nvPr/>
              </p:nvSpPr>
              <p:spPr>
                <a:xfrm>
                  <a:off x="4218120" y="222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907" name="Rectangle 115"/>
                <p:cNvSpPr/>
                <p:nvPr/>
              </p:nvSpPr>
              <p:spPr>
                <a:xfrm>
                  <a:off x="5464080" y="222408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908" name="Rectangle 116"/>
                <p:cNvSpPr/>
                <p:nvPr/>
              </p:nvSpPr>
              <p:spPr>
                <a:xfrm>
                  <a:off x="5713560" y="222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909" name="Rectangle 117"/>
                <p:cNvSpPr/>
                <p:nvPr/>
              </p:nvSpPr>
              <p:spPr>
                <a:xfrm>
                  <a:off x="5962680" y="222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910" name="Rectangle 118"/>
                <p:cNvSpPr/>
                <p:nvPr/>
              </p:nvSpPr>
              <p:spPr>
                <a:xfrm>
                  <a:off x="6211800" y="222408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911" name="Rectangle 119"/>
                <p:cNvSpPr/>
                <p:nvPr/>
              </p:nvSpPr>
              <p:spPr>
                <a:xfrm>
                  <a:off x="4467240" y="222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912" name="Rectangle 120"/>
                <p:cNvSpPr/>
                <p:nvPr/>
              </p:nvSpPr>
              <p:spPr>
                <a:xfrm>
                  <a:off x="4716360" y="222408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913" name="Rectangle 121"/>
                <p:cNvSpPr/>
                <p:nvPr/>
              </p:nvSpPr>
              <p:spPr>
                <a:xfrm>
                  <a:off x="4965840" y="222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914" name="Rectangle 122"/>
                <p:cNvSpPr/>
                <p:nvPr/>
              </p:nvSpPr>
              <p:spPr>
                <a:xfrm>
                  <a:off x="5214960" y="222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915" name="Rectangle 123"/>
                <p:cNvSpPr/>
                <p:nvPr/>
              </p:nvSpPr>
              <p:spPr>
                <a:xfrm>
                  <a:off x="6461280" y="222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916" name="Rectangle 124"/>
                <p:cNvSpPr/>
                <p:nvPr/>
              </p:nvSpPr>
              <p:spPr>
                <a:xfrm>
                  <a:off x="6710400" y="222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917" name="Rectangle 125"/>
                <p:cNvSpPr/>
                <p:nvPr/>
              </p:nvSpPr>
              <p:spPr>
                <a:xfrm>
                  <a:off x="2971800" y="24732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918" name="Rectangle 126"/>
                <p:cNvSpPr/>
                <p:nvPr/>
              </p:nvSpPr>
              <p:spPr>
                <a:xfrm>
                  <a:off x="3220920" y="247320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919" name="Rectangle 127"/>
                <p:cNvSpPr/>
                <p:nvPr/>
              </p:nvSpPr>
              <p:spPr>
                <a:xfrm>
                  <a:off x="3470400" y="24732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920" name="Rectangle 128"/>
                <p:cNvSpPr/>
                <p:nvPr/>
              </p:nvSpPr>
              <p:spPr>
                <a:xfrm>
                  <a:off x="3719520" y="24732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921" name="Rectangle 129"/>
                <p:cNvSpPr/>
                <p:nvPr/>
              </p:nvSpPr>
              <p:spPr>
                <a:xfrm>
                  <a:off x="1974960" y="24732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922" name="Rectangle 130"/>
                <p:cNvSpPr/>
                <p:nvPr/>
              </p:nvSpPr>
              <p:spPr>
                <a:xfrm>
                  <a:off x="2224080" y="24732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923" name="Rectangle 131"/>
                <p:cNvSpPr/>
                <p:nvPr/>
              </p:nvSpPr>
              <p:spPr>
                <a:xfrm>
                  <a:off x="2473200" y="247320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924" name="Rectangle 132"/>
                <p:cNvSpPr/>
                <p:nvPr/>
              </p:nvSpPr>
              <p:spPr>
                <a:xfrm>
                  <a:off x="2722680" y="24732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925" name="Rectangle 133"/>
                <p:cNvSpPr/>
                <p:nvPr/>
              </p:nvSpPr>
              <p:spPr>
                <a:xfrm>
                  <a:off x="3968640" y="247320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926" name="Rectangle 134"/>
                <p:cNvSpPr/>
                <p:nvPr/>
              </p:nvSpPr>
              <p:spPr>
                <a:xfrm>
                  <a:off x="4218120" y="24732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927" name="Rectangle 135"/>
                <p:cNvSpPr/>
                <p:nvPr/>
              </p:nvSpPr>
              <p:spPr>
                <a:xfrm>
                  <a:off x="5464080" y="247320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928" name="Rectangle 136"/>
                <p:cNvSpPr/>
                <p:nvPr/>
              </p:nvSpPr>
              <p:spPr>
                <a:xfrm>
                  <a:off x="5713560" y="24732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929" name="Rectangle 137"/>
                <p:cNvSpPr/>
                <p:nvPr/>
              </p:nvSpPr>
              <p:spPr>
                <a:xfrm>
                  <a:off x="5962680" y="24732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930" name="Rectangle 138"/>
                <p:cNvSpPr/>
                <p:nvPr/>
              </p:nvSpPr>
              <p:spPr>
                <a:xfrm>
                  <a:off x="6211800" y="247320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931" name="Rectangle 139"/>
                <p:cNvSpPr/>
                <p:nvPr/>
              </p:nvSpPr>
              <p:spPr>
                <a:xfrm>
                  <a:off x="4467240" y="24732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932" name="Rectangle 140"/>
                <p:cNvSpPr/>
                <p:nvPr/>
              </p:nvSpPr>
              <p:spPr>
                <a:xfrm>
                  <a:off x="4716360" y="247320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933" name="Rectangle 141"/>
                <p:cNvSpPr/>
                <p:nvPr/>
              </p:nvSpPr>
              <p:spPr>
                <a:xfrm>
                  <a:off x="4965840" y="24732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934" name="Rectangle 142"/>
                <p:cNvSpPr/>
                <p:nvPr/>
              </p:nvSpPr>
              <p:spPr>
                <a:xfrm>
                  <a:off x="5214960" y="24732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935" name="Rectangle 143"/>
                <p:cNvSpPr/>
                <p:nvPr/>
              </p:nvSpPr>
              <p:spPr>
                <a:xfrm>
                  <a:off x="6461280" y="24732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936" name="Rectangle 144"/>
                <p:cNvSpPr/>
                <p:nvPr/>
              </p:nvSpPr>
              <p:spPr>
                <a:xfrm>
                  <a:off x="6710400" y="24732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937" name="Rectangle 145"/>
                <p:cNvSpPr/>
                <p:nvPr/>
              </p:nvSpPr>
              <p:spPr>
                <a:xfrm>
                  <a:off x="2971800" y="272232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938" name="Rectangle 146"/>
                <p:cNvSpPr/>
                <p:nvPr/>
              </p:nvSpPr>
              <p:spPr>
                <a:xfrm>
                  <a:off x="3220920" y="272232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939" name="Rectangle 147"/>
                <p:cNvSpPr/>
                <p:nvPr/>
              </p:nvSpPr>
              <p:spPr>
                <a:xfrm>
                  <a:off x="3470400" y="272232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940" name="Rectangle 148"/>
                <p:cNvSpPr/>
                <p:nvPr/>
              </p:nvSpPr>
              <p:spPr>
                <a:xfrm>
                  <a:off x="3719520" y="272232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941" name="Rectangle 149"/>
                <p:cNvSpPr/>
                <p:nvPr/>
              </p:nvSpPr>
              <p:spPr>
                <a:xfrm>
                  <a:off x="1974960" y="272232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942" name="Rectangle 150"/>
                <p:cNvSpPr/>
                <p:nvPr/>
              </p:nvSpPr>
              <p:spPr>
                <a:xfrm>
                  <a:off x="2224080" y="272232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943" name="Rectangle 151"/>
                <p:cNvSpPr/>
                <p:nvPr/>
              </p:nvSpPr>
              <p:spPr>
                <a:xfrm>
                  <a:off x="2473200" y="272232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944" name="Rectangle 152"/>
                <p:cNvSpPr/>
                <p:nvPr/>
              </p:nvSpPr>
              <p:spPr>
                <a:xfrm>
                  <a:off x="2722680" y="272232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945" name="Rectangle 153"/>
                <p:cNvSpPr/>
                <p:nvPr/>
              </p:nvSpPr>
              <p:spPr>
                <a:xfrm>
                  <a:off x="3968640" y="272232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946" name="Rectangle 154"/>
                <p:cNvSpPr/>
                <p:nvPr/>
              </p:nvSpPr>
              <p:spPr>
                <a:xfrm>
                  <a:off x="4218120" y="272232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947" name="Rectangle 155"/>
                <p:cNvSpPr/>
                <p:nvPr/>
              </p:nvSpPr>
              <p:spPr>
                <a:xfrm>
                  <a:off x="5464080" y="272232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948" name="Rectangle 156"/>
                <p:cNvSpPr/>
                <p:nvPr/>
              </p:nvSpPr>
              <p:spPr>
                <a:xfrm>
                  <a:off x="5713560" y="272232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949" name="Rectangle 157"/>
                <p:cNvSpPr/>
                <p:nvPr/>
              </p:nvSpPr>
              <p:spPr>
                <a:xfrm>
                  <a:off x="5962680" y="272232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950" name="Rectangle 158"/>
                <p:cNvSpPr/>
                <p:nvPr/>
              </p:nvSpPr>
              <p:spPr>
                <a:xfrm>
                  <a:off x="6211800" y="272232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951" name="Rectangle 159"/>
                <p:cNvSpPr/>
                <p:nvPr/>
              </p:nvSpPr>
              <p:spPr>
                <a:xfrm>
                  <a:off x="4467240" y="272232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952" name="Rectangle 160"/>
                <p:cNvSpPr/>
                <p:nvPr/>
              </p:nvSpPr>
              <p:spPr>
                <a:xfrm>
                  <a:off x="4716360" y="272232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953" name="Rectangle 161"/>
                <p:cNvSpPr/>
                <p:nvPr/>
              </p:nvSpPr>
              <p:spPr>
                <a:xfrm>
                  <a:off x="4965840" y="272232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954" name="Rectangle 162"/>
                <p:cNvSpPr/>
                <p:nvPr/>
              </p:nvSpPr>
              <p:spPr>
                <a:xfrm>
                  <a:off x="5214960" y="272232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955" name="Rectangle 163"/>
                <p:cNvSpPr/>
                <p:nvPr/>
              </p:nvSpPr>
              <p:spPr>
                <a:xfrm>
                  <a:off x="6461280" y="272232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956" name="Rectangle 164"/>
                <p:cNvSpPr/>
                <p:nvPr/>
              </p:nvSpPr>
              <p:spPr>
                <a:xfrm>
                  <a:off x="6710400" y="272232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957" name="Rectangle 165"/>
                <p:cNvSpPr/>
                <p:nvPr/>
              </p:nvSpPr>
              <p:spPr>
                <a:xfrm>
                  <a:off x="2971800" y="29718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958" name="Rectangle 166"/>
                <p:cNvSpPr/>
                <p:nvPr/>
              </p:nvSpPr>
              <p:spPr>
                <a:xfrm>
                  <a:off x="3220920" y="297180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959" name="Rectangle 167"/>
                <p:cNvSpPr/>
                <p:nvPr/>
              </p:nvSpPr>
              <p:spPr>
                <a:xfrm>
                  <a:off x="3470400" y="29718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960" name="Rectangle 168"/>
                <p:cNvSpPr/>
                <p:nvPr/>
              </p:nvSpPr>
              <p:spPr>
                <a:xfrm>
                  <a:off x="3719520" y="29718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961" name="Rectangle 169"/>
                <p:cNvSpPr/>
                <p:nvPr/>
              </p:nvSpPr>
              <p:spPr>
                <a:xfrm>
                  <a:off x="1974960" y="29718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962" name="Rectangle 170"/>
                <p:cNvSpPr/>
                <p:nvPr/>
              </p:nvSpPr>
              <p:spPr>
                <a:xfrm>
                  <a:off x="2224080" y="29718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963" name="Rectangle 171"/>
                <p:cNvSpPr/>
                <p:nvPr/>
              </p:nvSpPr>
              <p:spPr>
                <a:xfrm>
                  <a:off x="2473200" y="297180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964" name="Rectangle 172"/>
                <p:cNvSpPr/>
                <p:nvPr/>
              </p:nvSpPr>
              <p:spPr>
                <a:xfrm>
                  <a:off x="2722680" y="29718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965" name="Rectangle 173"/>
                <p:cNvSpPr/>
                <p:nvPr/>
              </p:nvSpPr>
              <p:spPr>
                <a:xfrm>
                  <a:off x="3968640" y="297180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966" name="Rectangle 174"/>
                <p:cNvSpPr/>
                <p:nvPr/>
              </p:nvSpPr>
              <p:spPr>
                <a:xfrm>
                  <a:off x="4218120" y="29718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967" name="Rectangle 175"/>
                <p:cNvSpPr/>
                <p:nvPr/>
              </p:nvSpPr>
              <p:spPr>
                <a:xfrm>
                  <a:off x="5464080" y="297180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968" name="Rectangle 176"/>
                <p:cNvSpPr/>
                <p:nvPr/>
              </p:nvSpPr>
              <p:spPr>
                <a:xfrm>
                  <a:off x="5713560" y="29718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969" name="Rectangle 177"/>
                <p:cNvSpPr/>
                <p:nvPr/>
              </p:nvSpPr>
              <p:spPr>
                <a:xfrm>
                  <a:off x="5962680" y="29718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970" name="Rectangle 178"/>
                <p:cNvSpPr/>
                <p:nvPr/>
              </p:nvSpPr>
              <p:spPr>
                <a:xfrm>
                  <a:off x="6211800" y="297180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971" name="Rectangle 179"/>
                <p:cNvSpPr/>
                <p:nvPr/>
              </p:nvSpPr>
              <p:spPr>
                <a:xfrm>
                  <a:off x="4467240" y="29718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972" name="Rectangle 180"/>
                <p:cNvSpPr/>
                <p:nvPr/>
              </p:nvSpPr>
              <p:spPr>
                <a:xfrm>
                  <a:off x="4716360" y="297180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973" name="Rectangle 181"/>
                <p:cNvSpPr/>
                <p:nvPr/>
              </p:nvSpPr>
              <p:spPr>
                <a:xfrm>
                  <a:off x="4965840" y="29718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974" name="Rectangle 182"/>
                <p:cNvSpPr/>
                <p:nvPr/>
              </p:nvSpPr>
              <p:spPr>
                <a:xfrm>
                  <a:off x="5214960" y="29718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975" name="Rectangle 183"/>
                <p:cNvSpPr/>
                <p:nvPr/>
              </p:nvSpPr>
              <p:spPr>
                <a:xfrm>
                  <a:off x="6461280" y="29718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976" name="Rectangle 184"/>
                <p:cNvSpPr/>
                <p:nvPr/>
              </p:nvSpPr>
              <p:spPr>
                <a:xfrm>
                  <a:off x="6710400" y="297180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977" name="Rectangle 185"/>
                <p:cNvSpPr/>
                <p:nvPr/>
              </p:nvSpPr>
              <p:spPr>
                <a:xfrm>
                  <a:off x="2971800" y="32209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978" name="Rectangle 186"/>
                <p:cNvSpPr/>
                <p:nvPr/>
              </p:nvSpPr>
              <p:spPr>
                <a:xfrm>
                  <a:off x="3220920" y="322092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979" name="Rectangle 187"/>
                <p:cNvSpPr/>
                <p:nvPr/>
              </p:nvSpPr>
              <p:spPr>
                <a:xfrm>
                  <a:off x="3470400" y="32209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980" name="Rectangle 188"/>
                <p:cNvSpPr/>
                <p:nvPr/>
              </p:nvSpPr>
              <p:spPr>
                <a:xfrm>
                  <a:off x="3719520" y="32209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981" name="Rectangle 189"/>
                <p:cNvSpPr/>
                <p:nvPr/>
              </p:nvSpPr>
              <p:spPr>
                <a:xfrm>
                  <a:off x="1974960" y="32209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982" name="Rectangle 190"/>
                <p:cNvSpPr/>
                <p:nvPr/>
              </p:nvSpPr>
              <p:spPr>
                <a:xfrm>
                  <a:off x="2224080" y="32209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983" name="Rectangle 191"/>
                <p:cNvSpPr/>
                <p:nvPr/>
              </p:nvSpPr>
              <p:spPr>
                <a:xfrm>
                  <a:off x="2473200" y="322092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984" name="Rectangle 192"/>
                <p:cNvSpPr/>
                <p:nvPr/>
              </p:nvSpPr>
              <p:spPr>
                <a:xfrm>
                  <a:off x="2722680" y="32209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985" name="Rectangle 193"/>
                <p:cNvSpPr/>
                <p:nvPr/>
              </p:nvSpPr>
              <p:spPr>
                <a:xfrm>
                  <a:off x="3968640" y="322092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986" name="Rectangle 194"/>
                <p:cNvSpPr/>
                <p:nvPr/>
              </p:nvSpPr>
              <p:spPr>
                <a:xfrm>
                  <a:off x="4218120" y="32209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987" name="Rectangle 195"/>
                <p:cNvSpPr/>
                <p:nvPr/>
              </p:nvSpPr>
              <p:spPr>
                <a:xfrm>
                  <a:off x="5464080" y="322092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988" name="Rectangle 196"/>
                <p:cNvSpPr/>
                <p:nvPr/>
              </p:nvSpPr>
              <p:spPr>
                <a:xfrm>
                  <a:off x="5713560" y="32209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989" name="Rectangle 197"/>
                <p:cNvSpPr/>
                <p:nvPr/>
              </p:nvSpPr>
              <p:spPr>
                <a:xfrm>
                  <a:off x="5962680" y="32209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990" name="Rectangle 198"/>
                <p:cNvSpPr/>
                <p:nvPr/>
              </p:nvSpPr>
              <p:spPr>
                <a:xfrm>
                  <a:off x="6211800" y="322092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991" name="Rectangle 199"/>
                <p:cNvSpPr/>
                <p:nvPr/>
              </p:nvSpPr>
              <p:spPr>
                <a:xfrm>
                  <a:off x="4467240" y="32209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992" name="Rectangle 200"/>
                <p:cNvSpPr/>
                <p:nvPr/>
              </p:nvSpPr>
              <p:spPr>
                <a:xfrm>
                  <a:off x="4716360" y="322092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993" name="Rectangle 201"/>
                <p:cNvSpPr/>
                <p:nvPr/>
              </p:nvSpPr>
              <p:spPr>
                <a:xfrm>
                  <a:off x="4965840" y="32209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994" name="Rectangle 202"/>
                <p:cNvSpPr/>
                <p:nvPr/>
              </p:nvSpPr>
              <p:spPr>
                <a:xfrm>
                  <a:off x="5214960" y="32209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995" name="Rectangle 203"/>
                <p:cNvSpPr/>
                <p:nvPr/>
              </p:nvSpPr>
              <p:spPr>
                <a:xfrm>
                  <a:off x="6461280" y="32209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996" name="Rectangle 204"/>
                <p:cNvSpPr/>
                <p:nvPr/>
              </p:nvSpPr>
              <p:spPr>
                <a:xfrm>
                  <a:off x="6710400" y="32209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997" name="Rectangle 205"/>
                <p:cNvSpPr/>
                <p:nvPr/>
              </p:nvSpPr>
              <p:spPr>
                <a:xfrm>
                  <a:off x="2971800" y="347004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998" name="Rectangle 206"/>
                <p:cNvSpPr/>
                <p:nvPr/>
              </p:nvSpPr>
              <p:spPr>
                <a:xfrm>
                  <a:off x="3220920" y="347004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1999" name="Rectangle 207"/>
                <p:cNvSpPr/>
                <p:nvPr/>
              </p:nvSpPr>
              <p:spPr>
                <a:xfrm>
                  <a:off x="3470400" y="347004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000" name="Rectangle 208"/>
                <p:cNvSpPr/>
                <p:nvPr/>
              </p:nvSpPr>
              <p:spPr>
                <a:xfrm>
                  <a:off x="3719520" y="347004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001" name="Rectangle 209"/>
                <p:cNvSpPr/>
                <p:nvPr/>
              </p:nvSpPr>
              <p:spPr>
                <a:xfrm>
                  <a:off x="1974960" y="347004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002" name="Rectangle 210"/>
                <p:cNvSpPr/>
                <p:nvPr/>
              </p:nvSpPr>
              <p:spPr>
                <a:xfrm>
                  <a:off x="2224080" y="347004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003" name="Rectangle 211"/>
                <p:cNvSpPr/>
                <p:nvPr/>
              </p:nvSpPr>
              <p:spPr>
                <a:xfrm>
                  <a:off x="2473200" y="347004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004" name="Rectangle 212"/>
                <p:cNvSpPr/>
                <p:nvPr/>
              </p:nvSpPr>
              <p:spPr>
                <a:xfrm>
                  <a:off x="2722680" y="347004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005" name="Rectangle 213"/>
                <p:cNvSpPr/>
                <p:nvPr/>
              </p:nvSpPr>
              <p:spPr>
                <a:xfrm>
                  <a:off x="3968640" y="347004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006" name="Rectangle 214"/>
                <p:cNvSpPr/>
                <p:nvPr/>
              </p:nvSpPr>
              <p:spPr>
                <a:xfrm>
                  <a:off x="4218120" y="347004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007" name="Rectangle 215"/>
                <p:cNvSpPr/>
                <p:nvPr/>
              </p:nvSpPr>
              <p:spPr>
                <a:xfrm>
                  <a:off x="5464080" y="347004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008" name="Rectangle 216"/>
                <p:cNvSpPr/>
                <p:nvPr/>
              </p:nvSpPr>
              <p:spPr>
                <a:xfrm>
                  <a:off x="5713560" y="347004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009" name="Rectangle 217"/>
                <p:cNvSpPr/>
                <p:nvPr/>
              </p:nvSpPr>
              <p:spPr>
                <a:xfrm>
                  <a:off x="5962680" y="347004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010" name="Rectangle 218"/>
                <p:cNvSpPr/>
                <p:nvPr/>
              </p:nvSpPr>
              <p:spPr>
                <a:xfrm>
                  <a:off x="6211800" y="347004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011" name="Rectangle 219"/>
                <p:cNvSpPr/>
                <p:nvPr/>
              </p:nvSpPr>
              <p:spPr>
                <a:xfrm>
                  <a:off x="4467240" y="347004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012" name="Rectangle 220"/>
                <p:cNvSpPr/>
                <p:nvPr/>
              </p:nvSpPr>
              <p:spPr>
                <a:xfrm>
                  <a:off x="4716360" y="347004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013" name="Rectangle 221"/>
                <p:cNvSpPr/>
                <p:nvPr/>
              </p:nvSpPr>
              <p:spPr>
                <a:xfrm>
                  <a:off x="4965840" y="347004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014" name="Rectangle 222"/>
                <p:cNvSpPr/>
                <p:nvPr/>
              </p:nvSpPr>
              <p:spPr>
                <a:xfrm>
                  <a:off x="5214960" y="347004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015" name="Rectangle 223"/>
                <p:cNvSpPr/>
                <p:nvPr/>
              </p:nvSpPr>
              <p:spPr>
                <a:xfrm>
                  <a:off x="6461280" y="347004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016" name="Rectangle 224"/>
                <p:cNvSpPr/>
                <p:nvPr/>
              </p:nvSpPr>
              <p:spPr>
                <a:xfrm>
                  <a:off x="6710400" y="347004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017" name="Rectangle 225"/>
                <p:cNvSpPr/>
                <p:nvPr/>
              </p:nvSpPr>
              <p:spPr>
                <a:xfrm>
                  <a:off x="2971800" y="37195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018" name="Rectangle 226"/>
                <p:cNvSpPr/>
                <p:nvPr/>
              </p:nvSpPr>
              <p:spPr>
                <a:xfrm>
                  <a:off x="3220920" y="371952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019" name="Rectangle 227"/>
                <p:cNvSpPr/>
                <p:nvPr/>
              </p:nvSpPr>
              <p:spPr>
                <a:xfrm>
                  <a:off x="3470400" y="37195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020" name="Rectangle 228"/>
                <p:cNvSpPr/>
                <p:nvPr/>
              </p:nvSpPr>
              <p:spPr>
                <a:xfrm>
                  <a:off x="3719520" y="37195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021" name="Rectangle 229"/>
                <p:cNvSpPr/>
                <p:nvPr/>
              </p:nvSpPr>
              <p:spPr>
                <a:xfrm>
                  <a:off x="1974960" y="37195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022" name="Rectangle 230"/>
                <p:cNvSpPr/>
                <p:nvPr/>
              </p:nvSpPr>
              <p:spPr>
                <a:xfrm>
                  <a:off x="2224080" y="37195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023" name="Rectangle 231"/>
                <p:cNvSpPr/>
                <p:nvPr/>
              </p:nvSpPr>
              <p:spPr>
                <a:xfrm>
                  <a:off x="2473200" y="371952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024" name="Rectangle 232"/>
                <p:cNvSpPr/>
                <p:nvPr/>
              </p:nvSpPr>
              <p:spPr>
                <a:xfrm>
                  <a:off x="2722680" y="37195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025" name="Rectangle 233"/>
                <p:cNvSpPr/>
                <p:nvPr/>
              </p:nvSpPr>
              <p:spPr>
                <a:xfrm>
                  <a:off x="3968640" y="371952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026" name="Rectangle 234"/>
                <p:cNvSpPr/>
                <p:nvPr/>
              </p:nvSpPr>
              <p:spPr>
                <a:xfrm>
                  <a:off x="4218120" y="37195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027" name="Rectangle 235"/>
                <p:cNvSpPr/>
                <p:nvPr/>
              </p:nvSpPr>
              <p:spPr>
                <a:xfrm>
                  <a:off x="5464080" y="371952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028" name="Rectangle 236"/>
                <p:cNvSpPr/>
                <p:nvPr/>
              </p:nvSpPr>
              <p:spPr>
                <a:xfrm>
                  <a:off x="5713560" y="37195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029" name="Rectangle 237"/>
                <p:cNvSpPr/>
                <p:nvPr/>
              </p:nvSpPr>
              <p:spPr>
                <a:xfrm>
                  <a:off x="5962680" y="37195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030" name="Rectangle 238"/>
                <p:cNvSpPr/>
                <p:nvPr/>
              </p:nvSpPr>
              <p:spPr>
                <a:xfrm>
                  <a:off x="6211800" y="371952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031" name="Rectangle 239"/>
                <p:cNvSpPr/>
                <p:nvPr/>
              </p:nvSpPr>
              <p:spPr>
                <a:xfrm>
                  <a:off x="4467240" y="37195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032" name="Rectangle 240"/>
                <p:cNvSpPr/>
                <p:nvPr/>
              </p:nvSpPr>
              <p:spPr>
                <a:xfrm>
                  <a:off x="4716360" y="371952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033" name="Rectangle 241"/>
                <p:cNvSpPr/>
                <p:nvPr/>
              </p:nvSpPr>
              <p:spPr>
                <a:xfrm>
                  <a:off x="4965840" y="37195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034" name="Rectangle 242"/>
                <p:cNvSpPr/>
                <p:nvPr/>
              </p:nvSpPr>
              <p:spPr>
                <a:xfrm>
                  <a:off x="5214960" y="37195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035" name="Rectangle 243"/>
                <p:cNvSpPr/>
                <p:nvPr/>
              </p:nvSpPr>
              <p:spPr>
                <a:xfrm>
                  <a:off x="6461280" y="37195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036" name="Rectangle 244"/>
                <p:cNvSpPr/>
                <p:nvPr/>
              </p:nvSpPr>
              <p:spPr>
                <a:xfrm>
                  <a:off x="6710400" y="371952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037" name="Rectangle 245"/>
                <p:cNvSpPr/>
                <p:nvPr/>
              </p:nvSpPr>
              <p:spPr>
                <a:xfrm>
                  <a:off x="2971800" y="39686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038" name="Rectangle 246"/>
                <p:cNvSpPr/>
                <p:nvPr/>
              </p:nvSpPr>
              <p:spPr>
                <a:xfrm>
                  <a:off x="3220920" y="396864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039" name="Rectangle 247"/>
                <p:cNvSpPr/>
                <p:nvPr/>
              </p:nvSpPr>
              <p:spPr>
                <a:xfrm>
                  <a:off x="3470400" y="39686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040" name="Rectangle 248"/>
                <p:cNvSpPr/>
                <p:nvPr/>
              </p:nvSpPr>
              <p:spPr>
                <a:xfrm>
                  <a:off x="3719520" y="39686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041" name="Rectangle 249"/>
                <p:cNvSpPr/>
                <p:nvPr/>
              </p:nvSpPr>
              <p:spPr>
                <a:xfrm>
                  <a:off x="1974960" y="39686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042" name="Rectangle 250"/>
                <p:cNvSpPr/>
                <p:nvPr/>
              </p:nvSpPr>
              <p:spPr>
                <a:xfrm>
                  <a:off x="2224080" y="39686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043" name="Rectangle 251"/>
                <p:cNvSpPr/>
                <p:nvPr/>
              </p:nvSpPr>
              <p:spPr>
                <a:xfrm>
                  <a:off x="2473200" y="396864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044" name="Rectangle 252"/>
                <p:cNvSpPr/>
                <p:nvPr/>
              </p:nvSpPr>
              <p:spPr>
                <a:xfrm>
                  <a:off x="2722680" y="39686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045" name="Rectangle 253"/>
                <p:cNvSpPr/>
                <p:nvPr/>
              </p:nvSpPr>
              <p:spPr>
                <a:xfrm>
                  <a:off x="3968640" y="396864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046" name="Rectangle 254"/>
                <p:cNvSpPr/>
                <p:nvPr/>
              </p:nvSpPr>
              <p:spPr>
                <a:xfrm>
                  <a:off x="4218120" y="39686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047" name="Rectangle 255"/>
                <p:cNvSpPr/>
                <p:nvPr/>
              </p:nvSpPr>
              <p:spPr>
                <a:xfrm>
                  <a:off x="5464080" y="396864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048" name="Rectangle 256"/>
                <p:cNvSpPr/>
                <p:nvPr/>
              </p:nvSpPr>
              <p:spPr>
                <a:xfrm>
                  <a:off x="5713560" y="39686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049" name="Rectangle 257"/>
                <p:cNvSpPr/>
                <p:nvPr/>
              </p:nvSpPr>
              <p:spPr>
                <a:xfrm>
                  <a:off x="5962680" y="39686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050" name="Rectangle 258"/>
                <p:cNvSpPr/>
                <p:nvPr/>
              </p:nvSpPr>
              <p:spPr>
                <a:xfrm>
                  <a:off x="6211800" y="396864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051" name="Rectangle 259"/>
                <p:cNvSpPr/>
                <p:nvPr/>
              </p:nvSpPr>
              <p:spPr>
                <a:xfrm>
                  <a:off x="4467240" y="39686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052" name="Rectangle 260"/>
                <p:cNvSpPr/>
                <p:nvPr/>
              </p:nvSpPr>
              <p:spPr>
                <a:xfrm>
                  <a:off x="4716360" y="396864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053" name="Rectangle 261"/>
                <p:cNvSpPr/>
                <p:nvPr/>
              </p:nvSpPr>
              <p:spPr>
                <a:xfrm>
                  <a:off x="4965840" y="39686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054" name="Rectangle 262"/>
                <p:cNvSpPr/>
                <p:nvPr/>
              </p:nvSpPr>
              <p:spPr>
                <a:xfrm>
                  <a:off x="5214960" y="39686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055" name="Rectangle 263"/>
                <p:cNvSpPr/>
                <p:nvPr/>
              </p:nvSpPr>
              <p:spPr>
                <a:xfrm>
                  <a:off x="6461280" y="39686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056" name="Rectangle 264"/>
                <p:cNvSpPr/>
                <p:nvPr/>
              </p:nvSpPr>
              <p:spPr>
                <a:xfrm>
                  <a:off x="6710400" y="39686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057" name="Rectangle 265"/>
                <p:cNvSpPr/>
                <p:nvPr/>
              </p:nvSpPr>
              <p:spPr>
                <a:xfrm>
                  <a:off x="2971800" y="421776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058" name="Rectangle 266"/>
                <p:cNvSpPr/>
                <p:nvPr/>
              </p:nvSpPr>
              <p:spPr>
                <a:xfrm>
                  <a:off x="3220920" y="421776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059" name="Rectangle 267"/>
                <p:cNvSpPr/>
                <p:nvPr/>
              </p:nvSpPr>
              <p:spPr>
                <a:xfrm>
                  <a:off x="3470400" y="421776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060" name="Rectangle 268"/>
                <p:cNvSpPr/>
                <p:nvPr/>
              </p:nvSpPr>
              <p:spPr>
                <a:xfrm>
                  <a:off x="3719520" y="421776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061" name="Rectangle 269"/>
                <p:cNvSpPr/>
                <p:nvPr/>
              </p:nvSpPr>
              <p:spPr>
                <a:xfrm>
                  <a:off x="1974960" y="421776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062" name="Rectangle 270"/>
                <p:cNvSpPr/>
                <p:nvPr/>
              </p:nvSpPr>
              <p:spPr>
                <a:xfrm>
                  <a:off x="2224080" y="421776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063" name="Rectangle 271"/>
                <p:cNvSpPr/>
                <p:nvPr/>
              </p:nvSpPr>
              <p:spPr>
                <a:xfrm>
                  <a:off x="2473200" y="421776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064" name="Rectangle 272"/>
                <p:cNvSpPr/>
                <p:nvPr/>
              </p:nvSpPr>
              <p:spPr>
                <a:xfrm>
                  <a:off x="2722680" y="421776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065" name="Rectangle 273"/>
                <p:cNvSpPr/>
                <p:nvPr/>
              </p:nvSpPr>
              <p:spPr>
                <a:xfrm>
                  <a:off x="3968640" y="421776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066" name="Rectangle 274"/>
                <p:cNvSpPr/>
                <p:nvPr/>
              </p:nvSpPr>
              <p:spPr>
                <a:xfrm>
                  <a:off x="4218120" y="421776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067" name="Rectangle 275"/>
                <p:cNvSpPr/>
                <p:nvPr/>
              </p:nvSpPr>
              <p:spPr>
                <a:xfrm>
                  <a:off x="5464080" y="421776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068" name="Rectangle 276"/>
                <p:cNvSpPr/>
                <p:nvPr/>
              </p:nvSpPr>
              <p:spPr>
                <a:xfrm>
                  <a:off x="5713560" y="421776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069" name="Rectangle 277"/>
                <p:cNvSpPr/>
                <p:nvPr/>
              </p:nvSpPr>
              <p:spPr>
                <a:xfrm>
                  <a:off x="5962680" y="421776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070" name="Rectangle 278"/>
                <p:cNvSpPr/>
                <p:nvPr/>
              </p:nvSpPr>
              <p:spPr>
                <a:xfrm>
                  <a:off x="6211800" y="421776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071" name="Rectangle 279"/>
                <p:cNvSpPr/>
                <p:nvPr/>
              </p:nvSpPr>
              <p:spPr>
                <a:xfrm>
                  <a:off x="4467240" y="421776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072" name="Rectangle 280"/>
                <p:cNvSpPr/>
                <p:nvPr/>
              </p:nvSpPr>
              <p:spPr>
                <a:xfrm>
                  <a:off x="4716360" y="421776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073" name="Rectangle 281"/>
                <p:cNvSpPr/>
                <p:nvPr/>
              </p:nvSpPr>
              <p:spPr>
                <a:xfrm>
                  <a:off x="4965840" y="421776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074" name="Rectangle 282"/>
                <p:cNvSpPr/>
                <p:nvPr/>
              </p:nvSpPr>
              <p:spPr>
                <a:xfrm>
                  <a:off x="5214960" y="421776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075" name="Rectangle 283"/>
                <p:cNvSpPr/>
                <p:nvPr/>
              </p:nvSpPr>
              <p:spPr>
                <a:xfrm>
                  <a:off x="6461280" y="421776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076" name="Rectangle 284"/>
                <p:cNvSpPr/>
                <p:nvPr/>
              </p:nvSpPr>
              <p:spPr>
                <a:xfrm>
                  <a:off x="6710400" y="421776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077" name="Rectangle 285"/>
                <p:cNvSpPr/>
                <p:nvPr/>
              </p:nvSpPr>
              <p:spPr>
                <a:xfrm>
                  <a:off x="2971800" y="44672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078" name="Rectangle 286"/>
                <p:cNvSpPr/>
                <p:nvPr/>
              </p:nvSpPr>
              <p:spPr>
                <a:xfrm>
                  <a:off x="3220920" y="446724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079" name="Rectangle 287"/>
                <p:cNvSpPr/>
                <p:nvPr/>
              </p:nvSpPr>
              <p:spPr>
                <a:xfrm>
                  <a:off x="3470400" y="44672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080" name="Rectangle 288"/>
                <p:cNvSpPr/>
                <p:nvPr/>
              </p:nvSpPr>
              <p:spPr>
                <a:xfrm>
                  <a:off x="3719520" y="44672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081" name="Rectangle 289"/>
                <p:cNvSpPr/>
                <p:nvPr/>
              </p:nvSpPr>
              <p:spPr>
                <a:xfrm>
                  <a:off x="1974960" y="44672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082" name="Rectangle 290"/>
                <p:cNvSpPr/>
                <p:nvPr/>
              </p:nvSpPr>
              <p:spPr>
                <a:xfrm>
                  <a:off x="2224080" y="44672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083" name="Rectangle 291"/>
                <p:cNvSpPr/>
                <p:nvPr/>
              </p:nvSpPr>
              <p:spPr>
                <a:xfrm>
                  <a:off x="2473200" y="446724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084" name="Rectangle 292"/>
                <p:cNvSpPr/>
                <p:nvPr/>
              </p:nvSpPr>
              <p:spPr>
                <a:xfrm>
                  <a:off x="2722680" y="44672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085" name="Rectangle 293"/>
                <p:cNvSpPr/>
                <p:nvPr/>
              </p:nvSpPr>
              <p:spPr>
                <a:xfrm>
                  <a:off x="3968640" y="446724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086" name="Rectangle 294"/>
                <p:cNvSpPr/>
                <p:nvPr/>
              </p:nvSpPr>
              <p:spPr>
                <a:xfrm>
                  <a:off x="4218120" y="44672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087" name="Rectangle 295"/>
                <p:cNvSpPr/>
                <p:nvPr/>
              </p:nvSpPr>
              <p:spPr>
                <a:xfrm>
                  <a:off x="5464080" y="446724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088" name="Rectangle 296"/>
                <p:cNvSpPr/>
                <p:nvPr/>
              </p:nvSpPr>
              <p:spPr>
                <a:xfrm>
                  <a:off x="5713560" y="44672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089" name="Rectangle 297"/>
                <p:cNvSpPr/>
                <p:nvPr/>
              </p:nvSpPr>
              <p:spPr>
                <a:xfrm>
                  <a:off x="5962680" y="44672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090" name="Rectangle 298"/>
                <p:cNvSpPr/>
                <p:nvPr/>
              </p:nvSpPr>
              <p:spPr>
                <a:xfrm>
                  <a:off x="6211800" y="446724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091" name="Rectangle 299"/>
                <p:cNvSpPr/>
                <p:nvPr/>
              </p:nvSpPr>
              <p:spPr>
                <a:xfrm>
                  <a:off x="4467240" y="44672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092" name="Rectangle 300"/>
                <p:cNvSpPr/>
                <p:nvPr/>
              </p:nvSpPr>
              <p:spPr>
                <a:xfrm>
                  <a:off x="4716360" y="446724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093" name="Rectangle 301"/>
                <p:cNvSpPr/>
                <p:nvPr/>
              </p:nvSpPr>
              <p:spPr>
                <a:xfrm>
                  <a:off x="4965840" y="44672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094" name="Rectangle 302"/>
                <p:cNvSpPr/>
                <p:nvPr/>
              </p:nvSpPr>
              <p:spPr>
                <a:xfrm>
                  <a:off x="5214960" y="44672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095" name="Rectangle 303"/>
                <p:cNvSpPr/>
                <p:nvPr/>
              </p:nvSpPr>
              <p:spPr>
                <a:xfrm>
                  <a:off x="6461280" y="44672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096" name="Rectangle 304"/>
                <p:cNvSpPr/>
                <p:nvPr/>
              </p:nvSpPr>
              <p:spPr>
                <a:xfrm>
                  <a:off x="6710400" y="446724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097" name="Rectangle 305"/>
                <p:cNvSpPr/>
                <p:nvPr/>
              </p:nvSpPr>
              <p:spPr>
                <a:xfrm>
                  <a:off x="2971800" y="471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098" name="Rectangle 306"/>
                <p:cNvSpPr/>
                <p:nvPr/>
              </p:nvSpPr>
              <p:spPr>
                <a:xfrm>
                  <a:off x="3220920" y="47163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099" name="Rectangle 307"/>
                <p:cNvSpPr/>
                <p:nvPr/>
              </p:nvSpPr>
              <p:spPr>
                <a:xfrm>
                  <a:off x="3470400" y="471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100" name="Rectangle 308"/>
                <p:cNvSpPr/>
                <p:nvPr/>
              </p:nvSpPr>
              <p:spPr>
                <a:xfrm>
                  <a:off x="3719520" y="471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101" name="Rectangle 309"/>
                <p:cNvSpPr/>
                <p:nvPr/>
              </p:nvSpPr>
              <p:spPr>
                <a:xfrm>
                  <a:off x="1974960" y="471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102" name="Rectangle 310"/>
                <p:cNvSpPr/>
                <p:nvPr/>
              </p:nvSpPr>
              <p:spPr>
                <a:xfrm>
                  <a:off x="2224080" y="471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103" name="Rectangle 311"/>
                <p:cNvSpPr/>
                <p:nvPr/>
              </p:nvSpPr>
              <p:spPr>
                <a:xfrm>
                  <a:off x="2473200" y="47163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104" name="Rectangle 312"/>
                <p:cNvSpPr/>
                <p:nvPr/>
              </p:nvSpPr>
              <p:spPr>
                <a:xfrm>
                  <a:off x="2722680" y="471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105" name="Rectangle 313"/>
                <p:cNvSpPr/>
                <p:nvPr/>
              </p:nvSpPr>
              <p:spPr>
                <a:xfrm>
                  <a:off x="3968640" y="47163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106" name="Rectangle 314"/>
                <p:cNvSpPr/>
                <p:nvPr/>
              </p:nvSpPr>
              <p:spPr>
                <a:xfrm>
                  <a:off x="4218120" y="471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107" name="Rectangle 315"/>
                <p:cNvSpPr/>
                <p:nvPr/>
              </p:nvSpPr>
              <p:spPr>
                <a:xfrm>
                  <a:off x="5464080" y="47163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108" name="Rectangle 316"/>
                <p:cNvSpPr/>
                <p:nvPr/>
              </p:nvSpPr>
              <p:spPr>
                <a:xfrm>
                  <a:off x="5713560" y="471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109" name="Rectangle 317"/>
                <p:cNvSpPr/>
                <p:nvPr/>
              </p:nvSpPr>
              <p:spPr>
                <a:xfrm>
                  <a:off x="5962680" y="471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110" name="Rectangle 318"/>
                <p:cNvSpPr/>
                <p:nvPr/>
              </p:nvSpPr>
              <p:spPr>
                <a:xfrm>
                  <a:off x="6211800" y="47163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111" name="Rectangle 319"/>
                <p:cNvSpPr/>
                <p:nvPr/>
              </p:nvSpPr>
              <p:spPr>
                <a:xfrm>
                  <a:off x="4467240" y="471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112" name="Rectangle 320"/>
                <p:cNvSpPr/>
                <p:nvPr/>
              </p:nvSpPr>
              <p:spPr>
                <a:xfrm>
                  <a:off x="4716360" y="47163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113" name="Rectangle 321"/>
                <p:cNvSpPr/>
                <p:nvPr/>
              </p:nvSpPr>
              <p:spPr>
                <a:xfrm>
                  <a:off x="4965840" y="471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114" name="Rectangle 322"/>
                <p:cNvSpPr/>
                <p:nvPr/>
              </p:nvSpPr>
              <p:spPr>
                <a:xfrm>
                  <a:off x="5214960" y="471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115" name="Rectangle 323"/>
                <p:cNvSpPr/>
                <p:nvPr/>
              </p:nvSpPr>
              <p:spPr>
                <a:xfrm>
                  <a:off x="6461280" y="471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116" name="Rectangle 324"/>
                <p:cNvSpPr/>
                <p:nvPr/>
              </p:nvSpPr>
              <p:spPr>
                <a:xfrm>
                  <a:off x="6710400" y="47163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117" name="Rectangle 325"/>
                <p:cNvSpPr/>
                <p:nvPr/>
              </p:nvSpPr>
              <p:spPr>
                <a:xfrm>
                  <a:off x="2971800" y="49654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118" name="Rectangle 326"/>
                <p:cNvSpPr/>
                <p:nvPr/>
              </p:nvSpPr>
              <p:spPr>
                <a:xfrm>
                  <a:off x="3220920" y="496548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119" name="Rectangle 327"/>
                <p:cNvSpPr/>
                <p:nvPr/>
              </p:nvSpPr>
              <p:spPr>
                <a:xfrm>
                  <a:off x="3470400" y="49654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120" name="Rectangle 328"/>
                <p:cNvSpPr/>
                <p:nvPr/>
              </p:nvSpPr>
              <p:spPr>
                <a:xfrm>
                  <a:off x="3719520" y="49654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121" name="Rectangle 329"/>
                <p:cNvSpPr/>
                <p:nvPr/>
              </p:nvSpPr>
              <p:spPr>
                <a:xfrm>
                  <a:off x="1974960" y="49654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122" name="Rectangle 330"/>
                <p:cNvSpPr/>
                <p:nvPr/>
              </p:nvSpPr>
              <p:spPr>
                <a:xfrm>
                  <a:off x="2224080" y="49654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123" name="Rectangle 331"/>
                <p:cNvSpPr/>
                <p:nvPr/>
              </p:nvSpPr>
              <p:spPr>
                <a:xfrm>
                  <a:off x="2473200" y="496548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124" name="Rectangle 332"/>
                <p:cNvSpPr/>
                <p:nvPr/>
              </p:nvSpPr>
              <p:spPr>
                <a:xfrm>
                  <a:off x="2722680" y="49654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125" name="Rectangle 333"/>
                <p:cNvSpPr/>
                <p:nvPr/>
              </p:nvSpPr>
              <p:spPr>
                <a:xfrm>
                  <a:off x="3968640" y="496548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126" name="Rectangle 334"/>
                <p:cNvSpPr/>
                <p:nvPr/>
              </p:nvSpPr>
              <p:spPr>
                <a:xfrm>
                  <a:off x="4218120" y="49654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127" name="Rectangle 335"/>
                <p:cNvSpPr/>
                <p:nvPr/>
              </p:nvSpPr>
              <p:spPr>
                <a:xfrm>
                  <a:off x="5464080" y="496548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128" name="Rectangle 336"/>
                <p:cNvSpPr/>
                <p:nvPr/>
              </p:nvSpPr>
              <p:spPr>
                <a:xfrm>
                  <a:off x="5713560" y="49654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129" name="Rectangle 337"/>
                <p:cNvSpPr/>
                <p:nvPr/>
              </p:nvSpPr>
              <p:spPr>
                <a:xfrm>
                  <a:off x="5962680" y="49654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130" name="Rectangle 338"/>
                <p:cNvSpPr/>
                <p:nvPr/>
              </p:nvSpPr>
              <p:spPr>
                <a:xfrm>
                  <a:off x="6211800" y="496548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131" name="Rectangle 339"/>
                <p:cNvSpPr/>
                <p:nvPr/>
              </p:nvSpPr>
              <p:spPr>
                <a:xfrm>
                  <a:off x="4467240" y="49654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132" name="Rectangle 340"/>
                <p:cNvSpPr/>
                <p:nvPr/>
              </p:nvSpPr>
              <p:spPr>
                <a:xfrm>
                  <a:off x="4716360" y="496548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133" name="Rectangle 341"/>
                <p:cNvSpPr/>
                <p:nvPr/>
              </p:nvSpPr>
              <p:spPr>
                <a:xfrm>
                  <a:off x="4965840" y="49654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134" name="Rectangle 342"/>
                <p:cNvSpPr/>
                <p:nvPr/>
              </p:nvSpPr>
              <p:spPr>
                <a:xfrm>
                  <a:off x="5214960" y="49654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135" name="Rectangle 343"/>
                <p:cNvSpPr/>
                <p:nvPr/>
              </p:nvSpPr>
              <p:spPr>
                <a:xfrm>
                  <a:off x="6461280" y="49654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136" name="Rectangle 344"/>
                <p:cNvSpPr/>
                <p:nvPr/>
              </p:nvSpPr>
              <p:spPr>
                <a:xfrm>
                  <a:off x="6710400" y="496548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137" name="Rectangle 345"/>
                <p:cNvSpPr/>
                <p:nvPr/>
              </p:nvSpPr>
              <p:spPr>
                <a:xfrm>
                  <a:off x="2971800" y="52149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138" name="Rectangle 346"/>
                <p:cNvSpPr/>
                <p:nvPr/>
              </p:nvSpPr>
              <p:spPr>
                <a:xfrm>
                  <a:off x="3220920" y="52149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139" name="Rectangle 347"/>
                <p:cNvSpPr/>
                <p:nvPr/>
              </p:nvSpPr>
              <p:spPr>
                <a:xfrm>
                  <a:off x="3470400" y="52149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140" name="Rectangle 348"/>
                <p:cNvSpPr/>
                <p:nvPr/>
              </p:nvSpPr>
              <p:spPr>
                <a:xfrm>
                  <a:off x="3719520" y="52149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141" name="Rectangle 349"/>
                <p:cNvSpPr/>
                <p:nvPr/>
              </p:nvSpPr>
              <p:spPr>
                <a:xfrm>
                  <a:off x="1974960" y="52149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142" name="Rectangle 350"/>
                <p:cNvSpPr/>
                <p:nvPr/>
              </p:nvSpPr>
              <p:spPr>
                <a:xfrm>
                  <a:off x="2224080" y="52149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143" name="Rectangle 351"/>
                <p:cNvSpPr/>
                <p:nvPr/>
              </p:nvSpPr>
              <p:spPr>
                <a:xfrm>
                  <a:off x="2473200" y="52149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144" name="Rectangle 352"/>
                <p:cNvSpPr/>
                <p:nvPr/>
              </p:nvSpPr>
              <p:spPr>
                <a:xfrm>
                  <a:off x="2722680" y="52149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145" name="Rectangle 353"/>
                <p:cNvSpPr/>
                <p:nvPr/>
              </p:nvSpPr>
              <p:spPr>
                <a:xfrm>
                  <a:off x="3968640" y="52149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146" name="Rectangle 354"/>
                <p:cNvSpPr/>
                <p:nvPr/>
              </p:nvSpPr>
              <p:spPr>
                <a:xfrm>
                  <a:off x="4218120" y="52149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147" name="Rectangle 355"/>
                <p:cNvSpPr/>
                <p:nvPr/>
              </p:nvSpPr>
              <p:spPr>
                <a:xfrm>
                  <a:off x="5464080" y="52149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148" name="Rectangle 356"/>
                <p:cNvSpPr/>
                <p:nvPr/>
              </p:nvSpPr>
              <p:spPr>
                <a:xfrm>
                  <a:off x="5713560" y="52149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149" name="Rectangle 357"/>
                <p:cNvSpPr/>
                <p:nvPr/>
              </p:nvSpPr>
              <p:spPr>
                <a:xfrm>
                  <a:off x="5962680" y="52149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150" name="Rectangle 358"/>
                <p:cNvSpPr/>
                <p:nvPr/>
              </p:nvSpPr>
              <p:spPr>
                <a:xfrm>
                  <a:off x="6211800" y="52149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151" name="Rectangle 359"/>
                <p:cNvSpPr/>
                <p:nvPr/>
              </p:nvSpPr>
              <p:spPr>
                <a:xfrm>
                  <a:off x="4467240" y="52149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152" name="Rectangle 360"/>
                <p:cNvSpPr/>
                <p:nvPr/>
              </p:nvSpPr>
              <p:spPr>
                <a:xfrm>
                  <a:off x="4716360" y="521496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153" name="Rectangle 361"/>
                <p:cNvSpPr/>
                <p:nvPr/>
              </p:nvSpPr>
              <p:spPr>
                <a:xfrm>
                  <a:off x="4965840" y="52149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154" name="Rectangle 362"/>
                <p:cNvSpPr/>
                <p:nvPr/>
              </p:nvSpPr>
              <p:spPr>
                <a:xfrm>
                  <a:off x="5214960" y="52149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155" name="Rectangle 363"/>
                <p:cNvSpPr/>
                <p:nvPr/>
              </p:nvSpPr>
              <p:spPr>
                <a:xfrm>
                  <a:off x="6461280" y="52149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156" name="Rectangle 364"/>
                <p:cNvSpPr/>
                <p:nvPr/>
              </p:nvSpPr>
              <p:spPr>
                <a:xfrm>
                  <a:off x="6710400" y="521496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157" name="Rectangle 365"/>
                <p:cNvSpPr/>
                <p:nvPr/>
              </p:nvSpPr>
              <p:spPr>
                <a:xfrm>
                  <a:off x="2971800" y="546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158" name="Rectangle 366"/>
                <p:cNvSpPr/>
                <p:nvPr/>
              </p:nvSpPr>
              <p:spPr>
                <a:xfrm>
                  <a:off x="3220920" y="546408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159" name="Rectangle 367"/>
                <p:cNvSpPr/>
                <p:nvPr/>
              </p:nvSpPr>
              <p:spPr>
                <a:xfrm>
                  <a:off x="3470400" y="546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160" name="Rectangle 368"/>
                <p:cNvSpPr/>
                <p:nvPr/>
              </p:nvSpPr>
              <p:spPr>
                <a:xfrm>
                  <a:off x="3719520" y="546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161" name="Rectangle 369"/>
                <p:cNvSpPr/>
                <p:nvPr/>
              </p:nvSpPr>
              <p:spPr>
                <a:xfrm>
                  <a:off x="1974960" y="546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162" name="Rectangle 370"/>
                <p:cNvSpPr/>
                <p:nvPr/>
              </p:nvSpPr>
              <p:spPr>
                <a:xfrm>
                  <a:off x="2224080" y="546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163" name="Rectangle 371"/>
                <p:cNvSpPr/>
                <p:nvPr/>
              </p:nvSpPr>
              <p:spPr>
                <a:xfrm>
                  <a:off x="2473200" y="546408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164" name="Rectangle 372"/>
                <p:cNvSpPr/>
                <p:nvPr/>
              </p:nvSpPr>
              <p:spPr>
                <a:xfrm>
                  <a:off x="2722680" y="546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165" name="Rectangle 373"/>
                <p:cNvSpPr/>
                <p:nvPr/>
              </p:nvSpPr>
              <p:spPr>
                <a:xfrm>
                  <a:off x="3968640" y="546408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166" name="Rectangle 374"/>
                <p:cNvSpPr/>
                <p:nvPr/>
              </p:nvSpPr>
              <p:spPr>
                <a:xfrm>
                  <a:off x="4218120" y="546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167" name="Rectangle 375"/>
                <p:cNvSpPr/>
                <p:nvPr/>
              </p:nvSpPr>
              <p:spPr>
                <a:xfrm>
                  <a:off x="5464080" y="546408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168" name="Rectangle 376"/>
                <p:cNvSpPr/>
                <p:nvPr/>
              </p:nvSpPr>
              <p:spPr>
                <a:xfrm>
                  <a:off x="5713560" y="546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169" name="Rectangle 377"/>
                <p:cNvSpPr/>
                <p:nvPr/>
              </p:nvSpPr>
              <p:spPr>
                <a:xfrm>
                  <a:off x="5962680" y="546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170" name="Rectangle 378"/>
                <p:cNvSpPr/>
                <p:nvPr/>
              </p:nvSpPr>
              <p:spPr>
                <a:xfrm>
                  <a:off x="6211800" y="546408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171" name="Rectangle 379"/>
                <p:cNvSpPr/>
                <p:nvPr/>
              </p:nvSpPr>
              <p:spPr>
                <a:xfrm>
                  <a:off x="4467240" y="546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172" name="Rectangle 380"/>
                <p:cNvSpPr/>
                <p:nvPr/>
              </p:nvSpPr>
              <p:spPr>
                <a:xfrm>
                  <a:off x="4716360" y="5464080"/>
                  <a:ext cx="24948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173" name="Rectangle 381"/>
                <p:cNvSpPr/>
                <p:nvPr/>
              </p:nvSpPr>
              <p:spPr>
                <a:xfrm>
                  <a:off x="4965840" y="546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174" name="Rectangle 382"/>
                <p:cNvSpPr/>
                <p:nvPr/>
              </p:nvSpPr>
              <p:spPr>
                <a:xfrm>
                  <a:off x="5214960" y="546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175" name="Rectangle 383"/>
                <p:cNvSpPr/>
                <p:nvPr/>
              </p:nvSpPr>
              <p:spPr>
                <a:xfrm>
                  <a:off x="6461280" y="546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176" name="Rectangle 384"/>
                <p:cNvSpPr/>
                <p:nvPr/>
              </p:nvSpPr>
              <p:spPr>
                <a:xfrm>
                  <a:off x="6710400" y="5464080"/>
                  <a:ext cx="249120" cy="24912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177" name="Rectangle 385"/>
                <p:cNvSpPr/>
                <p:nvPr/>
              </p:nvSpPr>
              <p:spPr>
                <a:xfrm>
                  <a:off x="2971800" y="57132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178" name="Rectangle 386"/>
                <p:cNvSpPr/>
                <p:nvPr/>
              </p:nvSpPr>
              <p:spPr>
                <a:xfrm>
                  <a:off x="3220920" y="571320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179" name="Rectangle 387"/>
                <p:cNvSpPr/>
                <p:nvPr/>
              </p:nvSpPr>
              <p:spPr>
                <a:xfrm>
                  <a:off x="3470400" y="57132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180" name="Rectangle 388"/>
                <p:cNvSpPr/>
                <p:nvPr/>
              </p:nvSpPr>
              <p:spPr>
                <a:xfrm>
                  <a:off x="3719520" y="57132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181" name="Rectangle 389"/>
                <p:cNvSpPr/>
                <p:nvPr/>
              </p:nvSpPr>
              <p:spPr>
                <a:xfrm>
                  <a:off x="1974960" y="57132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182" name="Rectangle 390"/>
                <p:cNvSpPr/>
                <p:nvPr/>
              </p:nvSpPr>
              <p:spPr>
                <a:xfrm>
                  <a:off x="2224080" y="57132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183" name="Rectangle 391"/>
                <p:cNvSpPr/>
                <p:nvPr/>
              </p:nvSpPr>
              <p:spPr>
                <a:xfrm>
                  <a:off x="2473200" y="571320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184" name="Rectangle 392"/>
                <p:cNvSpPr/>
                <p:nvPr/>
              </p:nvSpPr>
              <p:spPr>
                <a:xfrm>
                  <a:off x="2722680" y="57132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185" name="Rectangle 393"/>
                <p:cNvSpPr/>
                <p:nvPr/>
              </p:nvSpPr>
              <p:spPr>
                <a:xfrm>
                  <a:off x="3968640" y="571320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186" name="Rectangle 394"/>
                <p:cNvSpPr/>
                <p:nvPr/>
              </p:nvSpPr>
              <p:spPr>
                <a:xfrm>
                  <a:off x="4218120" y="57132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187" name="Rectangle 395"/>
                <p:cNvSpPr/>
                <p:nvPr/>
              </p:nvSpPr>
              <p:spPr>
                <a:xfrm>
                  <a:off x="5464080" y="571320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188" name="Rectangle 396"/>
                <p:cNvSpPr/>
                <p:nvPr/>
              </p:nvSpPr>
              <p:spPr>
                <a:xfrm>
                  <a:off x="5713560" y="57132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189" name="Rectangle 397"/>
                <p:cNvSpPr/>
                <p:nvPr/>
              </p:nvSpPr>
              <p:spPr>
                <a:xfrm>
                  <a:off x="5962680" y="57132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190" name="Rectangle 398"/>
                <p:cNvSpPr/>
                <p:nvPr/>
              </p:nvSpPr>
              <p:spPr>
                <a:xfrm>
                  <a:off x="6211800" y="571320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191" name="Rectangle 399"/>
                <p:cNvSpPr/>
                <p:nvPr/>
              </p:nvSpPr>
              <p:spPr>
                <a:xfrm>
                  <a:off x="4467240" y="57132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192" name="Rectangle 400"/>
                <p:cNvSpPr/>
                <p:nvPr/>
              </p:nvSpPr>
              <p:spPr>
                <a:xfrm>
                  <a:off x="4716360" y="5713200"/>
                  <a:ext cx="24948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193" name="Rectangle 401"/>
                <p:cNvSpPr/>
                <p:nvPr/>
              </p:nvSpPr>
              <p:spPr>
                <a:xfrm>
                  <a:off x="4965840" y="57132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194" name="Rectangle 402"/>
                <p:cNvSpPr/>
                <p:nvPr/>
              </p:nvSpPr>
              <p:spPr>
                <a:xfrm>
                  <a:off x="5214960" y="57132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195" name="Rectangle 403"/>
                <p:cNvSpPr/>
                <p:nvPr/>
              </p:nvSpPr>
              <p:spPr>
                <a:xfrm>
                  <a:off x="6461280" y="57132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196" name="Rectangle 404"/>
                <p:cNvSpPr/>
                <p:nvPr/>
              </p:nvSpPr>
              <p:spPr>
                <a:xfrm>
                  <a:off x="6710400" y="5713200"/>
                  <a:ext cx="249120" cy="249480"/>
                </a:xfrm>
                <a:prstGeom prst="rect">
                  <a:avLst/>
                </a:prstGeom>
                <a:noFill/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ctr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</p:grpSp>
          <p:sp>
            <p:nvSpPr>
              <p:cNvPr id="2197" name="Line 405"/>
              <p:cNvSpPr/>
              <p:nvPr/>
            </p:nvSpPr>
            <p:spPr>
              <a:xfrm>
                <a:off x="4467240" y="977760"/>
                <a:ext cx="0" cy="4984920"/>
              </a:xfrm>
              <a:prstGeom prst="line">
                <a:avLst/>
              </a:prstGeom>
              <a:ln w="284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2198" name="Line 406"/>
              <p:cNvSpPr/>
              <p:nvPr/>
            </p:nvSpPr>
            <p:spPr>
              <a:xfrm>
                <a:off x="1974960" y="3470400"/>
                <a:ext cx="4984560" cy="0"/>
              </a:xfrm>
              <a:prstGeom prst="line">
                <a:avLst/>
              </a:prstGeom>
              <a:ln w="284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46800" rIns="90000" bIns="-4680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</p:grpSp>
        <p:sp>
          <p:nvSpPr>
            <p:cNvPr id="2199" name="Text Box 407"/>
            <p:cNvSpPr/>
            <p:nvPr/>
          </p:nvSpPr>
          <p:spPr>
            <a:xfrm>
              <a:off x="4280040" y="3511440"/>
              <a:ext cx="183960" cy="457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200" name="Text Box 408"/>
            <p:cNvSpPr/>
            <p:nvPr/>
          </p:nvSpPr>
          <p:spPr>
            <a:xfrm>
              <a:off x="4272120" y="342900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0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201" name="Text Box 409"/>
            <p:cNvSpPr/>
            <p:nvPr/>
          </p:nvSpPr>
          <p:spPr>
            <a:xfrm>
              <a:off x="4540320" y="344160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1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202" name="Text Box 410"/>
            <p:cNvSpPr/>
            <p:nvPr/>
          </p:nvSpPr>
          <p:spPr>
            <a:xfrm>
              <a:off x="4781520" y="344160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2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203" name="Text Box 411"/>
            <p:cNvSpPr/>
            <p:nvPr/>
          </p:nvSpPr>
          <p:spPr>
            <a:xfrm>
              <a:off x="5035680" y="344160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3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204" name="Text Box 412"/>
            <p:cNvSpPr/>
            <p:nvPr/>
          </p:nvSpPr>
          <p:spPr>
            <a:xfrm>
              <a:off x="5264280" y="344160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4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205" name="Text Box 413"/>
            <p:cNvSpPr/>
            <p:nvPr/>
          </p:nvSpPr>
          <p:spPr>
            <a:xfrm>
              <a:off x="5505480" y="344160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5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206" name="Text Box 414"/>
            <p:cNvSpPr/>
            <p:nvPr/>
          </p:nvSpPr>
          <p:spPr>
            <a:xfrm>
              <a:off x="5772240" y="344160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6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207" name="Text Box 415"/>
            <p:cNvSpPr/>
            <p:nvPr/>
          </p:nvSpPr>
          <p:spPr>
            <a:xfrm>
              <a:off x="6013440" y="344160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7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208" name="Text Box 416"/>
            <p:cNvSpPr/>
            <p:nvPr/>
          </p:nvSpPr>
          <p:spPr>
            <a:xfrm>
              <a:off x="6248520" y="344808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8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209" name="Text Box 417"/>
            <p:cNvSpPr/>
            <p:nvPr/>
          </p:nvSpPr>
          <p:spPr>
            <a:xfrm>
              <a:off x="6502320" y="3441600"/>
              <a:ext cx="29232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9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210" name="Text Box 418"/>
            <p:cNvSpPr/>
            <p:nvPr/>
          </p:nvSpPr>
          <p:spPr>
            <a:xfrm>
              <a:off x="6724800" y="3441600"/>
              <a:ext cx="36180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10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211" name="Text Box 419"/>
            <p:cNvSpPr/>
            <p:nvPr/>
          </p:nvSpPr>
          <p:spPr>
            <a:xfrm>
              <a:off x="1968480" y="3448080"/>
              <a:ext cx="35568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-9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212" name="Text Box 420"/>
            <p:cNvSpPr/>
            <p:nvPr/>
          </p:nvSpPr>
          <p:spPr>
            <a:xfrm>
              <a:off x="2235240" y="3448080"/>
              <a:ext cx="34272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-8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213" name="Text Box 421"/>
            <p:cNvSpPr/>
            <p:nvPr/>
          </p:nvSpPr>
          <p:spPr>
            <a:xfrm>
              <a:off x="2476440" y="3454560"/>
              <a:ext cx="31752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-7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214" name="Text Box 422"/>
            <p:cNvSpPr/>
            <p:nvPr/>
          </p:nvSpPr>
          <p:spPr>
            <a:xfrm>
              <a:off x="2736720" y="3448080"/>
              <a:ext cx="3621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-6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215" name="Text Box 423"/>
            <p:cNvSpPr/>
            <p:nvPr/>
          </p:nvSpPr>
          <p:spPr>
            <a:xfrm>
              <a:off x="2965320" y="3454560"/>
              <a:ext cx="3747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-5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216" name="Text Box 424"/>
            <p:cNvSpPr/>
            <p:nvPr/>
          </p:nvSpPr>
          <p:spPr>
            <a:xfrm>
              <a:off x="3225960" y="3448080"/>
              <a:ext cx="36180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-4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217" name="Text Box 425"/>
            <p:cNvSpPr/>
            <p:nvPr/>
          </p:nvSpPr>
          <p:spPr>
            <a:xfrm>
              <a:off x="3473280" y="3448080"/>
              <a:ext cx="3812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-3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218" name="Text Box 426"/>
            <p:cNvSpPr/>
            <p:nvPr/>
          </p:nvSpPr>
          <p:spPr>
            <a:xfrm>
              <a:off x="3720960" y="3448080"/>
              <a:ext cx="36828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-2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219" name="Text Box 427"/>
            <p:cNvSpPr/>
            <p:nvPr/>
          </p:nvSpPr>
          <p:spPr>
            <a:xfrm>
              <a:off x="4000680" y="3454560"/>
              <a:ext cx="36828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-1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220" name="Text Box 428"/>
            <p:cNvSpPr/>
            <p:nvPr/>
          </p:nvSpPr>
          <p:spPr>
            <a:xfrm>
              <a:off x="1689120" y="3441600"/>
              <a:ext cx="3873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-10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221" name="Text Box 429"/>
            <p:cNvSpPr/>
            <p:nvPr/>
          </p:nvSpPr>
          <p:spPr>
            <a:xfrm>
              <a:off x="7023240" y="3282840"/>
              <a:ext cx="32364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749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x</a:t>
              </a:r>
              <a:endParaRPr lang="en-US" sz="2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222" name="Text Box 430"/>
            <p:cNvSpPr/>
            <p:nvPr/>
          </p:nvSpPr>
          <p:spPr>
            <a:xfrm>
              <a:off x="4336920" y="406440"/>
              <a:ext cx="32400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749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y</a:t>
              </a:r>
              <a:endParaRPr lang="en-US" sz="2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223" name="Text Box 431"/>
            <p:cNvSpPr/>
            <p:nvPr/>
          </p:nvSpPr>
          <p:spPr>
            <a:xfrm>
              <a:off x="4281480" y="316224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1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224" name="Text Box 432"/>
            <p:cNvSpPr/>
            <p:nvPr/>
          </p:nvSpPr>
          <p:spPr>
            <a:xfrm>
              <a:off x="4262400" y="292428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2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225" name="Text Box 433"/>
            <p:cNvSpPr/>
            <p:nvPr/>
          </p:nvSpPr>
          <p:spPr>
            <a:xfrm>
              <a:off x="4272120" y="268128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3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226" name="Text Box 434"/>
            <p:cNvSpPr/>
            <p:nvPr/>
          </p:nvSpPr>
          <p:spPr>
            <a:xfrm>
              <a:off x="4262400" y="242892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4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227" name="Text Box 435"/>
            <p:cNvSpPr/>
            <p:nvPr/>
          </p:nvSpPr>
          <p:spPr>
            <a:xfrm>
              <a:off x="4262400" y="216684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5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228" name="Text Box 436"/>
            <p:cNvSpPr/>
            <p:nvPr/>
          </p:nvSpPr>
          <p:spPr>
            <a:xfrm>
              <a:off x="4267080" y="1924200"/>
              <a:ext cx="29232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6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229" name="Text Box 437"/>
            <p:cNvSpPr/>
            <p:nvPr/>
          </p:nvSpPr>
          <p:spPr>
            <a:xfrm>
              <a:off x="4262400" y="167652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7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230" name="Text Box 438"/>
            <p:cNvSpPr/>
            <p:nvPr/>
          </p:nvSpPr>
          <p:spPr>
            <a:xfrm>
              <a:off x="4267080" y="1428840"/>
              <a:ext cx="29232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8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231" name="Text Box 439"/>
            <p:cNvSpPr/>
            <p:nvPr/>
          </p:nvSpPr>
          <p:spPr>
            <a:xfrm>
              <a:off x="4262400" y="1171440"/>
              <a:ext cx="291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9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232" name="Text Box 440"/>
            <p:cNvSpPr/>
            <p:nvPr/>
          </p:nvSpPr>
          <p:spPr>
            <a:xfrm>
              <a:off x="4229280" y="919080"/>
              <a:ext cx="372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10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233" name="Text Box 441"/>
            <p:cNvSpPr/>
            <p:nvPr/>
          </p:nvSpPr>
          <p:spPr>
            <a:xfrm>
              <a:off x="4248000" y="3657600"/>
              <a:ext cx="3254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-1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234" name="Text Box 442"/>
            <p:cNvSpPr/>
            <p:nvPr/>
          </p:nvSpPr>
          <p:spPr>
            <a:xfrm>
              <a:off x="4229280" y="3919680"/>
              <a:ext cx="32508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-2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235" name="Text Box 443"/>
            <p:cNvSpPr/>
            <p:nvPr/>
          </p:nvSpPr>
          <p:spPr>
            <a:xfrm>
              <a:off x="4219560" y="4162320"/>
              <a:ext cx="3254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-3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236" name="Text Box 444"/>
            <p:cNvSpPr/>
            <p:nvPr/>
          </p:nvSpPr>
          <p:spPr>
            <a:xfrm>
              <a:off x="4214880" y="4414680"/>
              <a:ext cx="38268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-4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237" name="Text Box 445"/>
            <p:cNvSpPr/>
            <p:nvPr/>
          </p:nvSpPr>
          <p:spPr>
            <a:xfrm>
              <a:off x="4214880" y="4676760"/>
              <a:ext cx="38268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-5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238" name="Text Box 446"/>
            <p:cNvSpPr/>
            <p:nvPr/>
          </p:nvSpPr>
          <p:spPr>
            <a:xfrm>
              <a:off x="4214880" y="4910040"/>
              <a:ext cx="38268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-6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239" name="Text Box 447"/>
            <p:cNvSpPr/>
            <p:nvPr/>
          </p:nvSpPr>
          <p:spPr>
            <a:xfrm>
              <a:off x="4219560" y="5157720"/>
              <a:ext cx="38268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-7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240" name="Text Box 448"/>
            <p:cNvSpPr/>
            <p:nvPr/>
          </p:nvSpPr>
          <p:spPr>
            <a:xfrm>
              <a:off x="4210200" y="5415120"/>
              <a:ext cx="38232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-8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241" name="Text Box 449"/>
            <p:cNvSpPr/>
            <p:nvPr/>
          </p:nvSpPr>
          <p:spPr>
            <a:xfrm>
              <a:off x="4224240" y="5657760"/>
              <a:ext cx="38268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-9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242" name="Text Box 450"/>
            <p:cNvSpPr/>
            <p:nvPr/>
          </p:nvSpPr>
          <p:spPr>
            <a:xfrm>
              <a:off x="4176720" y="5905440"/>
              <a:ext cx="38268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spcBef>
                  <a:spcPts val="624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-10</a:t>
              </a:r>
              <a:endParaRPr lang="en-US" sz="1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2243" name="TextBox 528"/>
          <p:cNvSpPr/>
          <p:nvPr/>
        </p:nvSpPr>
        <p:spPr>
          <a:xfrm>
            <a:off x="5527080" y="4433760"/>
            <a:ext cx="3902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244" name="Date Placeholder 1"/>
          <p:cNvSpPr/>
          <p:nvPr/>
        </p:nvSpPr>
        <p:spPr>
          <a:xfrm>
            <a:off x="45720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27B133D-604D-41A9-9E4A-47AC6CE50523}" type="datetime5">
              <a:rPr lang="en-GB" sz="1200" b="0" u="none" strike="noStrike">
                <a:solidFill>
                  <a:srgbClr val="898989"/>
                </a:solidFill>
                <a:effectLst/>
                <a:uFillTx/>
                <a:latin typeface="Comic Sans MS"/>
              </a:rPr>
              <a:t>11 Jul 2026</a:t>
            </a:fld>
            <a:endParaRPr lang="en-US" sz="1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245" name="Footer Placeholder 2"/>
          <p:cNvSpPr/>
          <p:nvPr/>
        </p:nvSpPr>
        <p:spPr>
          <a:xfrm>
            <a:off x="3124080" y="6356520"/>
            <a:ext cx="289584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lnSpc>
                <a:spcPct val="100000"/>
              </a:lnSpc>
              <a:spcBef>
                <a:spcPts val="7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u="none" strike="noStrike">
                <a:solidFill>
                  <a:srgbClr val="898989"/>
                </a:solidFill>
                <a:effectLst/>
                <a:uFillTx/>
                <a:latin typeface="Comic Sans MS"/>
              </a:rPr>
              <a:t>Created by Mr. Lafferty Maths Dept</a:t>
            </a:r>
            <a:endParaRPr lang="en-US" sz="1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246" name="Freeform 519"/>
          <p:cNvSpPr/>
          <p:nvPr/>
        </p:nvSpPr>
        <p:spPr>
          <a:xfrm flipV="1">
            <a:off x="4216320" y="2471040"/>
            <a:ext cx="1541520" cy="2313000"/>
          </a:xfrm>
          <a:custGeom>
            <a:avLst/>
            <a:gdLst>
              <a:gd name="GluePoint1X" fmla="*/ 0 w 1508760"/>
              <a:gd name="GluePoint1Y" fmla="*/ 0 h 2242820"/>
              <a:gd name="GluePoint2X" fmla="*/ 249125 w 1508760"/>
              <a:gd name="GluePoint2Y" fmla="*/ 1273060 h 2242820"/>
              <a:gd name="GluePoint3X" fmla="*/ 747376 w 1508760"/>
              <a:gd name="GluePoint3Y" fmla="*/ 2310368 h 2242820"/>
              <a:gd name="GluePoint4X" fmla="*/ 1276767 w 1508760"/>
              <a:gd name="GluePoint4Y" fmla="*/ 1257343 h 2242820"/>
              <a:gd name="GluePoint5X" fmla="*/ 1541463 w 1508760"/>
              <a:gd name="GluePoint5Y" fmla="*/ 0 h 224282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l" t="t" r="r" b="b"/>
            <a:pathLst>
              <a:path w="1508760" h="2242820">
                <a:moveTo>
                  <a:pt x="0" y="0"/>
                </a:moveTo>
                <a:cubicBezTo>
                  <a:pt x="60960" y="430530"/>
                  <a:pt x="121920" y="861060"/>
                  <a:pt x="243840" y="1234440"/>
                </a:cubicBezTo>
                <a:cubicBezTo>
                  <a:pt x="365760" y="1607820"/>
                  <a:pt x="563880" y="2242820"/>
                  <a:pt x="731520" y="2240280"/>
                </a:cubicBezTo>
                <a:cubicBezTo>
                  <a:pt x="899160" y="2237740"/>
                  <a:pt x="1120140" y="1592580"/>
                  <a:pt x="1249680" y="1219200"/>
                </a:cubicBezTo>
                <a:cubicBezTo>
                  <a:pt x="1379220" y="845820"/>
                  <a:pt x="1443990" y="422910"/>
                  <a:pt x="1508760" y="0"/>
                </a:cubicBezTo>
              </a:path>
            </a:pathLst>
          </a:custGeom>
          <a:noFill/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247" name="TextBox 526"/>
          <p:cNvSpPr/>
          <p:nvPr/>
        </p:nvSpPr>
        <p:spPr>
          <a:xfrm>
            <a:off x="4283280" y="3187800"/>
            <a:ext cx="3902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248" name="TextBox 527"/>
          <p:cNvSpPr/>
          <p:nvPr/>
        </p:nvSpPr>
        <p:spPr>
          <a:xfrm>
            <a:off x="4541760" y="2435400"/>
            <a:ext cx="3902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249" name="TextBox 524"/>
          <p:cNvSpPr/>
          <p:nvPr/>
        </p:nvSpPr>
        <p:spPr>
          <a:xfrm>
            <a:off x="4022640" y="4438800"/>
            <a:ext cx="3902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250" name="TextBox 525"/>
          <p:cNvSpPr/>
          <p:nvPr/>
        </p:nvSpPr>
        <p:spPr>
          <a:xfrm>
            <a:off x="4765680" y="2192400"/>
            <a:ext cx="3902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251" name="Cloud 529"/>
          <p:cNvSpPr/>
          <p:nvPr/>
        </p:nvSpPr>
        <p:spPr>
          <a:xfrm>
            <a:off x="5699160" y="0"/>
            <a:ext cx="3384360" cy="1844640"/>
          </a:xfrm>
          <a:custGeom>
            <a:avLst/>
            <a:gdLst>
              <a:gd name="textAreaLeft" fmla="*/ 466200 w 3384360"/>
              <a:gd name="textAreaRight" fmla="*/ 2677320 w 3384360"/>
              <a:gd name="textAreaTop" fmla="*/ 278280 h 1844640"/>
              <a:gd name="textAreaBottom" fmla="*/ 1480680 h 1844640"/>
              <a:gd name="GluePoint1X" fmla="*/ 3381730 w 43200"/>
              <a:gd name="GluePoint1Y" fmla="*/ 922338 h 43200"/>
              <a:gd name="GluePoint2X" fmla="*/ 1692275 w 43200"/>
              <a:gd name="GluePoint2Y" fmla="*/ 1842711 h 43200"/>
              <a:gd name="GluePoint3X" fmla="*/ 10498 w 43200"/>
              <a:gd name="GluePoint3Y" fmla="*/ 922338 h 43200"/>
              <a:gd name="GluePoint4X" fmla="*/ 1692275 w 43200"/>
              <a:gd name="GluePoint4Y" fmla="*/ 105471 h 432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43200" h="43200">
                <a:moveTo>
                  <a:pt x="3900" y="14370"/>
                </a:moveTo>
                <a:lnTo>
                  <a:pt x="3900" y="14370"/>
                </a:lnTo>
                <a:arcTo wR="6753" hR="9190" stAng="10170548" swAng="7427171"/>
                <a:lnTo>
                  <a:pt x="14005" y="5202"/>
                </a:lnTo>
                <a:arcTo wR="5333" hR="7267" stAng="-8646226" swAng="5396752"/>
                <a:lnTo>
                  <a:pt x="22456" y="3432"/>
                </a:lnTo>
                <a:arcTo wR="4365" hR="5945" stAng="-8748310" swAng="5983216"/>
                <a:lnTo>
                  <a:pt x="29833" y="2481"/>
                </a:lnTo>
                <a:arcTo wR="4857" hR="6595" stAng="-7859247" swAng="7034694"/>
                <a:lnTo>
                  <a:pt x="38318" y="5576"/>
                </a:lnTo>
                <a:arcTo wR="5333" hR="7273" stAng="-4722629" swAng="6541720"/>
                <a:lnTo>
                  <a:pt x="41818" y="15460"/>
                </a:lnTo>
                <a:arcTo wR="6775" hR="9220" stAng="-2776007" swAng="7816113"/>
                <a:lnTo>
                  <a:pt x="37404" y="30203"/>
                </a:lnTo>
                <a:arcTo wR="5785" hR="7867" stAng="37436" swAng="6841911"/>
                <a:lnTo>
                  <a:pt x="28556" y="36813"/>
                </a:lnTo>
                <a:arcTo wR="6752" hR="9215" stAng="1346980" swAng="6910786"/>
                <a:lnTo>
                  <a:pt x="16480" y="39264"/>
                </a:lnTo>
                <a:arcTo wR="7720" hR="10543" stAng="3974661" swAng="4542738"/>
                <a:lnTo>
                  <a:pt x="5804" y="35470"/>
                </a:lnTo>
                <a:arcTo wR="4360" hR="5918" stAng="5103633" swAng="8804007"/>
                <a:lnTo>
                  <a:pt x="2113" y="25548"/>
                </a:lnTo>
                <a:arcTo wR="4345" hR="5945" stAng="6790459" swAng="9150775"/>
                <a:close/>
              </a:path>
              <a:path fill="none" w="43200" h="43200">
                <a:moveTo>
                  <a:pt x="4693" y="26177"/>
                </a:moveTo>
                <a:lnTo>
                  <a:pt x="4693" y="26177"/>
                </a:lnTo>
                <a:arcTo wR="4345" hR="5945" stAng="5204745" swAng="1585714"/>
                <a:moveTo>
                  <a:pt x="6928" y="34899"/>
                </a:moveTo>
                <a:lnTo>
                  <a:pt x="6928" y="34899"/>
                </a:lnTo>
                <a:arcTo wR="4360" hR="5918" stAng="4416323" swAng="686679"/>
                <a:moveTo>
                  <a:pt x="16478" y="39090"/>
                </a:moveTo>
                <a:lnTo>
                  <a:pt x="16478" y="39090"/>
                </a:lnTo>
                <a:arcTo wR="6752" hR="9215" stAng="8257461" swAng="844950"/>
                <a:moveTo>
                  <a:pt x="28827" y="34751"/>
                </a:moveTo>
                <a:lnTo>
                  <a:pt x="28827" y="34751"/>
                </a:lnTo>
                <a:arcTo wR="6752" hR="9215" stAng="387139" swAng="959841"/>
                <a:moveTo>
                  <a:pt x="34129" y="22954"/>
                </a:moveTo>
                <a:lnTo>
                  <a:pt x="34129" y="22954"/>
                </a:lnTo>
                <a:arcTo wR="5785" hR="7867" stAng="-4217785" swAng="4255228"/>
                <a:moveTo>
                  <a:pt x="41798" y="15354"/>
                </a:moveTo>
                <a:lnTo>
                  <a:pt x="41798" y="15354"/>
                </a:lnTo>
                <a:arcTo wR="5333" hR="7273" stAng="1819091" swAng="1665385"/>
                <a:moveTo>
                  <a:pt x="38324" y="5426"/>
                </a:moveTo>
                <a:lnTo>
                  <a:pt x="38324" y="5426"/>
                </a:lnTo>
                <a:arcTo wR="4857" hR="6595" stAng="-824553" swAng="891799"/>
                <a:moveTo>
                  <a:pt x="29078" y="3952"/>
                </a:moveTo>
                <a:lnTo>
                  <a:pt x="29078" y="3952"/>
                </a:lnTo>
                <a:arcTo wR="4857" hR="6595" stAng="-8950828" swAng="1091979"/>
                <a:moveTo>
                  <a:pt x="22141" y="4720"/>
                </a:moveTo>
                <a:lnTo>
                  <a:pt x="22141" y="4720"/>
                </a:lnTo>
                <a:arcTo wR="4365" hR="5945" stAng="-9809519" swAng="1061209"/>
                <a:moveTo>
                  <a:pt x="14000" y="5192"/>
                </a:moveTo>
                <a:lnTo>
                  <a:pt x="14000" y="5192"/>
                </a:lnTo>
                <a:arcTo wR="6753" hR="9190" stAng="-4002280" swAng="739132"/>
                <a:moveTo>
                  <a:pt x="4127" y="15789"/>
                </a:moveTo>
                <a:lnTo>
                  <a:pt x="4127" y="15789"/>
                </a:lnTo>
                <a:arcTo wR="6753" hR="9190" stAng="9459493" swAng="711644"/>
              </a:path>
            </a:pathLst>
          </a:custGeom>
          <a:solidFill>
            <a:srgbClr val="66CCFF"/>
          </a:solidFill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What is the equation of symmetry ?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252" name="Straight Connector 535"/>
          <p:cNvSpPr/>
          <p:nvPr/>
        </p:nvSpPr>
        <p:spPr>
          <a:xfrm>
            <a:off x="4973760" y="1774800"/>
            <a:ext cx="0" cy="2911680"/>
          </a:xfrm>
          <a:prstGeom prst="line">
            <a:avLst/>
          </a:prstGeom>
          <a:ln w="57240">
            <a:solidFill>
              <a:srgbClr val="FF0000"/>
            </a:solidFill>
            <a:prstDash val="dashDot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253" name="TextBox 537"/>
          <p:cNvSpPr/>
          <p:nvPr/>
        </p:nvSpPr>
        <p:spPr>
          <a:xfrm>
            <a:off x="7818120" y="1752480"/>
            <a:ext cx="8845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 = 2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254" name="Cloud 538"/>
          <p:cNvSpPr/>
          <p:nvPr/>
        </p:nvSpPr>
        <p:spPr>
          <a:xfrm>
            <a:off x="4587840" y="5013360"/>
            <a:ext cx="4556160" cy="1844640"/>
          </a:xfrm>
          <a:custGeom>
            <a:avLst/>
            <a:gdLst>
              <a:gd name="textAreaLeft" fmla="*/ 627840 w 4556160"/>
              <a:gd name="textAreaRight" fmla="*/ 3604320 w 4556160"/>
              <a:gd name="textAreaTop" fmla="*/ 278280 h 1844640"/>
              <a:gd name="textAreaBottom" fmla="*/ 1480680 h 1844640"/>
              <a:gd name="GluePoint1X" fmla="*/ 4552328 w 43200"/>
              <a:gd name="GluePoint1Y" fmla="*/ 922338 h 43200"/>
              <a:gd name="GluePoint2X" fmla="*/ 2278063 w 43200"/>
              <a:gd name="GluePoint2Y" fmla="*/ 1842711 h 43200"/>
              <a:gd name="GluePoint3X" fmla="*/ 14132 w 43200"/>
              <a:gd name="GluePoint3Y" fmla="*/ 922338 h 43200"/>
              <a:gd name="GluePoint4X" fmla="*/ 2278063 w 43200"/>
              <a:gd name="GluePoint4Y" fmla="*/ 105471 h 432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43200" h="43200">
                <a:moveTo>
                  <a:pt x="3900" y="14370"/>
                </a:moveTo>
                <a:lnTo>
                  <a:pt x="3900" y="14370"/>
                </a:lnTo>
                <a:arcTo wR="6753" hR="9190" stAng="10170548" swAng="7427171"/>
                <a:lnTo>
                  <a:pt x="14005" y="5202"/>
                </a:lnTo>
                <a:arcTo wR="5333" hR="7267" stAng="-8646226" swAng="5396752"/>
                <a:lnTo>
                  <a:pt x="22456" y="3432"/>
                </a:lnTo>
                <a:arcTo wR="4365" hR="5945" stAng="-8748310" swAng="5983216"/>
                <a:lnTo>
                  <a:pt x="29833" y="2481"/>
                </a:lnTo>
                <a:arcTo wR="4857" hR="6595" stAng="-7859247" swAng="7034694"/>
                <a:lnTo>
                  <a:pt x="38318" y="5576"/>
                </a:lnTo>
                <a:arcTo wR="5333" hR="7273" stAng="-4722629" swAng="6541720"/>
                <a:lnTo>
                  <a:pt x="41818" y="15460"/>
                </a:lnTo>
                <a:arcTo wR="6775" hR="9220" stAng="-2776007" swAng="7816113"/>
                <a:lnTo>
                  <a:pt x="37404" y="30203"/>
                </a:lnTo>
                <a:arcTo wR="5785" hR="7867" stAng="37436" swAng="6841911"/>
                <a:lnTo>
                  <a:pt x="28556" y="36813"/>
                </a:lnTo>
                <a:arcTo wR="6752" hR="9215" stAng="1346980" swAng="6910786"/>
                <a:lnTo>
                  <a:pt x="16480" y="39264"/>
                </a:lnTo>
                <a:arcTo wR="7720" hR="10543" stAng="3974661" swAng="4542738"/>
                <a:lnTo>
                  <a:pt x="5804" y="35470"/>
                </a:lnTo>
                <a:arcTo wR="4360" hR="5918" stAng="5103633" swAng="8804007"/>
                <a:lnTo>
                  <a:pt x="2113" y="25548"/>
                </a:lnTo>
                <a:arcTo wR="4345" hR="5945" stAng="6790459" swAng="9150775"/>
                <a:close/>
              </a:path>
              <a:path fill="none" w="43200" h="43200">
                <a:moveTo>
                  <a:pt x="4693" y="26177"/>
                </a:moveTo>
                <a:lnTo>
                  <a:pt x="4693" y="26177"/>
                </a:lnTo>
                <a:arcTo wR="4345" hR="5945" stAng="5204745" swAng="1585714"/>
                <a:moveTo>
                  <a:pt x="6928" y="34899"/>
                </a:moveTo>
                <a:lnTo>
                  <a:pt x="6928" y="34899"/>
                </a:lnTo>
                <a:arcTo wR="4360" hR="5918" stAng="4416323" swAng="686679"/>
                <a:moveTo>
                  <a:pt x="16478" y="39090"/>
                </a:moveTo>
                <a:lnTo>
                  <a:pt x="16478" y="39090"/>
                </a:lnTo>
                <a:arcTo wR="6752" hR="9215" stAng="8257461" swAng="844950"/>
                <a:moveTo>
                  <a:pt x="28827" y="34751"/>
                </a:moveTo>
                <a:lnTo>
                  <a:pt x="28827" y="34751"/>
                </a:lnTo>
                <a:arcTo wR="6752" hR="9215" stAng="387139" swAng="959841"/>
                <a:moveTo>
                  <a:pt x="34129" y="22954"/>
                </a:moveTo>
                <a:lnTo>
                  <a:pt x="34129" y="22954"/>
                </a:lnTo>
                <a:arcTo wR="5785" hR="7867" stAng="-4217785" swAng="4255228"/>
                <a:moveTo>
                  <a:pt x="41798" y="15354"/>
                </a:moveTo>
                <a:lnTo>
                  <a:pt x="41798" y="15354"/>
                </a:lnTo>
                <a:arcTo wR="5333" hR="7273" stAng="1819091" swAng="1665385"/>
                <a:moveTo>
                  <a:pt x="38324" y="5426"/>
                </a:moveTo>
                <a:lnTo>
                  <a:pt x="38324" y="5426"/>
                </a:lnTo>
                <a:arcTo wR="4857" hR="6595" stAng="-824553" swAng="891799"/>
                <a:moveTo>
                  <a:pt x="29078" y="3952"/>
                </a:moveTo>
                <a:lnTo>
                  <a:pt x="29078" y="3952"/>
                </a:lnTo>
                <a:arcTo wR="4857" hR="6595" stAng="-8950828" swAng="1091979"/>
                <a:moveTo>
                  <a:pt x="22141" y="4720"/>
                </a:moveTo>
                <a:lnTo>
                  <a:pt x="22141" y="4720"/>
                </a:lnTo>
                <a:arcTo wR="4365" hR="5945" stAng="-9809519" swAng="1061209"/>
                <a:moveTo>
                  <a:pt x="14000" y="5192"/>
                </a:moveTo>
                <a:lnTo>
                  <a:pt x="14000" y="5192"/>
                </a:lnTo>
                <a:arcTo wR="6753" hR="9190" stAng="-4002280" swAng="739132"/>
                <a:moveTo>
                  <a:pt x="4127" y="15789"/>
                </a:moveTo>
                <a:lnTo>
                  <a:pt x="4127" y="15789"/>
                </a:lnTo>
                <a:arcTo wR="6753" hR="9190" stAng="9459493" swAng="711644"/>
              </a:path>
            </a:pathLst>
          </a:custGeom>
          <a:solidFill>
            <a:srgbClr val="66CCFF"/>
          </a:solidFill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What is the maximum turning point ?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255" name="TextBox 539"/>
          <p:cNvSpPr/>
          <p:nvPr/>
        </p:nvSpPr>
        <p:spPr>
          <a:xfrm>
            <a:off x="7509600" y="4403880"/>
            <a:ext cx="860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(2,4)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256" name="TextBox 463"/>
          <p:cNvSpPr/>
          <p:nvPr/>
        </p:nvSpPr>
        <p:spPr>
          <a:xfrm>
            <a:off x="5281560" y="3186000"/>
            <a:ext cx="3902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257" name="TextBox 464"/>
          <p:cNvSpPr/>
          <p:nvPr/>
        </p:nvSpPr>
        <p:spPr>
          <a:xfrm>
            <a:off x="5004000" y="2446200"/>
            <a:ext cx="3902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258" name="Cloud 465"/>
          <p:cNvSpPr/>
          <p:nvPr/>
        </p:nvSpPr>
        <p:spPr>
          <a:xfrm>
            <a:off x="0" y="3916440"/>
            <a:ext cx="4556160" cy="1844640"/>
          </a:xfrm>
          <a:custGeom>
            <a:avLst/>
            <a:gdLst>
              <a:gd name="textAreaLeft" fmla="*/ 627840 w 4556160"/>
              <a:gd name="textAreaRight" fmla="*/ 3604320 w 4556160"/>
              <a:gd name="textAreaTop" fmla="*/ 278280 h 1844640"/>
              <a:gd name="textAreaBottom" fmla="*/ 1480680 h 1844640"/>
              <a:gd name="GluePoint1X" fmla="*/ 4552328 w 43200"/>
              <a:gd name="GluePoint1Y" fmla="*/ 922338 h 43200"/>
              <a:gd name="GluePoint2X" fmla="*/ 2278063 w 43200"/>
              <a:gd name="GluePoint2Y" fmla="*/ 1842711 h 43200"/>
              <a:gd name="GluePoint3X" fmla="*/ 14132 w 43200"/>
              <a:gd name="GluePoint3Y" fmla="*/ 922338 h 43200"/>
              <a:gd name="GluePoint4X" fmla="*/ 2278063 w 43200"/>
              <a:gd name="GluePoint4Y" fmla="*/ 105471 h 432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43200" h="43200">
                <a:moveTo>
                  <a:pt x="3900" y="14370"/>
                </a:moveTo>
                <a:lnTo>
                  <a:pt x="3900" y="14370"/>
                </a:lnTo>
                <a:arcTo wR="6753" hR="9190" stAng="10170548" swAng="7427171"/>
                <a:lnTo>
                  <a:pt x="14005" y="5202"/>
                </a:lnTo>
                <a:arcTo wR="5333" hR="7267" stAng="-8646226" swAng="5396752"/>
                <a:lnTo>
                  <a:pt x="22456" y="3432"/>
                </a:lnTo>
                <a:arcTo wR="4365" hR="5945" stAng="-8748310" swAng="5983216"/>
                <a:lnTo>
                  <a:pt x="29833" y="2481"/>
                </a:lnTo>
                <a:arcTo wR="4857" hR="6595" stAng="-7859247" swAng="7034694"/>
                <a:lnTo>
                  <a:pt x="38318" y="5576"/>
                </a:lnTo>
                <a:arcTo wR="5333" hR="7273" stAng="-4722629" swAng="6541720"/>
                <a:lnTo>
                  <a:pt x="41818" y="15460"/>
                </a:lnTo>
                <a:arcTo wR="6775" hR="9220" stAng="-2776007" swAng="7816113"/>
                <a:lnTo>
                  <a:pt x="37404" y="30203"/>
                </a:lnTo>
                <a:arcTo wR="5785" hR="7867" stAng="37436" swAng="6841911"/>
                <a:lnTo>
                  <a:pt x="28556" y="36813"/>
                </a:lnTo>
                <a:arcTo wR="6752" hR="9215" stAng="1346980" swAng="6910786"/>
                <a:lnTo>
                  <a:pt x="16480" y="39264"/>
                </a:lnTo>
                <a:arcTo wR="7720" hR="10543" stAng="3974661" swAng="4542738"/>
                <a:lnTo>
                  <a:pt x="5804" y="35470"/>
                </a:lnTo>
                <a:arcTo wR="4360" hR="5918" stAng="5103633" swAng="8804007"/>
                <a:lnTo>
                  <a:pt x="2113" y="25548"/>
                </a:lnTo>
                <a:arcTo wR="4345" hR="5945" stAng="6790459" swAng="9150775"/>
                <a:close/>
              </a:path>
              <a:path fill="none" w="43200" h="43200">
                <a:moveTo>
                  <a:pt x="4693" y="26177"/>
                </a:moveTo>
                <a:lnTo>
                  <a:pt x="4693" y="26177"/>
                </a:lnTo>
                <a:arcTo wR="4345" hR="5945" stAng="5204745" swAng="1585714"/>
                <a:moveTo>
                  <a:pt x="6928" y="34899"/>
                </a:moveTo>
                <a:lnTo>
                  <a:pt x="6928" y="34899"/>
                </a:lnTo>
                <a:arcTo wR="4360" hR="5918" stAng="4416323" swAng="686679"/>
                <a:moveTo>
                  <a:pt x="16478" y="39090"/>
                </a:moveTo>
                <a:lnTo>
                  <a:pt x="16478" y="39090"/>
                </a:lnTo>
                <a:arcTo wR="6752" hR="9215" stAng="8257461" swAng="844950"/>
                <a:moveTo>
                  <a:pt x="28827" y="34751"/>
                </a:moveTo>
                <a:lnTo>
                  <a:pt x="28827" y="34751"/>
                </a:lnTo>
                <a:arcTo wR="6752" hR="9215" stAng="387139" swAng="959841"/>
                <a:moveTo>
                  <a:pt x="34129" y="22954"/>
                </a:moveTo>
                <a:lnTo>
                  <a:pt x="34129" y="22954"/>
                </a:lnTo>
                <a:arcTo wR="5785" hR="7867" stAng="-4217785" swAng="4255228"/>
                <a:moveTo>
                  <a:pt x="41798" y="15354"/>
                </a:moveTo>
                <a:lnTo>
                  <a:pt x="41798" y="15354"/>
                </a:lnTo>
                <a:arcTo wR="5333" hR="7273" stAng="1819091" swAng="1665385"/>
                <a:moveTo>
                  <a:pt x="38324" y="5426"/>
                </a:moveTo>
                <a:lnTo>
                  <a:pt x="38324" y="5426"/>
                </a:lnTo>
                <a:arcTo wR="4857" hR="6595" stAng="-824553" swAng="891799"/>
                <a:moveTo>
                  <a:pt x="29078" y="3952"/>
                </a:moveTo>
                <a:lnTo>
                  <a:pt x="29078" y="3952"/>
                </a:lnTo>
                <a:arcTo wR="4857" hR="6595" stAng="-8950828" swAng="1091979"/>
                <a:moveTo>
                  <a:pt x="22141" y="4720"/>
                </a:moveTo>
                <a:lnTo>
                  <a:pt x="22141" y="4720"/>
                </a:lnTo>
                <a:arcTo wR="4365" hR="5945" stAng="-9809519" swAng="1061209"/>
                <a:moveTo>
                  <a:pt x="14000" y="5192"/>
                </a:moveTo>
                <a:lnTo>
                  <a:pt x="14000" y="5192"/>
                </a:lnTo>
                <a:arcTo wR="6753" hR="9190" stAng="-4002280" swAng="739132"/>
                <a:moveTo>
                  <a:pt x="4127" y="15789"/>
                </a:moveTo>
                <a:lnTo>
                  <a:pt x="4127" y="15789"/>
                </a:lnTo>
                <a:arcTo wR="6753" hR="9190" stAng="9459493" swAng="711644"/>
              </a:path>
            </a:pathLst>
          </a:custGeom>
          <a:solidFill>
            <a:srgbClr val="66CCFF"/>
          </a:solidFill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What are the roots of the function ?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259" name="TextBox 466"/>
          <p:cNvSpPr/>
          <p:nvPr/>
        </p:nvSpPr>
        <p:spPr>
          <a:xfrm>
            <a:off x="270360" y="5775480"/>
            <a:ext cx="17470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 = 0 and 4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p:timing>
    <p:tnLst>
      <p:par>
        <p:cTn id="1343" dur="indefinite" restart="never" nodeType="tmRoot">
          <p:childTnLst>
            <p:seq>
              <p:cTn id="1344" dur="indefinite" nodeType="mainSeq">
                <p:childTnLst>
                  <p:par>
                    <p:cTn id="1345" fill="hold">
                      <p:stCondLst>
                        <p:cond delay="indefinite"/>
                      </p:stCondLst>
                      <p:childTnLst>
                        <p:par>
                          <p:cTn id="1346" fill="hold">
                            <p:stCondLst>
                              <p:cond delay="0"/>
                            </p:stCondLst>
                            <p:childTnLst>
                              <p:par>
                                <p:cTn id="134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349" dur="80"/>
                                        <p:tgtEl>
                                          <p:spTgt spid="22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350" dur="80"/>
                                        <p:tgtEl>
                                          <p:spTgt spid="22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1" dur="80"/>
                                        <p:tgtEl>
                                          <p:spTgt spid="22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2" fill="hold">
                      <p:stCondLst>
                        <p:cond delay="indefinite"/>
                      </p:stCondLst>
                      <p:childTnLst>
                        <p:par>
                          <p:cTn id="1353" fill="hold">
                            <p:stCondLst>
                              <p:cond delay="0"/>
                            </p:stCondLst>
                            <p:childTnLst>
                              <p:par>
                                <p:cTn id="135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356" dur="80"/>
                                        <p:tgtEl>
                                          <p:spTgt spid="22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357" dur="80"/>
                                        <p:tgtEl>
                                          <p:spTgt spid="22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8" dur="80"/>
                                        <p:tgtEl>
                                          <p:spTgt spid="22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9" fill="hold">
                      <p:stCondLst>
                        <p:cond delay="indefinite"/>
                      </p:stCondLst>
                      <p:childTnLst>
                        <p:par>
                          <p:cTn id="1360" fill="hold">
                            <p:stCondLst>
                              <p:cond delay="0"/>
                            </p:stCondLst>
                            <p:childTnLst>
                              <p:par>
                                <p:cTn id="136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363" dur="80"/>
                                        <p:tgtEl>
                                          <p:spTgt spid="22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364" dur="80"/>
                                        <p:tgtEl>
                                          <p:spTgt spid="22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5" dur="80"/>
                                        <p:tgtEl>
                                          <p:spTgt spid="22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6" fill="hold">
                      <p:stCondLst>
                        <p:cond delay="indefinite"/>
                      </p:stCondLst>
                      <p:childTnLst>
                        <p:par>
                          <p:cTn id="1367" fill="hold">
                            <p:stCondLst>
                              <p:cond delay="0"/>
                            </p:stCondLst>
                            <p:childTnLst>
                              <p:par>
                                <p:cTn id="1368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370" dur="80"/>
                                        <p:tgtEl>
                                          <p:spTgt spid="22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371" dur="80"/>
                                        <p:tgtEl>
                                          <p:spTgt spid="22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2" dur="80"/>
                                        <p:tgtEl>
                                          <p:spTgt spid="22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3" fill="hold">
                      <p:stCondLst>
                        <p:cond delay="indefinite"/>
                      </p:stCondLst>
                      <p:childTnLst>
                        <p:par>
                          <p:cTn id="1374" fill="hold">
                            <p:stCondLst>
                              <p:cond delay="0"/>
                            </p:stCondLst>
                            <p:childTnLst>
                              <p:par>
                                <p:cTn id="137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377" dur="80"/>
                                        <p:tgtEl>
                                          <p:spTgt spid="22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378" dur="80"/>
                                        <p:tgtEl>
                                          <p:spTgt spid="22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9" dur="80"/>
                                        <p:tgtEl>
                                          <p:spTgt spid="22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0" fill="hold">
                      <p:stCondLst>
                        <p:cond delay="indefinite"/>
                      </p:stCondLst>
                      <p:childTnLst>
                        <p:par>
                          <p:cTn id="1381" fill="hold">
                            <p:stCondLst>
                              <p:cond delay="0"/>
                            </p:stCondLst>
                            <p:childTnLst>
                              <p:par>
                                <p:cTn id="138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384" dur="80"/>
                                        <p:tgtEl>
                                          <p:spTgt spid="22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385" dur="80"/>
                                        <p:tgtEl>
                                          <p:spTgt spid="22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6" dur="80"/>
                                        <p:tgtEl>
                                          <p:spTgt spid="22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7" fill="hold">
                      <p:stCondLst>
                        <p:cond delay="indefinite"/>
                      </p:stCondLst>
                      <p:childTnLst>
                        <p:par>
                          <p:cTn id="1388" fill="hold">
                            <p:stCondLst>
                              <p:cond delay="0"/>
                            </p:stCondLst>
                            <p:childTnLst>
                              <p:par>
                                <p:cTn id="138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391" dur="80"/>
                                        <p:tgtEl>
                                          <p:spTgt spid="22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392" dur="80"/>
                                        <p:tgtEl>
                                          <p:spTgt spid="2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3" dur="80"/>
                                        <p:tgtEl>
                                          <p:spTgt spid="2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4" fill="hold">
                      <p:stCondLst>
                        <p:cond delay="indefinite"/>
                      </p:stCondLst>
                      <p:childTnLst>
                        <p:par>
                          <p:cTn id="1395" fill="hold">
                            <p:stCondLst>
                              <p:cond delay="0"/>
                            </p:stCondLst>
                            <p:childTnLst>
                              <p:par>
                                <p:cTn id="1396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398" dur="2000"/>
                                        <p:tgtEl>
                                          <p:spTgt spid="2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9" fill="hold">
                      <p:stCondLst>
                        <p:cond delay="indefinite"/>
                      </p:stCondLst>
                      <p:childTnLst>
                        <p:par>
                          <p:cTn id="1400" fill="hold">
                            <p:stCondLst>
                              <p:cond delay="0"/>
                            </p:stCondLst>
                            <p:childTnLst>
                              <p:par>
                                <p:cTn id="1401" presetID="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3" dur="500" fill="hold"/>
                                        <p:tgtEl>
                                          <p:spTgt spid="2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4" dur="500" fill="hold"/>
                                        <p:tgtEl>
                                          <p:spTgt spid="2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5" fill="hold">
                      <p:stCondLst>
                        <p:cond delay="indefinite"/>
                      </p:stCondLst>
                      <p:childTnLst>
                        <p:par>
                          <p:cTn id="1406" fill="hold">
                            <p:stCondLst>
                              <p:cond delay="0"/>
                            </p:stCondLst>
                            <p:childTnLst>
                              <p:par>
                                <p:cTn id="1407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409" dur="500"/>
                                        <p:tgtEl>
                                          <p:spTgt spid="2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0" fill="hold">
                      <p:stCondLst>
                        <p:cond delay="indefinite"/>
                      </p:stCondLst>
                      <p:childTnLst>
                        <p:par>
                          <p:cTn id="1411" fill="hold">
                            <p:stCondLst>
                              <p:cond delay="0"/>
                            </p:stCondLst>
                            <p:childTnLst>
                              <p:par>
                                <p:cTn id="141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414" dur="80"/>
                                        <p:tgtEl>
                                          <p:spTgt spid="22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7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415" dur="80"/>
                                        <p:tgtEl>
                                          <p:spTgt spid="22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7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6" dur="80"/>
                                        <p:tgtEl>
                                          <p:spTgt spid="22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7" fill="hold">
                      <p:stCondLst>
                        <p:cond delay="indefinite"/>
                      </p:stCondLst>
                      <p:childTnLst>
                        <p:par>
                          <p:cTn id="1418" fill="hold">
                            <p:stCondLst>
                              <p:cond delay="0"/>
                            </p:stCondLst>
                            <p:childTnLst>
                              <p:par>
                                <p:cTn id="1419" presetID="2" presetClass="entr" fill="hold" nodeType="clickEffect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1" dur="500" fill="hold"/>
                                        <p:tgtEl>
                                          <p:spTgt spid="2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2" dur="500" fill="hold"/>
                                        <p:tgtEl>
                                          <p:spTgt spid="2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3" fill="hold">
                      <p:stCondLst>
                        <p:cond delay="indefinite"/>
                      </p:stCondLst>
                      <p:childTnLst>
                        <p:par>
                          <p:cTn id="1424" fill="hold">
                            <p:stCondLst>
                              <p:cond delay="0"/>
                            </p:stCondLst>
                            <p:childTnLst>
                              <p:par>
                                <p:cTn id="142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427" dur="80"/>
                                        <p:tgtEl>
                                          <p:spTgt spid="22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7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428" dur="80"/>
                                        <p:tgtEl>
                                          <p:spTgt spid="22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7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9" dur="80"/>
                                        <p:tgtEl>
                                          <p:spTgt spid="22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0" fill="hold">
                      <p:stCondLst>
                        <p:cond delay="indefinite"/>
                      </p:stCondLst>
                      <p:childTnLst>
                        <p:par>
                          <p:cTn id="1431" fill="hold">
                            <p:stCondLst>
                              <p:cond delay="0"/>
                            </p:stCondLst>
                            <p:childTnLst>
                              <p:par>
                                <p:cTn id="1432" presetID="2" presetClass="entr" fill="hold" nodeType="clickEffect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4" dur="500" fill="hold"/>
                                        <p:tgtEl>
                                          <p:spTgt spid="2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5" dur="500" fill="hold"/>
                                        <p:tgtEl>
                                          <p:spTgt spid="2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6" fill="hold">
                      <p:stCondLst>
                        <p:cond delay="indefinite"/>
                      </p:stCondLst>
                      <p:childTnLst>
                        <p:par>
                          <p:cTn id="1437" fill="hold">
                            <p:stCondLst>
                              <p:cond delay="0"/>
                            </p:stCondLst>
                            <p:childTnLst>
                              <p:par>
                                <p:cTn id="1438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440" dur="80"/>
                                        <p:tgtEl>
                                          <p:spTgt spid="22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7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441" dur="80"/>
                                        <p:tgtEl>
                                          <p:spTgt spid="22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7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2" dur="80"/>
                                        <p:tgtEl>
                                          <p:spTgt spid="22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0" name="Date Placeholder 1"/>
          <p:cNvSpPr/>
          <p:nvPr/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575E4B5-B677-425C-B632-070CEAF51F8C}" type="datetime5"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11 Jul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261" name="Footer Placeholder 2"/>
          <p:cNvSpPr/>
          <p:nvPr/>
        </p:nvSpPr>
        <p:spPr>
          <a:xfrm>
            <a:off x="33526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Created by Mr. Lafferty@www.mathsrevision.com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262" name="Rectangle 2"/>
          <p:cNvSpPr/>
          <p:nvPr/>
        </p:nvSpPr>
        <p:spPr>
          <a:xfrm>
            <a:off x="2133720" y="4782960"/>
            <a:ext cx="5626080" cy="98640"/>
          </a:xfrm>
          <a:prstGeom prst="rect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263" name="Text Box 3"/>
          <p:cNvSpPr/>
          <p:nvPr/>
        </p:nvSpPr>
        <p:spPr>
          <a:xfrm>
            <a:off x="2352600" y="2220840"/>
            <a:ext cx="5195880" cy="2557440"/>
          </a:xfrm>
          <a:prstGeom prst="rect">
            <a:avLst/>
          </a:prstGeom>
          <a:solidFill>
            <a:srgbClr val="000000"/>
          </a:solidFill>
          <a:ln w="76320">
            <a:solidFill>
              <a:srgbClr val="CC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Now try N5 TJ 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2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Ex 12.2 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2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Ch12 (page120)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2264" name="Picture 4" descr="ag00463_"/>
          <p:cNvPicPr/>
          <p:nvPr/>
        </p:nvPicPr>
        <p:blipFill>
          <a:blip r:embed="rId1"/>
          <a:stretch/>
        </p:blipFill>
        <p:spPr>
          <a:xfrm>
            <a:off x="639720" y="3059280"/>
            <a:ext cx="3016440" cy="3100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65" name="Picture 5" descr="scottishflag"/>
          <p:cNvPicPr/>
          <p:nvPr/>
        </p:nvPicPr>
        <p:blipFill>
          <a:blip r:embed="rId2"/>
          <a:stretch/>
        </p:blipFill>
        <p:spPr>
          <a:xfrm>
            <a:off x="118440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66" name="Picture 6" descr="Office Objects 0572"/>
          <p:cNvPicPr/>
          <p:nvPr/>
        </p:nvPicPr>
        <p:blipFill>
          <a:blip r:embed="rId3"/>
          <a:stretch/>
        </p:blipFill>
        <p:spPr>
          <a:xfrm>
            <a:off x="7246800" y="2379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67" name="Rectangle 11"/>
          <p:cNvSpPr/>
          <p:nvPr/>
        </p:nvSpPr>
        <p:spPr>
          <a:xfrm>
            <a:off x="1060560" y="495360"/>
            <a:ext cx="720072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lnSpc>
                <a:spcPct val="100000"/>
              </a:lnSpc>
              <a:spcBef>
                <a:spcPts val="2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Function &amp; Graphs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18"/>
          <p:cNvSpPr/>
          <p:nvPr/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6D5F8A3-600D-47E1-A3A9-2DD87B0FB2BA}" type="datetime5"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11 Jul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95" name="Rectangle 19"/>
          <p:cNvSpPr/>
          <p:nvPr/>
        </p:nvSpPr>
        <p:spPr>
          <a:xfrm>
            <a:off x="2781360" y="6191280"/>
            <a:ext cx="3467160" cy="5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Created by Mr. Lafferty@www.mathsrevision.com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96" name="Picture 2" descr="Office Objects 0572"/>
          <p:cNvPicPr/>
          <p:nvPr/>
        </p:nvPicPr>
        <p:blipFill>
          <a:blip r:embed="rId1"/>
          <a:stretch/>
        </p:blipFill>
        <p:spPr>
          <a:xfrm>
            <a:off x="7246800" y="2379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7" name="Rectangle 3"/>
          <p:cNvSpPr/>
          <p:nvPr/>
        </p:nvSpPr>
        <p:spPr>
          <a:xfrm>
            <a:off x="1699920" y="2344680"/>
            <a:ext cx="21607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sng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Learning Intention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98" name="Rectangle 4"/>
          <p:cNvSpPr/>
          <p:nvPr/>
        </p:nvSpPr>
        <p:spPr>
          <a:xfrm>
            <a:off x="6085440" y="2344680"/>
            <a:ext cx="19447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sng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Success Criteria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99" name="Text Box 5"/>
          <p:cNvSpPr/>
          <p:nvPr/>
        </p:nvSpPr>
        <p:spPr>
          <a:xfrm>
            <a:off x="4925880" y="3025800"/>
            <a:ext cx="42181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marL="800280" lvl="1" indent="-343080">
              <a:lnSpc>
                <a:spcPct val="100000"/>
              </a:lnSpc>
              <a:spcBef>
                <a:spcPts val="1125"/>
              </a:spcBef>
              <a:buClr>
                <a:srgbClr val="FFFFFF"/>
              </a:buClr>
              <a:buFont typeface="Comic Sans MS"/>
              <a:buAutoNum type="arabicPeriod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Understand the term function.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0" name="Line 6"/>
          <p:cNvSpPr/>
          <p:nvPr/>
        </p:nvSpPr>
        <p:spPr>
          <a:xfrm>
            <a:off x="4915080" y="2413080"/>
            <a:ext cx="0" cy="3454200"/>
          </a:xfrm>
          <a:prstGeom prst="line">
            <a:avLst/>
          </a:prstGeom>
          <a:ln w="57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1" name="Rectangle 7"/>
          <p:cNvSpPr/>
          <p:nvPr/>
        </p:nvSpPr>
        <p:spPr>
          <a:xfrm>
            <a:off x="977760" y="3044880"/>
            <a:ext cx="388620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marL="800280" lvl="1" indent="-343080">
              <a:lnSpc>
                <a:spcPct val="100000"/>
              </a:lnSpc>
              <a:spcBef>
                <a:spcPts val="1125"/>
              </a:spcBef>
              <a:buClr>
                <a:srgbClr val="FFFF00"/>
              </a:buClr>
              <a:buFont typeface="Comic Sans MS"/>
              <a:buAutoNum type="arabicPeriod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We are learning about functions and their associated graphs.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2" name="Rectangle 8"/>
          <p:cNvSpPr/>
          <p:nvPr/>
        </p:nvSpPr>
        <p:spPr>
          <a:xfrm>
            <a:off x="5397480" y="3772080"/>
            <a:ext cx="374652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marL="343080" indent="-343080">
              <a:lnSpc>
                <a:spcPct val="100000"/>
              </a:lnSpc>
              <a:spcBef>
                <a:spcPts val="1125"/>
              </a:spcBef>
              <a:buClr>
                <a:srgbClr val="FFFFFF"/>
              </a:buClr>
              <a:buFont typeface="Comic Sans MS"/>
              <a:buAutoNum type="arabicPeriod" startAt="2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Know that the input is the x-coordinate and the output is the y-coordinate.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03" name="Picture 9" descr="scottishflag"/>
          <p:cNvPicPr/>
          <p:nvPr/>
        </p:nvPicPr>
        <p:blipFill>
          <a:blip r:embed="rId2"/>
          <a:stretch/>
        </p:blipFill>
        <p:spPr>
          <a:xfrm>
            <a:off x="118440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4" name="Text Box 10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5" name="Rectangle 11"/>
          <p:cNvSpPr/>
          <p:nvPr/>
        </p:nvSpPr>
        <p:spPr>
          <a:xfrm>
            <a:off x="1042920" y="260280"/>
            <a:ext cx="720108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lnSpc>
                <a:spcPct val="100000"/>
              </a:lnSpc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Functions</a:t>
            </a:r>
            <a:endParaRPr lang="en-US" sz="4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6" name="Text Box 18"/>
          <p:cNvSpPr/>
          <p:nvPr/>
        </p:nvSpPr>
        <p:spPr>
          <a:xfrm>
            <a:off x="135000" y="1506600"/>
            <a:ext cx="6602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 5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7" name="Rectangle 8"/>
          <p:cNvSpPr/>
          <p:nvPr/>
        </p:nvSpPr>
        <p:spPr>
          <a:xfrm>
            <a:off x="5397480" y="4653000"/>
            <a:ext cx="37465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marL="343080" indent="-343080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3. 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	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Arial"/>
              </a:rPr>
              <a:t>Recognise the graph of a linear and quadratic function.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1600200" y="304560"/>
            <a:ext cx="5973840" cy="1431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What are Functions ?</a:t>
            </a:r>
            <a:endParaRPr lang="en-US" sz="3600" b="1" u="none" strike="noStrike">
              <a:solidFill>
                <a:srgbClr val="EEF82A"/>
              </a:solidFill>
              <a:effectLst/>
              <a:uFillTx/>
              <a:latin typeface="Comic Sans MS"/>
            </a:endParaRPr>
          </a:p>
        </p:txBody>
      </p:sp>
      <p:sp>
        <p:nvSpPr>
          <p:cNvPr id="109" name="Text Box 4"/>
          <p:cNvSpPr/>
          <p:nvPr/>
        </p:nvSpPr>
        <p:spPr>
          <a:xfrm>
            <a:off x="884160" y="2125800"/>
            <a:ext cx="7696440" cy="11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Functions describe how one quantity 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relates to another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10" name="Oval 6"/>
          <p:cNvSpPr/>
          <p:nvPr/>
        </p:nvSpPr>
        <p:spPr>
          <a:xfrm>
            <a:off x="1771560" y="3851280"/>
            <a:ext cx="1333440" cy="1166760"/>
          </a:xfrm>
          <a:prstGeom prst="ellipse">
            <a:avLst/>
          </a:prstGeom>
          <a:solidFill>
            <a:srgbClr val="4D4D4D"/>
          </a:solidFill>
          <a:ln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Car Parts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11" name="Pentagon 8"/>
          <p:cNvSpPr/>
          <p:nvPr/>
        </p:nvSpPr>
        <p:spPr>
          <a:xfrm>
            <a:off x="3905280" y="4102200"/>
            <a:ext cx="1911240" cy="825480"/>
          </a:xfrm>
          <a:custGeom>
            <a:avLst/>
            <a:gdLst>
              <a:gd name="textAreaLeft" fmla="*/ 0 w 1911240"/>
              <a:gd name="textAreaRight" fmla="*/ 1911600 w 1911240"/>
              <a:gd name="textAreaTop" fmla="*/ 0 h 825480"/>
              <a:gd name="textAreaBottom" fmla="*/ 825840 h 825480"/>
              <a:gd name="GluePoint1X" fmla="*/ 0 w 21600"/>
              <a:gd name="GluePoint1Y" fmla="*/ 0 h 21600"/>
              <a:gd name="GluePoint2X" fmla="*/ 0 w 21600"/>
              <a:gd name="GluePoint2Y" fmla="*/ 21600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16909" y="0"/>
                </a:lnTo>
                <a:lnTo>
                  <a:pt x="21600" y="10800"/>
                </a:lnTo>
                <a:lnTo>
                  <a:pt x="1690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3B3B3B"/>
          </a:solidFill>
          <a:ln w="381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Assembly line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12" name="Oval 9"/>
          <p:cNvSpPr/>
          <p:nvPr/>
        </p:nvSpPr>
        <p:spPr>
          <a:xfrm>
            <a:off x="6350040" y="3851280"/>
            <a:ext cx="1333440" cy="940320"/>
          </a:xfrm>
          <a:prstGeom prst="ellipse">
            <a:avLst/>
          </a:prstGeom>
          <a:solidFill>
            <a:srgbClr val="4D4D4D"/>
          </a:solidFill>
          <a:ln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62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Cars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13" name="Straight Connector 13"/>
          <p:cNvSpPr/>
          <p:nvPr/>
        </p:nvSpPr>
        <p:spPr>
          <a:xfrm>
            <a:off x="3105000" y="4518000"/>
            <a:ext cx="800280" cy="0"/>
          </a:xfrm>
          <a:prstGeom prst="line">
            <a:avLst/>
          </a:prstGeom>
          <a:ln w="57240">
            <a:solidFill>
              <a:srgbClr val="FFFF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-46800" rIns="90000" bIns="-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14" name="Straight Connector 15"/>
          <p:cNvSpPr/>
          <p:nvPr/>
        </p:nvSpPr>
        <p:spPr>
          <a:xfrm>
            <a:off x="5816520" y="4518000"/>
            <a:ext cx="533520" cy="0"/>
          </a:xfrm>
          <a:prstGeom prst="line">
            <a:avLst/>
          </a:prstGeom>
          <a:ln w="57240">
            <a:solidFill>
              <a:srgbClr val="FFFF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-46800" rIns="90000" bIns="-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" dur="indefinite" restart="never" nodeType="tmRoot">
          <p:childTnLst>
            <p:seq>
              <p:cTn id="24" dur="indefinite" nodeType="mainSeq">
                <p:childTnLst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9" dur="8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0" dur="8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6" dur="8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7" dur="8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43" dur="8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44" dur="8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60"/>
                            </p:stCondLst>
                            <p:childTnLst>
                              <p:par>
                                <p:cTn id="47" presetID="22" presetClass="entr" fill="hold" nodeType="after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58" dur="8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59" dur="8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1599840" y="304560"/>
            <a:ext cx="5761080" cy="1431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What are Functions ?</a:t>
            </a:r>
            <a:endParaRPr lang="en-US" sz="3600" b="1" u="none" strike="noStrike">
              <a:solidFill>
                <a:srgbClr val="EEF82A"/>
              </a:solidFill>
              <a:effectLst/>
              <a:uFillTx/>
              <a:latin typeface="Comic Sans MS"/>
            </a:endParaRPr>
          </a:p>
        </p:txBody>
      </p:sp>
      <p:sp>
        <p:nvSpPr>
          <p:cNvPr id="116" name="Text Box 4"/>
          <p:cNvSpPr/>
          <p:nvPr/>
        </p:nvSpPr>
        <p:spPr>
          <a:xfrm>
            <a:off x="884160" y="1917720"/>
            <a:ext cx="7696440" cy="11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Functions describe how one quantity 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relates to another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17" name="Oval 6"/>
          <p:cNvSpPr/>
          <p:nvPr/>
        </p:nvSpPr>
        <p:spPr>
          <a:xfrm>
            <a:off x="1282680" y="3251160"/>
            <a:ext cx="1332000" cy="1457280"/>
          </a:xfrm>
          <a:prstGeom prst="ellipse">
            <a:avLst/>
          </a:prstGeom>
          <a:solidFill>
            <a:srgbClr val="4D4D4D"/>
          </a:solidFill>
          <a:ln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62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Dirty 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18" name="Pentagon 8"/>
          <p:cNvSpPr/>
          <p:nvPr/>
        </p:nvSpPr>
        <p:spPr>
          <a:xfrm>
            <a:off x="3905280" y="3502080"/>
            <a:ext cx="1911240" cy="825480"/>
          </a:xfrm>
          <a:custGeom>
            <a:avLst/>
            <a:gdLst>
              <a:gd name="textAreaLeft" fmla="*/ 0 w 1911240"/>
              <a:gd name="textAreaRight" fmla="*/ 1911600 w 1911240"/>
              <a:gd name="textAreaTop" fmla="*/ 0 h 825480"/>
              <a:gd name="textAreaBottom" fmla="*/ 825840 h 825480"/>
              <a:gd name="GluePoint1X" fmla="*/ 0 w 21600"/>
              <a:gd name="GluePoint1Y" fmla="*/ 0 h 21600"/>
              <a:gd name="GluePoint2X" fmla="*/ 0 w 21600"/>
              <a:gd name="GluePoint2Y" fmla="*/ 21600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16909" y="0"/>
                </a:lnTo>
                <a:lnTo>
                  <a:pt x="21600" y="10800"/>
                </a:lnTo>
                <a:lnTo>
                  <a:pt x="1690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3B3B3B"/>
          </a:solidFill>
          <a:ln w="381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Washing Machine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19" name="Oval 9"/>
          <p:cNvSpPr/>
          <p:nvPr/>
        </p:nvSpPr>
        <p:spPr>
          <a:xfrm>
            <a:off x="6350040" y="3251160"/>
            <a:ext cx="1333440" cy="940320"/>
          </a:xfrm>
          <a:prstGeom prst="ellipse">
            <a:avLst/>
          </a:prstGeom>
          <a:solidFill>
            <a:srgbClr val="4D4D4D"/>
          </a:solidFill>
          <a:ln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62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Clean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0" name="Straight Connector 13"/>
          <p:cNvSpPr/>
          <p:nvPr/>
        </p:nvSpPr>
        <p:spPr>
          <a:xfrm>
            <a:off x="2614680" y="3917880"/>
            <a:ext cx="1290600" cy="0"/>
          </a:xfrm>
          <a:prstGeom prst="line">
            <a:avLst/>
          </a:prstGeom>
          <a:ln w="57240">
            <a:solidFill>
              <a:srgbClr val="FFFF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-46800" rIns="90000" bIns="-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1" name="Straight Connector 15"/>
          <p:cNvSpPr/>
          <p:nvPr/>
        </p:nvSpPr>
        <p:spPr>
          <a:xfrm>
            <a:off x="5816520" y="3917880"/>
            <a:ext cx="533520" cy="0"/>
          </a:xfrm>
          <a:prstGeom prst="line">
            <a:avLst/>
          </a:prstGeom>
          <a:ln w="57240">
            <a:solidFill>
              <a:srgbClr val="FFFF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-46800" rIns="90000" bIns="-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2" name="Oval 18"/>
          <p:cNvSpPr/>
          <p:nvPr/>
        </p:nvSpPr>
        <p:spPr>
          <a:xfrm>
            <a:off x="1238400" y="5164200"/>
            <a:ext cx="1331640" cy="1332000"/>
          </a:xfrm>
          <a:prstGeom prst="ellipse">
            <a:avLst/>
          </a:prstGeom>
          <a:solidFill>
            <a:srgbClr val="4D4D4D"/>
          </a:solidFill>
          <a:ln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3" name="Pentagon 19"/>
          <p:cNvSpPr/>
          <p:nvPr/>
        </p:nvSpPr>
        <p:spPr>
          <a:xfrm>
            <a:off x="3905280" y="5321160"/>
            <a:ext cx="1911240" cy="1015920"/>
          </a:xfrm>
          <a:custGeom>
            <a:avLst/>
            <a:gdLst>
              <a:gd name="textAreaLeft" fmla="*/ 0 w 1911240"/>
              <a:gd name="textAreaRight" fmla="*/ 1911600 w 1911240"/>
              <a:gd name="textAreaTop" fmla="*/ 0 h 1015920"/>
              <a:gd name="textAreaBottom" fmla="*/ 1016280 h 10159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15859" y="0"/>
                </a:lnTo>
                <a:lnTo>
                  <a:pt x="21600" y="10800"/>
                </a:lnTo>
                <a:lnTo>
                  <a:pt x="1585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3B3B3B"/>
          </a:solidFill>
          <a:ln w="381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4" name="Oval 20"/>
          <p:cNvSpPr/>
          <p:nvPr/>
        </p:nvSpPr>
        <p:spPr>
          <a:xfrm>
            <a:off x="6350040" y="5164200"/>
            <a:ext cx="1332000" cy="1332000"/>
          </a:xfrm>
          <a:prstGeom prst="ellipse">
            <a:avLst/>
          </a:prstGeom>
          <a:solidFill>
            <a:srgbClr val="4D4D4D"/>
          </a:solidFill>
          <a:ln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62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5" name="Straight Connector 21"/>
          <p:cNvSpPr/>
          <p:nvPr/>
        </p:nvSpPr>
        <p:spPr>
          <a:xfrm>
            <a:off x="2570040" y="5829480"/>
            <a:ext cx="1335240" cy="0"/>
          </a:xfrm>
          <a:prstGeom prst="line">
            <a:avLst/>
          </a:prstGeom>
          <a:ln w="57240">
            <a:solidFill>
              <a:srgbClr val="FFFF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-46800" rIns="90000" bIns="-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6" name="Straight Connector 22"/>
          <p:cNvSpPr/>
          <p:nvPr/>
        </p:nvSpPr>
        <p:spPr>
          <a:xfrm>
            <a:off x="5816520" y="5829480"/>
            <a:ext cx="533520" cy="0"/>
          </a:xfrm>
          <a:prstGeom prst="line">
            <a:avLst/>
          </a:prstGeom>
          <a:ln w="57240">
            <a:solidFill>
              <a:srgbClr val="FFFF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-46800" rIns="90000" bIns="-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7" name="TextBox 28"/>
          <p:cNvSpPr/>
          <p:nvPr/>
        </p:nvSpPr>
        <p:spPr>
          <a:xfrm>
            <a:off x="6401160" y="5599080"/>
            <a:ext cx="11912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Output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8" name="TextBox 29"/>
          <p:cNvSpPr/>
          <p:nvPr/>
        </p:nvSpPr>
        <p:spPr>
          <a:xfrm>
            <a:off x="1422000" y="5599080"/>
            <a:ext cx="9720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Input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9" name="TextBox 30"/>
          <p:cNvSpPr/>
          <p:nvPr/>
        </p:nvSpPr>
        <p:spPr>
          <a:xfrm>
            <a:off x="6841800" y="5133960"/>
            <a:ext cx="39240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y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30" name="TextBox 31"/>
          <p:cNvSpPr/>
          <p:nvPr/>
        </p:nvSpPr>
        <p:spPr>
          <a:xfrm>
            <a:off x="1685880" y="5133960"/>
            <a:ext cx="42084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x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31" name="Rectangle 32"/>
          <p:cNvSpPr/>
          <p:nvPr/>
        </p:nvSpPr>
        <p:spPr>
          <a:xfrm>
            <a:off x="4003560" y="5429160"/>
            <a:ext cx="13892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Function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32" name="Rectangle 33"/>
          <p:cNvSpPr/>
          <p:nvPr/>
        </p:nvSpPr>
        <p:spPr>
          <a:xfrm>
            <a:off x="4220640" y="5829480"/>
            <a:ext cx="7387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f(x)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33" name="TextBox 34"/>
          <p:cNvSpPr/>
          <p:nvPr/>
        </p:nvSpPr>
        <p:spPr>
          <a:xfrm>
            <a:off x="7702200" y="4997520"/>
            <a:ext cx="14090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y = f(x)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1" dur="indefinite" restart="never" nodeType="tmRoot">
          <p:childTnLst>
            <p:seq>
              <p:cTn id="62" dur="indefinite" nodeType="mainSeq">
                <p:childTnLst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67" dur="8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68" dur="8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4" dur="8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75" dur="8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81" dur="8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2" dur="8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40"/>
                            </p:stCondLst>
                            <p:childTnLst>
                              <p:par>
                                <p:cTn id="85" presetID="22" presetClass="entr" fill="hold" nodeType="after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8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9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96" dur="8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97" dur="8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8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03" dur="8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04" dur="8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8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"/>
                            </p:stCondLst>
                            <p:childTnLst>
                              <p:par>
                                <p:cTn id="107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09" dur="8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10" dur="8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8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16" dur="8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17" dur="8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8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23" dur="8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24" dur="8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8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80"/>
                            </p:stCondLst>
                            <p:childTnLst>
                              <p:par>
                                <p:cTn id="127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29" dur="8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30" dur="8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8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20"/>
                            </p:stCondLst>
                            <p:childTnLst>
                              <p:par>
                                <p:cTn id="133" presetID="22" presetClass="entr" fill="hold" nodeType="after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3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40" dur="8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41" dur="8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8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4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51" dur="8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52" dur="8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8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80"/>
                            </p:stCondLst>
                            <p:childTnLst>
                              <p:par>
                                <p:cTn id="155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57" dur="8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58" dur="8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8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64" dur="8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65" dur="8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8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71" dur="8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72" dur="8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8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1282680" y="304560"/>
            <a:ext cx="6261120" cy="1431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Finding the Function</a:t>
            </a:r>
            <a:endParaRPr lang="en-US" sz="4000" b="1" u="none" strike="noStrike">
              <a:solidFill>
                <a:srgbClr val="EEF82A"/>
              </a:solidFill>
              <a:effectLst/>
              <a:uFillTx/>
              <a:latin typeface="Comic Sans MS"/>
            </a:endParaRPr>
          </a:p>
        </p:txBody>
      </p:sp>
      <p:sp>
        <p:nvSpPr>
          <p:cNvPr id="135" name="TextBox 26"/>
          <p:cNvSpPr/>
          <p:nvPr/>
        </p:nvSpPr>
        <p:spPr>
          <a:xfrm>
            <a:off x="876240" y="1962000"/>
            <a:ext cx="8159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Find the output or input values for the functions below :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36" name="Straight Connector 6"/>
          <p:cNvSpPr/>
          <p:nvPr/>
        </p:nvSpPr>
        <p:spPr>
          <a:xfrm flipH="1">
            <a:off x="3592080" y="2629080"/>
            <a:ext cx="1800" cy="3600360"/>
          </a:xfrm>
          <a:prstGeom prst="line">
            <a:avLst/>
          </a:prstGeom>
          <a:ln w="381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37" name="Straight Connector 7"/>
          <p:cNvSpPr/>
          <p:nvPr/>
        </p:nvSpPr>
        <p:spPr>
          <a:xfrm flipH="1">
            <a:off x="6525720" y="2629080"/>
            <a:ext cx="1800" cy="3600360"/>
          </a:xfrm>
          <a:prstGeom prst="line">
            <a:avLst/>
          </a:prstGeom>
          <a:ln w="381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38" name="Oval 8"/>
          <p:cNvSpPr/>
          <p:nvPr/>
        </p:nvSpPr>
        <p:spPr>
          <a:xfrm>
            <a:off x="3727440" y="2762280"/>
            <a:ext cx="888840" cy="2223000"/>
          </a:xfrm>
          <a:prstGeom prst="ellipse">
            <a:avLst/>
          </a:prstGeom>
          <a:solidFill>
            <a:srgbClr val="4D4D4D"/>
          </a:solidFill>
          <a:ln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6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7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8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39" name="Oval 10"/>
          <p:cNvSpPr/>
          <p:nvPr/>
        </p:nvSpPr>
        <p:spPr>
          <a:xfrm>
            <a:off x="5594400" y="2762280"/>
            <a:ext cx="888840" cy="2223000"/>
          </a:xfrm>
          <a:prstGeom prst="ellipse">
            <a:avLst/>
          </a:prstGeom>
          <a:solidFill>
            <a:srgbClr val="4D4D4D"/>
          </a:solidFill>
          <a:ln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36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49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64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cxnSp>
        <p:nvCxnSpPr>
          <p:cNvPr id="140" name="Straight Arrow Connector 12"/>
          <p:cNvCxnSpPr/>
          <p:nvPr/>
        </p:nvCxnSpPr>
        <p:spPr>
          <a:xfrm>
            <a:off x="4349520" y="3295800"/>
            <a:ext cx="1423080" cy="2160"/>
          </a:xfrm>
          <a:prstGeom prst="straightConnector1">
            <a:avLst/>
          </a:prstGeom>
          <a:ln w="38160">
            <a:solidFill>
              <a:srgbClr val="FFFFFF"/>
            </a:solidFill>
            <a:miter/>
            <a:tailEnd len="med" type="arrow" w="med"/>
          </a:ln>
        </p:spPr>
      </p:cxnSp>
      <p:cxnSp>
        <p:nvCxnSpPr>
          <p:cNvPr id="141" name="Straight Arrow Connector 14"/>
          <p:cNvCxnSpPr/>
          <p:nvPr/>
        </p:nvCxnSpPr>
        <p:spPr>
          <a:xfrm>
            <a:off x="4304880" y="3828600"/>
            <a:ext cx="1467720" cy="2520"/>
          </a:xfrm>
          <a:prstGeom prst="straightConnector1">
            <a:avLst/>
          </a:prstGeom>
          <a:ln w="38160">
            <a:solidFill>
              <a:srgbClr val="FFFFFF"/>
            </a:solidFill>
            <a:miter/>
            <a:tailEnd len="med" type="arrow" w="med"/>
          </a:ln>
        </p:spPr>
      </p:cxnSp>
      <p:cxnSp>
        <p:nvCxnSpPr>
          <p:cNvPr id="142" name="Straight Arrow Connector 15"/>
          <p:cNvCxnSpPr/>
          <p:nvPr/>
        </p:nvCxnSpPr>
        <p:spPr>
          <a:xfrm>
            <a:off x="4304880" y="4362480"/>
            <a:ext cx="1467720" cy="2160"/>
          </a:xfrm>
          <a:prstGeom prst="straightConnector1">
            <a:avLst/>
          </a:prstGeom>
          <a:ln w="38160">
            <a:solidFill>
              <a:srgbClr val="FFFFFF"/>
            </a:solidFill>
            <a:miter/>
            <a:tailEnd len="med" type="arrow" w="med"/>
          </a:ln>
        </p:spPr>
      </p:cxnSp>
      <p:sp>
        <p:nvSpPr>
          <p:cNvPr id="143" name="TextBox 16"/>
          <p:cNvSpPr/>
          <p:nvPr/>
        </p:nvSpPr>
        <p:spPr>
          <a:xfrm>
            <a:off x="4393080" y="4656240"/>
            <a:ext cx="1364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f(x) = x</a:t>
            </a:r>
            <a:r>
              <a:rPr lang="en-GB" sz="24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2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44" name="TextBox 17"/>
          <p:cNvSpPr/>
          <p:nvPr/>
        </p:nvSpPr>
        <p:spPr>
          <a:xfrm>
            <a:off x="6532200" y="3102120"/>
            <a:ext cx="703800" cy="157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f: 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f: 1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f:2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45" name="TextBox 18"/>
          <p:cNvSpPr/>
          <p:nvPr/>
        </p:nvSpPr>
        <p:spPr>
          <a:xfrm>
            <a:off x="8736480" y="3103560"/>
            <a:ext cx="444960" cy="157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-1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3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7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cxnSp>
        <p:nvCxnSpPr>
          <p:cNvPr id="146" name="Straight Arrow Connector 19"/>
          <p:cNvCxnSpPr/>
          <p:nvPr/>
        </p:nvCxnSpPr>
        <p:spPr>
          <a:xfrm>
            <a:off x="7149600" y="3295800"/>
            <a:ext cx="1600920" cy="2160"/>
          </a:xfrm>
          <a:prstGeom prst="straightConnector1">
            <a:avLst/>
          </a:prstGeom>
          <a:ln w="38160">
            <a:solidFill>
              <a:srgbClr val="FFFFFF"/>
            </a:solidFill>
            <a:miter/>
            <a:tailEnd len="med" type="arrow" w="med"/>
          </a:ln>
        </p:spPr>
      </p:cxnSp>
      <p:cxnSp>
        <p:nvCxnSpPr>
          <p:cNvPr id="147" name="Straight Arrow Connector 20"/>
          <p:cNvCxnSpPr/>
          <p:nvPr/>
        </p:nvCxnSpPr>
        <p:spPr>
          <a:xfrm>
            <a:off x="7149600" y="3828600"/>
            <a:ext cx="1600920" cy="2520"/>
          </a:xfrm>
          <a:prstGeom prst="straightConnector1">
            <a:avLst/>
          </a:prstGeom>
          <a:ln w="38160">
            <a:solidFill>
              <a:srgbClr val="FFFFFF"/>
            </a:solidFill>
            <a:miter/>
            <a:tailEnd len="med" type="arrow" w="med"/>
          </a:ln>
        </p:spPr>
      </p:cxnSp>
      <p:cxnSp>
        <p:nvCxnSpPr>
          <p:cNvPr id="148" name="Straight Arrow Connector 21"/>
          <p:cNvCxnSpPr/>
          <p:nvPr/>
        </p:nvCxnSpPr>
        <p:spPr>
          <a:xfrm>
            <a:off x="7149600" y="4362480"/>
            <a:ext cx="1600920" cy="2160"/>
          </a:xfrm>
          <a:prstGeom prst="straightConnector1">
            <a:avLst/>
          </a:prstGeom>
          <a:ln w="38160">
            <a:solidFill>
              <a:srgbClr val="FFFFFF"/>
            </a:solidFill>
            <a:miter/>
            <a:tailEnd len="med" type="arrow" w="med"/>
          </a:ln>
        </p:spPr>
      </p:cxnSp>
      <p:sp>
        <p:nvSpPr>
          <p:cNvPr id="149" name="TextBox 22"/>
          <p:cNvSpPr/>
          <p:nvPr/>
        </p:nvSpPr>
        <p:spPr>
          <a:xfrm>
            <a:off x="6980400" y="4656240"/>
            <a:ext cx="18889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f(x) = 4x - 1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50" name="Oval 23"/>
          <p:cNvSpPr/>
          <p:nvPr/>
        </p:nvSpPr>
        <p:spPr>
          <a:xfrm>
            <a:off x="971640" y="2909880"/>
            <a:ext cx="444240" cy="940680"/>
          </a:xfrm>
          <a:prstGeom prst="ellipse">
            <a:avLst/>
          </a:prstGeom>
          <a:solidFill>
            <a:srgbClr val="4D4D4D"/>
          </a:solidFill>
          <a:ln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62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51" name="Pentagon 24"/>
          <p:cNvSpPr/>
          <p:nvPr/>
        </p:nvSpPr>
        <p:spPr>
          <a:xfrm>
            <a:off x="1816200" y="2895480"/>
            <a:ext cx="776160" cy="462240"/>
          </a:xfrm>
          <a:custGeom>
            <a:avLst/>
            <a:gdLst>
              <a:gd name="textAreaLeft" fmla="*/ 0 w 776160"/>
              <a:gd name="textAreaRight" fmla="*/ 776520 w 776160"/>
              <a:gd name="textAreaTop" fmla="*/ 0 h 462240"/>
              <a:gd name="textAreaBottom" fmla="*/ 462600 h 462240"/>
              <a:gd name="GluePoint1X" fmla="*/ 0 w 21600"/>
              <a:gd name="GluePoint1Y" fmla="*/ 0 h 21600"/>
            </a:gdLst>
            <a:ahLst/>
            <a:cxnLst>
              <a:cxn ang="0">
                <a:pos x="GluePoint1X" y="GluePoint1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15173" y="0"/>
                </a:lnTo>
                <a:lnTo>
                  <a:pt x="21600" y="10800"/>
                </a:lnTo>
                <a:lnTo>
                  <a:pt x="15173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3B3B3B"/>
          </a:solidFill>
          <a:ln w="381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52" name="Straight Connector 27"/>
          <p:cNvSpPr/>
          <p:nvPr/>
        </p:nvSpPr>
        <p:spPr>
          <a:xfrm>
            <a:off x="1415880" y="3125880"/>
            <a:ext cx="400320" cy="0"/>
          </a:xfrm>
          <a:prstGeom prst="line">
            <a:avLst/>
          </a:prstGeom>
          <a:ln w="57240">
            <a:solidFill>
              <a:srgbClr val="FFFF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-46800" rIns="90000" bIns="-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53" name="Oval 35"/>
          <p:cNvSpPr/>
          <p:nvPr/>
        </p:nvSpPr>
        <p:spPr>
          <a:xfrm>
            <a:off x="2971800" y="2895480"/>
            <a:ext cx="444600" cy="940680"/>
          </a:xfrm>
          <a:prstGeom prst="ellipse">
            <a:avLst/>
          </a:prstGeom>
          <a:solidFill>
            <a:srgbClr val="4D4D4D"/>
          </a:solidFill>
          <a:ln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62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54" name="Straight Connector 36"/>
          <p:cNvSpPr/>
          <p:nvPr/>
        </p:nvSpPr>
        <p:spPr>
          <a:xfrm>
            <a:off x="2571840" y="3117960"/>
            <a:ext cx="399960" cy="0"/>
          </a:xfrm>
          <a:prstGeom prst="line">
            <a:avLst/>
          </a:prstGeom>
          <a:ln w="57240">
            <a:solidFill>
              <a:srgbClr val="FFFF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-46800" rIns="90000" bIns="-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55" name="TextBox 37"/>
          <p:cNvSpPr/>
          <p:nvPr/>
        </p:nvSpPr>
        <p:spPr>
          <a:xfrm>
            <a:off x="1004760" y="2895480"/>
            <a:ext cx="3668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4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56" name="TextBox 38"/>
          <p:cNvSpPr/>
          <p:nvPr/>
        </p:nvSpPr>
        <p:spPr>
          <a:xfrm>
            <a:off x="2942640" y="2895480"/>
            <a:ext cx="5040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12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57" name="TextBox 39"/>
          <p:cNvSpPr/>
          <p:nvPr/>
        </p:nvSpPr>
        <p:spPr>
          <a:xfrm>
            <a:off x="1522440" y="5056200"/>
            <a:ext cx="14425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f(x) = 3x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58" name="Oval 40"/>
          <p:cNvSpPr/>
          <p:nvPr/>
        </p:nvSpPr>
        <p:spPr>
          <a:xfrm>
            <a:off x="1015920" y="3710160"/>
            <a:ext cx="444600" cy="940680"/>
          </a:xfrm>
          <a:prstGeom prst="ellipse">
            <a:avLst/>
          </a:prstGeom>
          <a:solidFill>
            <a:srgbClr val="4D4D4D"/>
          </a:solidFill>
          <a:ln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62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59" name="Pentagon 41"/>
          <p:cNvSpPr/>
          <p:nvPr/>
        </p:nvSpPr>
        <p:spPr>
          <a:xfrm>
            <a:off x="1860480" y="3695760"/>
            <a:ext cx="776520" cy="461880"/>
          </a:xfrm>
          <a:custGeom>
            <a:avLst/>
            <a:gdLst>
              <a:gd name="textAreaLeft" fmla="*/ 0 w 776520"/>
              <a:gd name="textAreaRight" fmla="*/ 776880 w 776520"/>
              <a:gd name="textAreaTop" fmla="*/ 0 h 461880"/>
              <a:gd name="textAreaBottom" fmla="*/ 462240 h 461880"/>
              <a:gd name="GluePoint1X" fmla="*/ 0 w 21600"/>
              <a:gd name="GluePoint1Y" fmla="*/ 0 h 21600"/>
            </a:gdLst>
            <a:ahLst/>
            <a:cxnLst>
              <a:cxn ang="0">
                <a:pos x="GluePoint1X" y="GluePoint1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15173" y="0"/>
                </a:lnTo>
                <a:lnTo>
                  <a:pt x="21600" y="10800"/>
                </a:lnTo>
                <a:lnTo>
                  <a:pt x="15173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3B3B3B"/>
          </a:solidFill>
          <a:ln w="381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60" name="Straight Connector 42"/>
          <p:cNvSpPr/>
          <p:nvPr/>
        </p:nvSpPr>
        <p:spPr>
          <a:xfrm>
            <a:off x="1460520" y="3925800"/>
            <a:ext cx="399960" cy="0"/>
          </a:xfrm>
          <a:prstGeom prst="line">
            <a:avLst/>
          </a:prstGeom>
          <a:ln w="57240">
            <a:solidFill>
              <a:srgbClr val="FFFF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-46800" rIns="90000" bIns="-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61" name="Oval 43"/>
          <p:cNvSpPr/>
          <p:nvPr/>
        </p:nvSpPr>
        <p:spPr>
          <a:xfrm>
            <a:off x="3016080" y="3695760"/>
            <a:ext cx="444600" cy="940680"/>
          </a:xfrm>
          <a:prstGeom prst="ellipse">
            <a:avLst/>
          </a:prstGeom>
          <a:solidFill>
            <a:srgbClr val="4D4D4D"/>
          </a:solidFill>
          <a:ln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62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62" name="Straight Connector 44"/>
          <p:cNvSpPr/>
          <p:nvPr/>
        </p:nvSpPr>
        <p:spPr>
          <a:xfrm>
            <a:off x="2616120" y="3917880"/>
            <a:ext cx="399960" cy="0"/>
          </a:xfrm>
          <a:prstGeom prst="line">
            <a:avLst/>
          </a:prstGeom>
          <a:ln w="57240">
            <a:solidFill>
              <a:srgbClr val="FFFF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-46800" rIns="90000" bIns="-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63" name="TextBox 45"/>
          <p:cNvSpPr/>
          <p:nvPr/>
        </p:nvSpPr>
        <p:spPr>
          <a:xfrm>
            <a:off x="1049040" y="3695760"/>
            <a:ext cx="3668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5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64" name="TextBox 46"/>
          <p:cNvSpPr/>
          <p:nvPr/>
        </p:nvSpPr>
        <p:spPr>
          <a:xfrm>
            <a:off x="2987280" y="3695760"/>
            <a:ext cx="5040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15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65" name="Oval 47"/>
          <p:cNvSpPr/>
          <p:nvPr/>
        </p:nvSpPr>
        <p:spPr>
          <a:xfrm>
            <a:off x="1015920" y="4510080"/>
            <a:ext cx="444600" cy="940680"/>
          </a:xfrm>
          <a:prstGeom prst="ellipse">
            <a:avLst/>
          </a:prstGeom>
          <a:solidFill>
            <a:srgbClr val="4D4D4D"/>
          </a:solidFill>
          <a:ln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62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66" name="Pentagon 48"/>
          <p:cNvSpPr/>
          <p:nvPr/>
        </p:nvSpPr>
        <p:spPr>
          <a:xfrm>
            <a:off x="1860480" y="4495680"/>
            <a:ext cx="776520" cy="462240"/>
          </a:xfrm>
          <a:custGeom>
            <a:avLst/>
            <a:gdLst>
              <a:gd name="textAreaLeft" fmla="*/ 0 w 776520"/>
              <a:gd name="textAreaRight" fmla="*/ 776880 w 776520"/>
              <a:gd name="textAreaTop" fmla="*/ 0 h 462240"/>
              <a:gd name="textAreaBottom" fmla="*/ 462600 h 462240"/>
              <a:gd name="GluePoint1X" fmla="*/ 0 w 21600"/>
              <a:gd name="GluePoint1Y" fmla="*/ 0 h 21600"/>
            </a:gdLst>
            <a:ahLst/>
            <a:cxnLst>
              <a:cxn ang="0">
                <a:pos x="GluePoint1X" y="GluePoint1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15173" y="0"/>
                </a:lnTo>
                <a:lnTo>
                  <a:pt x="21600" y="10800"/>
                </a:lnTo>
                <a:lnTo>
                  <a:pt x="15173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3B3B3B"/>
          </a:solidFill>
          <a:ln w="381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67" name="Straight Connector 49"/>
          <p:cNvSpPr/>
          <p:nvPr/>
        </p:nvSpPr>
        <p:spPr>
          <a:xfrm>
            <a:off x="1460520" y="4726080"/>
            <a:ext cx="399960" cy="0"/>
          </a:xfrm>
          <a:prstGeom prst="line">
            <a:avLst/>
          </a:prstGeom>
          <a:ln w="57240">
            <a:solidFill>
              <a:srgbClr val="FFFF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-46800" rIns="90000" bIns="-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68" name="Oval 50"/>
          <p:cNvSpPr/>
          <p:nvPr/>
        </p:nvSpPr>
        <p:spPr>
          <a:xfrm>
            <a:off x="3016080" y="4495680"/>
            <a:ext cx="444600" cy="940680"/>
          </a:xfrm>
          <a:prstGeom prst="ellipse">
            <a:avLst/>
          </a:prstGeom>
          <a:solidFill>
            <a:srgbClr val="4D4D4D"/>
          </a:solidFill>
          <a:ln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62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69" name="Straight Connector 51"/>
          <p:cNvSpPr/>
          <p:nvPr/>
        </p:nvSpPr>
        <p:spPr>
          <a:xfrm>
            <a:off x="2616120" y="4718160"/>
            <a:ext cx="399960" cy="0"/>
          </a:xfrm>
          <a:prstGeom prst="line">
            <a:avLst/>
          </a:prstGeom>
          <a:ln w="57240">
            <a:solidFill>
              <a:srgbClr val="FFFF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-46800" rIns="90000" bIns="-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70" name="TextBox 52"/>
          <p:cNvSpPr/>
          <p:nvPr/>
        </p:nvSpPr>
        <p:spPr>
          <a:xfrm>
            <a:off x="1049040" y="4495680"/>
            <a:ext cx="3668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6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71" name="TextBox 53"/>
          <p:cNvSpPr/>
          <p:nvPr/>
        </p:nvSpPr>
        <p:spPr>
          <a:xfrm>
            <a:off x="2987280" y="4495680"/>
            <a:ext cx="5040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18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72" name="TextBox 58"/>
          <p:cNvSpPr/>
          <p:nvPr/>
        </p:nvSpPr>
        <p:spPr>
          <a:xfrm>
            <a:off x="890280" y="1411200"/>
            <a:ext cx="15055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Examples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4" dur="indefinite" restart="never" nodeType="tmRoot">
          <p:childTnLst>
            <p:seq>
              <p:cTn id="175" dur="indefinite" nodeType="mainSeq">
                <p:childTnLst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80" dur="8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81" dur="8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8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87" dur="8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88" dur="8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8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94" dur="8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95" dur="8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8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01" dur="8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02" dur="8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8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08" dur="80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09" dur="80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80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15" dur="80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16" dur="80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80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22" dur="8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23" dur="8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8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29" dur="80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30" dur="80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80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36" dur="80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37" dur="80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8" dur="80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1600200" y="304560"/>
            <a:ext cx="5851440" cy="1431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Defining a Functions</a:t>
            </a:r>
            <a:endParaRPr lang="en-US" sz="4000" b="1" u="none" strike="noStrike">
              <a:solidFill>
                <a:srgbClr val="EEF82A"/>
              </a:solidFill>
              <a:effectLst/>
              <a:uFillTx/>
              <a:latin typeface="Comic Sans MS"/>
            </a:endParaRPr>
          </a:p>
        </p:txBody>
      </p:sp>
      <p:sp>
        <p:nvSpPr>
          <p:cNvPr id="174" name="Text Box 4"/>
          <p:cNvSpPr/>
          <p:nvPr/>
        </p:nvSpPr>
        <p:spPr>
          <a:xfrm>
            <a:off x="930240" y="1928880"/>
            <a:ext cx="8213760" cy="249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 function can be thought of as the relationship between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Set A (INPUT - the x-coordinate)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and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 SET B the y-coordinate (Output) .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9" dur="indefinite" restart="never" nodeType="tmRoot">
          <p:childTnLst>
            <p:seq>
              <p:cTn id="240" dur="indefinite" nodeType="mainSeq">
                <p:childTnLst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45" dur="8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46" dur="8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8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 Box 3"/>
          <p:cNvSpPr/>
          <p:nvPr/>
        </p:nvSpPr>
        <p:spPr>
          <a:xfrm>
            <a:off x="1066680" y="1859040"/>
            <a:ext cx="7848720" cy="11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The standard way to represent a function 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is by a formula.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76" name="Title 20"/>
          <p:cNvSpPr/>
          <p:nvPr/>
        </p:nvSpPr>
        <p:spPr>
          <a:xfrm>
            <a:off x="762120" y="539640"/>
            <a:ext cx="7543800" cy="85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0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Function Notation</a:t>
            </a:r>
            <a:endParaRPr lang="en-US" sz="4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77" name="TextBox 21"/>
          <p:cNvSpPr/>
          <p:nvPr/>
        </p:nvSpPr>
        <p:spPr>
          <a:xfrm>
            <a:off x="934920" y="3100320"/>
            <a:ext cx="13572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Example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78" name="TextBox 22"/>
          <p:cNvSpPr/>
          <p:nvPr/>
        </p:nvSpPr>
        <p:spPr>
          <a:xfrm>
            <a:off x="3695760" y="3340080"/>
            <a:ext cx="20336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f(x) = x + 4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79" name="TextBox 24"/>
          <p:cNvSpPr/>
          <p:nvPr/>
        </p:nvSpPr>
        <p:spPr>
          <a:xfrm>
            <a:off x="1928160" y="4006800"/>
            <a:ext cx="5356080" cy="157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We read this as “f of x equals x + 4”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or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“the function of x is x + 4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80" name="TextBox 25"/>
          <p:cNvSpPr/>
          <p:nvPr/>
        </p:nvSpPr>
        <p:spPr>
          <a:xfrm>
            <a:off x="1156320" y="5695920"/>
            <a:ext cx="10684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f(1) =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81" name="TextBox 27"/>
          <p:cNvSpPr/>
          <p:nvPr/>
        </p:nvSpPr>
        <p:spPr>
          <a:xfrm>
            <a:off x="4201200" y="5695920"/>
            <a:ext cx="38671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5 is the value of f at 1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82" name="TextBox 28"/>
          <p:cNvSpPr/>
          <p:nvPr/>
        </p:nvSpPr>
        <p:spPr>
          <a:xfrm>
            <a:off x="1152720" y="6245280"/>
            <a:ext cx="11962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f(a) = 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83" name="TextBox 29"/>
          <p:cNvSpPr/>
          <p:nvPr/>
        </p:nvSpPr>
        <p:spPr>
          <a:xfrm>
            <a:off x="4201200" y="6245280"/>
            <a:ext cx="45594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 + 4  is the value of f at a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84" name="TextBox 10"/>
          <p:cNvSpPr/>
          <p:nvPr/>
        </p:nvSpPr>
        <p:spPr>
          <a:xfrm>
            <a:off x="2088360" y="5695920"/>
            <a:ext cx="13334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1 + 4 = 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85" name="TextBox 11"/>
          <p:cNvSpPr/>
          <p:nvPr/>
        </p:nvSpPr>
        <p:spPr>
          <a:xfrm>
            <a:off x="3241440" y="5695920"/>
            <a:ext cx="5036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5 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86" name="TextBox 12"/>
          <p:cNvSpPr/>
          <p:nvPr/>
        </p:nvSpPr>
        <p:spPr>
          <a:xfrm>
            <a:off x="2112840" y="6245280"/>
            <a:ext cx="10681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a + 4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48" dur="indefinite" restart="never" nodeType="tmRoot">
          <p:childTnLst>
            <p:seq>
              <p:cTn id="249" dur="indefinite" nodeType="mainSeq">
                <p:childTnLst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54" dur="8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55" dur="8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6" dur="8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61" dur="8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62" dur="8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3" dur="8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68" dur="8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69" dur="8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0" dur="8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75" dur="8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76" dur="8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7" dur="8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82" dur="8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83" dur="8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4" dur="8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89" dur="8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90" dur="8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1" dur="8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96" dur="8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97" dur="8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8" dur="8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03" dur="8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04" dur="8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5" dur="8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10" dur="8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11" dur="8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2" dur="8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17" dur="8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18" dur="8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9" dur="8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 Box 3"/>
          <p:cNvSpPr/>
          <p:nvPr/>
        </p:nvSpPr>
        <p:spPr>
          <a:xfrm>
            <a:off x="1104840" y="2006640"/>
            <a:ext cx="7802640" cy="11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For the function    h(x) = 10 – x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2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. 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Calculate h(1) , h(-3) and h(5)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88" name="Text Box 6"/>
          <p:cNvSpPr/>
          <p:nvPr/>
        </p:nvSpPr>
        <p:spPr>
          <a:xfrm>
            <a:off x="4172040" y="3711600"/>
            <a:ext cx="12222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h(1) = 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89" name="TextBox 17"/>
          <p:cNvSpPr/>
          <p:nvPr/>
        </p:nvSpPr>
        <p:spPr>
          <a:xfrm>
            <a:off x="845640" y="1384200"/>
            <a:ext cx="15055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Examples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90" name="Text Box 6"/>
          <p:cNvSpPr/>
          <p:nvPr/>
        </p:nvSpPr>
        <p:spPr>
          <a:xfrm>
            <a:off x="4216320" y="4470480"/>
            <a:ext cx="13334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h(-3) = 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91" name="Text Box 6"/>
          <p:cNvSpPr/>
          <p:nvPr/>
        </p:nvSpPr>
        <p:spPr>
          <a:xfrm>
            <a:off x="4216320" y="5216400"/>
            <a:ext cx="11588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h(5) = 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92" name="Rectangle 21"/>
          <p:cNvSpPr/>
          <p:nvPr/>
        </p:nvSpPr>
        <p:spPr>
          <a:xfrm>
            <a:off x="1023120" y="3711600"/>
            <a:ext cx="28972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h(x) = 10 – x</a:t>
            </a:r>
            <a:r>
              <a:rPr lang="en-GB" sz="28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2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Wingdings"/>
                <a:ea typeface="Wingdings"/>
              </a:rPr>
              <a:t>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93" name="Title 20"/>
          <p:cNvSpPr/>
          <p:nvPr/>
        </p:nvSpPr>
        <p:spPr>
          <a:xfrm>
            <a:off x="762120" y="539640"/>
            <a:ext cx="7543800" cy="85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0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Function Notation</a:t>
            </a:r>
            <a:endParaRPr lang="en-US" sz="4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94" name="Text Box 6"/>
          <p:cNvSpPr/>
          <p:nvPr/>
        </p:nvSpPr>
        <p:spPr>
          <a:xfrm>
            <a:off x="5162400" y="3711600"/>
            <a:ext cx="19544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10 – 1</a:t>
            </a:r>
            <a:r>
              <a:rPr lang="en-GB" sz="28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=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95" name="Text Box 6"/>
          <p:cNvSpPr/>
          <p:nvPr/>
        </p:nvSpPr>
        <p:spPr>
          <a:xfrm>
            <a:off x="6580080" y="3711600"/>
            <a:ext cx="5526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9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96" name="Text Box 6"/>
          <p:cNvSpPr/>
          <p:nvPr/>
        </p:nvSpPr>
        <p:spPr>
          <a:xfrm>
            <a:off x="5283360" y="4470480"/>
            <a:ext cx="21272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10 – (-3)</a:t>
            </a:r>
            <a:r>
              <a:rPr lang="en-GB" sz="28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=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97" name="Text Box 6"/>
          <p:cNvSpPr/>
          <p:nvPr/>
        </p:nvSpPr>
        <p:spPr>
          <a:xfrm>
            <a:off x="7296120" y="4470480"/>
            <a:ext cx="18478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10 – 9 = 1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98" name="Text Box 6"/>
          <p:cNvSpPr/>
          <p:nvPr/>
        </p:nvSpPr>
        <p:spPr>
          <a:xfrm>
            <a:off x="5235480" y="5216400"/>
            <a:ext cx="16542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10 – 5</a:t>
            </a:r>
            <a:r>
              <a:rPr lang="en-GB" sz="28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= 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99" name="Text Box 6"/>
          <p:cNvSpPr/>
          <p:nvPr/>
        </p:nvSpPr>
        <p:spPr>
          <a:xfrm>
            <a:off x="6711840" y="5216400"/>
            <a:ext cx="24321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10 – 25 = -15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20" dur="indefinite" restart="never" nodeType="tmRoot">
          <p:childTnLst>
            <p:seq>
              <p:cTn id="321" dur="indefinite" nodeType="mainSeq">
                <p:childTnLst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26" dur="8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27" dur="8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8" dur="8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33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38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4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48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53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58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63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68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73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3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5148</TotalTime>
  <Application>LibreOffice/26.2.3.2$Linux_X86_64 LibreOffice_project/620$Build-2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2003-07-06T12:17:47Z</dcterms:created>
  <dc:creator>Alan Pithie</dc:creator>
  <dc:description/>
  <dc:language>en-US</dc:language>
  <cp:lastModifiedBy>Mr Lafferty</cp:lastModifiedBy>
  <dcterms:modified xsi:type="dcterms:W3CDTF">2014-10-24T19:23:38Z</dcterms:modified>
  <cp:revision>441</cp:revision>
  <dc:subject/>
  <dc:title>The Laws Of Surds.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lpwstr>1</vt:lpwstr>
  </property>
</Properties>
</file>