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751" r:id="rId2"/>
  </p:sldMasterIdLst>
  <p:notesMasterIdLst>
    <p:notesMasterId r:id="rId15"/>
  </p:notesMasterIdLst>
  <p:sldIdLst>
    <p:sldId id="298" r:id="rId3"/>
    <p:sldId id="268" r:id="rId4"/>
    <p:sldId id="290" r:id="rId5"/>
    <p:sldId id="337" r:id="rId6"/>
    <p:sldId id="289" r:id="rId7"/>
    <p:sldId id="326" r:id="rId8"/>
    <p:sldId id="327" r:id="rId9"/>
    <p:sldId id="332" r:id="rId10"/>
    <p:sldId id="324" r:id="rId11"/>
    <p:sldId id="338" r:id="rId12"/>
    <p:sldId id="325" r:id="rId13"/>
    <p:sldId id="339" r:id="rId14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0808"/>
    <a:srgbClr val="FFFFCC"/>
    <a:srgbClr val="00FFFF"/>
    <a:srgbClr val="3333FF"/>
    <a:srgbClr val="FF0000"/>
    <a:srgbClr val="4D4D4D"/>
    <a:srgbClr val="FFFF00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7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464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2A12A18E-3A9B-5C8F-8B5B-1A2C6F7B380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CD2EC38F-D763-800B-7F04-FD8D1E5AE64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460" name="Rectangle 4">
            <a:extLst>
              <a:ext uri="{FF2B5EF4-FFF2-40B4-BE49-F238E27FC236}">
                <a16:creationId xmlns:a16="http://schemas.microsoft.com/office/drawing/2014/main" id="{2E40667A-8FBE-DA31-07DB-47C155C3AE23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3" name="Rectangle 5">
            <a:extLst>
              <a:ext uri="{FF2B5EF4-FFF2-40B4-BE49-F238E27FC236}">
                <a16:creationId xmlns:a16="http://schemas.microsoft.com/office/drawing/2014/main" id="{2B05AB8A-5B17-FFDE-F862-3FCCC4096AD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2534" name="Rectangle 6">
            <a:extLst>
              <a:ext uri="{FF2B5EF4-FFF2-40B4-BE49-F238E27FC236}">
                <a16:creationId xmlns:a16="http://schemas.microsoft.com/office/drawing/2014/main" id="{BAB35044-0CD3-00F8-324A-D34A2AF6D0F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5" name="Rectangle 7">
            <a:extLst>
              <a:ext uri="{FF2B5EF4-FFF2-40B4-BE49-F238E27FC236}">
                <a16:creationId xmlns:a16="http://schemas.microsoft.com/office/drawing/2014/main" id="{53418848-C274-1D49-740C-70B719E6042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B12EFE78-3A50-4736-98FE-11131B6585BD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BBA73E5F-6F3B-9DDC-035D-92567155A430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BAC68423-29AF-F8BD-FB86-FD7A287F4A6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4" name="Freeform 4">
                <a:extLst>
                  <a:ext uri="{FF2B5EF4-FFF2-40B4-BE49-F238E27FC236}">
                    <a16:creationId xmlns:a16="http://schemas.microsoft.com/office/drawing/2014/main" id="{6F21CD2B-92FE-36D0-9BC0-2C3BE69B6EC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cs typeface="Arial" charset="0"/>
                </a:endParaRPr>
              </a:p>
            </p:txBody>
          </p:sp>
          <p:sp>
            <p:nvSpPr>
              <p:cNvPr id="15" name="Freeform 5">
                <a:extLst>
                  <a:ext uri="{FF2B5EF4-FFF2-40B4-BE49-F238E27FC236}">
                    <a16:creationId xmlns:a16="http://schemas.microsoft.com/office/drawing/2014/main" id="{3877D443-D162-9228-0A1F-8721F1ECC2A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cs typeface="Arial" charset="0"/>
                </a:endParaRPr>
              </a:p>
            </p:txBody>
          </p:sp>
        </p:grp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675292BB-00F5-CEB4-8ACB-0E30C85A9196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dirty="0">
                <a:cs typeface="Arial" charset="0"/>
              </a:endParaRPr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5B78DAA8-A0AA-848B-A2AD-BD293253AD1D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dirty="0">
                <a:cs typeface="Arial" charset="0"/>
              </a:endParaRPr>
            </a:p>
          </p:txBody>
        </p:sp>
        <p:sp>
          <p:nvSpPr>
            <p:cNvPr id="6" name="Freeform 8">
              <a:extLst>
                <a:ext uri="{FF2B5EF4-FFF2-40B4-BE49-F238E27FC236}">
                  <a16:creationId xmlns:a16="http://schemas.microsoft.com/office/drawing/2014/main" id="{DAA64A82-EB86-D754-185F-F5327EE68313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dirty="0">
                <a:cs typeface="Arial" charset="0"/>
              </a:endParaRPr>
            </a:p>
          </p:txBody>
        </p:sp>
        <p:grpSp>
          <p:nvGrpSpPr>
            <p:cNvPr id="7" name="Group 9">
              <a:extLst>
                <a:ext uri="{FF2B5EF4-FFF2-40B4-BE49-F238E27FC236}">
                  <a16:creationId xmlns:a16="http://schemas.microsoft.com/office/drawing/2014/main" id="{7072F2EC-E2DB-6CEA-B461-68D20EEAB02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8" name="Freeform 10">
                <a:extLst>
                  <a:ext uri="{FF2B5EF4-FFF2-40B4-BE49-F238E27FC236}">
                    <a16:creationId xmlns:a16="http://schemas.microsoft.com/office/drawing/2014/main" id="{E4D1268E-8F1F-F0A4-D378-2C6988580A4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cs typeface="Arial" charset="0"/>
                </a:endParaRPr>
              </a:p>
            </p:txBody>
          </p:sp>
          <p:sp>
            <p:nvSpPr>
              <p:cNvPr id="9" name="Freeform 11">
                <a:extLst>
                  <a:ext uri="{FF2B5EF4-FFF2-40B4-BE49-F238E27FC236}">
                    <a16:creationId xmlns:a16="http://schemas.microsoft.com/office/drawing/2014/main" id="{7CDCBB79-B62A-25D2-75C8-6B812DF3703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cs typeface="Arial" charset="0"/>
                </a:endParaRPr>
              </a:p>
            </p:txBody>
          </p:sp>
          <p:sp>
            <p:nvSpPr>
              <p:cNvPr id="10" name="Freeform 12">
                <a:extLst>
                  <a:ext uri="{FF2B5EF4-FFF2-40B4-BE49-F238E27FC236}">
                    <a16:creationId xmlns:a16="http://schemas.microsoft.com/office/drawing/2014/main" id="{813D4C3D-3BBA-13ED-2CBF-410FA48745E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cs typeface="Arial" charset="0"/>
                </a:endParaRPr>
              </a:p>
            </p:txBody>
          </p:sp>
          <p:sp>
            <p:nvSpPr>
              <p:cNvPr id="11" name="Freeform 13">
                <a:extLst>
                  <a:ext uri="{FF2B5EF4-FFF2-40B4-BE49-F238E27FC236}">
                    <a16:creationId xmlns:a16="http://schemas.microsoft.com/office/drawing/2014/main" id="{401B08B1-5D15-2298-8E58-095A9FBB806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cs typeface="Arial" charset="0"/>
                </a:endParaRPr>
              </a:p>
            </p:txBody>
          </p:sp>
          <p:sp>
            <p:nvSpPr>
              <p:cNvPr id="12" name="Freeform 14">
                <a:extLst>
                  <a:ext uri="{FF2B5EF4-FFF2-40B4-BE49-F238E27FC236}">
                    <a16:creationId xmlns:a16="http://schemas.microsoft.com/office/drawing/2014/main" id="{30D400C4-7471-B193-341F-6C939F5C48E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cs typeface="Arial" charset="0"/>
                </a:endParaRPr>
              </a:p>
            </p:txBody>
          </p:sp>
          <p:sp>
            <p:nvSpPr>
              <p:cNvPr id="13" name="Freeform 15">
                <a:extLst>
                  <a:ext uri="{FF2B5EF4-FFF2-40B4-BE49-F238E27FC236}">
                    <a16:creationId xmlns:a16="http://schemas.microsoft.com/office/drawing/2014/main" id="{8EF537E8-EC1E-7DAA-C96B-5F926DF5536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cs typeface="Arial" charset="0"/>
                </a:endParaRPr>
              </a:p>
            </p:txBody>
          </p:sp>
        </p:grp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D4EA87D6-8039-BFF4-13D0-EC5DDA11451F}"/>
              </a:ext>
            </a:extLst>
          </p:cNvPr>
          <p:cNvSpPr txBox="1"/>
          <p:nvPr userDrawn="1"/>
        </p:nvSpPr>
        <p:spPr>
          <a:xfrm>
            <a:off x="90488" y="1468438"/>
            <a:ext cx="790575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cs typeface="Arial" charset="0"/>
              </a:rPr>
              <a:t>N4 LS</a:t>
            </a:r>
          </a:p>
        </p:txBody>
      </p:sp>
      <p:sp>
        <p:nvSpPr>
          <p:cNvPr id="17" name="Rectangle 18">
            <a:extLst>
              <a:ext uri="{FF2B5EF4-FFF2-40B4-BE49-F238E27FC236}">
                <a16:creationId xmlns:a16="http://schemas.microsoft.com/office/drawing/2014/main" id="{B470B9E4-59C6-8B57-DD9F-4193BA1A89CD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0579F-3C82-49FD-8A88-B563B4400970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18" name="Rectangle 19">
            <a:extLst>
              <a:ext uri="{FF2B5EF4-FFF2-40B4-BE49-F238E27FC236}">
                <a16:creationId xmlns:a16="http://schemas.microsoft.com/office/drawing/2014/main" id="{99EF3B41-EAAE-847A-4165-DB2B726151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9" name="Rectangle 20">
            <a:extLst>
              <a:ext uri="{FF2B5EF4-FFF2-40B4-BE49-F238E27FC236}">
                <a16:creationId xmlns:a16="http://schemas.microsoft.com/office/drawing/2014/main" id="{E384A352-11C8-6505-E7F2-B44162E57E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0DD2C1CD-FA6A-440D-A83E-2217F46470A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00362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7421D8A2-FC62-9BBB-0404-2B400C13624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3D1C1D-CB1C-49CA-953D-6FAE189CF833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602336D6-3F8F-D9A3-4AF1-CFD7F06EDC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435A64B2-45CD-AFD2-8234-B3A899E4FE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EA57E4-AC1A-4108-9ADC-22A8FFCE56C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89303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4B703ACE-38DE-4350-565B-07EECCF425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24ED0C-424B-4D16-94FE-459D1D5E6A8F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A659329B-512F-1DB0-A815-2305E872AE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411EDF06-65AB-BD83-C037-12680FEA46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5A72EB-B3E8-4A62-ADA8-46454D0394F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273158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BE7E415-D7E4-2136-EE0E-815EE4019B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398D98A-99A1-27D3-55EF-ABFC2B19EC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4546937-C266-E32B-F36A-5CC9920E72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92C2BA-3CCC-4532-BF3B-82070F63A72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849715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ED4987-44D0-426B-FC03-2C7C46820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790AF7-598A-4ABE-B3C4-097FA891CE0C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DBD6EC-A6DE-22CF-753E-346ECB324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7D082D-6916-BCC1-A598-BE95AD541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B4CC63-28FB-414A-BCE6-BB80C82D008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88125689"/>
      </p:ext>
    </p:extLst>
  </p:cSld>
  <p:clrMapOvr>
    <a:masterClrMapping/>
  </p:clrMapOvr>
  <p:hf sldNum="0" hd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1F678A-6DA3-5027-9785-50DDB9FF3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EE3DB-8A80-4D6E-A5A6-894C9BB762D7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8EC0E5-8F01-0F34-2106-1828E5B27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5291D9-5B67-7DA8-6852-2A37F30C4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43B89E-F0A5-4FD5-AA2D-C1BD9BB2E29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072925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413C0D-BA9D-603E-58BD-40042F899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37340F-407F-4477-B1BA-80A0A742FD7F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61D42A-1CA0-7E66-A681-5F9235199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12A73C-17F4-D803-B5DC-4F03BBD6A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E89FB1-43C3-4CF0-8A9F-4C026E91BC7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588850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325EB04-29FC-B2BD-9025-3689BD02E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5FB90-F11F-42D5-9887-6DD6B2EC1C92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066521B-9A63-7E85-6D3C-EFF4729EB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6D01952-61FB-E8AC-897F-1D230E0AB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55BE8C-A2B6-4391-9D6E-6F77D743925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116001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4B6B589-E422-BCF6-9EE0-E0E0CB8D4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3C6CCF-F387-40CB-95B9-8DC01C4B2DA8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8568B3C-6DF5-CC95-4B73-6CB284FF1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801EBFA-8BC1-E23E-5EB1-2CFD3A27A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B316F8-23DF-452A-B781-23DEEE6DC2F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474958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AB6C5A1D-61D1-A98E-D27B-C2D0ECE12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345E2C-665B-4D13-9BC6-78167224938D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F012B03-50C5-6EAE-2542-8D41C6BDD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C9BB9BC-8750-9E81-6947-5ADEC4558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D43929-8D0D-49FC-90C0-35ADCEC6B7B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147341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B382E3D-395D-6700-C514-503D398B6473}"/>
              </a:ext>
            </a:extLst>
          </p:cNvPr>
          <p:cNvSpPr txBox="1"/>
          <p:nvPr userDrawn="1"/>
        </p:nvSpPr>
        <p:spPr>
          <a:xfrm>
            <a:off x="261938" y="1449388"/>
            <a:ext cx="485775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dirty="0">
                <a:solidFill>
                  <a:srgbClr val="FFFF00"/>
                </a:solidFill>
                <a:cs typeface="Arial" charset="0"/>
              </a:rPr>
              <a:t>S4</a:t>
            </a:r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7A512414-E7E5-1AB5-3A09-176D4CA88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392BF-CC65-458E-85E7-408875EF041E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6CFCB4E6-7709-73AB-8B4B-53B364367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079D10B4-A908-6EF3-8B8F-E8943C1D0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1A818C-D920-4146-B182-7767737ABA8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58408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C6F888FF-AD95-95AE-8999-FDEE428D13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EAEB34-BDC2-4BA9-A15A-A71AC621F488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36A043D8-B2F0-444E-021A-8BA0CCB1D2C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8A59333A-4AC3-E929-EC25-2491C46FEC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A3A767-A1C1-471B-909F-9B9665E4309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895040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8516099-B4BF-333A-B098-120E40DCF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5DCF1C-9303-4E68-BCEB-0103E3A3FE62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B6834C5-E80F-C742-B961-AD5E1B722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4C6122E-76B1-20D1-ACFF-777FB02E4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5E4A4D-6D54-4B72-AF48-5F2D7B1A527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876651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2E5740F-D629-503A-E474-2F647386B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D43DBB-3D40-4776-A38A-5E2B799F5620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A3DE6DC-789F-5A7B-6D3F-4A43F96FA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CBDF8E0-20B6-36EA-6C0A-3CFC109B3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10DC8F-ECAD-4CCB-B886-8D66F64C4FC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04233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FD1417-14A3-91DD-AB96-7E700E3DA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FA8EC-8271-499E-9087-A679630C098C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5CF75A-33F2-B2AC-3434-78AC11617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181BB5-8F47-D6E7-2BE0-E02166300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A8C084-DACE-4DDA-B856-6DF9968721B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879507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2DFE1A-E494-51E8-9608-66142B58D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0622CF-39FB-4718-B458-884639EBD1CA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B54132-2C45-CFD1-B19B-911E5FCDA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88A9DA-EFBB-BB8A-29F5-CC3E941CC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B36307-FC94-48C1-A96B-EB6BA91C207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16830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6CF504E8-8521-1401-D868-34DF1BCC55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A64F0E-E32A-4E6C-AE88-44B424C231CF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8733D7D8-FBE1-1929-BDFA-DE22220747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71E7F9B9-0A8C-56D4-901F-3A25751EAD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8587C1-312C-4936-8978-3DBEF2EC20E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46855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B06F7C2F-B730-70B7-DF38-CA58451AB0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049104-B9BC-4512-B51A-1816185280A3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DE77725D-B4AA-43BD-0DF7-1827C6CF13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00698860-21AB-196B-BCA5-036D88E5FDA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279CD3-A2A1-4AC4-A308-56486047520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58186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id="{9D64A9CD-BA73-6DD3-25A0-653D28A1A3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282495-D026-4E29-8969-815916775FAC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8" name="Rectangle 18">
            <a:extLst>
              <a:ext uri="{FF2B5EF4-FFF2-40B4-BE49-F238E27FC236}">
                <a16:creationId xmlns:a16="http://schemas.microsoft.com/office/drawing/2014/main" id="{1A59883B-E0D6-9EB7-A0F7-3554B24E4C8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DE15282A-7771-86D1-C8D8-E7F063B080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314512-6913-4BE4-8F41-3C110BE8C86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76118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DF65F76B-33DE-559E-99EF-238E70E738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C8C60-3128-4E5C-A8FB-116B239C8534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8D85F44A-395D-2C00-61C3-0486E4F088A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70B6AA7B-2CDB-1EFD-9B26-5176D8D655B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C4CD47-6859-40DC-91EC-75EB7288AA3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93289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5EE7D32-111F-1A45-3436-08278DD12333}"/>
              </a:ext>
            </a:extLst>
          </p:cNvPr>
          <p:cNvSpPr txBox="1"/>
          <p:nvPr userDrawn="1"/>
        </p:nvSpPr>
        <p:spPr>
          <a:xfrm>
            <a:off x="261938" y="1449388"/>
            <a:ext cx="485775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dirty="0">
                <a:solidFill>
                  <a:srgbClr val="FFFF00"/>
                </a:solidFill>
                <a:cs typeface="Arial" charset="0"/>
              </a:rPr>
              <a:t>S4</a:t>
            </a:r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416224E7-8888-E96A-12B9-2138438F5F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A2F373-91FB-4E93-933C-E464A0DF587F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CF64C129-0DFE-E229-C164-471DB09615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5A732B8B-8738-1475-8BBC-B6CF0211F3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72AFBD-5C63-421C-A2FA-8959BA6E186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69557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58BB14AD-FC90-61DF-144A-34139C7236C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488888-3FF9-459A-A7CC-F6E24A7CA4D2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5E855318-A38D-A59B-5009-6107488FC4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26F8CAE9-A5ED-FE1B-CEA1-71589BBBFD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5F0938-7E1D-43D8-84CA-3D7D1DF602D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86254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E6BA5C9F-3C5E-2EEF-3CDA-372DCF97829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BC79B9-1A03-4361-A3E4-1F070A1BEFAB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FD91969D-A43E-936D-1C17-6010C848E9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627148EA-0AA1-A764-FF1F-261B4C4AAE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D905B2-2923-4CC7-89BF-A02AFD5376F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02321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2E9392EE-5F0E-3CE1-4154-1FC4DB0CDC22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8435" name="Freeform 3">
              <a:extLst>
                <a:ext uri="{FF2B5EF4-FFF2-40B4-BE49-F238E27FC236}">
                  <a16:creationId xmlns:a16="http://schemas.microsoft.com/office/drawing/2014/main" id="{01C5EF9F-6FB1-79B3-F37D-A09E09D3E0D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dirty="0">
                <a:cs typeface="Arial" charset="0"/>
              </a:endParaRPr>
            </a:p>
          </p:txBody>
        </p:sp>
        <p:sp>
          <p:nvSpPr>
            <p:cNvPr id="18436" name="Freeform 4">
              <a:extLst>
                <a:ext uri="{FF2B5EF4-FFF2-40B4-BE49-F238E27FC236}">
                  <a16:creationId xmlns:a16="http://schemas.microsoft.com/office/drawing/2014/main" id="{356AC13F-5BA8-8DD2-D5CD-90201DDB8B5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dirty="0">
                <a:cs typeface="Arial" charset="0"/>
              </a:endParaRPr>
            </a:p>
          </p:txBody>
        </p:sp>
        <p:grpSp>
          <p:nvGrpSpPr>
            <p:cNvPr id="1034" name="Group 5">
              <a:extLst>
                <a:ext uri="{FF2B5EF4-FFF2-40B4-BE49-F238E27FC236}">
                  <a16:creationId xmlns:a16="http://schemas.microsoft.com/office/drawing/2014/main" id="{0BC39BDE-1007-E642-9544-662637B01D32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8438" name="Freeform 6">
                <a:extLst>
                  <a:ext uri="{FF2B5EF4-FFF2-40B4-BE49-F238E27FC236}">
                    <a16:creationId xmlns:a16="http://schemas.microsoft.com/office/drawing/2014/main" id="{6EF0E705-DF5E-35EE-0EC0-32E0DB5AAE0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cs typeface="Arial" charset="0"/>
                </a:endParaRPr>
              </a:p>
            </p:txBody>
          </p:sp>
          <p:sp>
            <p:nvSpPr>
              <p:cNvPr id="18439" name="Freeform 7">
                <a:extLst>
                  <a:ext uri="{FF2B5EF4-FFF2-40B4-BE49-F238E27FC236}">
                    <a16:creationId xmlns:a16="http://schemas.microsoft.com/office/drawing/2014/main" id="{1948D38D-7791-4335-978C-DE91218B9B1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cs typeface="Arial" charset="0"/>
                </a:endParaRPr>
              </a:p>
            </p:txBody>
          </p:sp>
          <p:sp>
            <p:nvSpPr>
              <p:cNvPr id="18440" name="Freeform 8">
                <a:extLst>
                  <a:ext uri="{FF2B5EF4-FFF2-40B4-BE49-F238E27FC236}">
                    <a16:creationId xmlns:a16="http://schemas.microsoft.com/office/drawing/2014/main" id="{9DE46581-B2E6-5C31-DF02-29FF1A695FC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cs typeface="Arial" charset="0"/>
                </a:endParaRPr>
              </a:p>
            </p:txBody>
          </p:sp>
          <p:sp>
            <p:nvSpPr>
              <p:cNvPr id="18441" name="Freeform 9">
                <a:extLst>
                  <a:ext uri="{FF2B5EF4-FFF2-40B4-BE49-F238E27FC236}">
                    <a16:creationId xmlns:a16="http://schemas.microsoft.com/office/drawing/2014/main" id="{967F4911-629A-7F3E-9118-DA4EB72AE44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cs typeface="Arial" charset="0"/>
                </a:endParaRPr>
              </a:p>
            </p:txBody>
          </p:sp>
          <p:sp>
            <p:nvSpPr>
              <p:cNvPr id="18442" name="Freeform 10">
                <a:extLst>
                  <a:ext uri="{FF2B5EF4-FFF2-40B4-BE49-F238E27FC236}">
                    <a16:creationId xmlns:a16="http://schemas.microsoft.com/office/drawing/2014/main" id="{7F084CAE-2400-FD49-7DAF-3706202C18D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cs typeface="Arial" charset="0"/>
                </a:endParaRPr>
              </a:p>
            </p:txBody>
          </p:sp>
          <p:sp>
            <p:nvSpPr>
              <p:cNvPr id="18443" name="Freeform 11">
                <a:extLst>
                  <a:ext uri="{FF2B5EF4-FFF2-40B4-BE49-F238E27FC236}">
                    <a16:creationId xmlns:a16="http://schemas.microsoft.com/office/drawing/2014/main" id="{4B39ECC9-BAB0-CA32-DACE-254C2884B0F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cs typeface="Arial" charset="0"/>
                </a:endParaRPr>
              </a:p>
            </p:txBody>
          </p:sp>
          <p:sp>
            <p:nvSpPr>
              <p:cNvPr id="18444" name="Freeform 12">
                <a:extLst>
                  <a:ext uri="{FF2B5EF4-FFF2-40B4-BE49-F238E27FC236}">
                    <a16:creationId xmlns:a16="http://schemas.microsoft.com/office/drawing/2014/main" id="{36C6BA34-A0B9-334C-18FE-690076503E2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cs typeface="Arial" charset="0"/>
                </a:endParaRPr>
              </a:p>
            </p:txBody>
          </p:sp>
          <p:sp>
            <p:nvSpPr>
              <p:cNvPr id="18445" name="Freeform 13">
                <a:extLst>
                  <a:ext uri="{FF2B5EF4-FFF2-40B4-BE49-F238E27FC236}">
                    <a16:creationId xmlns:a16="http://schemas.microsoft.com/office/drawing/2014/main" id="{30166320-D814-AFA3-A926-9DC76248BF3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cs typeface="Arial" charset="0"/>
                </a:endParaRPr>
              </a:p>
            </p:txBody>
          </p:sp>
          <p:sp>
            <p:nvSpPr>
              <p:cNvPr id="18446" name="Freeform 14">
                <a:extLst>
                  <a:ext uri="{FF2B5EF4-FFF2-40B4-BE49-F238E27FC236}">
                    <a16:creationId xmlns:a16="http://schemas.microsoft.com/office/drawing/2014/main" id="{D7FDAC71-48A1-1080-B6A8-651266BAEB2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cs typeface="Arial" charset="0"/>
                </a:endParaRPr>
              </a:p>
            </p:txBody>
          </p:sp>
        </p:grpSp>
      </p:grpSp>
      <p:sp>
        <p:nvSpPr>
          <p:cNvPr id="18447" name="Rectangle 15">
            <a:extLst>
              <a:ext uri="{FF2B5EF4-FFF2-40B4-BE49-F238E27FC236}">
                <a16:creationId xmlns:a16="http://schemas.microsoft.com/office/drawing/2014/main" id="{0126A131-CF6B-2065-A39F-C05CB3024F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8448" name="Rectangle 16">
            <a:extLst>
              <a:ext uri="{FF2B5EF4-FFF2-40B4-BE49-F238E27FC236}">
                <a16:creationId xmlns:a16="http://schemas.microsoft.com/office/drawing/2014/main" id="{0182ED12-0807-4E4D-7165-E2F3F19B42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8449" name="Rectangle 17">
            <a:extLst>
              <a:ext uri="{FF2B5EF4-FFF2-40B4-BE49-F238E27FC236}">
                <a16:creationId xmlns:a16="http://schemas.microsoft.com/office/drawing/2014/main" id="{FC632882-6E45-7F7A-D205-9304716B191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fld id="{F7680E92-54E9-4242-88B7-B03988606D73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18450" name="Rectangle 18">
            <a:extLst>
              <a:ext uri="{FF2B5EF4-FFF2-40B4-BE49-F238E27FC236}">
                <a16:creationId xmlns:a16="http://schemas.microsoft.com/office/drawing/2014/main" id="{C87B22DC-FB39-D7DF-00AC-F2C756C4387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8451" name="Rectangle 19">
            <a:extLst>
              <a:ext uri="{FF2B5EF4-FFF2-40B4-BE49-F238E27FC236}">
                <a16:creationId xmlns:a16="http://schemas.microsoft.com/office/drawing/2014/main" id="{21E61AEE-1C8D-23E8-9578-390DD35A998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30A63A5E-EA69-4D5E-9620-F87E798BE5AD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1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814" r:id="rId7"/>
    <p:sldLayoutId id="2147483799" r:id="rId8"/>
    <p:sldLayoutId id="2147483800" r:id="rId9"/>
    <p:sldLayoutId id="2147483801" r:id="rId10"/>
    <p:sldLayoutId id="2147483802" r:id="rId11"/>
    <p:sldLayoutId id="2147483815" r:id="rId12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3ECF2AD3-77A1-29E3-88CE-2144C898E4B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CC0C7572-54E1-008C-9117-297038A765B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86B26B-E0BD-5DF9-D16C-1789D45C57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fld id="{000348BD-0D46-4CC1-8A42-64CC775C1A84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6A2E32-1B8F-2AC7-B9A5-A1B65FC2EF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70312E-0183-F549-6013-8182F604F1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7FC1ECF0-7CE5-4A61-8CD0-461191FAEFCB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16" r:id="rId7"/>
    <p:sldLayoutId id="2147483809" r:id="rId8"/>
    <p:sldLayoutId id="2147483810" r:id="rId9"/>
    <p:sldLayoutId id="2147483811" r:id="rId10"/>
    <p:sldLayoutId id="2147483812" r:id="rId11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2.xml"/><Relationship Id="rId5" Type="http://schemas.openxmlformats.org/officeDocument/2006/relationships/image" Target="../media/image2.png"/><Relationship Id="rId4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8">
            <a:extLst>
              <a:ext uri="{FF2B5EF4-FFF2-40B4-BE49-F238E27FC236}">
                <a16:creationId xmlns:a16="http://schemas.microsoft.com/office/drawing/2014/main" id="{DF6C6EEC-AB09-AE05-F202-2200ABF335EB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B9CC174-4A60-425C-8812-A588529EC6D1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21" name="Rectangle 19">
            <a:extLst>
              <a:ext uri="{FF2B5EF4-FFF2-40B4-BE49-F238E27FC236}">
                <a16:creationId xmlns:a16="http://schemas.microsoft.com/office/drawing/2014/main" id="{F10AB9F9-C554-037F-D7F2-BC1A2691D9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Created by Mr. Lafferty Maths Dept.</a:t>
            </a:r>
          </a:p>
        </p:txBody>
      </p:sp>
      <p:sp>
        <p:nvSpPr>
          <p:cNvPr id="7172" name="Text Box 4">
            <a:extLst>
              <a:ext uri="{FF2B5EF4-FFF2-40B4-BE49-F238E27FC236}">
                <a16:creationId xmlns:a16="http://schemas.microsoft.com/office/drawing/2014/main" id="{1C373CC1-8FC2-4CA7-6A3E-87BA61C4E7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6438" y="2820988"/>
            <a:ext cx="2108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 b="1">
                <a:solidFill>
                  <a:srgbClr val="F9F911"/>
                </a:solidFill>
              </a:rPr>
              <a:t>Tolerance</a:t>
            </a:r>
          </a:p>
        </p:txBody>
      </p:sp>
      <p:sp>
        <p:nvSpPr>
          <p:cNvPr id="7173" name="Text Box 5">
            <a:extLst>
              <a:ext uri="{FF2B5EF4-FFF2-40B4-BE49-F238E27FC236}">
                <a16:creationId xmlns:a16="http://schemas.microsoft.com/office/drawing/2014/main" id="{D13541CE-263E-2494-280E-1804817005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6438" y="3897313"/>
            <a:ext cx="39973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 b="1">
                <a:solidFill>
                  <a:srgbClr val="F9F911"/>
                </a:solidFill>
              </a:rPr>
              <a:t>Tolerance Notation</a:t>
            </a:r>
          </a:p>
        </p:txBody>
      </p:sp>
      <p:sp>
        <p:nvSpPr>
          <p:cNvPr id="7174" name="AutoShape 6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C08DAF28-5493-3BB1-0B59-70CDBE221D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70150" y="2911475"/>
            <a:ext cx="506413" cy="425450"/>
          </a:xfrm>
          <a:prstGeom prst="actionButtonForwardNext">
            <a:avLst/>
          </a:prstGeom>
          <a:solidFill>
            <a:srgbClr val="FF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3200"/>
          </a:p>
        </p:txBody>
      </p:sp>
      <p:sp>
        <p:nvSpPr>
          <p:cNvPr id="7175" name="AutoShape 7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80564E55-0AFC-BE56-451B-7F10EB2340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70150" y="3987800"/>
            <a:ext cx="506413" cy="425450"/>
          </a:xfrm>
          <a:prstGeom prst="actionButtonForwardNex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3200"/>
          </a:p>
        </p:txBody>
      </p:sp>
      <p:pic>
        <p:nvPicPr>
          <p:cNvPr id="7176" name="Picture 9" descr="scottishflag">
            <a:extLst>
              <a:ext uri="{FF2B5EF4-FFF2-40B4-BE49-F238E27FC236}">
                <a16:creationId xmlns:a16="http://schemas.microsoft.com/office/drawing/2014/main" id="{E059545B-E914-D57E-86D0-971DA98F796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7" name="Text Box 10">
            <a:extLst>
              <a:ext uri="{FF2B5EF4-FFF2-40B4-BE49-F238E27FC236}">
                <a16:creationId xmlns:a16="http://schemas.microsoft.com/office/drawing/2014/main" id="{7FCE20E4-3E0B-3BCD-43A4-AF72A48CD2C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7178" name="Picture 11" descr="Office Objects 0572">
            <a:extLst>
              <a:ext uri="{FF2B5EF4-FFF2-40B4-BE49-F238E27FC236}">
                <a16:creationId xmlns:a16="http://schemas.microsoft.com/office/drawing/2014/main" id="{DE1D89F0-1E7D-5A51-2334-CB39C9C67E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Rectangle 9">
            <a:extLst>
              <a:ext uri="{FF2B5EF4-FFF2-40B4-BE49-F238E27FC236}">
                <a16:creationId xmlns:a16="http://schemas.microsoft.com/office/drawing/2014/main" id="{DFE55413-7259-D585-D01E-6CF60FEBC1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665163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Tolerance</a:t>
            </a:r>
          </a:p>
        </p:txBody>
      </p:sp>
      <p:sp>
        <p:nvSpPr>
          <p:cNvPr id="7180" name="Text Box 5">
            <a:extLst>
              <a:ext uri="{FF2B5EF4-FFF2-40B4-BE49-F238E27FC236}">
                <a16:creationId xmlns:a16="http://schemas.microsoft.com/office/drawing/2014/main" id="{38DC6598-E999-6223-397E-735B6C0BAE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6438" y="5062538"/>
            <a:ext cx="44910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 b="1">
                <a:solidFill>
                  <a:srgbClr val="F9F911"/>
                </a:solidFill>
              </a:rPr>
              <a:t>Exam Type Questions</a:t>
            </a:r>
          </a:p>
        </p:txBody>
      </p:sp>
      <p:sp>
        <p:nvSpPr>
          <p:cNvPr id="7181" name="AutoShape 7">
            <a:hlinkClick r:id="rId6" action="ppaction://hlinksldjump" highlightClick="1"/>
            <a:extLst>
              <a:ext uri="{FF2B5EF4-FFF2-40B4-BE49-F238E27FC236}">
                <a16:creationId xmlns:a16="http://schemas.microsoft.com/office/drawing/2014/main" id="{50E5424D-9610-8993-1775-0B08E217C3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70150" y="5153025"/>
            <a:ext cx="506413" cy="425450"/>
          </a:xfrm>
          <a:prstGeom prst="actionButtonForwardNex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32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Date Placeholder 1">
            <a:extLst>
              <a:ext uri="{FF2B5EF4-FFF2-40B4-BE49-F238E27FC236}">
                <a16:creationId xmlns:a16="http://schemas.microsoft.com/office/drawing/2014/main" id="{C5DA8925-AB73-4752-8D40-963052061B3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xfrm>
            <a:off x="1066800" y="6530975"/>
            <a:ext cx="1905000" cy="268288"/>
          </a:xfrm>
        </p:spPr>
        <p:txBody>
          <a:bodyPr/>
          <a:lstStyle/>
          <a:p>
            <a:pPr>
              <a:defRPr/>
            </a:pPr>
            <a:fld id="{3AC3EFFE-63D2-43AE-BF85-FA73B61E5B0F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21" name="Footer Placeholder 2">
            <a:extLst>
              <a:ext uri="{FF2B5EF4-FFF2-40B4-BE49-F238E27FC236}">
                <a16:creationId xmlns:a16="http://schemas.microsoft.com/office/drawing/2014/main" id="{6263C99E-D37D-64AF-8D7E-2E062914D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29000" y="6530975"/>
            <a:ext cx="2895600" cy="268288"/>
          </a:xfrm>
        </p:spPr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6388" name="Picture 2" descr="scottishflag">
            <a:extLst>
              <a:ext uri="{FF2B5EF4-FFF2-40B4-BE49-F238E27FC236}">
                <a16:creationId xmlns:a16="http://schemas.microsoft.com/office/drawing/2014/main" id="{1C27A989-8034-594A-2633-7ABDABD96AF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9" name="Text Box 3">
            <a:extLst>
              <a:ext uri="{FF2B5EF4-FFF2-40B4-BE49-F238E27FC236}">
                <a16:creationId xmlns:a16="http://schemas.microsoft.com/office/drawing/2014/main" id="{37B52AD6-0CA6-E3B8-9240-B7040502C50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6390" name="Text Box 25">
            <a:extLst>
              <a:ext uri="{FF2B5EF4-FFF2-40B4-BE49-F238E27FC236}">
                <a16:creationId xmlns:a16="http://schemas.microsoft.com/office/drawing/2014/main" id="{C06719AC-226D-3246-A005-0B0DA87244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>
              <a:latin typeface="Tahoma" panose="020B0604030504040204" pitchFamily="34" charset="0"/>
            </a:endParaRPr>
          </a:p>
        </p:txBody>
      </p:sp>
      <p:pic>
        <p:nvPicPr>
          <p:cNvPr id="16391" name="Picture 38" descr="Office Objects 0572">
            <a:extLst>
              <a:ext uri="{FF2B5EF4-FFF2-40B4-BE49-F238E27FC236}">
                <a16:creationId xmlns:a16="http://schemas.microsoft.com/office/drawing/2014/main" id="{0DA48B22-567A-1CA4-4094-AD850CD25A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2" name="Text Box 47">
            <a:extLst>
              <a:ext uri="{FF2B5EF4-FFF2-40B4-BE49-F238E27FC236}">
                <a16:creationId xmlns:a16="http://schemas.microsoft.com/office/drawing/2014/main" id="{C95DF762-E949-8E12-0639-6A7D651A59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465388"/>
            <a:ext cx="8305800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>
                <a:solidFill>
                  <a:srgbClr val="FFFF00"/>
                </a:solidFill>
              </a:rPr>
              <a:t>Example</a:t>
            </a:r>
            <a:r>
              <a:rPr lang="en-GB" altLang="en-US">
                <a:solidFill>
                  <a:srgbClr val="FFFF00"/>
                </a:solidFill>
              </a:rPr>
              <a:t> : For safety reasons an acceptable rivet joint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                for an aeroplane joint must be between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                19.9mm and 20.1mm in diameter.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	      Write the tolerance level in standard notation.</a:t>
            </a:r>
            <a:endParaRPr lang="en-GB" altLang="en-US" u="sng">
              <a:solidFill>
                <a:srgbClr val="FFFF00"/>
              </a:solidFill>
            </a:endParaRPr>
          </a:p>
        </p:txBody>
      </p:sp>
      <p:sp>
        <p:nvSpPr>
          <p:cNvPr id="107572" name="Text Box 52">
            <a:extLst>
              <a:ext uri="{FF2B5EF4-FFF2-40B4-BE49-F238E27FC236}">
                <a16:creationId xmlns:a16="http://schemas.microsoft.com/office/drawing/2014/main" id="{B515A198-C7C1-FA25-879D-540F07FB6A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4900" y="4268788"/>
            <a:ext cx="3911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Calculate the middle value</a:t>
            </a:r>
          </a:p>
        </p:txBody>
      </p:sp>
      <p:sp>
        <p:nvSpPr>
          <p:cNvPr id="107574" name="Text Box 54">
            <a:extLst>
              <a:ext uri="{FF2B5EF4-FFF2-40B4-BE49-F238E27FC236}">
                <a16:creationId xmlns:a16="http://schemas.microsoft.com/office/drawing/2014/main" id="{B94C78F8-1C4F-3156-717B-39A49A54C0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9463" y="5503863"/>
            <a:ext cx="4349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2</a:t>
            </a:r>
          </a:p>
        </p:txBody>
      </p:sp>
      <p:sp>
        <p:nvSpPr>
          <p:cNvPr id="107576" name="Text Box 56">
            <a:extLst>
              <a:ext uri="{FF2B5EF4-FFF2-40B4-BE49-F238E27FC236}">
                <a16:creationId xmlns:a16="http://schemas.microsoft.com/office/drawing/2014/main" id="{7B464824-B652-01C6-3571-AFCDE7E1E8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4588" y="4983163"/>
            <a:ext cx="22034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19.9 + 20.1</a:t>
            </a:r>
          </a:p>
        </p:txBody>
      </p:sp>
      <p:sp>
        <p:nvSpPr>
          <p:cNvPr id="22" name="Rectangle 8">
            <a:extLst>
              <a:ext uri="{FF2B5EF4-FFF2-40B4-BE49-F238E27FC236}">
                <a16:creationId xmlns:a16="http://schemas.microsoft.com/office/drawing/2014/main" id="{2A4B724D-0668-8781-3B38-70A0009038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Tolerance</a:t>
            </a:r>
          </a:p>
        </p:txBody>
      </p:sp>
      <p:sp>
        <p:nvSpPr>
          <p:cNvPr id="16397" name="Text Box 10">
            <a:extLst>
              <a:ext uri="{FF2B5EF4-FFF2-40B4-BE49-F238E27FC236}">
                <a16:creationId xmlns:a16="http://schemas.microsoft.com/office/drawing/2014/main" id="{2822686D-30D0-96E7-E33F-1EDFE69263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263" y="1384300"/>
            <a:ext cx="29575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Tolerance Notation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59ED1D1C-6741-DE48-DA7B-334A381B31D8}"/>
              </a:ext>
            </a:extLst>
          </p:cNvPr>
          <p:cNvCxnSpPr/>
          <p:nvPr/>
        </p:nvCxnSpPr>
        <p:spPr>
          <a:xfrm>
            <a:off x="2540000" y="5518150"/>
            <a:ext cx="1954213" cy="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 Box 54">
            <a:extLst>
              <a:ext uri="{FF2B5EF4-FFF2-40B4-BE49-F238E27FC236}">
                <a16:creationId xmlns:a16="http://schemas.microsoft.com/office/drawing/2014/main" id="{313F46B4-1E5D-CD81-6E1C-8E25A2557C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37075" y="5218113"/>
            <a:ext cx="10175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= 20</a:t>
            </a:r>
          </a:p>
        </p:txBody>
      </p:sp>
      <p:sp>
        <p:nvSpPr>
          <p:cNvPr id="28" name="Cloud 27">
            <a:extLst>
              <a:ext uri="{FF2B5EF4-FFF2-40B4-BE49-F238E27FC236}">
                <a16:creationId xmlns:a16="http://schemas.microsoft.com/office/drawing/2014/main" id="{372CBAB0-103E-50BD-034C-BB3DAE57FEEA}"/>
              </a:ext>
            </a:extLst>
          </p:cNvPr>
          <p:cNvSpPr/>
          <p:nvPr/>
        </p:nvSpPr>
        <p:spPr>
          <a:xfrm>
            <a:off x="5603875" y="4556125"/>
            <a:ext cx="3063875" cy="2151063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Tolerance is written as</a:t>
            </a:r>
          </a:p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(20±0.1)mm</a:t>
            </a:r>
          </a:p>
        </p:txBody>
      </p:sp>
      <p:pic>
        <p:nvPicPr>
          <p:cNvPr id="18" name="Picture 17" descr="rivet_joints.jpg">
            <a:extLst>
              <a:ext uri="{FF2B5EF4-FFF2-40B4-BE49-F238E27FC236}">
                <a16:creationId xmlns:a16="http://schemas.microsoft.com/office/drawing/2014/main" id="{FD064AEC-A4BF-1C0A-4CB7-EACC387F027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738" y="101600"/>
            <a:ext cx="3097212" cy="2182813"/>
          </a:xfrm>
          <a:prstGeom prst="rect">
            <a:avLst/>
          </a:prstGeom>
          <a:ln w="38100">
            <a:solidFill>
              <a:schemeClr val="tx1">
                <a:lumMod val="50000"/>
              </a:schemeClr>
            </a:solidFill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75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75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75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075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075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075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075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075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075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72" grpId="0"/>
      <p:bldP spid="107574" grpId="0"/>
      <p:bldP spid="107576" grpId="0"/>
      <p:bldP spid="27" grpId="0"/>
      <p:bldP spid="28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F143652F-1117-A65E-3E54-54BC2852DCF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0F59FB7-EA54-4FF8-8A3C-B34A0F861D0D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E7A74EB3-330A-830D-EDC1-2BF24DAEE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7412" name="Rectangle 2">
            <a:extLst>
              <a:ext uri="{FF2B5EF4-FFF2-40B4-BE49-F238E27FC236}">
                <a16:creationId xmlns:a16="http://schemas.microsoft.com/office/drawing/2014/main" id="{472472B5-72A6-6A0A-F707-4AEB0A603B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413" name="Text Box 3">
            <a:extLst>
              <a:ext uri="{FF2B5EF4-FFF2-40B4-BE49-F238E27FC236}">
                <a16:creationId xmlns:a16="http://schemas.microsoft.com/office/drawing/2014/main" id="{DF7506B0-BB1E-AE24-FB67-C5185C8A8B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</a:t>
            </a:r>
          </a:p>
          <a:p>
            <a:pPr algn="ctr" eaLnBrk="1" hangingPunct="1"/>
            <a:r>
              <a:rPr lang="en-GB" altLang="en-US" sz="4000"/>
              <a:t>TJ N4 Lifeskills</a:t>
            </a:r>
          </a:p>
          <a:p>
            <a:pPr algn="ctr" eaLnBrk="1" hangingPunct="1"/>
            <a:r>
              <a:rPr lang="en-GB" altLang="en-US" sz="4000"/>
              <a:t>Exercise 2</a:t>
            </a:r>
          </a:p>
          <a:p>
            <a:pPr algn="ctr" eaLnBrk="1" hangingPunct="1"/>
            <a:r>
              <a:rPr lang="en-GB" altLang="en-US" sz="4000"/>
              <a:t>Ch24 (page 193)</a:t>
            </a:r>
          </a:p>
        </p:txBody>
      </p:sp>
      <p:pic>
        <p:nvPicPr>
          <p:cNvPr id="17414" name="Picture 4" descr="ag00463_">
            <a:extLst>
              <a:ext uri="{FF2B5EF4-FFF2-40B4-BE49-F238E27FC236}">
                <a16:creationId xmlns:a16="http://schemas.microsoft.com/office/drawing/2014/main" id="{DD5F3F89-E2C3-DE82-D561-810EBB02B47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5" name="Picture 5" descr="scottishflag">
            <a:extLst>
              <a:ext uri="{FF2B5EF4-FFF2-40B4-BE49-F238E27FC236}">
                <a16:creationId xmlns:a16="http://schemas.microsoft.com/office/drawing/2014/main" id="{F7FC740C-44B9-90C5-BADD-83918A9777A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6" name="Picture 6" descr="Office Objects 0572">
            <a:extLst>
              <a:ext uri="{FF2B5EF4-FFF2-40B4-BE49-F238E27FC236}">
                <a16:creationId xmlns:a16="http://schemas.microsoft.com/office/drawing/2014/main" id="{A106B135-7C68-2E40-4BC8-3D769248D7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7" name="Text Box 7">
            <a:extLst>
              <a:ext uri="{FF2B5EF4-FFF2-40B4-BE49-F238E27FC236}">
                <a16:creationId xmlns:a16="http://schemas.microsoft.com/office/drawing/2014/main" id="{93EE3767-930F-4035-7032-02097E4C774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09576" name="Rectangle 8">
            <a:extLst>
              <a:ext uri="{FF2B5EF4-FFF2-40B4-BE49-F238E27FC236}">
                <a16:creationId xmlns:a16="http://schemas.microsoft.com/office/drawing/2014/main" id="{1A408FA7-9481-33CC-F053-23B638D48A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Tolerance</a:t>
            </a:r>
          </a:p>
        </p:txBody>
      </p:sp>
      <p:sp>
        <p:nvSpPr>
          <p:cNvPr id="17419" name="Text Box 10">
            <a:extLst>
              <a:ext uri="{FF2B5EF4-FFF2-40B4-BE49-F238E27FC236}">
                <a16:creationId xmlns:a16="http://schemas.microsoft.com/office/drawing/2014/main" id="{194AD7C8-3C27-D3AC-E108-CB3DAAE050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263" y="1384300"/>
            <a:ext cx="29575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Tolerance Notation</a:t>
            </a:r>
          </a:p>
        </p:txBody>
      </p:sp>
      <p:grpSp>
        <p:nvGrpSpPr>
          <p:cNvPr id="2" name="Group 14">
            <a:extLst>
              <a:ext uri="{FF2B5EF4-FFF2-40B4-BE49-F238E27FC236}">
                <a16:creationId xmlns:a16="http://schemas.microsoft.com/office/drawing/2014/main" id="{5D184335-D57C-094E-D8C7-4E8B79118071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4394200" cy="2101850"/>
            <a:chOff x="0" y="-1"/>
            <a:chExt cx="4394579" cy="2101755"/>
          </a:xfrm>
        </p:grpSpPr>
        <p:sp>
          <p:nvSpPr>
            <p:cNvPr id="13" name="Cloud 12">
              <a:extLst>
                <a:ext uri="{FF2B5EF4-FFF2-40B4-BE49-F238E27FC236}">
                  <a16:creationId xmlns:a16="http://schemas.microsoft.com/office/drawing/2014/main" id="{417C23D2-0DA8-E765-302B-7B0568A82893}"/>
                </a:ext>
              </a:extLst>
            </p:cNvPr>
            <p:cNvSpPr/>
            <p:nvPr/>
          </p:nvSpPr>
          <p:spPr>
            <a:xfrm>
              <a:off x="0" y="-1"/>
              <a:ext cx="4394579" cy="2101755"/>
            </a:xfrm>
            <a:prstGeom prst="cloud">
              <a:avLst/>
            </a:prstGeom>
            <a:solidFill>
              <a:srgbClr val="FFFF00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dirty="0">
                  <a:solidFill>
                    <a:schemeClr val="bg1">
                      <a:lumMod val="50000"/>
                    </a:schemeClr>
                  </a:solidFill>
                  <a:latin typeface="Comic Sans MS" pitchFamily="66" charset="0"/>
                </a:rPr>
                <a:t>Have you updated your Learning Log ?</a:t>
              </a:r>
            </a:p>
            <a:p>
              <a:pPr algn="ctr">
                <a:defRPr/>
              </a:pPr>
              <a:endParaRPr lang="en-GB" dirty="0">
                <a:solidFill>
                  <a:schemeClr val="bg1">
                    <a:lumMod val="50000"/>
                  </a:schemeClr>
                </a:solidFill>
                <a:latin typeface="Comic Sans MS" pitchFamily="66" charset="0"/>
              </a:endParaRPr>
            </a:p>
          </p:txBody>
        </p:sp>
        <p:pic>
          <p:nvPicPr>
            <p:cNvPr id="14" name="Picture 13" descr="TICK.jpg">
              <a:extLst>
                <a:ext uri="{FF2B5EF4-FFF2-40B4-BE49-F238E27FC236}">
                  <a16:creationId xmlns:a16="http://schemas.microsoft.com/office/drawing/2014/main" id="{A3F7721D-B0C3-C679-E631-B42A31B7036B}"/>
                </a:ext>
              </a:extLst>
            </p:cNvPr>
            <p:cNvPicPr/>
            <p:nvPr/>
          </p:nvPicPr>
          <p:blipFill>
            <a:blip r:embed="rId5" cstate="print"/>
            <a:srcRect l="10860" t="11278" r="10913" b="11278"/>
            <a:stretch>
              <a:fillRect/>
            </a:stretch>
          </p:blipFill>
          <p:spPr>
            <a:xfrm>
              <a:off x="1829320" y="1163887"/>
              <a:ext cx="779393" cy="765717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6">
            <a:extLst>
              <a:ext uri="{FF2B5EF4-FFF2-40B4-BE49-F238E27FC236}">
                <a16:creationId xmlns:a16="http://schemas.microsoft.com/office/drawing/2014/main" id="{512538AF-D833-0C72-7E44-045F65E900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57200"/>
            <a:ext cx="7427913" cy="627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>
            <a:extLst>
              <a:ext uri="{FF2B5EF4-FFF2-40B4-BE49-F238E27FC236}">
                <a16:creationId xmlns:a16="http://schemas.microsoft.com/office/drawing/2014/main" id="{F46BAF7D-1D4F-9421-EE47-3ACE09E90118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8DC77D8-AEE8-4EA2-A4DC-C910309AB3FD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8" name="Rectangle 19">
            <a:extLst>
              <a:ext uri="{FF2B5EF4-FFF2-40B4-BE49-F238E27FC236}">
                <a16:creationId xmlns:a16="http://schemas.microsoft.com/office/drawing/2014/main" id="{65EFB30D-0BE2-A3CD-C01D-3AC1F90EBD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98DA1988-D7FD-4B2C-D330-D527B44137B5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2022475" y="374650"/>
            <a:ext cx="68437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8197" name="Picture 3" descr="scottishflag">
            <a:extLst>
              <a:ext uri="{FF2B5EF4-FFF2-40B4-BE49-F238E27FC236}">
                <a16:creationId xmlns:a16="http://schemas.microsoft.com/office/drawing/2014/main" id="{1765AFD9-75A2-63A7-5A6B-5413E8C7888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8" name="Text Box 4">
            <a:extLst>
              <a:ext uri="{FF2B5EF4-FFF2-40B4-BE49-F238E27FC236}">
                <a16:creationId xmlns:a16="http://schemas.microsoft.com/office/drawing/2014/main" id="{E742F059-7889-C33A-B7F8-E7F82EEDB89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8199" name="Picture 17" descr="Office Objects 0572">
            <a:extLst>
              <a:ext uri="{FF2B5EF4-FFF2-40B4-BE49-F238E27FC236}">
                <a16:creationId xmlns:a16="http://schemas.microsoft.com/office/drawing/2014/main" id="{DEEA9C43-7800-6C2A-942F-AEB5B3AC89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200" name="Group 15">
            <a:extLst>
              <a:ext uri="{FF2B5EF4-FFF2-40B4-BE49-F238E27FC236}">
                <a16:creationId xmlns:a16="http://schemas.microsoft.com/office/drawing/2014/main" id="{651CF756-D370-F9DA-0613-4D986993E4C1}"/>
              </a:ext>
            </a:extLst>
          </p:cNvPr>
          <p:cNvGrpSpPr>
            <a:grpSpLocks/>
          </p:cNvGrpSpPr>
          <p:nvPr/>
        </p:nvGrpSpPr>
        <p:grpSpPr bwMode="auto">
          <a:xfrm>
            <a:off x="1171575" y="1931988"/>
            <a:ext cx="7559675" cy="4867275"/>
            <a:chOff x="1171977" y="1790163"/>
            <a:chExt cx="7134896" cy="4494727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62B316A7-C6F0-41B1-BC41-6644BAC1CF3D}"/>
                </a:ext>
              </a:extLst>
            </p:cNvPr>
            <p:cNvSpPr/>
            <p:nvPr/>
          </p:nvSpPr>
          <p:spPr>
            <a:xfrm>
              <a:off x="1171977" y="1790163"/>
              <a:ext cx="7134896" cy="4494727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dirty="0"/>
            </a:p>
          </p:txBody>
        </p:sp>
        <p:grpSp>
          <p:nvGrpSpPr>
            <p:cNvPr id="8202" name="Group 10">
              <a:extLst>
                <a:ext uri="{FF2B5EF4-FFF2-40B4-BE49-F238E27FC236}">
                  <a16:creationId xmlns:a16="http://schemas.microsoft.com/office/drawing/2014/main" id="{EB691634-D438-8B8B-7D89-274A43F951A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49251" y="1873787"/>
              <a:ext cx="6996517" cy="4337050"/>
              <a:chOff x="1040139" y="1834896"/>
              <a:chExt cx="4068308" cy="1941576"/>
            </a:xfrm>
          </p:grpSpPr>
          <p:pic>
            <p:nvPicPr>
              <p:cNvPr id="8203" name="Picture 2" descr="msoC8B8A">
                <a:extLst>
                  <a:ext uri="{FF2B5EF4-FFF2-40B4-BE49-F238E27FC236}">
                    <a16:creationId xmlns:a16="http://schemas.microsoft.com/office/drawing/2014/main" id="{50C703D2-3FD5-F069-E267-233F55DD033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3589" t="63524" r="19875" b="30972"/>
              <a:stretch>
                <a:fillRect/>
              </a:stretch>
            </p:blipFill>
            <p:spPr bwMode="auto">
              <a:xfrm>
                <a:off x="1040139" y="3300984"/>
                <a:ext cx="4063868" cy="4754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8204" name="Picture 2" descr="msoC8B8A">
                <a:extLst>
                  <a:ext uri="{FF2B5EF4-FFF2-40B4-BE49-F238E27FC236}">
                    <a16:creationId xmlns:a16="http://schemas.microsoft.com/office/drawing/2014/main" id="{76A3A363-66F3-3DEA-D708-8E6E3750049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3586" t="9225" r="19875" b="78568"/>
              <a:stretch>
                <a:fillRect/>
              </a:stretch>
            </p:blipFill>
            <p:spPr bwMode="auto">
              <a:xfrm>
                <a:off x="1040139" y="1834896"/>
                <a:ext cx="4068308" cy="10546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8205" name="Picture 2" descr="msoC8B8A">
                <a:extLst>
                  <a:ext uri="{FF2B5EF4-FFF2-40B4-BE49-F238E27FC236}">
                    <a16:creationId xmlns:a16="http://schemas.microsoft.com/office/drawing/2014/main" id="{9A06DC69-FE1F-5EF7-D78F-11596F7C14D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3710" t="28137" r="19875" b="67030"/>
              <a:stretch>
                <a:fillRect/>
              </a:stretch>
            </p:blipFill>
            <p:spPr bwMode="auto">
              <a:xfrm>
                <a:off x="1040139" y="2889504"/>
                <a:ext cx="4066916" cy="4175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8">
            <a:extLst>
              <a:ext uri="{FF2B5EF4-FFF2-40B4-BE49-F238E27FC236}">
                <a16:creationId xmlns:a16="http://schemas.microsoft.com/office/drawing/2014/main" id="{8807B857-8295-ABCE-1ACD-23B8C4F084DE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A796DE8-4D91-41D8-BD94-84FC28107B90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F8D5C7C8-40CD-183F-AF57-E5B32BDEAC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9220" name="Picture 3" descr="scottishflag">
            <a:extLst>
              <a:ext uri="{FF2B5EF4-FFF2-40B4-BE49-F238E27FC236}">
                <a16:creationId xmlns:a16="http://schemas.microsoft.com/office/drawing/2014/main" id="{3BB49FB6-62ED-31FF-22D9-81E86683A49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1" name="Text Box 4">
            <a:extLst>
              <a:ext uri="{FF2B5EF4-FFF2-40B4-BE49-F238E27FC236}">
                <a16:creationId xmlns:a16="http://schemas.microsoft.com/office/drawing/2014/main" id="{228130BE-BF7C-078F-F41F-87E59A9285E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9222" name="Picture 5" descr="Office Objects 0572">
            <a:extLst>
              <a:ext uri="{FF2B5EF4-FFF2-40B4-BE49-F238E27FC236}">
                <a16:creationId xmlns:a16="http://schemas.microsoft.com/office/drawing/2014/main" id="{6BA4E45F-5D2E-3D29-F701-7D6AB91987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8" name="Rectangle 6">
            <a:extLst>
              <a:ext uri="{FF2B5EF4-FFF2-40B4-BE49-F238E27FC236}">
                <a16:creationId xmlns:a16="http://schemas.microsoft.com/office/drawing/2014/main" id="{D68772B1-0A18-F735-A955-3D5EC5C757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59399" name="Rectangle 7">
            <a:extLst>
              <a:ext uri="{FF2B5EF4-FFF2-40B4-BE49-F238E27FC236}">
                <a16:creationId xmlns:a16="http://schemas.microsoft.com/office/drawing/2014/main" id="{78ED98EF-201F-CB66-68F8-FB11D0D6E2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59400" name="Text Box 8">
            <a:extLst>
              <a:ext uri="{FF2B5EF4-FFF2-40B4-BE49-F238E27FC236}">
                <a16:creationId xmlns:a16="http://schemas.microsoft.com/office/drawing/2014/main" id="{703F8F01-412F-E59B-0E7A-1CDB02EF7D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4114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Understand the term Tolerance. 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9226" name="Line 9">
            <a:extLst>
              <a:ext uri="{FF2B5EF4-FFF2-40B4-BE49-F238E27FC236}">
                <a16:creationId xmlns:a16="http://schemas.microsoft.com/office/drawing/2014/main" id="{1B6D9501-6369-09C0-2A93-E9D40819A0AA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9402" name="Rectangle 10">
            <a:extLst>
              <a:ext uri="{FF2B5EF4-FFF2-40B4-BE49-F238E27FC236}">
                <a16:creationId xmlns:a16="http://schemas.microsoft.com/office/drawing/2014/main" id="{19C965F1-46FE-93C5-867E-548507605A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438" y="3044825"/>
            <a:ext cx="428466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 sz="1800">
                <a:solidFill>
                  <a:srgbClr val="FFFF00"/>
                </a:solidFill>
              </a:rPr>
              <a:t>1.    We are learning what   </a:t>
            </a:r>
          </a:p>
          <a:p>
            <a:pPr lvl="1" eaLnBrk="1" hangingPunct="1"/>
            <a:r>
              <a:rPr lang="en-GB" altLang="en-US" sz="1800">
                <a:solidFill>
                  <a:srgbClr val="FFFF00"/>
                </a:solidFill>
              </a:rPr>
              <a:t>	  Tolerance is.</a:t>
            </a:r>
          </a:p>
        </p:txBody>
      </p:sp>
      <p:sp>
        <p:nvSpPr>
          <p:cNvPr id="59413" name="Text Box 21">
            <a:extLst>
              <a:ext uri="{FF2B5EF4-FFF2-40B4-BE49-F238E27FC236}">
                <a16:creationId xmlns:a16="http://schemas.microsoft.com/office/drawing/2014/main" id="{240511B9-C708-230E-70FA-20FA973211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624263"/>
            <a:ext cx="4114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	Calculate and simplify basic Tolerances.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16" name="Rectangle 9">
            <a:extLst>
              <a:ext uri="{FF2B5EF4-FFF2-40B4-BE49-F238E27FC236}">
                <a16:creationId xmlns:a16="http://schemas.microsoft.com/office/drawing/2014/main" id="{07F75619-CA08-C0B2-9537-4316C9629E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665163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Tolerance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9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9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9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00" grpId="0"/>
      <p:bldP spid="59402" grpId="0"/>
      <p:bldP spid="594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1">
            <a:extLst>
              <a:ext uri="{FF2B5EF4-FFF2-40B4-BE49-F238E27FC236}">
                <a16:creationId xmlns:a16="http://schemas.microsoft.com/office/drawing/2014/main" id="{BDEC49C1-8097-11F0-FDC0-CBC9DCAC5F2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2ABF387-8093-42A1-80B4-13B6B9B170E4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pic>
        <p:nvPicPr>
          <p:cNvPr id="10243" name="Picture 5" descr="scottishflag">
            <a:extLst>
              <a:ext uri="{FF2B5EF4-FFF2-40B4-BE49-F238E27FC236}">
                <a16:creationId xmlns:a16="http://schemas.microsoft.com/office/drawing/2014/main" id="{D7323429-3CAE-2B91-C701-218D0455DC3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4" name="Text Box 7">
            <a:extLst>
              <a:ext uri="{FF2B5EF4-FFF2-40B4-BE49-F238E27FC236}">
                <a16:creationId xmlns:a16="http://schemas.microsoft.com/office/drawing/2014/main" id="{D1ECD8D5-B5B2-2952-1A1C-509BEC9058D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0245" name="Text Box 14">
            <a:extLst>
              <a:ext uri="{FF2B5EF4-FFF2-40B4-BE49-F238E27FC236}">
                <a16:creationId xmlns:a16="http://schemas.microsoft.com/office/drawing/2014/main" id="{825A38E8-F1E1-EA7F-07A9-530C99CAD3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6313" y="1905000"/>
            <a:ext cx="80676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When a builder orders steel bolts to help to a house, </a:t>
            </a:r>
          </a:p>
          <a:p>
            <a:pPr eaLnBrk="1" hangingPunct="1"/>
            <a:r>
              <a:rPr lang="en-GB" altLang="en-US"/>
              <a:t>he would like them to be 50 millimetres long </a:t>
            </a:r>
            <a:r>
              <a:rPr lang="en-GB" altLang="en-US">
                <a:solidFill>
                  <a:srgbClr val="FFFF00"/>
                </a:solidFill>
              </a:rPr>
              <a:t>EXACTLY</a:t>
            </a:r>
            <a:r>
              <a:rPr lang="en-GB" altLang="en-US"/>
              <a:t>.</a:t>
            </a:r>
          </a:p>
        </p:txBody>
      </p:sp>
      <p:sp>
        <p:nvSpPr>
          <p:cNvPr id="58402" name="Text Box 34">
            <a:extLst>
              <a:ext uri="{FF2B5EF4-FFF2-40B4-BE49-F238E27FC236}">
                <a16:creationId xmlns:a16="http://schemas.microsoft.com/office/drawing/2014/main" id="{AF68E56F-CE10-40B0-BF0C-2C72E70B0B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6313" y="2768600"/>
            <a:ext cx="77406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/>
              <a:t>This is not always possible so the builder allows a ‘little error’ either side of this.</a:t>
            </a:r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E9FD8E8D-28FA-8936-569D-D63CB6F298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665163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Tolerance</a:t>
            </a:r>
          </a:p>
        </p:txBody>
      </p:sp>
      <p:pic>
        <p:nvPicPr>
          <p:cNvPr id="10248" name="Picture 5" descr="Office Objects 0572">
            <a:extLst>
              <a:ext uri="{FF2B5EF4-FFF2-40B4-BE49-F238E27FC236}">
                <a16:creationId xmlns:a16="http://schemas.microsoft.com/office/drawing/2014/main" id="{15022DE2-67CA-6A0E-0056-9795421992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18" descr="nuts_bolts.gif">
            <a:extLst>
              <a:ext uri="{FF2B5EF4-FFF2-40B4-BE49-F238E27FC236}">
                <a16:creationId xmlns:a16="http://schemas.microsoft.com/office/drawing/2014/main" id="{6D64241E-56B4-28B4-71CC-A9AD0A9B7CF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95588" y="3659188"/>
            <a:ext cx="4133850" cy="3098800"/>
          </a:xfrm>
          <a:prstGeom prst="rect">
            <a:avLst/>
          </a:prstGeom>
          <a:solidFill>
            <a:schemeClr val="tx1"/>
          </a:solidFill>
          <a:ln w="50800">
            <a:solidFill>
              <a:schemeClr val="tx1">
                <a:lumMod val="50000"/>
              </a:schemeClr>
            </a:solidFill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84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84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84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40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1">
            <a:extLst>
              <a:ext uri="{FF2B5EF4-FFF2-40B4-BE49-F238E27FC236}">
                <a16:creationId xmlns:a16="http://schemas.microsoft.com/office/drawing/2014/main" id="{8E35F4BF-8492-6BC5-1B17-FF33421C4EC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2ABF387-8093-42A1-80B4-13B6B9B170E4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pic>
        <p:nvPicPr>
          <p:cNvPr id="11267" name="Picture 5" descr="scottishflag">
            <a:extLst>
              <a:ext uri="{FF2B5EF4-FFF2-40B4-BE49-F238E27FC236}">
                <a16:creationId xmlns:a16="http://schemas.microsoft.com/office/drawing/2014/main" id="{584C1D2F-5197-D23B-E7C7-7C96F5DF684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Text Box 7">
            <a:extLst>
              <a:ext uri="{FF2B5EF4-FFF2-40B4-BE49-F238E27FC236}">
                <a16:creationId xmlns:a16="http://schemas.microsoft.com/office/drawing/2014/main" id="{EACF50BC-AC13-54DB-BE14-B39C5DBC5C0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58408" name="Text Box 40">
            <a:extLst>
              <a:ext uri="{FF2B5EF4-FFF2-40B4-BE49-F238E27FC236}">
                <a16:creationId xmlns:a16="http://schemas.microsoft.com/office/drawing/2014/main" id="{3E5A3067-9B27-F24E-E116-FE8515842F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6313" y="4044950"/>
            <a:ext cx="7874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/>
              <a:t>He might be prepared to accept any bolt as long as it </a:t>
            </a:r>
          </a:p>
          <a:p>
            <a:pPr algn="ctr" eaLnBrk="1" hangingPunct="1"/>
            <a:r>
              <a:rPr lang="en-GB" altLang="en-US"/>
              <a:t>lies between </a:t>
            </a:r>
            <a:r>
              <a:rPr lang="en-GB" altLang="en-US">
                <a:solidFill>
                  <a:srgbClr val="FFFF00"/>
                </a:solidFill>
              </a:rPr>
              <a:t>48mm</a:t>
            </a:r>
            <a:r>
              <a:rPr lang="en-GB" altLang="en-US"/>
              <a:t> and </a:t>
            </a:r>
            <a:r>
              <a:rPr lang="en-GB" altLang="en-US">
                <a:solidFill>
                  <a:srgbClr val="FFFF00"/>
                </a:solidFill>
              </a:rPr>
              <a:t>52mm</a:t>
            </a:r>
          </a:p>
        </p:txBody>
      </p:sp>
      <p:sp>
        <p:nvSpPr>
          <p:cNvPr id="58409" name="Text Box 41">
            <a:extLst>
              <a:ext uri="{FF2B5EF4-FFF2-40B4-BE49-F238E27FC236}">
                <a16:creationId xmlns:a16="http://schemas.microsoft.com/office/drawing/2014/main" id="{C39BC38C-3349-EA10-A7CB-0D6C911887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6313" y="4908550"/>
            <a:ext cx="79216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chemeClr val="tx2"/>
                </a:solidFill>
              </a:rPr>
              <a:t> This means he will accept a bolt which is </a:t>
            </a:r>
          </a:p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within 2mm </a:t>
            </a:r>
            <a:r>
              <a:rPr lang="en-GB" altLang="en-US">
                <a:solidFill>
                  <a:schemeClr val="tx2"/>
                </a:solidFill>
              </a:rPr>
              <a:t>of the 50mm he asked for.</a:t>
            </a:r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65544932-D550-01BC-2DBC-673281803B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665163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Tolerance</a:t>
            </a:r>
          </a:p>
        </p:txBody>
      </p:sp>
      <p:pic>
        <p:nvPicPr>
          <p:cNvPr id="11272" name="Picture 5" descr="Office Objects 0572">
            <a:extLst>
              <a:ext uri="{FF2B5EF4-FFF2-40B4-BE49-F238E27FC236}">
                <a16:creationId xmlns:a16="http://schemas.microsoft.com/office/drawing/2014/main" id="{6299D512-15EA-83D1-6A0E-3CB7605E37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 Box 41">
            <a:extLst>
              <a:ext uri="{FF2B5EF4-FFF2-40B4-BE49-F238E27FC236}">
                <a16:creationId xmlns:a16="http://schemas.microsoft.com/office/drawing/2014/main" id="{CCF23E58-901C-B253-E8D3-79692316D8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6313" y="5772150"/>
            <a:ext cx="792162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chemeClr val="tx2"/>
                </a:solidFill>
              </a:rPr>
              <a:t> This is referred to as the </a:t>
            </a:r>
          </a:p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TOLERANCE</a:t>
            </a:r>
            <a:r>
              <a:rPr lang="en-GB" altLang="en-US">
                <a:solidFill>
                  <a:schemeClr val="tx2"/>
                </a:solidFill>
              </a:rPr>
              <a:t> for the measurement.</a:t>
            </a:r>
          </a:p>
        </p:txBody>
      </p:sp>
      <p:pic>
        <p:nvPicPr>
          <p:cNvPr id="19" name="Picture 18" descr="nuts_bolts.gif">
            <a:extLst>
              <a:ext uri="{FF2B5EF4-FFF2-40B4-BE49-F238E27FC236}">
                <a16:creationId xmlns:a16="http://schemas.microsoft.com/office/drawing/2014/main" id="{413D07CF-252E-A415-1053-A1E85FB983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24225" y="1954213"/>
            <a:ext cx="2651125" cy="1989137"/>
          </a:xfrm>
          <a:prstGeom prst="rect">
            <a:avLst/>
          </a:prstGeom>
          <a:solidFill>
            <a:schemeClr val="tx1"/>
          </a:solidFill>
          <a:ln w="50800">
            <a:solidFill>
              <a:schemeClr val="tx1">
                <a:lumMod val="50000"/>
              </a:schemeClr>
            </a:solidFill>
          </a:ln>
        </p:spPr>
      </p:pic>
      <p:sp>
        <p:nvSpPr>
          <p:cNvPr id="20" name="Cloud 19">
            <a:extLst>
              <a:ext uri="{FF2B5EF4-FFF2-40B4-BE49-F238E27FC236}">
                <a16:creationId xmlns:a16="http://schemas.microsoft.com/office/drawing/2014/main" id="{941EBAB0-8C3C-C280-9973-3F7DD5A7D54C}"/>
              </a:ext>
            </a:extLst>
          </p:cNvPr>
          <p:cNvSpPr/>
          <p:nvPr/>
        </p:nvSpPr>
        <p:spPr>
          <a:xfrm>
            <a:off x="6078538" y="1211263"/>
            <a:ext cx="3065462" cy="2743200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Tolerance is written as</a:t>
            </a:r>
          </a:p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(50±2)mm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84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84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84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84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84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84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408" grpId="0"/>
      <p:bldP spid="58409" grpId="0"/>
      <p:bldP spid="18" grpId="0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DE371D56-1990-E599-BF72-51B90633420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8DD48C4-C41B-4E70-889B-46B461A851EF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6CADDD31-A24D-BE22-CFBE-0567A9E6B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2292" name="Rectangle 2">
            <a:extLst>
              <a:ext uri="{FF2B5EF4-FFF2-40B4-BE49-F238E27FC236}">
                <a16:creationId xmlns:a16="http://schemas.microsoft.com/office/drawing/2014/main" id="{A5A6C38C-1ADA-C767-BB48-843B00187C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293" name="Text Box 3">
            <a:extLst>
              <a:ext uri="{FF2B5EF4-FFF2-40B4-BE49-F238E27FC236}">
                <a16:creationId xmlns:a16="http://schemas.microsoft.com/office/drawing/2014/main" id="{1A976A9A-F392-EFE5-C143-0EA1EAD0F0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</a:t>
            </a:r>
          </a:p>
          <a:p>
            <a:pPr algn="ctr" eaLnBrk="1" hangingPunct="1"/>
            <a:r>
              <a:rPr lang="en-GB" altLang="en-US" sz="4000"/>
              <a:t>TJ N4 Lifeskills</a:t>
            </a:r>
          </a:p>
          <a:p>
            <a:pPr algn="ctr" eaLnBrk="1" hangingPunct="1"/>
            <a:r>
              <a:rPr lang="en-GB" altLang="en-US" sz="4000"/>
              <a:t>Exercise 1</a:t>
            </a:r>
          </a:p>
          <a:p>
            <a:pPr algn="ctr" eaLnBrk="1" hangingPunct="1"/>
            <a:r>
              <a:rPr lang="en-GB" altLang="en-US" sz="4000"/>
              <a:t>Ch24 (page 191)</a:t>
            </a:r>
          </a:p>
        </p:txBody>
      </p:sp>
      <p:pic>
        <p:nvPicPr>
          <p:cNvPr id="12294" name="Picture 4" descr="ag00463_">
            <a:extLst>
              <a:ext uri="{FF2B5EF4-FFF2-40B4-BE49-F238E27FC236}">
                <a16:creationId xmlns:a16="http://schemas.microsoft.com/office/drawing/2014/main" id="{94D822C6-1480-144F-7A49-90C18A5A2C0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5" name="Picture 5" descr="scottishflag">
            <a:extLst>
              <a:ext uri="{FF2B5EF4-FFF2-40B4-BE49-F238E27FC236}">
                <a16:creationId xmlns:a16="http://schemas.microsoft.com/office/drawing/2014/main" id="{0AF91E35-0C31-0C6D-9973-918351A0A78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6" name="Picture 6" descr="Office Objects 0572">
            <a:extLst>
              <a:ext uri="{FF2B5EF4-FFF2-40B4-BE49-F238E27FC236}">
                <a16:creationId xmlns:a16="http://schemas.microsoft.com/office/drawing/2014/main" id="{CD0A303C-656A-EE1D-EB32-53F3D86AAD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7" name="Text Box 7">
            <a:extLst>
              <a:ext uri="{FF2B5EF4-FFF2-40B4-BE49-F238E27FC236}">
                <a16:creationId xmlns:a16="http://schemas.microsoft.com/office/drawing/2014/main" id="{D41A438E-CDDB-2CC9-E9C5-5507E2B9972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10601" name="Rectangle 9">
            <a:extLst>
              <a:ext uri="{FF2B5EF4-FFF2-40B4-BE49-F238E27FC236}">
                <a16:creationId xmlns:a16="http://schemas.microsoft.com/office/drawing/2014/main" id="{7AF2AD45-7F88-97D4-492E-660CEC5241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665163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Tolerance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8">
            <a:extLst>
              <a:ext uri="{FF2B5EF4-FFF2-40B4-BE49-F238E27FC236}">
                <a16:creationId xmlns:a16="http://schemas.microsoft.com/office/drawing/2014/main" id="{1AEE5B75-6C2F-6FD6-23E2-A886126D4D88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FAE8ABC-0C4B-4762-949A-B5882530F4A2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6C0C7CD2-F845-0D48-69C3-6657148B6E2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11618" name="Rectangle 2">
            <a:extLst>
              <a:ext uri="{FF2B5EF4-FFF2-40B4-BE49-F238E27FC236}">
                <a16:creationId xmlns:a16="http://schemas.microsoft.com/office/drawing/2014/main" id="{DA7344EC-F310-E3AD-3CFE-CF343A3CDD81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724025" y="619125"/>
            <a:ext cx="68437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13317" name="Picture 3" descr="scottishflag">
            <a:extLst>
              <a:ext uri="{FF2B5EF4-FFF2-40B4-BE49-F238E27FC236}">
                <a16:creationId xmlns:a16="http://schemas.microsoft.com/office/drawing/2014/main" id="{6E091C0D-0FE6-A0F0-D834-251A1579557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288" y="831850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8" name="Text Box 4">
            <a:extLst>
              <a:ext uri="{FF2B5EF4-FFF2-40B4-BE49-F238E27FC236}">
                <a16:creationId xmlns:a16="http://schemas.microsoft.com/office/drawing/2014/main" id="{94FFAF95-7E3F-8F05-EE5E-058CEDEE746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3319" name="Picture 6" descr="Office Objects 0572">
            <a:extLst>
              <a:ext uri="{FF2B5EF4-FFF2-40B4-BE49-F238E27FC236}">
                <a16:creationId xmlns:a16="http://schemas.microsoft.com/office/drawing/2014/main" id="{2C5F5C95-95C7-24BB-571A-D70DDAC550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2" descr="mso7C120">
            <a:extLst>
              <a:ext uri="{FF2B5EF4-FFF2-40B4-BE49-F238E27FC236}">
                <a16:creationId xmlns:a16="http://schemas.microsoft.com/office/drawing/2014/main" id="{B89DAB57-091F-A02B-659E-D715D5D96D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 l="15160" t="7672" r="16564" b="66818"/>
          <a:stretch>
            <a:fillRect/>
          </a:stretch>
        </p:blipFill>
        <p:spPr bwMode="auto">
          <a:xfrm>
            <a:off x="952500" y="2022475"/>
            <a:ext cx="8113713" cy="4597400"/>
          </a:xfrm>
          <a:prstGeom prst="rect">
            <a:avLst/>
          </a:prstGeom>
          <a:noFill/>
          <a:ln w="38100">
            <a:solidFill>
              <a:schemeClr val="tx1">
                <a:lumMod val="50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8">
            <a:extLst>
              <a:ext uri="{FF2B5EF4-FFF2-40B4-BE49-F238E27FC236}">
                <a16:creationId xmlns:a16="http://schemas.microsoft.com/office/drawing/2014/main" id="{A05BE163-D5A1-8917-08CF-0B80232CB6BA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260A131-30AF-4142-ADEE-F672DA74D39F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F4077A57-9802-F285-E03C-E1F3B0FDA4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4340" name="Picture 2" descr="scottishflag">
            <a:extLst>
              <a:ext uri="{FF2B5EF4-FFF2-40B4-BE49-F238E27FC236}">
                <a16:creationId xmlns:a16="http://schemas.microsoft.com/office/drawing/2014/main" id="{D2479F80-ED0D-5FD9-C6BF-3785F715B65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Text Box 3">
            <a:extLst>
              <a:ext uri="{FF2B5EF4-FFF2-40B4-BE49-F238E27FC236}">
                <a16:creationId xmlns:a16="http://schemas.microsoft.com/office/drawing/2014/main" id="{09E28CC3-CE68-008C-1C1A-F3073A92874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4342" name="Picture 4" descr="Office Objects 0572">
            <a:extLst>
              <a:ext uri="{FF2B5EF4-FFF2-40B4-BE49-F238E27FC236}">
                <a16:creationId xmlns:a16="http://schemas.microsoft.com/office/drawing/2014/main" id="{B2894CF5-20DE-7C57-9239-A64EA685DE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6741" name="Rectangle 5">
            <a:extLst>
              <a:ext uri="{FF2B5EF4-FFF2-40B4-BE49-F238E27FC236}">
                <a16:creationId xmlns:a16="http://schemas.microsoft.com/office/drawing/2014/main" id="{DD51DB91-1108-A396-4E8D-481143E28A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16742" name="Rectangle 6">
            <a:extLst>
              <a:ext uri="{FF2B5EF4-FFF2-40B4-BE49-F238E27FC236}">
                <a16:creationId xmlns:a16="http://schemas.microsoft.com/office/drawing/2014/main" id="{7F4A4F67-4B6C-FFB1-4D63-D3099C5F19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116743" name="Text Box 7">
            <a:extLst>
              <a:ext uri="{FF2B5EF4-FFF2-40B4-BE49-F238E27FC236}">
                <a16:creationId xmlns:a16="http://schemas.microsoft.com/office/drawing/2014/main" id="{34E7B465-EB6C-55A5-CAE3-D6A273BA5A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38338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Write tolerances in standard notation.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14346" name="Line 8">
            <a:extLst>
              <a:ext uri="{FF2B5EF4-FFF2-40B4-BE49-F238E27FC236}">
                <a16:creationId xmlns:a16="http://schemas.microsoft.com/office/drawing/2014/main" id="{3B18E6AE-5A59-3D4A-8389-684949575B30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6745" name="Rectangle 9">
            <a:extLst>
              <a:ext uri="{FF2B5EF4-FFF2-40B4-BE49-F238E27FC236}">
                <a16:creationId xmlns:a16="http://schemas.microsoft.com/office/drawing/2014/main" id="{A88A6FC0-C7A7-4410-A99E-84F53981F0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5385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>
              <a:buFontTx/>
              <a:buAutoNum type="arabicPeriod"/>
            </a:pPr>
            <a:r>
              <a:rPr lang="en-GB" altLang="en-US" sz="1800">
                <a:solidFill>
                  <a:srgbClr val="FFFF00"/>
                </a:solidFill>
              </a:rPr>
              <a:t>We are learning how to write tolerances in standard notation.</a:t>
            </a:r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F4828D83-7800-698B-44A8-E585C749DC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Tolerance</a:t>
            </a:r>
          </a:p>
        </p:txBody>
      </p:sp>
      <p:sp>
        <p:nvSpPr>
          <p:cNvPr id="14349" name="Text Box 10">
            <a:extLst>
              <a:ext uri="{FF2B5EF4-FFF2-40B4-BE49-F238E27FC236}">
                <a16:creationId xmlns:a16="http://schemas.microsoft.com/office/drawing/2014/main" id="{4E5EB4BF-C016-CD86-15A1-20EE032701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263" y="1384300"/>
            <a:ext cx="29575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Tolerance Notation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6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6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43" grpId="0"/>
      <p:bldP spid="11674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Date Placeholder 1">
            <a:extLst>
              <a:ext uri="{FF2B5EF4-FFF2-40B4-BE49-F238E27FC236}">
                <a16:creationId xmlns:a16="http://schemas.microsoft.com/office/drawing/2014/main" id="{66C6643A-0289-4B74-2899-21D3994A856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xfrm>
            <a:off x="1066800" y="6442075"/>
            <a:ext cx="1905000" cy="268288"/>
          </a:xfrm>
        </p:spPr>
        <p:txBody>
          <a:bodyPr/>
          <a:lstStyle/>
          <a:p>
            <a:pPr>
              <a:defRPr/>
            </a:pPr>
            <a:fld id="{3AC3EFFE-63D2-43AE-BF85-FA73B61E5B0F}" type="datetime5">
              <a:rPr lang="en-GB"/>
              <a:pPr>
                <a:defRPr/>
              </a:pPr>
              <a:t>4-Jul-26</a:t>
            </a:fld>
            <a:endParaRPr lang="en-GB" dirty="0"/>
          </a:p>
        </p:txBody>
      </p:sp>
      <p:sp>
        <p:nvSpPr>
          <p:cNvPr id="21" name="Footer Placeholder 2">
            <a:extLst>
              <a:ext uri="{FF2B5EF4-FFF2-40B4-BE49-F238E27FC236}">
                <a16:creationId xmlns:a16="http://schemas.microsoft.com/office/drawing/2014/main" id="{14E07A09-6241-0B66-B37B-4E3D8E109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29000" y="6442075"/>
            <a:ext cx="2895600" cy="268288"/>
          </a:xfrm>
        </p:spPr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5364" name="Picture 2" descr="scottishflag">
            <a:extLst>
              <a:ext uri="{FF2B5EF4-FFF2-40B4-BE49-F238E27FC236}">
                <a16:creationId xmlns:a16="http://schemas.microsoft.com/office/drawing/2014/main" id="{9D5B79C3-7400-5434-F51B-B94933E9258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Text Box 3">
            <a:extLst>
              <a:ext uri="{FF2B5EF4-FFF2-40B4-BE49-F238E27FC236}">
                <a16:creationId xmlns:a16="http://schemas.microsoft.com/office/drawing/2014/main" id="{852FB5EF-0C69-D539-8A0C-1152D0BE3B8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5366" name="Text Box 25">
            <a:extLst>
              <a:ext uri="{FF2B5EF4-FFF2-40B4-BE49-F238E27FC236}">
                <a16:creationId xmlns:a16="http://schemas.microsoft.com/office/drawing/2014/main" id="{D182578E-64D1-CBEB-F35A-250BB54BC7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>
              <a:latin typeface="Tahoma" panose="020B0604030504040204" pitchFamily="34" charset="0"/>
            </a:endParaRPr>
          </a:p>
        </p:txBody>
      </p:sp>
      <p:pic>
        <p:nvPicPr>
          <p:cNvPr id="15367" name="Picture 38" descr="Office Objects 0572">
            <a:extLst>
              <a:ext uri="{FF2B5EF4-FFF2-40B4-BE49-F238E27FC236}">
                <a16:creationId xmlns:a16="http://schemas.microsoft.com/office/drawing/2014/main" id="{0798E35E-1025-734B-EEAF-746041A973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8" name="Text Box 47">
            <a:extLst>
              <a:ext uri="{FF2B5EF4-FFF2-40B4-BE49-F238E27FC236}">
                <a16:creationId xmlns:a16="http://schemas.microsoft.com/office/drawing/2014/main" id="{310165DD-5361-A2E7-FA74-2265005A6D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311400"/>
            <a:ext cx="83058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>
                <a:solidFill>
                  <a:srgbClr val="FFFF00"/>
                </a:solidFill>
              </a:rPr>
              <a:t>Example</a:t>
            </a:r>
            <a:r>
              <a:rPr lang="en-GB" altLang="en-US">
                <a:solidFill>
                  <a:srgbClr val="FFFF00"/>
                </a:solidFill>
              </a:rPr>
              <a:t> : An acceptable size of apples on sale at Asda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                must have a diameter between 8cm and 12cm.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	      Write the tolerance level in standard notation.</a:t>
            </a:r>
            <a:endParaRPr lang="en-GB" altLang="en-US" u="sng">
              <a:solidFill>
                <a:srgbClr val="FFFF00"/>
              </a:solidFill>
            </a:endParaRPr>
          </a:p>
        </p:txBody>
      </p:sp>
      <p:sp>
        <p:nvSpPr>
          <p:cNvPr id="107572" name="Text Box 52">
            <a:extLst>
              <a:ext uri="{FF2B5EF4-FFF2-40B4-BE49-F238E27FC236}">
                <a16:creationId xmlns:a16="http://schemas.microsoft.com/office/drawing/2014/main" id="{72D64C83-CD78-9301-BCFB-F0F32409CF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4900" y="3846513"/>
            <a:ext cx="39116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Calculate the middle value</a:t>
            </a:r>
          </a:p>
        </p:txBody>
      </p:sp>
      <p:sp>
        <p:nvSpPr>
          <p:cNvPr id="107574" name="Text Box 54">
            <a:extLst>
              <a:ext uri="{FF2B5EF4-FFF2-40B4-BE49-F238E27FC236}">
                <a16:creationId xmlns:a16="http://schemas.microsoft.com/office/drawing/2014/main" id="{0B27F4DD-AE7C-9123-00FB-224831C9A4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7813" y="5081588"/>
            <a:ext cx="4349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2</a:t>
            </a:r>
          </a:p>
        </p:txBody>
      </p:sp>
      <p:sp>
        <p:nvSpPr>
          <p:cNvPr id="107576" name="Text Box 56">
            <a:extLst>
              <a:ext uri="{FF2B5EF4-FFF2-40B4-BE49-F238E27FC236}">
                <a16:creationId xmlns:a16="http://schemas.microsoft.com/office/drawing/2014/main" id="{03E2FE06-E39C-3F11-DAC6-CA14ED2680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4588" y="4560888"/>
            <a:ext cx="13144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8 + 12</a:t>
            </a:r>
          </a:p>
        </p:txBody>
      </p:sp>
      <p:sp>
        <p:nvSpPr>
          <p:cNvPr id="22" name="Rectangle 8">
            <a:extLst>
              <a:ext uri="{FF2B5EF4-FFF2-40B4-BE49-F238E27FC236}">
                <a16:creationId xmlns:a16="http://schemas.microsoft.com/office/drawing/2014/main" id="{E0AD16AD-5778-7B27-F1B3-FD49F9C67E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Tolerance</a:t>
            </a:r>
          </a:p>
        </p:txBody>
      </p:sp>
      <p:sp>
        <p:nvSpPr>
          <p:cNvPr id="15373" name="Text Box 10">
            <a:extLst>
              <a:ext uri="{FF2B5EF4-FFF2-40B4-BE49-F238E27FC236}">
                <a16:creationId xmlns:a16="http://schemas.microsoft.com/office/drawing/2014/main" id="{992C9172-1BF7-E2E3-97B1-075B166B5A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263" y="1384300"/>
            <a:ext cx="29575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Tolerance Notation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F27FE17F-AE07-674D-5B09-FEF383807BA0}"/>
              </a:ext>
            </a:extLst>
          </p:cNvPr>
          <p:cNvCxnSpPr/>
          <p:nvPr/>
        </p:nvCxnSpPr>
        <p:spPr>
          <a:xfrm>
            <a:off x="2540000" y="5095875"/>
            <a:ext cx="1092200" cy="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 Box 54">
            <a:extLst>
              <a:ext uri="{FF2B5EF4-FFF2-40B4-BE49-F238E27FC236}">
                <a16:creationId xmlns:a16="http://schemas.microsoft.com/office/drawing/2014/main" id="{6C14BA20-05D9-9584-5C8F-2995C32F6B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6025" y="4795838"/>
            <a:ext cx="9525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= 10</a:t>
            </a:r>
          </a:p>
        </p:txBody>
      </p:sp>
      <p:sp>
        <p:nvSpPr>
          <p:cNvPr id="28" name="Cloud 27">
            <a:extLst>
              <a:ext uri="{FF2B5EF4-FFF2-40B4-BE49-F238E27FC236}">
                <a16:creationId xmlns:a16="http://schemas.microsoft.com/office/drawing/2014/main" id="{53FB3298-4C24-42A4-3D73-DCE4AA2CC071}"/>
              </a:ext>
            </a:extLst>
          </p:cNvPr>
          <p:cNvSpPr/>
          <p:nvPr/>
        </p:nvSpPr>
        <p:spPr>
          <a:xfrm>
            <a:off x="5035550" y="4133850"/>
            <a:ext cx="3065463" cy="2151063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Tolerance is written as</a:t>
            </a:r>
          </a:p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(10±2)cm</a:t>
            </a:r>
          </a:p>
        </p:txBody>
      </p:sp>
      <p:pic>
        <p:nvPicPr>
          <p:cNvPr id="32" name="Picture 31" descr="green_apple_fruit_themes_templates.gif">
            <a:extLst>
              <a:ext uri="{FF2B5EF4-FFF2-40B4-BE49-F238E27FC236}">
                <a16:creationId xmlns:a16="http://schemas.microsoft.com/office/drawing/2014/main" id="{DF632CDA-6F4E-0164-8457-30FEC14071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125" y="90488"/>
            <a:ext cx="2863850" cy="2128837"/>
          </a:xfrm>
          <a:prstGeom prst="rect">
            <a:avLst/>
          </a:prstGeom>
          <a:ln w="38100">
            <a:solidFill>
              <a:schemeClr val="tx1">
                <a:lumMod val="50000"/>
              </a:schemeClr>
            </a:solidFill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75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75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75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075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075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075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075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075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075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72" grpId="0"/>
      <p:bldP spid="107574" grpId="0"/>
      <p:bldP spid="107576" grpId="0"/>
      <p:bldP spid="27" grpId="0"/>
      <p:bldP spid="28" grpId="0" build="p" animBg="1"/>
    </p:bldLst>
  </p:timing>
</p:sld>
</file>

<file path=ppt/theme/theme1.xml><?xml version="1.0" encoding="utf-8"?>
<a:theme xmlns:a="http://schemas.openxmlformats.org/drawingml/2006/main" name="1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1671</TotalTime>
  <Words>448</Words>
  <Application>Microsoft Office PowerPoint</Application>
  <PresentationFormat>On-screen Show (4:3)</PresentationFormat>
  <Paragraphs>98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Comic Sans MS</vt:lpstr>
      <vt:lpstr>Arial</vt:lpstr>
      <vt:lpstr>Tahoma</vt:lpstr>
      <vt:lpstr>Wingdings</vt:lpstr>
      <vt:lpstr>Calibri</vt:lpstr>
      <vt:lpstr>1_Shimmer</vt:lpstr>
      <vt:lpstr>Office Theme</vt:lpstr>
      <vt:lpstr>PowerPoint Presentation</vt:lpstr>
      <vt:lpstr> Starter Questions</vt:lpstr>
      <vt:lpstr>PowerPoint Presentation</vt:lpstr>
      <vt:lpstr>PowerPoint Presentation</vt:lpstr>
      <vt:lpstr>PowerPoint Presentation</vt:lpstr>
      <vt:lpstr>PowerPoint Presentation</vt:lpstr>
      <vt:lpstr> 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Strathclyde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UOS</dc:creator>
  <cp:lastModifiedBy>Andrew Moulden</cp:lastModifiedBy>
  <cp:revision>226</cp:revision>
  <dcterms:created xsi:type="dcterms:W3CDTF">2005-04-06T16:52:43Z</dcterms:created>
  <dcterms:modified xsi:type="dcterms:W3CDTF">2026-07-04T19:02:00Z</dcterms:modified>
</cp:coreProperties>
</file>