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44" r:id="rId2"/>
    <p:sldMasterId id="2147483780" r:id="rId3"/>
  </p:sldMasterIdLst>
  <p:notesMasterIdLst>
    <p:notesMasterId r:id="rId29"/>
  </p:notesMasterIdLst>
  <p:sldIdLst>
    <p:sldId id="298" r:id="rId4"/>
    <p:sldId id="268" r:id="rId5"/>
    <p:sldId id="380" r:id="rId6"/>
    <p:sldId id="381" r:id="rId7"/>
    <p:sldId id="382" r:id="rId8"/>
    <p:sldId id="388" r:id="rId9"/>
    <p:sldId id="383" r:id="rId10"/>
    <p:sldId id="386" r:id="rId11"/>
    <p:sldId id="387" r:id="rId12"/>
    <p:sldId id="389" r:id="rId13"/>
    <p:sldId id="390" r:id="rId14"/>
    <p:sldId id="391" r:id="rId15"/>
    <p:sldId id="394" r:id="rId16"/>
    <p:sldId id="393" r:id="rId17"/>
    <p:sldId id="392" r:id="rId18"/>
    <p:sldId id="326" r:id="rId19"/>
    <p:sldId id="396" r:id="rId20"/>
    <p:sldId id="397" r:id="rId21"/>
    <p:sldId id="395" r:id="rId22"/>
    <p:sldId id="398" r:id="rId23"/>
    <p:sldId id="399" r:id="rId24"/>
    <p:sldId id="400" r:id="rId25"/>
    <p:sldId id="405" r:id="rId26"/>
    <p:sldId id="406" r:id="rId27"/>
    <p:sldId id="408" r:id="rId2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FFFF"/>
    <a:srgbClr val="3333FF"/>
    <a:srgbClr val="FF0000"/>
    <a:srgbClr val="080808"/>
    <a:srgbClr val="4D4D4D"/>
    <a:srgbClr val="FFFF0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6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9B747B2-5CBF-62DB-2720-CA6EDE951CB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D557AE9-C6C9-CD43-8718-35CEC19EDE8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61A304BB-BE41-64B5-9D9A-27B0DD2D66C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95D44A79-8C29-90CA-181A-71B73173E2A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B165AC43-B39E-3157-E259-BE8B7793D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E61F4876-2D48-AFD6-BCF4-6C56D82F1C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56F0C330-7166-4264-B472-1A88B61E0C5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C934C49-8D2D-13A2-FBE9-563CF155232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9DF44322-4CF5-579A-3774-238057FBC9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CA726EAE-91E3-4467-72B4-37147E63C34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1F965EF0-E0DA-6C25-E7C4-BA80D1E2A92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8163A7BA-29B2-5B62-B3E5-303C8CBAD72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EFFBF3A9-D0F8-3BC7-8866-7607047C513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D99D56F4-C11F-9725-46EC-D675A13C819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49AD9710-6E7E-40EC-D790-164CAC6383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9B8E4B03-9BAE-5858-A50B-BA803220434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F2713824-F302-A337-B089-972C49CC303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DDEB1558-15B9-E4B0-D21B-3C0F23DE2F4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7184F8B1-73FB-CD79-B0B5-8CD656A2F16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678E6C19-52EE-C5D9-5F75-FC2F42AB87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EA7CB56E-6074-E76B-5619-7AF64EC6D59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6" name="Text Box 21">
            <a:extLst>
              <a:ext uri="{FF2B5EF4-FFF2-40B4-BE49-F238E27FC236}">
                <a16:creationId xmlns:a16="http://schemas.microsoft.com/office/drawing/2014/main" id="{C5FE9D8A-E0A6-0774-FBF3-01F0320EC9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60325" y="1558925"/>
            <a:ext cx="9731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>
                <a:solidFill>
                  <a:srgbClr val="FFFF00"/>
                </a:solidFill>
                <a:cs typeface="Arial" charset="0"/>
              </a:rPr>
              <a:t>S3 General</a:t>
            </a:r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  <a:prstGeom prst="rect">
            <a:avLst/>
          </a:prstGeo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80D57824-E385-74CE-903F-97165C7C438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FB739-17EC-4D4A-B9EF-3E19164A9AF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DDA5ECB1-1BD2-8F22-75A6-4BFAC68B32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168DB7A7-5BC4-F986-CB4A-73102DEEA3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1B7B69D-FC92-4A8C-9BDA-BE3CDAB4D2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050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43EEF942-537B-AC46-E937-4BB57DD5E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D7EF5-5706-402E-B530-08FCD4098B1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3A1B478-EB82-8AAC-4985-EDEB414985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224CEB8-4F37-6A4C-97B9-074F96ED8C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E897E-0280-49B1-B054-760A144406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797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2A93F5F-6726-8C3E-60E6-1BE0CE3ED4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F802A-4F5C-476D-BC3F-90747F062EE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B919FB27-3764-A86A-21A8-4112F012CF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819BAEF-6BDD-51DD-D9BE-FB29366D26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D9971A-DC51-4223-89A2-39AE17A087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1568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id="{FCBC6BAC-FF3F-66BC-574E-A74FAE4184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60325" y="1558925"/>
            <a:ext cx="9731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>
                <a:solidFill>
                  <a:srgbClr val="FFFF00"/>
                </a:solidFill>
                <a:cs typeface="Arial" charset="0"/>
              </a:rPr>
              <a:t>S3 General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67FAE4-E2F0-1640-EE01-17EA61C3F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C5A2A-F75C-4255-8F92-4CF8A1AD6CA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06BC774-A61F-5DEC-FEA1-8265BE93A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2BF4CAF-81DC-5B19-A551-901BC8B6D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E3D11-A3E2-49E3-887C-A69397F87E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5415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BCE49-D7CC-54B3-FB5B-256BF146A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DE0FF-B5A1-43B5-BCE1-2DBB2E6B80E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C829E-E2F2-29AC-9EDE-B731FB0AF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14798-7CB2-4391-8197-DE14784F0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BBDAA-D36F-4790-8C3C-7F9AC150B3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8800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7DD0C-F87B-A9DB-7957-34BD561B8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46EF3-6094-43F4-8F8A-FD1642FC664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4E0C5-2845-D378-49C8-B5C6FFCC9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0BF56-9798-A732-3481-5C1EF01E8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3C49A-4E5C-4C13-A263-A138B15A69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7829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9BBED-EE43-BEC5-4E2B-A97D16236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65C70-6F16-42C5-A0D9-E6BDBA120C5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49E9569-5008-C44C-DC2D-5B0430302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53347FC-93FF-93E9-27CA-5D2D6DF80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5A202-AFFB-423B-907F-E247332CCA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8067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BF111AB-E40B-5D74-8EF7-59DDEFF93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16FDF-60FE-48F6-8D1B-96D3AE93FA9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30F7093-9271-5B7E-9F77-7F33C6768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01E996-1FE9-407E-A510-093251702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E1B83-E2B7-4FED-A416-36D6370E4FD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4770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7FFCC67-D170-010D-26D9-928AA31AA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A0BEA-5B4E-4EEC-950F-0998AD23E3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33304C6-0399-0A7B-E640-29F1C893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469B7D7-A90D-9506-9A0B-1106D25A6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BE64E-2D05-46C7-8040-F24FAD69E3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28083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0E90202-DB5F-5BB4-5531-947ADE4B2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EF3CF-2D0A-41F9-9D38-79B2BD3D747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2F9D9E6-82CC-2C96-13CE-43F12308B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80A20F-E2B1-BB2A-2456-17F3CC7D7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835C4-C03E-418C-9A78-C1DA4CB08E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8420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DA32AA4-B513-FF0B-C9D9-CC9773DAA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7D18B-ECE5-4A69-8908-5E79F151E4E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5B61D9-2E80-2B16-046E-6966C14ED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B49F03-4B0D-E69C-18EB-FD03A78D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E4E872-EBBC-4888-B32F-117E751364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436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379871D-894E-0228-AF38-06FAAE90A2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9D1B9-3F6B-4D43-BA4E-D46FF9D2732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A0A8D79-70DF-9C32-4908-14D8F36A66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88CB11B-1753-D096-7837-FCEC9B1A4A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2753C6-6455-4024-B632-CF8E82AF5C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7443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43E972-8271-2177-D065-525A8EE82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B7247-62E2-49E7-8267-9E8B7B55CC0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EC7ED2-419A-7A1E-559D-C70471B2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6D41BE-E08B-9658-BDE9-53516AF0B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F4011-EC92-44ED-A61B-8A5728087B0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72456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D1733-A937-CD21-E1AD-4A9F79FA2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B02FB-A606-4DC9-8958-19104063445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05667-9F55-F30D-91D8-A101BD0B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2C4A8D-69B4-B674-69E9-A6FB51B83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BCB2B-832C-4C77-BB7D-7C2781233A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0978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022BA-35E2-BCC7-9A51-B839CC4FB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4FEE4-B91E-4CAA-BA1A-D4E6127DE7A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E77BF-C26E-D0BC-1C51-5051B63BC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BDD4E-13A9-1550-090D-78246AD7C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E1365-CFE5-4BB0-A363-90ED39A170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28309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20B1502-74F1-661C-A1E1-179D2F68B5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495F639-E62D-6ABF-437F-A3E6DC15A5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F384A17-4CD3-E632-22AC-87A33FDE45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111D8E-F59A-4B46-843E-2A69C1F605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67521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F85810-40AF-C86B-DB12-34E3DF364C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5EB9B8-780D-9B5D-ACF8-62CA91553A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AC0E94-8223-E902-4505-DC26BF941C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44A5C6-1CC9-42C7-AE77-77752C3141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51562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84A974B-3651-2E15-36D7-DFE88F8A38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5CB365E-D735-4DEE-C640-3534B7673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2AE4EF7-52FA-CEEF-47A7-1025265611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E0DCA0-79DD-4732-A433-19E456ACE5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869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997BF71B-DB3C-CF70-E963-84F6490AF4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C7DAD-410E-4C90-BE84-EC5E7161745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4D41FBC-8CCF-3F03-7777-0A7980298C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53AB609-1401-A45E-3B37-06C49B822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14E0F-52D5-4EFB-9190-E02CBB2B93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854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7C6E16E-F63B-6976-B484-6B972E0BDC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53E08-914B-4C11-81A6-784B31CC027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DA3699C0-4771-455E-8C10-346063BE79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0567560F-32D2-67F8-C972-401C740C4A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18F1A6-4CBE-4554-8E7D-7FE5B2773F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1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CBB458AD-5A88-A48E-9160-B8AEDB4517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4641C-A077-47D6-B433-0E06A8822C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D1F37F51-FF09-CC84-AA2B-6C7BB5E470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A228ECA5-186C-08AA-A5EC-F96295BB8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60755A-7CFF-4306-A495-19C1E644FE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272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12750D89-E1BC-F1A5-B929-EA6E3617DE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64B6E-4297-434B-AF92-4BDA77A579F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1CF3D1C4-62B5-F4B9-5451-170079B765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20877B3-C63E-4227-8ACF-F814D0144F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29FD73-F502-4BB3-BEC1-B41DDC3D7B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58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0EBE460E-266F-BEC8-59A7-4ADC2E5A45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D1675-D988-4824-BED0-B7D8279BA4D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A55D866C-326E-780F-2F87-FA5B69B206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B1F0F9F7-9134-D2FB-946B-7AF168C8AC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47EE85-0521-4E30-BD77-0F1F7F2E069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730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71EAD1D-FF23-B1A0-3835-F5752F7EDD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0C8E4-875C-4D0B-93E8-1815821499A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7BFCCDD7-6079-E480-44B7-30E1284D35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C84A5310-676B-4D05-A84B-7761260BF5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F6C556-7EEF-4012-9286-A29B6F2655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8665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009318AD-023D-AB80-FD41-C3E9EA3E02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E7246-AC59-48A7-81C3-D300A04EBFA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33D6C2F-BEE1-30EE-B5B6-92532EEC5F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45B8156-E345-5638-350B-E5983F82C4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60969A-E1D3-4FA1-86C8-CE4AA23758A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325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2EBA9D22-6D34-912E-7324-8FA96D6CCFF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D9B60C5C-4870-6442-67BD-80A6C314DB2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9A2D2B80-1FBF-3626-624C-B218B8A1CD2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3081" name="Group 5">
              <a:extLst>
                <a:ext uri="{FF2B5EF4-FFF2-40B4-BE49-F238E27FC236}">
                  <a16:creationId xmlns:a16="http://schemas.microsoft.com/office/drawing/2014/main" id="{18AB47FF-984B-E7B1-58DE-2B035C2F7D0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2D9FB4F0-BFE9-B1F0-0408-8A1E48A9C61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8B43F20C-91F0-9142-FFA8-4960A84E626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2ACB7F45-0392-62E5-A2D9-5E75CE64FCA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67C4DC71-DAC2-91D4-4BF6-A8AC6838F81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7681E556-430A-9B76-22ED-8E7487F8576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FA3842CA-704B-3E96-11DC-FD4B2A1967B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7DF0F591-42C8-033B-BA23-7D1177F8EE0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71B1FA62-1CE1-9FB5-391D-E23C21B262C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FCB6D479-0243-B02D-B965-F9538A8CE87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10980DB3-5B1D-3B9E-4FE5-B3A9A09255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7A5DECA0-174E-4CB2-B61D-7B908269318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01E4EC71-412B-F9D3-B643-FE4012709D3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A147E212-7BD2-5644-939A-B5321275331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A9BFEC1-74FF-4D1C-862F-CC3BE5FDD89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8452" name="Text Box 20">
            <a:extLst>
              <a:ext uri="{FF2B5EF4-FFF2-40B4-BE49-F238E27FC236}">
                <a16:creationId xmlns:a16="http://schemas.microsoft.com/office/drawing/2014/main" id="{3BF6A8F9-5C87-8C43-CC9D-9940A5E97C6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1450" y="1558925"/>
            <a:ext cx="6413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FF00"/>
                </a:solidFill>
                <a:cs typeface="Arial" charset="0"/>
              </a:rPr>
              <a:t>N4 LS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6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FAA7F193-8A73-1638-8330-895D7F37EFF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43762928-BCCA-D3A6-090B-0961500B80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74A2E-8AA1-573E-E342-946B775326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E6F17F70-31B6-4B62-BDD6-9FC6752226C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BAC99-AA8D-251B-C7A0-992BF7491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5D2D3-1AA1-A467-2609-89815F80B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1A7DACB-B9AE-4F79-9469-7F965336ECF8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Text Box 20">
            <a:extLst>
              <a:ext uri="{FF2B5EF4-FFF2-40B4-BE49-F238E27FC236}">
                <a16:creationId xmlns:a16="http://schemas.microsoft.com/office/drawing/2014/main" id="{8E93DAAC-5B0D-08F7-3BFC-39BD9486C98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1450" y="1558925"/>
            <a:ext cx="6413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FF00"/>
                </a:solidFill>
                <a:cs typeface="Arial" charset="0"/>
              </a:rPr>
              <a:t>N4 LS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ACC8A87-7004-4AAA-049B-FC94F2273C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32BDE3A-DEB6-A951-71FA-C21C23D914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4B34EAD-CF51-E2A8-2932-CEED314002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A0131B9-DFCB-934A-139A-843127677D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78856E0-764C-6E1B-0F9A-465EEC136F5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53DEB3C8-99C9-4479-9868-DE03D4A5C3E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5" Type="http://schemas.openxmlformats.org/officeDocument/2006/relationships/slide" Target="slide8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F7E97767-C578-52A3-21A2-38160500AB3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90472D-4B6C-469C-BF2B-F161752A920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6C9BCC87-FCDB-0461-43B0-C1BD4892D0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E08D8645-7832-AD80-EBCA-4BFE18106B0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46275" y="360363"/>
            <a:ext cx="5537200" cy="949325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Time</a:t>
            </a:r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F9063A39-908E-F705-2D1C-B371A7459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600" y="2274888"/>
            <a:ext cx="39195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Time 12 / 24 hour</a:t>
            </a:r>
          </a:p>
        </p:txBody>
      </p:sp>
      <p:sp>
        <p:nvSpPr>
          <p:cNvPr id="8198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2944919-C705-28C3-0CC8-06CF1928A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0" y="2355850"/>
            <a:ext cx="460375" cy="422275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8199" name="Picture 9" descr="scottishflag">
            <a:extLst>
              <a:ext uri="{FF2B5EF4-FFF2-40B4-BE49-F238E27FC236}">
                <a16:creationId xmlns:a16="http://schemas.microsoft.com/office/drawing/2014/main" id="{32D36B5C-E3AD-66DC-EEBF-4D3688DA18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10">
            <a:extLst>
              <a:ext uri="{FF2B5EF4-FFF2-40B4-BE49-F238E27FC236}">
                <a16:creationId xmlns:a16="http://schemas.microsoft.com/office/drawing/2014/main" id="{F75DA350-E414-A9F8-EE1A-23DD3428ADE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201" name="Picture 11" descr="Office Objects 0572">
            <a:extLst>
              <a:ext uri="{FF2B5EF4-FFF2-40B4-BE49-F238E27FC236}">
                <a16:creationId xmlns:a16="http://schemas.microsoft.com/office/drawing/2014/main" id="{D5E57056-A056-2EEE-D44E-FEE2C65FC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Text Box 31">
            <a:extLst>
              <a:ext uri="{FF2B5EF4-FFF2-40B4-BE49-F238E27FC236}">
                <a16:creationId xmlns:a16="http://schemas.microsoft.com/office/drawing/2014/main" id="{CC9ED9B4-51F7-3623-ADEE-B11D17053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600" y="3422650"/>
            <a:ext cx="6305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Time Difference (</a:t>
            </a:r>
            <a:r>
              <a:rPr lang="en-GB" altLang="en-US" sz="2400" b="1">
                <a:solidFill>
                  <a:srgbClr val="F9F911"/>
                </a:solidFill>
              </a:rPr>
              <a:t>Counting Method)</a:t>
            </a:r>
          </a:p>
        </p:txBody>
      </p:sp>
      <p:sp>
        <p:nvSpPr>
          <p:cNvPr id="8203" name="AutoShape 3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80A2037-B5C1-184A-1969-858034E82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0" y="3500438"/>
            <a:ext cx="460375" cy="422275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4" name="Text Box 21">
            <a:extLst>
              <a:ext uri="{FF2B5EF4-FFF2-40B4-BE49-F238E27FC236}">
                <a16:creationId xmlns:a16="http://schemas.microsoft.com/office/drawing/2014/main" id="{B39433AB-FDCD-9D6B-A03D-AF2345DA0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600" y="5006975"/>
            <a:ext cx="44910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Exam Type Questions</a:t>
            </a:r>
          </a:p>
        </p:txBody>
      </p:sp>
      <p:sp>
        <p:nvSpPr>
          <p:cNvPr id="8205" name="AutoShape 22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A5DDE5DE-1075-34A5-BF60-AEFB63F11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775" y="5111750"/>
            <a:ext cx="463550" cy="377825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86319A89-4421-6C32-EB03-87FADAEDC92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3275BF-D099-4ADB-9D57-903BEBB70B2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5" name="Footer Placeholder 2">
            <a:extLst>
              <a:ext uri="{FF2B5EF4-FFF2-40B4-BE49-F238E27FC236}">
                <a16:creationId xmlns:a16="http://schemas.microsoft.com/office/drawing/2014/main" id="{CFE681E3-047E-D827-EB25-CB63BB12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4340" name="Rectangle 27">
            <a:extLst>
              <a:ext uri="{FF2B5EF4-FFF2-40B4-BE49-F238E27FC236}">
                <a16:creationId xmlns:a16="http://schemas.microsoft.com/office/drawing/2014/main" id="{F0C15103-3FD0-62DB-8CBD-0A087EF18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0" y="3556000"/>
            <a:ext cx="2146300" cy="26924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rgbClr val="FFFFFF"/>
              </a:solidFill>
              <a:cs typeface="+mn-cs"/>
            </a:endParaRPr>
          </a:p>
        </p:txBody>
      </p:sp>
      <p:pic>
        <p:nvPicPr>
          <p:cNvPr id="15365" name="Picture 5" descr="scottishflag">
            <a:extLst>
              <a:ext uri="{FF2B5EF4-FFF2-40B4-BE49-F238E27FC236}">
                <a16:creationId xmlns:a16="http://schemas.microsoft.com/office/drawing/2014/main" id="{22615411-99AB-C5BA-CA95-FB95881699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 descr="Office Objects 0572">
            <a:extLst>
              <a:ext uri="{FF2B5EF4-FFF2-40B4-BE49-F238E27FC236}">
                <a16:creationId xmlns:a16="http://schemas.microsoft.com/office/drawing/2014/main" id="{A1BAE3D9-1CF3-205A-9B3A-4D293D561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7">
            <a:extLst>
              <a:ext uri="{FF2B5EF4-FFF2-40B4-BE49-F238E27FC236}">
                <a16:creationId xmlns:a16="http://schemas.microsoft.com/office/drawing/2014/main" id="{2A1F9D92-5AAB-F3AA-63A0-62FB6E2B3A3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4344" name="Text Box 8">
            <a:extLst>
              <a:ext uri="{FF2B5EF4-FFF2-40B4-BE49-F238E27FC236}">
                <a16:creationId xmlns:a16="http://schemas.microsoft.com/office/drawing/2014/main" id="{79F564CF-33CB-B95B-6710-EB65CF6CC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" y="1125538"/>
            <a:ext cx="8874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>
                <a:solidFill>
                  <a:srgbClr val="FFFF00"/>
                </a:solidFill>
                <a:cs typeface="+mn-cs"/>
              </a:rPr>
              <a:t>Level D</a:t>
            </a:r>
          </a:p>
        </p:txBody>
      </p:sp>
      <p:sp>
        <p:nvSpPr>
          <p:cNvPr id="79881" name="Rectangle 9">
            <a:extLst>
              <a:ext uri="{FF2B5EF4-FFF2-40B4-BE49-F238E27FC236}">
                <a16:creationId xmlns:a16="http://schemas.microsoft.com/office/drawing/2014/main" id="{E2B4A12F-9242-C555-7E6B-5AF233C32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Counting Method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18283DFB-BCE3-635B-B221-882236F45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2090738"/>
            <a:ext cx="7335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When working out time difference we will use the </a:t>
            </a:r>
          </a:p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Counting Method</a:t>
            </a:r>
            <a:r>
              <a:rPr lang="en-GB" sz="2400">
                <a:solidFill>
                  <a:srgbClr val="FFFFFF"/>
                </a:solidFill>
                <a:cs typeface="+mn-cs"/>
              </a:rPr>
              <a:t>. This method will always work.</a:t>
            </a:r>
          </a:p>
        </p:txBody>
      </p:sp>
      <p:sp>
        <p:nvSpPr>
          <p:cNvPr id="14347" name="Text Box 12">
            <a:extLst>
              <a:ext uri="{FF2B5EF4-FFF2-40B4-BE49-F238E27FC236}">
                <a16:creationId xmlns:a16="http://schemas.microsoft.com/office/drawing/2014/main" id="{079D113D-C6FF-0799-1189-AAEE51CD2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7425" y="3055938"/>
            <a:ext cx="69929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u="sng">
                <a:solidFill>
                  <a:srgbClr val="FFFF00"/>
                </a:solidFill>
                <a:cs typeface="+mn-cs"/>
              </a:rPr>
              <a:t>Example</a:t>
            </a:r>
            <a:r>
              <a:rPr lang="en-GB" sz="2400">
                <a:solidFill>
                  <a:srgbClr val="FFFF00"/>
                </a:solidFill>
                <a:cs typeface="+mn-cs"/>
              </a:rPr>
              <a:t> : 	Find the time difference between </a:t>
            </a:r>
          </a:p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		08 40 hrs and 11 10 hrs</a:t>
            </a:r>
            <a:endParaRPr lang="en-GB" sz="2400" u="sng">
              <a:solidFill>
                <a:srgbClr val="FFFF00"/>
              </a:solidFill>
              <a:cs typeface="+mn-cs"/>
            </a:endParaRPr>
          </a:p>
        </p:txBody>
      </p:sp>
      <p:sp>
        <p:nvSpPr>
          <p:cNvPr id="79885" name="Rectangle 13">
            <a:extLst>
              <a:ext uri="{FF2B5EF4-FFF2-40B4-BE49-F238E27FC236}">
                <a16:creationId xmlns:a16="http://schemas.microsoft.com/office/drawing/2014/main" id="{0285DAD9-A162-4F54-FF44-70E568074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4849813"/>
            <a:ext cx="111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08 40 </a:t>
            </a:r>
            <a:endParaRPr lang="en-GB" sz="2400">
              <a:solidFill>
                <a:srgbClr val="FFFF00"/>
              </a:solidFill>
              <a:cs typeface="+mn-cs"/>
              <a:sym typeface="Wingdings" pitchFamily="2" charset="2"/>
            </a:endParaRPr>
          </a:p>
        </p:txBody>
      </p:sp>
      <p:sp>
        <p:nvSpPr>
          <p:cNvPr id="79886" name="Rectangle 14">
            <a:extLst>
              <a:ext uri="{FF2B5EF4-FFF2-40B4-BE49-F238E27FC236}">
                <a16:creationId xmlns:a16="http://schemas.microsoft.com/office/drawing/2014/main" id="{017D3144-C18E-7028-9B49-C24782FF0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938" y="4849813"/>
            <a:ext cx="10175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  <a:sym typeface="Wingdings" pitchFamily="2" charset="2"/>
              </a:rPr>
              <a:t>11  00</a:t>
            </a:r>
          </a:p>
        </p:txBody>
      </p:sp>
      <p:sp>
        <p:nvSpPr>
          <p:cNvPr id="79887" name="Rectangle 15">
            <a:extLst>
              <a:ext uri="{FF2B5EF4-FFF2-40B4-BE49-F238E27FC236}">
                <a16:creationId xmlns:a16="http://schemas.microsoft.com/office/drawing/2014/main" id="{C1F01555-C1D4-811F-D27A-0DE2B1594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5088" y="4849813"/>
            <a:ext cx="9683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11  10</a:t>
            </a:r>
            <a:endParaRPr lang="en-GB" sz="2400">
              <a:solidFill>
                <a:srgbClr val="FFFF00"/>
              </a:solidFill>
              <a:cs typeface="+mn-cs"/>
              <a:sym typeface="Wingdings" pitchFamily="2" charset="2"/>
            </a:endParaRPr>
          </a:p>
        </p:txBody>
      </p:sp>
      <p:sp>
        <p:nvSpPr>
          <p:cNvPr id="79888" name="Text Box 16">
            <a:extLst>
              <a:ext uri="{FF2B5EF4-FFF2-40B4-BE49-F238E27FC236}">
                <a16:creationId xmlns:a16="http://schemas.microsoft.com/office/drawing/2014/main" id="{4602B186-0EFA-3816-DAE2-100BDC58E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3876675"/>
            <a:ext cx="159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EAEAEA">
                    <a:lumMod val="10000"/>
                  </a:srgbClr>
                </a:solidFill>
                <a:cs typeface="+mn-cs"/>
              </a:rPr>
              <a:t>Hrs	Mins</a:t>
            </a:r>
          </a:p>
        </p:txBody>
      </p:sp>
      <p:sp>
        <p:nvSpPr>
          <p:cNvPr id="79889" name="Text Box 17">
            <a:extLst>
              <a:ext uri="{FF2B5EF4-FFF2-40B4-BE49-F238E27FC236}">
                <a16:creationId xmlns:a16="http://schemas.microsoft.com/office/drawing/2014/main" id="{7F1B1FC3-2DC6-D446-E2D6-6B0BFB98D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0538" y="4267200"/>
            <a:ext cx="5603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cs typeface="+mn-cs"/>
              </a:rPr>
              <a:t>20</a:t>
            </a:r>
          </a:p>
        </p:txBody>
      </p:sp>
      <p:sp>
        <p:nvSpPr>
          <p:cNvPr id="79890" name="Text Box 18">
            <a:extLst>
              <a:ext uri="{FF2B5EF4-FFF2-40B4-BE49-F238E27FC236}">
                <a16:creationId xmlns:a16="http://schemas.microsoft.com/office/drawing/2014/main" id="{66FDBD0C-F4A9-BF6C-2F52-299C49CF7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25" y="4719638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EAEAEA">
                    <a:lumMod val="10000"/>
                  </a:srgbClr>
                </a:solidFill>
                <a:cs typeface="+mn-cs"/>
              </a:rPr>
              <a:t>2</a:t>
            </a:r>
          </a:p>
        </p:txBody>
      </p:sp>
      <p:sp>
        <p:nvSpPr>
          <p:cNvPr id="79891" name="Text Box 19">
            <a:extLst>
              <a:ext uri="{FF2B5EF4-FFF2-40B4-BE49-F238E27FC236}">
                <a16:creationId xmlns:a16="http://schemas.microsoft.com/office/drawing/2014/main" id="{537C66B9-0EFC-F37F-E84D-A461C06AB7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338" y="5156200"/>
            <a:ext cx="5095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cs typeface="+mn-cs"/>
              </a:rPr>
              <a:t>10</a:t>
            </a:r>
          </a:p>
        </p:txBody>
      </p:sp>
      <p:sp>
        <p:nvSpPr>
          <p:cNvPr id="79892" name="Line 20">
            <a:extLst>
              <a:ext uri="{FF2B5EF4-FFF2-40B4-BE49-F238E27FC236}">
                <a16:creationId xmlns:a16="http://schemas.microsoft.com/office/drawing/2014/main" id="{018BA09B-6F4A-B309-A230-9258E4AC24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5000" y="5575300"/>
            <a:ext cx="1778000" cy="0"/>
          </a:xfrm>
          <a:prstGeom prst="line">
            <a:avLst/>
          </a:prstGeom>
          <a:noFill/>
          <a:ln w="38100">
            <a:solidFill>
              <a:schemeClr val="tx2">
                <a:lumMod val="1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2400">
              <a:solidFill>
                <a:srgbClr val="EAEAEA">
                  <a:lumMod val="10000"/>
                </a:srgbClr>
              </a:solidFill>
              <a:cs typeface="+mn-cs"/>
            </a:endParaRPr>
          </a:p>
        </p:txBody>
      </p:sp>
      <p:sp>
        <p:nvSpPr>
          <p:cNvPr id="79893" name="Text Box 21">
            <a:extLst>
              <a:ext uri="{FF2B5EF4-FFF2-40B4-BE49-F238E27FC236}">
                <a16:creationId xmlns:a16="http://schemas.microsoft.com/office/drawing/2014/main" id="{350A5863-DC99-706D-A82F-83A537F2A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425" y="5646738"/>
            <a:ext cx="1482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cs typeface="+mn-cs"/>
              </a:rPr>
              <a:t>2	30</a:t>
            </a:r>
          </a:p>
        </p:txBody>
      </p:sp>
      <p:sp>
        <p:nvSpPr>
          <p:cNvPr id="79896" name="Text Box 24">
            <a:extLst>
              <a:ext uri="{FF2B5EF4-FFF2-40B4-BE49-F238E27FC236}">
                <a16:creationId xmlns:a16="http://schemas.microsoft.com/office/drawing/2014/main" id="{FC383BB4-A4BF-E7D2-EA2A-4FA286C03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4079875"/>
            <a:ext cx="1077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nearest </a:t>
            </a:r>
          </a:p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hour</a:t>
            </a:r>
          </a:p>
        </p:txBody>
      </p:sp>
      <p:sp>
        <p:nvSpPr>
          <p:cNvPr id="79897" name="Text Box 25">
            <a:extLst>
              <a:ext uri="{FF2B5EF4-FFF2-40B4-BE49-F238E27FC236}">
                <a16:creationId xmlns:a16="http://schemas.microsoft.com/office/drawing/2014/main" id="{4DACC32D-01A7-C5B7-435E-248E9372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725" y="4244975"/>
            <a:ext cx="1411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What’s left</a:t>
            </a:r>
          </a:p>
        </p:txBody>
      </p:sp>
      <p:sp>
        <p:nvSpPr>
          <p:cNvPr id="79898" name="Text Box 26">
            <a:extLst>
              <a:ext uri="{FF2B5EF4-FFF2-40B4-BE49-F238E27FC236}">
                <a16:creationId xmlns:a16="http://schemas.microsoft.com/office/drawing/2014/main" id="{ACB6F122-2423-A8BA-BCA5-955046436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5056188"/>
            <a:ext cx="403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EAEAEA">
                    <a:lumMod val="10000"/>
                  </a:srgbClr>
                </a:solidFill>
                <a:cs typeface="+mn-cs"/>
              </a:rPr>
              <a:t>+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645EFAFE-FFC0-6639-A658-3DF08A2AC3E3}"/>
              </a:ext>
            </a:extLst>
          </p:cNvPr>
          <p:cNvSpPr/>
          <p:nvPr/>
        </p:nvSpPr>
        <p:spPr>
          <a:xfrm rot="19115464">
            <a:off x="1609725" y="46942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DED9B597-93B7-FD5D-6B10-FD61474D9CBD}"/>
              </a:ext>
            </a:extLst>
          </p:cNvPr>
          <p:cNvSpPr/>
          <p:nvPr/>
        </p:nvSpPr>
        <p:spPr>
          <a:xfrm rot="19115464">
            <a:off x="2879725" y="46561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984EEA5-A8B5-5F49-ACF2-D285F93B5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2850" y="4849813"/>
            <a:ext cx="10255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  <a:sym typeface="Wingdings" pitchFamily="2" charset="2"/>
              </a:rPr>
              <a:t>09 00</a:t>
            </a: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E5EB6AEB-04D4-35F0-E2B7-5B9D1F065D9A}"/>
              </a:ext>
            </a:extLst>
          </p:cNvPr>
          <p:cNvSpPr/>
          <p:nvPr/>
        </p:nvSpPr>
        <p:spPr>
          <a:xfrm rot="19115464">
            <a:off x="4238625" y="46307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30" name="Text Box 24">
            <a:extLst>
              <a:ext uri="{FF2B5EF4-FFF2-40B4-BE49-F238E27FC236}">
                <a16:creationId xmlns:a16="http://schemas.microsoft.com/office/drawing/2014/main" id="{655BCE76-D961-395C-B4FE-2748A488F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8825" y="4270375"/>
            <a:ext cx="7826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hours</a:t>
            </a:r>
          </a:p>
        </p:txBody>
      </p:sp>
      <p:sp>
        <p:nvSpPr>
          <p:cNvPr id="31" name="Text Box 24">
            <a:extLst>
              <a:ext uri="{FF2B5EF4-FFF2-40B4-BE49-F238E27FC236}">
                <a16:creationId xmlns:a16="http://schemas.microsoft.com/office/drawing/2014/main" id="{D047AF3E-FDEB-E485-481E-529BE5142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5260975"/>
            <a:ext cx="1011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20 mins</a:t>
            </a:r>
          </a:p>
        </p:txBody>
      </p:sp>
      <p:sp>
        <p:nvSpPr>
          <p:cNvPr id="32" name="Text Box 24">
            <a:extLst>
              <a:ext uri="{FF2B5EF4-FFF2-40B4-BE49-F238E27FC236}">
                <a16:creationId xmlns:a16="http://schemas.microsoft.com/office/drawing/2014/main" id="{947D6C8E-5405-590E-34EA-C9CAA1FAD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260975"/>
            <a:ext cx="7508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2 hrs</a:t>
            </a:r>
          </a:p>
        </p:txBody>
      </p:sp>
      <p:sp>
        <p:nvSpPr>
          <p:cNvPr id="33" name="Text Box 24">
            <a:extLst>
              <a:ext uri="{FF2B5EF4-FFF2-40B4-BE49-F238E27FC236}">
                <a16:creationId xmlns:a16="http://schemas.microsoft.com/office/drawing/2014/main" id="{18DACA00-4DD7-4136-95DF-8DC3D483F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8825" y="5260975"/>
            <a:ext cx="974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10 mins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79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5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5" grpId="0"/>
      <p:bldP spid="79886" grpId="0"/>
      <p:bldP spid="79887" grpId="0"/>
      <p:bldP spid="79889" grpId="0"/>
      <p:bldP spid="79890" grpId="0"/>
      <p:bldP spid="79891" grpId="0"/>
      <p:bldP spid="79893" grpId="0"/>
      <p:bldP spid="79897" grpId="0"/>
      <p:bldP spid="79898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2">
            <a:extLst>
              <a:ext uri="{FF2B5EF4-FFF2-40B4-BE49-F238E27FC236}">
                <a16:creationId xmlns:a16="http://schemas.microsoft.com/office/drawing/2014/main" id="{5EDA3FF3-8D7D-FA96-B74E-0F0D61B10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7425" y="1938338"/>
            <a:ext cx="7477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A bus leaves Kirkintilloch Main Street at 14 40 hrs</a:t>
            </a:r>
          </a:p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and arrives in Aberdeen at 18 50 hrs. </a:t>
            </a:r>
          </a:p>
          <a:p>
            <a:pPr>
              <a:defRPr/>
            </a:pPr>
            <a:r>
              <a:rPr lang="en-GB" sz="2400" dirty="0">
                <a:solidFill>
                  <a:srgbClr val="FFFF00"/>
                </a:solidFill>
                <a:cs typeface="+mn-cs"/>
              </a:rPr>
              <a:t>How long was the journey.</a:t>
            </a:r>
          </a:p>
        </p:txBody>
      </p:sp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D484F0F0-7054-8741-AFD1-BB084A320DC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3275BF-D099-4ADB-9D57-903BEBB70B2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5" name="Footer Placeholder 2">
            <a:extLst>
              <a:ext uri="{FF2B5EF4-FFF2-40B4-BE49-F238E27FC236}">
                <a16:creationId xmlns:a16="http://schemas.microsoft.com/office/drawing/2014/main" id="{39ED85CF-F24E-99B6-A144-8DC58445D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5365" name="Rectangle 27">
            <a:extLst>
              <a:ext uri="{FF2B5EF4-FFF2-40B4-BE49-F238E27FC236}">
                <a16:creationId xmlns:a16="http://schemas.microsoft.com/office/drawing/2014/main" id="{B51FEB15-C42C-6525-9B89-29425C370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0" y="3556000"/>
            <a:ext cx="2146300" cy="26924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rgbClr val="FFFFFF"/>
              </a:solidFill>
              <a:cs typeface="+mn-cs"/>
            </a:endParaRPr>
          </a:p>
        </p:txBody>
      </p:sp>
      <p:pic>
        <p:nvPicPr>
          <p:cNvPr id="16390" name="Picture 5" descr="scottishflag">
            <a:extLst>
              <a:ext uri="{FF2B5EF4-FFF2-40B4-BE49-F238E27FC236}">
                <a16:creationId xmlns:a16="http://schemas.microsoft.com/office/drawing/2014/main" id="{005C534C-0B91-B7E9-1169-D5F818AD449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6" descr="Office Objects 0572">
            <a:extLst>
              <a:ext uri="{FF2B5EF4-FFF2-40B4-BE49-F238E27FC236}">
                <a16:creationId xmlns:a16="http://schemas.microsoft.com/office/drawing/2014/main" id="{9C714996-3AE6-3508-E45F-B347688F8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Text Box 7">
            <a:extLst>
              <a:ext uri="{FF2B5EF4-FFF2-40B4-BE49-F238E27FC236}">
                <a16:creationId xmlns:a16="http://schemas.microsoft.com/office/drawing/2014/main" id="{20403222-934A-2388-F298-901186A415F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9" name="Text Box 8">
            <a:extLst>
              <a:ext uri="{FF2B5EF4-FFF2-40B4-BE49-F238E27FC236}">
                <a16:creationId xmlns:a16="http://schemas.microsoft.com/office/drawing/2014/main" id="{C93B3069-AFE9-5ADD-18E1-1083C98D5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" y="1125538"/>
            <a:ext cx="8874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>
                <a:solidFill>
                  <a:srgbClr val="FFFF00"/>
                </a:solidFill>
                <a:cs typeface="+mn-cs"/>
              </a:rPr>
              <a:t>Level D</a:t>
            </a:r>
          </a:p>
        </p:txBody>
      </p:sp>
      <p:sp>
        <p:nvSpPr>
          <p:cNvPr id="79881" name="Rectangle 9">
            <a:extLst>
              <a:ext uri="{FF2B5EF4-FFF2-40B4-BE49-F238E27FC236}">
                <a16:creationId xmlns:a16="http://schemas.microsoft.com/office/drawing/2014/main" id="{503415E7-4795-D221-0684-7CD12C857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Counting Method</a:t>
            </a:r>
          </a:p>
        </p:txBody>
      </p:sp>
      <p:sp>
        <p:nvSpPr>
          <p:cNvPr id="79885" name="Rectangle 13">
            <a:extLst>
              <a:ext uri="{FF2B5EF4-FFF2-40B4-BE49-F238E27FC236}">
                <a16:creationId xmlns:a16="http://schemas.microsoft.com/office/drawing/2014/main" id="{8A21E1DC-D592-2E05-3B20-47FA650CA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4468813"/>
            <a:ext cx="10683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14 40 </a:t>
            </a:r>
            <a:endParaRPr lang="en-GB" sz="2400">
              <a:solidFill>
                <a:srgbClr val="FFFF00"/>
              </a:solidFill>
              <a:cs typeface="+mn-cs"/>
              <a:sym typeface="Wingdings" pitchFamily="2" charset="2"/>
            </a:endParaRPr>
          </a:p>
        </p:txBody>
      </p:sp>
      <p:sp>
        <p:nvSpPr>
          <p:cNvPr id="79886" name="Rectangle 14">
            <a:extLst>
              <a:ext uri="{FF2B5EF4-FFF2-40B4-BE49-F238E27FC236}">
                <a16:creationId xmlns:a16="http://schemas.microsoft.com/office/drawing/2014/main" id="{264E198B-8004-FA82-4982-3C8F40654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938" y="4468813"/>
            <a:ext cx="10683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  <a:sym typeface="Wingdings" pitchFamily="2" charset="2"/>
              </a:rPr>
              <a:t>18  00</a:t>
            </a:r>
          </a:p>
        </p:txBody>
      </p:sp>
      <p:sp>
        <p:nvSpPr>
          <p:cNvPr id="79887" name="Rectangle 15">
            <a:extLst>
              <a:ext uri="{FF2B5EF4-FFF2-40B4-BE49-F238E27FC236}">
                <a16:creationId xmlns:a16="http://schemas.microsoft.com/office/drawing/2014/main" id="{31F9390C-C636-DBB2-A217-4330BC8CB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5088" y="4468813"/>
            <a:ext cx="10683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18  50</a:t>
            </a:r>
            <a:endParaRPr lang="en-GB" sz="2400">
              <a:solidFill>
                <a:srgbClr val="FFFF00"/>
              </a:solidFill>
              <a:cs typeface="+mn-cs"/>
              <a:sym typeface="Wingdings" pitchFamily="2" charset="2"/>
            </a:endParaRPr>
          </a:p>
        </p:txBody>
      </p:sp>
      <p:sp>
        <p:nvSpPr>
          <p:cNvPr id="79888" name="Text Box 16">
            <a:extLst>
              <a:ext uri="{FF2B5EF4-FFF2-40B4-BE49-F238E27FC236}">
                <a16:creationId xmlns:a16="http://schemas.microsoft.com/office/drawing/2014/main" id="{F9E6A4E2-DA64-7092-8FF4-975B429A2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3876675"/>
            <a:ext cx="159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EAEAEA">
                    <a:lumMod val="10000"/>
                  </a:srgbClr>
                </a:solidFill>
                <a:cs typeface="+mn-cs"/>
              </a:rPr>
              <a:t>Hrs	Mins</a:t>
            </a:r>
          </a:p>
        </p:txBody>
      </p:sp>
      <p:sp>
        <p:nvSpPr>
          <p:cNvPr id="79889" name="Text Box 17">
            <a:extLst>
              <a:ext uri="{FF2B5EF4-FFF2-40B4-BE49-F238E27FC236}">
                <a16:creationId xmlns:a16="http://schemas.microsoft.com/office/drawing/2014/main" id="{4FFBC045-5E0A-0CB8-8C01-63D8B7DB5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475" y="4267200"/>
            <a:ext cx="560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cs typeface="+mn-cs"/>
              </a:rPr>
              <a:t>20</a:t>
            </a:r>
          </a:p>
        </p:txBody>
      </p:sp>
      <p:sp>
        <p:nvSpPr>
          <p:cNvPr id="79890" name="Text Box 18">
            <a:extLst>
              <a:ext uri="{FF2B5EF4-FFF2-40B4-BE49-F238E27FC236}">
                <a16:creationId xmlns:a16="http://schemas.microsoft.com/office/drawing/2014/main" id="{51D2CA34-3C96-980F-88C6-CC56FB629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25" y="4719638"/>
            <a:ext cx="371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cs typeface="+mn-cs"/>
              </a:rPr>
              <a:t>3</a:t>
            </a:r>
          </a:p>
        </p:txBody>
      </p:sp>
      <p:sp>
        <p:nvSpPr>
          <p:cNvPr id="79891" name="Text Box 19">
            <a:extLst>
              <a:ext uri="{FF2B5EF4-FFF2-40B4-BE49-F238E27FC236}">
                <a16:creationId xmlns:a16="http://schemas.microsoft.com/office/drawing/2014/main" id="{9B7E292C-2E90-9D77-0E85-450BEFBB5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475" y="5156200"/>
            <a:ext cx="560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cs typeface="+mn-cs"/>
              </a:rPr>
              <a:t>50</a:t>
            </a:r>
          </a:p>
        </p:txBody>
      </p:sp>
      <p:sp>
        <p:nvSpPr>
          <p:cNvPr id="79892" name="Line 20">
            <a:extLst>
              <a:ext uri="{FF2B5EF4-FFF2-40B4-BE49-F238E27FC236}">
                <a16:creationId xmlns:a16="http://schemas.microsoft.com/office/drawing/2014/main" id="{7B313852-0E79-4956-23D8-91300765AC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5000" y="5575300"/>
            <a:ext cx="1778000" cy="0"/>
          </a:xfrm>
          <a:prstGeom prst="line">
            <a:avLst/>
          </a:prstGeom>
          <a:noFill/>
          <a:ln w="38100">
            <a:solidFill>
              <a:schemeClr val="tx2">
                <a:lumMod val="1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2400">
              <a:solidFill>
                <a:srgbClr val="EAEAEA">
                  <a:lumMod val="10000"/>
                </a:srgbClr>
              </a:solidFill>
              <a:cs typeface="+mn-cs"/>
            </a:endParaRPr>
          </a:p>
        </p:txBody>
      </p:sp>
      <p:sp>
        <p:nvSpPr>
          <p:cNvPr id="79893" name="Text Box 21">
            <a:extLst>
              <a:ext uri="{FF2B5EF4-FFF2-40B4-BE49-F238E27FC236}">
                <a16:creationId xmlns:a16="http://schemas.microsoft.com/office/drawing/2014/main" id="{D5CD266C-47FC-D45F-31FC-B0AA703FC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425" y="5646738"/>
            <a:ext cx="1482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cs typeface="+mn-cs"/>
              </a:rPr>
              <a:t>3	70</a:t>
            </a:r>
          </a:p>
        </p:txBody>
      </p:sp>
      <p:sp>
        <p:nvSpPr>
          <p:cNvPr id="79896" name="Text Box 24">
            <a:extLst>
              <a:ext uri="{FF2B5EF4-FFF2-40B4-BE49-F238E27FC236}">
                <a16:creationId xmlns:a16="http://schemas.microsoft.com/office/drawing/2014/main" id="{31626B27-C768-448E-EFE9-E3267193C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3698875"/>
            <a:ext cx="1077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nearest </a:t>
            </a:r>
          </a:p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hour</a:t>
            </a:r>
          </a:p>
        </p:txBody>
      </p:sp>
      <p:sp>
        <p:nvSpPr>
          <p:cNvPr id="79897" name="Text Box 25">
            <a:extLst>
              <a:ext uri="{FF2B5EF4-FFF2-40B4-BE49-F238E27FC236}">
                <a16:creationId xmlns:a16="http://schemas.microsoft.com/office/drawing/2014/main" id="{7DFB5DA5-F2BF-2C66-E94D-61E98F1A0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725" y="3863975"/>
            <a:ext cx="1411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What’s left</a:t>
            </a:r>
          </a:p>
        </p:txBody>
      </p:sp>
      <p:sp>
        <p:nvSpPr>
          <p:cNvPr id="79898" name="Text Box 26">
            <a:extLst>
              <a:ext uri="{FF2B5EF4-FFF2-40B4-BE49-F238E27FC236}">
                <a16:creationId xmlns:a16="http://schemas.microsoft.com/office/drawing/2014/main" id="{730785F9-C59B-9188-27E8-C54B0709E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5056188"/>
            <a:ext cx="403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EAEAEA">
                    <a:lumMod val="10000"/>
                  </a:srgbClr>
                </a:solidFill>
                <a:cs typeface="+mn-cs"/>
              </a:rPr>
              <a:t>+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9DF2B136-A612-FDEA-79CD-EBFC3826E210}"/>
              </a:ext>
            </a:extLst>
          </p:cNvPr>
          <p:cNvSpPr/>
          <p:nvPr/>
        </p:nvSpPr>
        <p:spPr>
          <a:xfrm rot="19115464">
            <a:off x="1609725" y="43132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239914FE-7340-A5E3-2629-C3FC328F2BB5}"/>
              </a:ext>
            </a:extLst>
          </p:cNvPr>
          <p:cNvSpPr/>
          <p:nvPr/>
        </p:nvSpPr>
        <p:spPr>
          <a:xfrm rot="19115464">
            <a:off x="2879725" y="42751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018F2F3-99C0-D6C1-674E-04A22786D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2850" y="4468813"/>
            <a:ext cx="976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  <a:sym typeface="Wingdings" pitchFamily="2" charset="2"/>
              </a:rPr>
              <a:t>15 00</a:t>
            </a: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134DC41B-02B2-7992-7B68-7E2525F836E8}"/>
              </a:ext>
            </a:extLst>
          </p:cNvPr>
          <p:cNvSpPr/>
          <p:nvPr/>
        </p:nvSpPr>
        <p:spPr>
          <a:xfrm rot="19115464">
            <a:off x="4238625" y="42497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30" name="Text Box 24">
            <a:extLst>
              <a:ext uri="{FF2B5EF4-FFF2-40B4-BE49-F238E27FC236}">
                <a16:creationId xmlns:a16="http://schemas.microsoft.com/office/drawing/2014/main" id="{4CE1D8BC-26E1-4837-21BF-410E2ED91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8825" y="3889375"/>
            <a:ext cx="7826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hours</a:t>
            </a:r>
          </a:p>
        </p:txBody>
      </p:sp>
      <p:sp>
        <p:nvSpPr>
          <p:cNvPr id="31" name="Text Box 24">
            <a:extLst>
              <a:ext uri="{FF2B5EF4-FFF2-40B4-BE49-F238E27FC236}">
                <a16:creationId xmlns:a16="http://schemas.microsoft.com/office/drawing/2014/main" id="{2CE27E38-565D-34C2-A370-786F03BFA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4879975"/>
            <a:ext cx="1011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20 mins</a:t>
            </a:r>
          </a:p>
        </p:txBody>
      </p:sp>
      <p:sp>
        <p:nvSpPr>
          <p:cNvPr id="32" name="Text Box 24">
            <a:extLst>
              <a:ext uri="{FF2B5EF4-FFF2-40B4-BE49-F238E27FC236}">
                <a16:creationId xmlns:a16="http://schemas.microsoft.com/office/drawing/2014/main" id="{14177393-E21A-AFB9-1AB3-DDEF19623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879975"/>
            <a:ext cx="7508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3 hrs</a:t>
            </a:r>
          </a:p>
        </p:txBody>
      </p:sp>
      <p:sp>
        <p:nvSpPr>
          <p:cNvPr id="33" name="Text Box 24">
            <a:extLst>
              <a:ext uri="{FF2B5EF4-FFF2-40B4-BE49-F238E27FC236}">
                <a16:creationId xmlns:a16="http://schemas.microsoft.com/office/drawing/2014/main" id="{394AE42C-9264-58BA-352B-6D77834E0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8825" y="4879975"/>
            <a:ext cx="1011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50 mins</a:t>
            </a:r>
          </a:p>
        </p:txBody>
      </p:sp>
      <p:sp>
        <p:nvSpPr>
          <p:cNvPr id="34" name="Cloud 33">
            <a:extLst>
              <a:ext uri="{FF2B5EF4-FFF2-40B4-BE49-F238E27FC236}">
                <a16:creationId xmlns:a16="http://schemas.microsoft.com/office/drawing/2014/main" id="{36ED1E3A-840B-DC65-D304-1DEB33A8930A}"/>
              </a:ext>
            </a:extLst>
          </p:cNvPr>
          <p:cNvSpPr/>
          <p:nvPr/>
        </p:nvSpPr>
        <p:spPr>
          <a:xfrm>
            <a:off x="4330700" y="38100"/>
            <a:ext cx="4813300" cy="2209800"/>
          </a:xfrm>
          <a:prstGeom prst="cloud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But there are </a:t>
            </a:r>
          </a:p>
          <a:p>
            <a:pPr algn="ctr"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60 minutes = 1hour</a:t>
            </a:r>
          </a:p>
          <a:p>
            <a:pPr algn="ctr">
              <a:defRPr/>
            </a:pPr>
            <a:endParaRPr lang="en-GB" sz="2400" dirty="0">
              <a:solidFill>
                <a:srgbClr val="EAEAEA">
                  <a:lumMod val="10000"/>
                </a:srgbClr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70 mins = 1hr 10mins</a:t>
            </a:r>
          </a:p>
        </p:txBody>
      </p:sp>
      <p:sp>
        <p:nvSpPr>
          <p:cNvPr id="35" name="Cloud 34">
            <a:extLst>
              <a:ext uri="{FF2B5EF4-FFF2-40B4-BE49-F238E27FC236}">
                <a16:creationId xmlns:a16="http://schemas.microsoft.com/office/drawing/2014/main" id="{268BDE29-6080-1555-4B58-CD130ADAF42A}"/>
              </a:ext>
            </a:extLst>
          </p:cNvPr>
          <p:cNvSpPr/>
          <p:nvPr/>
        </p:nvSpPr>
        <p:spPr>
          <a:xfrm>
            <a:off x="4559300" y="6032500"/>
            <a:ext cx="3022600" cy="825500"/>
          </a:xfrm>
          <a:prstGeom prst="cloud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4hrs 10 mins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79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5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14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3" dur="8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4" dur="8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8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14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6" dur="8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7" dur="8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8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5" grpId="0"/>
      <p:bldP spid="79886" grpId="0"/>
      <p:bldP spid="79887" grpId="0"/>
      <p:bldP spid="79889" grpId="0"/>
      <p:bldP spid="79890" grpId="0"/>
      <p:bldP spid="79891" grpId="0"/>
      <p:bldP spid="79893" grpId="0"/>
      <p:bldP spid="79897" grpId="0"/>
      <p:bldP spid="79898" grpId="0"/>
      <p:bldP spid="28" grpId="0"/>
      <p:bldP spid="34" grpId="0" build="p" bldLvl="2" animBg="1"/>
      <p:bldP spid="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>
            <a:extLst>
              <a:ext uri="{FF2B5EF4-FFF2-40B4-BE49-F238E27FC236}">
                <a16:creationId xmlns:a16="http://schemas.microsoft.com/office/drawing/2014/main" id="{2B907DE7-5413-026C-1F5C-3B19CEFEADD9}"/>
              </a:ext>
            </a:extLst>
          </p:cNvPr>
          <p:cNvGrpSpPr>
            <a:grpSpLocks/>
          </p:cNvGrpSpPr>
          <p:nvPr/>
        </p:nvGrpSpPr>
        <p:grpSpPr bwMode="auto">
          <a:xfrm>
            <a:off x="342900" y="88900"/>
            <a:ext cx="8286750" cy="3465513"/>
            <a:chOff x="216" y="56"/>
            <a:chExt cx="5220" cy="2183"/>
          </a:xfrm>
        </p:grpSpPr>
        <p:grpSp>
          <p:nvGrpSpPr>
            <p:cNvPr id="17447" name="Group 3">
              <a:extLst>
                <a:ext uri="{FF2B5EF4-FFF2-40B4-BE49-F238E27FC236}">
                  <a16:creationId xmlns:a16="http://schemas.microsoft.com/office/drawing/2014/main" id="{2A6B40A6-34B5-E011-F9AD-C238962FDC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192"/>
              <a:ext cx="5184" cy="2047"/>
              <a:chOff x="240" y="192"/>
              <a:chExt cx="5184" cy="2047"/>
            </a:xfrm>
          </p:grpSpPr>
          <p:sp>
            <p:nvSpPr>
              <p:cNvPr id="16426" name="Text Box 4">
                <a:extLst>
                  <a:ext uri="{FF2B5EF4-FFF2-40B4-BE49-F238E27FC236}">
                    <a16:creationId xmlns:a16="http://schemas.microsoft.com/office/drawing/2014/main" id="{FB96E2F7-E129-FC5A-C245-9959B20D55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0" y="192"/>
                <a:ext cx="3120" cy="327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GB" sz="2800">
                    <a:solidFill>
                      <a:srgbClr val="000000"/>
                    </a:solidFill>
                    <a:cs typeface="+mn-cs"/>
                  </a:rPr>
                  <a:t>Using Timetables</a:t>
                </a:r>
              </a:p>
            </p:txBody>
          </p:sp>
          <p:sp>
            <p:nvSpPr>
              <p:cNvPr id="16427" name="Rectangle 5">
                <a:extLst>
                  <a:ext uri="{FF2B5EF4-FFF2-40B4-BE49-F238E27FC236}">
                    <a16:creationId xmlns:a16="http://schemas.microsoft.com/office/drawing/2014/main" id="{BB75BFF6-9BA0-7D50-C8CF-C77EB4BC40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200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2314</a:t>
                </a:r>
              </a:p>
            </p:txBody>
          </p:sp>
          <p:sp>
            <p:nvSpPr>
              <p:cNvPr id="16428" name="Rectangle 6">
                <a:extLst>
                  <a:ext uri="{FF2B5EF4-FFF2-40B4-BE49-F238E27FC236}">
                    <a16:creationId xmlns:a16="http://schemas.microsoft.com/office/drawing/2014/main" id="{C2535AC2-13C1-BC6D-BB7D-B1FB4F2405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177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2302</a:t>
                </a:r>
              </a:p>
            </p:txBody>
          </p:sp>
          <p:sp>
            <p:nvSpPr>
              <p:cNvPr id="16429" name="Rectangle 7">
                <a:extLst>
                  <a:ext uri="{FF2B5EF4-FFF2-40B4-BE49-F238E27FC236}">
                    <a16:creationId xmlns:a16="http://schemas.microsoft.com/office/drawing/2014/main" id="{EA40D9E4-C179-0657-FF0B-8C8F9FEFD7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1548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2254</a:t>
                </a:r>
              </a:p>
            </p:txBody>
          </p:sp>
          <p:sp>
            <p:nvSpPr>
              <p:cNvPr id="16430" name="Rectangle 8">
                <a:extLst>
                  <a:ext uri="{FF2B5EF4-FFF2-40B4-BE49-F238E27FC236}">
                    <a16:creationId xmlns:a16="http://schemas.microsoft.com/office/drawing/2014/main" id="{6A2BDE3A-6CB8-F739-1886-7E9861C62B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1316"/>
                <a:ext cx="528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2248</a:t>
                </a:r>
              </a:p>
            </p:txBody>
          </p:sp>
          <p:sp>
            <p:nvSpPr>
              <p:cNvPr id="16431" name="Rectangle 9">
                <a:extLst>
                  <a:ext uri="{FF2B5EF4-FFF2-40B4-BE49-F238E27FC236}">
                    <a16:creationId xmlns:a16="http://schemas.microsoft.com/office/drawing/2014/main" id="{63CA5934-F980-CA20-77AA-36D99CCFA7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1085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2243</a:t>
                </a:r>
              </a:p>
            </p:txBody>
          </p:sp>
          <p:sp>
            <p:nvSpPr>
              <p:cNvPr id="16432" name="Rectangle 10">
                <a:extLst>
                  <a:ext uri="{FF2B5EF4-FFF2-40B4-BE49-F238E27FC236}">
                    <a16:creationId xmlns:a16="http://schemas.microsoft.com/office/drawing/2014/main" id="{2CB7A537-F8E0-1A62-3D46-0A7ACD0B5D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855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2237</a:t>
                </a:r>
              </a:p>
            </p:txBody>
          </p:sp>
          <p:sp>
            <p:nvSpPr>
              <p:cNvPr id="16433" name="Rectangle 11">
                <a:extLst>
                  <a:ext uri="{FF2B5EF4-FFF2-40B4-BE49-F238E27FC236}">
                    <a16:creationId xmlns:a16="http://schemas.microsoft.com/office/drawing/2014/main" id="{9E9C0F78-0A11-229A-88F8-8212F125C3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624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2225</a:t>
                </a:r>
              </a:p>
            </p:txBody>
          </p:sp>
          <p:sp>
            <p:nvSpPr>
              <p:cNvPr id="16434" name="Rectangle 12">
                <a:extLst>
                  <a:ext uri="{FF2B5EF4-FFF2-40B4-BE49-F238E27FC236}">
                    <a16:creationId xmlns:a16="http://schemas.microsoft.com/office/drawing/2014/main" id="{80DCDAC4-A9A2-B48E-CE05-FC81E8E24B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200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2214</a:t>
                </a:r>
              </a:p>
            </p:txBody>
          </p:sp>
          <p:sp>
            <p:nvSpPr>
              <p:cNvPr id="16435" name="Rectangle 13">
                <a:extLst>
                  <a:ext uri="{FF2B5EF4-FFF2-40B4-BE49-F238E27FC236}">
                    <a16:creationId xmlns:a16="http://schemas.microsoft.com/office/drawing/2014/main" id="{85261C70-83E7-3049-490A-B5308E6EDF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177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2202</a:t>
                </a:r>
              </a:p>
            </p:txBody>
          </p:sp>
          <p:sp>
            <p:nvSpPr>
              <p:cNvPr id="16436" name="Rectangle 14">
                <a:extLst>
                  <a:ext uri="{FF2B5EF4-FFF2-40B4-BE49-F238E27FC236}">
                    <a16:creationId xmlns:a16="http://schemas.microsoft.com/office/drawing/2014/main" id="{D5D98C3C-3386-956B-156A-BC1258D1B9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1548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2154</a:t>
                </a:r>
              </a:p>
            </p:txBody>
          </p:sp>
          <p:sp>
            <p:nvSpPr>
              <p:cNvPr id="16437" name="Rectangle 15">
                <a:extLst>
                  <a:ext uri="{FF2B5EF4-FFF2-40B4-BE49-F238E27FC236}">
                    <a16:creationId xmlns:a16="http://schemas.microsoft.com/office/drawing/2014/main" id="{639271CD-0900-F298-CCE8-737E6556C5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1316"/>
                <a:ext cx="528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2148</a:t>
                </a:r>
              </a:p>
            </p:txBody>
          </p:sp>
          <p:sp>
            <p:nvSpPr>
              <p:cNvPr id="16438" name="Rectangle 16">
                <a:extLst>
                  <a:ext uri="{FF2B5EF4-FFF2-40B4-BE49-F238E27FC236}">
                    <a16:creationId xmlns:a16="http://schemas.microsoft.com/office/drawing/2014/main" id="{64CF072E-89AE-D5C4-AB04-A301100603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1085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2143</a:t>
                </a:r>
              </a:p>
            </p:txBody>
          </p:sp>
          <p:sp>
            <p:nvSpPr>
              <p:cNvPr id="16439" name="Rectangle 17">
                <a:extLst>
                  <a:ext uri="{FF2B5EF4-FFF2-40B4-BE49-F238E27FC236}">
                    <a16:creationId xmlns:a16="http://schemas.microsoft.com/office/drawing/2014/main" id="{08EE49C5-3B77-5355-3460-F82B5F4422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855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2137</a:t>
                </a:r>
              </a:p>
            </p:txBody>
          </p:sp>
          <p:sp>
            <p:nvSpPr>
              <p:cNvPr id="16440" name="Rectangle 18">
                <a:extLst>
                  <a:ext uri="{FF2B5EF4-FFF2-40B4-BE49-F238E27FC236}">
                    <a16:creationId xmlns:a16="http://schemas.microsoft.com/office/drawing/2014/main" id="{CB14A3E0-573D-5D9B-2CA9-F3E54CB8DB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624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2125</a:t>
                </a:r>
              </a:p>
            </p:txBody>
          </p:sp>
          <p:sp>
            <p:nvSpPr>
              <p:cNvPr id="16441" name="Rectangle 19">
                <a:extLst>
                  <a:ext uri="{FF2B5EF4-FFF2-40B4-BE49-F238E27FC236}">
                    <a16:creationId xmlns:a16="http://schemas.microsoft.com/office/drawing/2014/main" id="{4E4DA051-DACC-D869-AE44-4054CFABCB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2009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2114</a:t>
                </a:r>
              </a:p>
            </p:txBody>
          </p:sp>
          <p:sp>
            <p:nvSpPr>
              <p:cNvPr id="16442" name="Rectangle 20">
                <a:extLst>
                  <a:ext uri="{FF2B5EF4-FFF2-40B4-BE49-F238E27FC236}">
                    <a16:creationId xmlns:a16="http://schemas.microsoft.com/office/drawing/2014/main" id="{D964D8AF-9199-EDA6-60FA-064053ABC8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1779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2102</a:t>
                </a:r>
              </a:p>
            </p:txBody>
          </p:sp>
          <p:sp>
            <p:nvSpPr>
              <p:cNvPr id="16443" name="Rectangle 21">
                <a:extLst>
                  <a:ext uri="{FF2B5EF4-FFF2-40B4-BE49-F238E27FC236}">
                    <a16:creationId xmlns:a16="http://schemas.microsoft.com/office/drawing/2014/main" id="{7AF30C1D-249B-875D-60C3-B6A246386D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1548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2054</a:t>
                </a:r>
              </a:p>
            </p:txBody>
          </p:sp>
          <p:sp>
            <p:nvSpPr>
              <p:cNvPr id="16444" name="Rectangle 22">
                <a:extLst>
                  <a:ext uri="{FF2B5EF4-FFF2-40B4-BE49-F238E27FC236}">
                    <a16:creationId xmlns:a16="http://schemas.microsoft.com/office/drawing/2014/main" id="{C202D6A0-2799-BBF3-000E-D469B61CB7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1316"/>
                <a:ext cx="480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2048</a:t>
                </a:r>
              </a:p>
            </p:txBody>
          </p:sp>
          <p:sp>
            <p:nvSpPr>
              <p:cNvPr id="16445" name="Rectangle 23">
                <a:extLst>
                  <a:ext uri="{FF2B5EF4-FFF2-40B4-BE49-F238E27FC236}">
                    <a16:creationId xmlns:a16="http://schemas.microsoft.com/office/drawing/2014/main" id="{4A154E28-A63C-F6E0-1742-7101F7AEB7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1085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2043</a:t>
                </a:r>
              </a:p>
            </p:txBody>
          </p:sp>
          <p:sp>
            <p:nvSpPr>
              <p:cNvPr id="16446" name="Rectangle 24">
                <a:extLst>
                  <a:ext uri="{FF2B5EF4-FFF2-40B4-BE49-F238E27FC236}">
                    <a16:creationId xmlns:a16="http://schemas.microsoft.com/office/drawing/2014/main" id="{B732C26B-39CE-137A-8605-398C06241D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855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2037</a:t>
                </a:r>
              </a:p>
            </p:txBody>
          </p:sp>
          <p:sp>
            <p:nvSpPr>
              <p:cNvPr id="16447" name="Rectangle 25">
                <a:extLst>
                  <a:ext uri="{FF2B5EF4-FFF2-40B4-BE49-F238E27FC236}">
                    <a16:creationId xmlns:a16="http://schemas.microsoft.com/office/drawing/2014/main" id="{7B1805C5-6A8C-5102-0B86-33387DEC82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624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2025</a:t>
                </a:r>
              </a:p>
            </p:txBody>
          </p:sp>
          <p:sp>
            <p:nvSpPr>
              <p:cNvPr id="10266" name="Rectangle 26">
                <a:extLst>
                  <a:ext uri="{FF2B5EF4-FFF2-40B4-BE49-F238E27FC236}">
                    <a16:creationId xmlns:a16="http://schemas.microsoft.com/office/drawing/2014/main" id="{C93370D5-B31A-2EC0-4849-FE338B42C9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200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endParaRPr lang="en-US" sz="18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0267" name="Rectangle 27">
                <a:extLst>
                  <a:ext uri="{FF2B5EF4-FFF2-40B4-BE49-F238E27FC236}">
                    <a16:creationId xmlns:a16="http://schemas.microsoft.com/office/drawing/2014/main" id="{1C5FA263-6D0D-C46E-9048-9706EB7541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177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endParaRPr lang="en-US" sz="18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0268" name="Rectangle 28">
                <a:extLst>
                  <a:ext uri="{FF2B5EF4-FFF2-40B4-BE49-F238E27FC236}">
                    <a16:creationId xmlns:a16="http://schemas.microsoft.com/office/drawing/2014/main" id="{B9F6DFC3-8BC9-63C7-5EC1-3608CC5675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1548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>
                    <a:solidFill>
                      <a:srgbClr val="FF3300"/>
                    </a:solidFill>
                    <a:cs typeface="+mn-cs"/>
                  </a:rPr>
                  <a:t>Until</a:t>
                </a:r>
              </a:p>
            </p:txBody>
          </p:sp>
          <p:sp>
            <p:nvSpPr>
              <p:cNvPr id="10269" name="Rectangle 29">
                <a:extLst>
                  <a:ext uri="{FF2B5EF4-FFF2-40B4-BE49-F238E27FC236}">
                    <a16:creationId xmlns:a16="http://schemas.microsoft.com/office/drawing/2014/main" id="{ED9837AB-A57A-5815-1C52-DFD42D1717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1316"/>
                <a:ext cx="528" cy="232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>
                    <a:solidFill>
                      <a:srgbClr val="FF3300"/>
                    </a:solidFill>
                    <a:cs typeface="+mn-cs"/>
                  </a:rPr>
                  <a:t>Hour</a:t>
                </a:r>
              </a:p>
            </p:txBody>
          </p:sp>
          <p:sp>
            <p:nvSpPr>
              <p:cNvPr id="10270" name="Rectangle 30">
                <a:extLst>
                  <a:ext uri="{FF2B5EF4-FFF2-40B4-BE49-F238E27FC236}">
                    <a16:creationId xmlns:a16="http://schemas.microsoft.com/office/drawing/2014/main" id="{BFF1B0A6-A821-982F-662B-2F51B922AF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1085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>
                    <a:solidFill>
                      <a:srgbClr val="FF3300"/>
                    </a:solidFill>
                    <a:cs typeface="+mn-cs"/>
                  </a:rPr>
                  <a:t>Every</a:t>
                </a:r>
              </a:p>
            </p:txBody>
          </p:sp>
          <p:sp>
            <p:nvSpPr>
              <p:cNvPr id="10271" name="Rectangle 31">
                <a:extLst>
                  <a:ext uri="{FF2B5EF4-FFF2-40B4-BE49-F238E27FC236}">
                    <a16:creationId xmlns:a16="http://schemas.microsoft.com/office/drawing/2014/main" id="{6EA57116-1822-C11F-274B-331B22CE94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855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>
                    <a:solidFill>
                      <a:srgbClr val="FF3300"/>
                    </a:solidFill>
                    <a:cs typeface="+mn-cs"/>
                  </a:rPr>
                  <a:t>And</a:t>
                </a:r>
              </a:p>
            </p:txBody>
          </p:sp>
          <p:sp>
            <p:nvSpPr>
              <p:cNvPr id="10272" name="Rectangle 32">
                <a:extLst>
                  <a:ext uri="{FF2B5EF4-FFF2-40B4-BE49-F238E27FC236}">
                    <a16:creationId xmlns:a16="http://schemas.microsoft.com/office/drawing/2014/main" id="{604DEEDB-B3EF-74BC-FAEA-68EC9C8BB4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624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endParaRPr lang="en-US" sz="18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55" name="Rectangle 33">
                <a:extLst>
                  <a:ext uri="{FF2B5EF4-FFF2-40B4-BE49-F238E27FC236}">
                    <a16:creationId xmlns:a16="http://schemas.microsoft.com/office/drawing/2014/main" id="{C6EB98EA-57CA-70B5-534F-A15826DF9B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2009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1114</a:t>
                </a:r>
              </a:p>
            </p:txBody>
          </p:sp>
          <p:sp>
            <p:nvSpPr>
              <p:cNvPr id="16456" name="Rectangle 34">
                <a:extLst>
                  <a:ext uri="{FF2B5EF4-FFF2-40B4-BE49-F238E27FC236}">
                    <a16:creationId xmlns:a16="http://schemas.microsoft.com/office/drawing/2014/main" id="{1202A4DB-A9CD-AB30-F957-10D646E023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779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1102</a:t>
                </a:r>
              </a:p>
            </p:txBody>
          </p:sp>
          <p:sp>
            <p:nvSpPr>
              <p:cNvPr id="16457" name="Rectangle 35">
                <a:extLst>
                  <a:ext uri="{FF2B5EF4-FFF2-40B4-BE49-F238E27FC236}">
                    <a16:creationId xmlns:a16="http://schemas.microsoft.com/office/drawing/2014/main" id="{52EFBEF5-AB9D-7AF2-E7E9-A3EBA1753F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548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1054</a:t>
                </a:r>
              </a:p>
            </p:txBody>
          </p:sp>
          <p:sp>
            <p:nvSpPr>
              <p:cNvPr id="16458" name="Rectangle 36">
                <a:extLst>
                  <a:ext uri="{FF2B5EF4-FFF2-40B4-BE49-F238E27FC236}">
                    <a16:creationId xmlns:a16="http://schemas.microsoft.com/office/drawing/2014/main" id="{A55CD3C2-4D5C-4A75-7A0C-DF3F04FE78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316"/>
                <a:ext cx="480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1048</a:t>
                </a:r>
              </a:p>
            </p:txBody>
          </p:sp>
          <p:sp>
            <p:nvSpPr>
              <p:cNvPr id="16459" name="Rectangle 37">
                <a:extLst>
                  <a:ext uri="{FF2B5EF4-FFF2-40B4-BE49-F238E27FC236}">
                    <a16:creationId xmlns:a16="http://schemas.microsoft.com/office/drawing/2014/main" id="{B9985763-FE64-5571-056E-AD2BA0A61F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085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1043</a:t>
                </a:r>
              </a:p>
            </p:txBody>
          </p:sp>
          <p:sp>
            <p:nvSpPr>
              <p:cNvPr id="16460" name="Rectangle 38">
                <a:extLst>
                  <a:ext uri="{FF2B5EF4-FFF2-40B4-BE49-F238E27FC236}">
                    <a16:creationId xmlns:a16="http://schemas.microsoft.com/office/drawing/2014/main" id="{CE655554-27B5-FCD6-24F4-DFB203AF62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855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1037</a:t>
                </a:r>
              </a:p>
            </p:txBody>
          </p:sp>
          <p:sp>
            <p:nvSpPr>
              <p:cNvPr id="16461" name="Rectangle 39">
                <a:extLst>
                  <a:ext uri="{FF2B5EF4-FFF2-40B4-BE49-F238E27FC236}">
                    <a16:creationId xmlns:a16="http://schemas.microsoft.com/office/drawing/2014/main" id="{FABEF26C-D5DE-A3A5-FE48-1C2880D18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624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1025</a:t>
                </a:r>
              </a:p>
            </p:txBody>
          </p:sp>
          <p:sp>
            <p:nvSpPr>
              <p:cNvPr id="16462" name="Rectangle 40">
                <a:extLst>
                  <a:ext uri="{FF2B5EF4-FFF2-40B4-BE49-F238E27FC236}">
                    <a16:creationId xmlns:a16="http://schemas.microsoft.com/office/drawing/2014/main" id="{60B4D93F-8858-60B5-A05A-DAEDE878EF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200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1014</a:t>
                </a:r>
              </a:p>
            </p:txBody>
          </p:sp>
          <p:sp>
            <p:nvSpPr>
              <p:cNvPr id="16463" name="Rectangle 41">
                <a:extLst>
                  <a:ext uri="{FF2B5EF4-FFF2-40B4-BE49-F238E27FC236}">
                    <a16:creationId xmlns:a16="http://schemas.microsoft.com/office/drawing/2014/main" id="{09C9DEA6-F04E-E85C-05DC-D5F1D8C8C2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177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1002</a:t>
                </a:r>
              </a:p>
            </p:txBody>
          </p:sp>
          <p:sp>
            <p:nvSpPr>
              <p:cNvPr id="16464" name="Rectangle 42">
                <a:extLst>
                  <a:ext uri="{FF2B5EF4-FFF2-40B4-BE49-F238E27FC236}">
                    <a16:creationId xmlns:a16="http://schemas.microsoft.com/office/drawing/2014/main" id="{E19B4852-810B-CFB8-FC53-D59F2CBCBF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1548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0954</a:t>
                </a:r>
              </a:p>
            </p:txBody>
          </p:sp>
          <p:sp>
            <p:nvSpPr>
              <p:cNvPr id="16465" name="Rectangle 43">
                <a:extLst>
                  <a:ext uri="{FF2B5EF4-FFF2-40B4-BE49-F238E27FC236}">
                    <a16:creationId xmlns:a16="http://schemas.microsoft.com/office/drawing/2014/main" id="{B6CD528F-D855-0691-9986-78AE341165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1316"/>
                <a:ext cx="528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0948</a:t>
                </a:r>
              </a:p>
            </p:txBody>
          </p:sp>
          <p:sp>
            <p:nvSpPr>
              <p:cNvPr id="16466" name="Rectangle 44">
                <a:extLst>
                  <a:ext uri="{FF2B5EF4-FFF2-40B4-BE49-F238E27FC236}">
                    <a16:creationId xmlns:a16="http://schemas.microsoft.com/office/drawing/2014/main" id="{EAED0CA5-0A10-E2E6-2AFD-DF35F2F7D1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1085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0943</a:t>
                </a:r>
              </a:p>
            </p:txBody>
          </p:sp>
          <p:sp>
            <p:nvSpPr>
              <p:cNvPr id="16467" name="Rectangle 45">
                <a:extLst>
                  <a:ext uri="{FF2B5EF4-FFF2-40B4-BE49-F238E27FC236}">
                    <a16:creationId xmlns:a16="http://schemas.microsoft.com/office/drawing/2014/main" id="{1EB83D0B-F8A1-D01A-1884-0B474595AB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855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0937</a:t>
                </a:r>
              </a:p>
            </p:txBody>
          </p:sp>
          <p:sp>
            <p:nvSpPr>
              <p:cNvPr id="16468" name="Rectangle 46">
                <a:extLst>
                  <a:ext uri="{FF2B5EF4-FFF2-40B4-BE49-F238E27FC236}">
                    <a16:creationId xmlns:a16="http://schemas.microsoft.com/office/drawing/2014/main" id="{B6AEC38D-0373-3D98-7424-9AAF92123C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624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0925</a:t>
                </a:r>
              </a:p>
            </p:txBody>
          </p:sp>
          <p:sp>
            <p:nvSpPr>
              <p:cNvPr id="16469" name="Rectangle 47">
                <a:extLst>
                  <a:ext uri="{FF2B5EF4-FFF2-40B4-BE49-F238E27FC236}">
                    <a16:creationId xmlns:a16="http://schemas.microsoft.com/office/drawing/2014/main" id="{8A90E4D8-636E-8E3D-39BC-AAE685CDC4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200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0914</a:t>
                </a:r>
              </a:p>
            </p:txBody>
          </p:sp>
          <p:sp>
            <p:nvSpPr>
              <p:cNvPr id="16470" name="Rectangle 48">
                <a:extLst>
                  <a:ext uri="{FF2B5EF4-FFF2-40B4-BE49-F238E27FC236}">
                    <a16:creationId xmlns:a16="http://schemas.microsoft.com/office/drawing/2014/main" id="{593C7832-21EC-FAFF-C17F-4486E3D8A7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77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0902</a:t>
                </a:r>
              </a:p>
            </p:txBody>
          </p:sp>
          <p:sp>
            <p:nvSpPr>
              <p:cNvPr id="16471" name="Rectangle 49">
                <a:extLst>
                  <a:ext uri="{FF2B5EF4-FFF2-40B4-BE49-F238E27FC236}">
                    <a16:creationId xmlns:a16="http://schemas.microsoft.com/office/drawing/2014/main" id="{C5AD6841-BD7C-3EF5-D753-A156F749EA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548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0854</a:t>
                </a:r>
              </a:p>
            </p:txBody>
          </p:sp>
          <p:sp>
            <p:nvSpPr>
              <p:cNvPr id="16472" name="Rectangle 50">
                <a:extLst>
                  <a:ext uri="{FF2B5EF4-FFF2-40B4-BE49-F238E27FC236}">
                    <a16:creationId xmlns:a16="http://schemas.microsoft.com/office/drawing/2014/main" id="{0E187051-66C3-25A3-3E22-30B6AFE30B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316"/>
                <a:ext cx="528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0848</a:t>
                </a:r>
              </a:p>
            </p:txBody>
          </p:sp>
          <p:sp>
            <p:nvSpPr>
              <p:cNvPr id="16473" name="Rectangle 51">
                <a:extLst>
                  <a:ext uri="{FF2B5EF4-FFF2-40B4-BE49-F238E27FC236}">
                    <a16:creationId xmlns:a16="http://schemas.microsoft.com/office/drawing/2014/main" id="{C7E88DC8-2E09-33FB-E4A2-B21E055329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085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0843</a:t>
                </a:r>
              </a:p>
            </p:txBody>
          </p:sp>
          <p:sp>
            <p:nvSpPr>
              <p:cNvPr id="16474" name="Rectangle 52">
                <a:extLst>
                  <a:ext uri="{FF2B5EF4-FFF2-40B4-BE49-F238E27FC236}">
                    <a16:creationId xmlns:a16="http://schemas.microsoft.com/office/drawing/2014/main" id="{2871C542-514B-A63D-9221-FF0E4F299C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855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0837</a:t>
                </a:r>
              </a:p>
            </p:txBody>
          </p:sp>
          <p:sp>
            <p:nvSpPr>
              <p:cNvPr id="16475" name="Rectangle 53">
                <a:extLst>
                  <a:ext uri="{FF2B5EF4-FFF2-40B4-BE49-F238E27FC236}">
                    <a16:creationId xmlns:a16="http://schemas.microsoft.com/office/drawing/2014/main" id="{57F4527B-7B62-C8BE-C608-4C325BD4C8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624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000000"/>
                    </a:solidFill>
                    <a:cs typeface="+mn-cs"/>
                  </a:rPr>
                  <a:t>0825</a:t>
                </a:r>
              </a:p>
            </p:txBody>
          </p:sp>
          <p:sp>
            <p:nvSpPr>
              <p:cNvPr id="16476" name="Rectangle 54">
                <a:extLst>
                  <a:ext uri="{FF2B5EF4-FFF2-40B4-BE49-F238E27FC236}">
                    <a16:creationId xmlns:a16="http://schemas.microsoft.com/office/drawing/2014/main" id="{7A7710B1-D4E9-8F11-E514-C596AC1EA4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009"/>
                <a:ext cx="1584" cy="230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333399"/>
                    </a:solidFill>
                    <a:cs typeface="+mn-cs"/>
                  </a:rPr>
                  <a:t>Glasgow Bus Station</a:t>
                </a:r>
              </a:p>
            </p:txBody>
          </p:sp>
          <p:sp>
            <p:nvSpPr>
              <p:cNvPr id="16477" name="Rectangle 55">
                <a:extLst>
                  <a:ext uri="{FF2B5EF4-FFF2-40B4-BE49-F238E27FC236}">
                    <a16:creationId xmlns:a16="http://schemas.microsoft.com/office/drawing/2014/main" id="{02D098BE-6CDA-A984-63D7-9E98E6B73F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779"/>
                <a:ext cx="1584" cy="230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333399"/>
                    </a:solidFill>
                    <a:cs typeface="+mn-cs"/>
                  </a:rPr>
                  <a:t>George Square</a:t>
                </a:r>
              </a:p>
            </p:txBody>
          </p:sp>
          <p:sp>
            <p:nvSpPr>
              <p:cNvPr id="16478" name="Rectangle 56">
                <a:extLst>
                  <a:ext uri="{FF2B5EF4-FFF2-40B4-BE49-F238E27FC236}">
                    <a16:creationId xmlns:a16="http://schemas.microsoft.com/office/drawing/2014/main" id="{A1644CA8-5D99-BCC1-3926-3BB2ADB52A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548"/>
                <a:ext cx="1584" cy="231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333399"/>
                    </a:solidFill>
                    <a:cs typeface="+mn-cs"/>
                  </a:rPr>
                  <a:t>Port Dundas</a:t>
                </a:r>
              </a:p>
            </p:txBody>
          </p:sp>
          <p:sp>
            <p:nvSpPr>
              <p:cNvPr id="16479" name="Rectangle 57">
                <a:extLst>
                  <a:ext uri="{FF2B5EF4-FFF2-40B4-BE49-F238E27FC236}">
                    <a16:creationId xmlns:a16="http://schemas.microsoft.com/office/drawing/2014/main" id="{6255F8D9-D0AA-D1A9-AD04-23D60F463A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316"/>
                <a:ext cx="1584" cy="232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333399"/>
                    </a:solidFill>
                    <a:cs typeface="+mn-cs"/>
                  </a:rPr>
                  <a:t>Springburn</a:t>
                </a:r>
              </a:p>
            </p:txBody>
          </p:sp>
          <p:sp>
            <p:nvSpPr>
              <p:cNvPr id="16480" name="Rectangle 58">
                <a:extLst>
                  <a:ext uri="{FF2B5EF4-FFF2-40B4-BE49-F238E27FC236}">
                    <a16:creationId xmlns:a16="http://schemas.microsoft.com/office/drawing/2014/main" id="{88577A4C-163F-722C-AD08-55DE733C32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085"/>
                <a:ext cx="1584" cy="231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333399"/>
                    </a:solidFill>
                    <a:cs typeface="+mn-cs"/>
                  </a:rPr>
                  <a:t>Milton</a:t>
                </a:r>
              </a:p>
            </p:txBody>
          </p:sp>
          <p:sp>
            <p:nvSpPr>
              <p:cNvPr id="16481" name="Rectangle 59">
                <a:extLst>
                  <a:ext uri="{FF2B5EF4-FFF2-40B4-BE49-F238E27FC236}">
                    <a16:creationId xmlns:a16="http://schemas.microsoft.com/office/drawing/2014/main" id="{43F8B9C6-3F30-AFCF-859F-EC921630A7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855"/>
                <a:ext cx="1584" cy="230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333399"/>
                    </a:solidFill>
                    <a:cs typeface="+mn-cs"/>
                  </a:rPr>
                  <a:t>Bishopbriggs</a:t>
                </a:r>
              </a:p>
            </p:txBody>
          </p:sp>
          <p:sp>
            <p:nvSpPr>
              <p:cNvPr id="16482" name="Rectangle 60">
                <a:extLst>
                  <a:ext uri="{FF2B5EF4-FFF2-40B4-BE49-F238E27FC236}">
                    <a16:creationId xmlns:a16="http://schemas.microsoft.com/office/drawing/2014/main" id="{5C0DD8E8-FCEC-805C-4224-1114FDA50C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624"/>
                <a:ext cx="1584" cy="231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 b="1">
                    <a:solidFill>
                      <a:srgbClr val="333399"/>
                    </a:solidFill>
                    <a:cs typeface="+mn-cs"/>
                  </a:rPr>
                  <a:t>Kirkie Bus Station</a:t>
                </a:r>
              </a:p>
            </p:txBody>
          </p:sp>
          <p:sp>
            <p:nvSpPr>
              <p:cNvPr id="16483" name="Line 61">
                <a:extLst>
                  <a:ext uri="{FF2B5EF4-FFF2-40B4-BE49-F238E27FC236}">
                    <a16:creationId xmlns:a16="http://schemas.microsoft.com/office/drawing/2014/main" id="{09660CBE-F1B5-E598-C73E-3CFEE4E69B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624"/>
                <a:ext cx="518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84" name="Line 62">
                <a:extLst>
                  <a:ext uri="{FF2B5EF4-FFF2-40B4-BE49-F238E27FC236}">
                    <a16:creationId xmlns:a16="http://schemas.microsoft.com/office/drawing/2014/main" id="{6FB1A96D-3ED2-C910-0D4B-D270183D24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855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85" name="Line 63">
                <a:extLst>
                  <a:ext uri="{FF2B5EF4-FFF2-40B4-BE49-F238E27FC236}">
                    <a16:creationId xmlns:a16="http://schemas.microsoft.com/office/drawing/2014/main" id="{CC50487F-92D1-230C-48EE-BB2991AACE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085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86" name="Line 64">
                <a:extLst>
                  <a:ext uri="{FF2B5EF4-FFF2-40B4-BE49-F238E27FC236}">
                    <a16:creationId xmlns:a16="http://schemas.microsoft.com/office/drawing/2014/main" id="{E0ABDB7E-E848-B034-36F3-38A2A2F851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316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87" name="Line 65">
                <a:extLst>
                  <a:ext uri="{FF2B5EF4-FFF2-40B4-BE49-F238E27FC236}">
                    <a16:creationId xmlns:a16="http://schemas.microsoft.com/office/drawing/2014/main" id="{3E3AD4CF-B29A-9F5A-8681-8C92000CFD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548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88" name="Line 66">
                <a:extLst>
                  <a:ext uri="{FF2B5EF4-FFF2-40B4-BE49-F238E27FC236}">
                    <a16:creationId xmlns:a16="http://schemas.microsoft.com/office/drawing/2014/main" id="{0F4E3082-0295-A340-8D91-0EE3D88E91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779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89" name="Line 67">
                <a:extLst>
                  <a:ext uri="{FF2B5EF4-FFF2-40B4-BE49-F238E27FC236}">
                    <a16:creationId xmlns:a16="http://schemas.microsoft.com/office/drawing/2014/main" id="{9008921F-D5B4-691B-76D1-CB0393D4DB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009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90" name="Line 68">
                <a:extLst>
                  <a:ext uri="{FF2B5EF4-FFF2-40B4-BE49-F238E27FC236}">
                    <a16:creationId xmlns:a16="http://schemas.microsoft.com/office/drawing/2014/main" id="{5C34551A-51E8-C02F-9253-DD6129F6C5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239"/>
                <a:ext cx="518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91" name="Line 69">
                <a:extLst>
                  <a:ext uri="{FF2B5EF4-FFF2-40B4-BE49-F238E27FC236}">
                    <a16:creationId xmlns:a16="http://schemas.microsoft.com/office/drawing/2014/main" id="{15322C2E-2DB7-6214-3CDF-9B10819400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624"/>
                <a:ext cx="0" cy="1615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92" name="Line 70">
                <a:extLst>
                  <a:ext uri="{FF2B5EF4-FFF2-40B4-BE49-F238E27FC236}">
                    <a16:creationId xmlns:a16="http://schemas.microsoft.com/office/drawing/2014/main" id="{432CD415-E26A-1D73-313F-82D41D9B34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24" y="624"/>
                <a:ext cx="0" cy="1615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93" name="Line 71">
                <a:extLst>
                  <a:ext uri="{FF2B5EF4-FFF2-40B4-BE49-F238E27FC236}">
                    <a16:creationId xmlns:a16="http://schemas.microsoft.com/office/drawing/2014/main" id="{A941419D-FFDC-77B8-6574-56EE279EED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94" name="Line 72">
                <a:extLst>
                  <a:ext uri="{FF2B5EF4-FFF2-40B4-BE49-F238E27FC236}">
                    <a16:creationId xmlns:a16="http://schemas.microsoft.com/office/drawing/2014/main" id="{4C9FE4C0-9313-33ED-CC73-685F484E99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2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95" name="Line 73">
                <a:extLst>
                  <a:ext uri="{FF2B5EF4-FFF2-40B4-BE49-F238E27FC236}">
                    <a16:creationId xmlns:a16="http://schemas.microsoft.com/office/drawing/2014/main" id="{9F7129A8-A5D7-09C4-F324-E03321374D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96" name="Line 74">
                <a:extLst>
                  <a:ext uri="{FF2B5EF4-FFF2-40B4-BE49-F238E27FC236}">
                    <a16:creationId xmlns:a16="http://schemas.microsoft.com/office/drawing/2014/main" id="{80A45059-0714-1391-1C1D-7F6E69F2E7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0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97" name="Line 75">
                <a:extLst>
                  <a:ext uri="{FF2B5EF4-FFF2-40B4-BE49-F238E27FC236}">
                    <a16:creationId xmlns:a16="http://schemas.microsoft.com/office/drawing/2014/main" id="{7143F8BA-CD68-2116-26E7-7391958FE6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88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98" name="Line 76">
                <a:extLst>
                  <a:ext uri="{FF2B5EF4-FFF2-40B4-BE49-F238E27FC236}">
                    <a16:creationId xmlns:a16="http://schemas.microsoft.com/office/drawing/2014/main" id="{DF6E4627-575E-F02E-8B51-71501A8FFB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8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99" name="Line 77">
                <a:extLst>
                  <a:ext uri="{FF2B5EF4-FFF2-40B4-BE49-F238E27FC236}">
                    <a16:creationId xmlns:a16="http://schemas.microsoft.com/office/drawing/2014/main" id="{E802E590-6ED1-2CB1-F2FE-93582C29CE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96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pic>
          <p:nvPicPr>
            <p:cNvPr id="17448" name="Picture 78">
              <a:extLst>
                <a:ext uri="{FF2B5EF4-FFF2-40B4-BE49-F238E27FC236}">
                  <a16:creationId xmlns:a16="http://schemas.microsoft.com/office/drawing/2014/main" id="{F304B6D3-DB54-9B84-4C48-1BCFDD98F9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2" y="64"/>
              <a:ext cx="904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49" name="Picture 79">
              <a:extLst>
                <a:ext uri="{FF2B5EF4-FFF2-40B4-BE49-F238E27FC236}">
                  <a16:creationId xmlns:a16="http://schemas.microsoft.com/office/drawing/2014/main" id="{1B8D53B7-AEB7-6E17-03D5-BBE10D548D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" y="56"/>
              <a:ext cx="904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55">
            <a:extLst>
              <a:ext uri="{FF2B5EF4-FFF2-40B4-BE49-F238E27FC236}">
                <a16:creationId xmlns:a16="http://schemas.microsoft.com/office/drawing/2014/main" id="{B004236A-2F15-513E-5227-CEB27285EAEC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876300"/>
            <a:ext cx="1181100" cy="641350"/>
            <a:chOff x="2514600" y="876300"/>
            <a:chExt cx="1181100" cy="641350"/>
          </a:xfrm>
        </p:grpSpPr>
        <p:grpSp>
          <p:nvGrpSpPr>
            <p:cNvPr id="17441" name="Group 92">
              <a:extLst>
                <a:ext uri="{FF2B5EF4-FFF2-40B4-BE49-F238E27FC236}">
                  <a16:creationId xmlns:a16="http://schemas.microsoft.com/office/drawing/2014/main" id="{0D3601D8-08A3-6D5D-9E86-CD7AFE9731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4600" y="876300"/>
              <a:ext cx="1181100" cy="641350"/>
              <a:chOff x="1584" y="552"/>
              <a:chExt cx="744" cy="404"/>
            </a:xfrm>
          </p:grpSpPr>
          <p:sp>
            <p:nvSpPr>
              <p:cNvPr id="16421" name="Oval 93">
                <a:extLst>
                  <a:ext uri="{FF2B5EF4-FFF2-40B4-BE49-F238E27FC236}">
                    <a16:creationId xmlns:a16="http://schemas.microsoft.com/office/drawing/2014/main" id="{D564509D-5466-A442-5355-653B325FDD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0" y="621"/>
                <a:ext cx="448" cy="219"/>
              </a:xfrm>
              <a:prstGeom prst="ellips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16422" name="Text Box 94">
                <a:extLst>
                  <a:ext uri="{FF2B5EF4-FFF2-40B4-BE49-F238E27FC236}">
                    <a16:creationId xmlns:a16="http://schemas.microsoft.com/office/drawing/2014/main" id="{8D6F8BC6-9477-F539-9791-C3F35F4475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4" y="552"/>
                <a:ext cx="23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GB" sz="3600" b="1">
                    <a:solidFill>
                      <a:srgbClr val="FF0066"/>
                    </a:solidFill>
                    <a:cs typeface="+mn-cs"/>
                  </a:rPr>
                  <a:t>*</a:t>
                </a:r>
              </a:p>
            </p:txBody>
          </p:sp>
        </p:grpSp>
        <p:grpSp>
          <p:nvGrpSpPr>
            <p:cNvPr id="17442" name="Group 109">
              <a:extLst>
                <a:ext uri="{FF2B5EF4-FFF2-40B4-BE49-F238E27FC236}">
                  <a16:creationId xmlns:a16="http://schemas.microsoft.com/office/drawing/2014/main" id="{15C161D2-84C2-EAD3-899F-B939756F82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27300" y="939801"/>
              <a:ext cx="1143000" cy="557213"/>
              <a:chOff x="1592" y="592"/>
              <a:chExt cx="720" cy="351"/>
            </a:xfrm>
          </p:grpSpPr>
          <p:sp>
            <p:nvSpPr>
              <p:cNvPr id="16419" name="Text Box 110">
                <a:extLst>
                  <a:ext uri="{FF2B5EF4-FFF2-40B4-BE49-F238E27FC236}">
                    <a16:creationId xmlns:a16="http://schemas.microsoft.com/office/drawing/2014/main" id="{58303CD3-4A3D-9316-A35E-57C7D73D8F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92" y="616"/>
                <a:ext cx="25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GB" sz="2800">
                    <a:solidFill>
                      <a:srgbClr val="FF0066"/>
                    </a:solidFill>
                    <a:cs typeface="+mn-cs"/>
                  </a:rPr>
                  <a:t>*</a:t>
                </a:r>
              </a:p>
            </p:txBody>
          </p:sp>
          <p:sp>
            <p:nvSpPr>
              <p:cNvPr id="16420" name="Oval 112">
                <a:extLst>
                  <a:ext uri="{FF2B5EF4-FFF2-40B4-BE49-F238E27FC236}">
                    <a16:creationId xmlns:a16="http://schemas.microsoft.com/office/drawing/2014/main" id="{77F3F15D-B5B4-447C-E8DE-7447E32695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48" y="592"/>
                <a:ext cx="464" cy="256"/>
              </a:xfrm>
              <a:prstGeom prst="ellips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solidFill>
                    <a:srgbClr val="FF0066"/>
                  </a:solidFill>
                  <a:cs typeface="+mn-cs"/>
                </a:endParaRPr>
              </a:p>
            </p:txBody>
          </p:sp>
        </p:grpSp>
      </p:grpSp>
      <p:grpSp>
        <p:nvGrpSpPr>
          <p:cNvPr id="7" name="Group 109">
            <a:extLst>
              <a:ext uri="{FF2B5EF4-FFF2-40B4-BE49-F238E27FC236}">
                <a16:creationId xmlns:a16="http://schemas.microsoft.com/office/drawing/2014/main" id="{05DDAF24-2F82-2170-B305-C74E86ECF334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3162300"/>
            <a:ext cx="1143000" cy="557213"/>
            <a:chOff x="1592" y="592"/>
            <a:chExt cx="720" cy="351"/>
          </a:xfrm>
        </p:grpSpPr>
        <p:sp>
          <p:nvSpPr>
            <p:cNvPr id="16415" name="Text Box 110">
              <a:extLst>
                <a:ext uri="{FF2B5EF4-FFF2-40B4-BE49-F238E27FC236}">
                  <a16:creationId xmlns:a16="http://schemas.microsoft.com/office/drawing/2014/main" id="{CEB1C7CA-314F-2A05-AA98-82C2A55C67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2" y="616"/>
              <a:ext cx="25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2800">
                  <a:solidFill>
                    <a:srgbClr val="FF0066"/>
                  </a:solidFill>
                  <a:cs typeface="+mn-cs"/>
                </a:rPr>
                <a:t>*</a:t>
              </a:r>
            </a:p>
          </p:txBody>
        </p:sp>
        <p:sp>
          <p:nvSpPr>
            <p:cNvPr id="16416" name="Oval 112">
              <a:extLst>
                <a:ext uri="{FF2B5EF4-FFF2-40B4-BE49-F238E27FC236}">
                  <a16:creationId xmlns:a16="http://schemas.microsoft.com/office/drawing/2014/main" id="{0A8B90D0-36D6-A567-3A54-B4F2A4A27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8" y="592"/>
              <a:ext cx="464" cy="256"/>
            </a:xfrm>
            <a:prstGeom prst="ellips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solidFill>
                  <a:srgbClr val="FF0066"/>
                </a:solidFill>
                <a:cs typeface="+mn-cs"/>
              </a:endParaRPr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850134CA-9031-BF0B-EA2C-B956F97E0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3657600"/>
            <a:ext cx="823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cs typeface="+mn-cs"/>
              </a:rPr>
              <a:t>How long does the first bus take from Kirkie to Glasgow.</a:t>
            </a:r>
          </a:p>
        </p:txBody>
      </p:sp>
      <p:sp>
        <p:nvSpPr>
          <p:cNvPr id="126" name="Text Box 17">
            <a:extLst>
              <a:ext uri="{FF2B5EF4-FFF2-40B4-BE49-F238E27FC236}">
                <a16:creationId xmlns:a16="http://schemas.microsoft.com/office/drawing/2014/main" id="{18DE2AE5-4BF2-82F2-37C5-DFAF4A39B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4538" y="4800600"/>
            <a:ext cx="5603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00">
                    <a:lumMod val="10000"/>
                  </a:srgbClr>
                </a:solidFill>
                <a:cs typeface="+mn-cs"/>
              </a:rPr>
              <a:t>35</a:t>
            </a:r>
          </a:p>
        </p:txBody>
      </p:sp>
      <p:sp>
        <p:nvSpPr>
          <p:cNvPr id="127" name="Text Box 18">
            <a:extLst>
              <a:ext uri="{FF2B5EF4-FFF2-40B4-BE49-F238E27FC236}">
                <a16:creationId xmlns:a16="http://schemas.microsoft.com/office/drawing/2014/main" id="{357E4AA1-C84C-5E51-BE40-6435DD140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8225" y="5253038"/>
            <a:ext cx="371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00">
                    <a:lumMod val="10000"/>
                  </a:srgbClr>
                </a:solidFill>
                <a:cs typeface="+mn-cs"/>
              </a:rPr>
              <a:t>0</a:t>
            </a:r>
          </a:p>
        </p:txBody>
      </p:sp>
      <p:sp>
        <p:nvSpPr>
          <p:cNvPr id="128" name="Text Box 19">
            <a:extLst>
              <a:ext uri="{FF2B5EF4-FFF2-40B4-BE49-F238E27FC236}">
                <a16:creationId xmlns:a16="http://schemas.microsoft.com/office/drawing/2014/main" id="{0C08FA72-A864-0F9A-4157-2FAF79305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4225" y="5689600"/>
            <a:ext cx="509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00">
                    <a:lumMod val="10000"/>
                  </a:srgbClr>
                </a:solidFill>
                <a:cs typeface="+mn-cs"/>
              </a:rPr>
              <a:t>14</a:t>
            </a:r>
          </a:p>
        </p:txBody>
      </p:sp>
      <p:sp>
        <p:nvSpPr>
          <p:cNvPr id="16393" name="Rectangle 27">
            <a:extLst>
              <a:ext uri="{FF2B5EF4-FFF2-40B4-BE49-F238E27FC236}">
                <a16:creationId xmlns:a16="http://schemas.microsoft.com/office/drawing/2014/main" id="{0F0DB901-C06B-9496-05C6-ACA80AC6C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0" y="4089400"/>
            <a:ext cx="2146300" cy="26924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rgbClr val="000000"/>
              </a:solidFill>
              <a:cs typeface="+mn-cs"/>
            </a:endParaRPr>
          </a:p>
        </p:txBody>
      </p:sp>
      <p:sp>
        <p:nvSpPr>
          <p:cNvPr id="125" name="Text Box 16">
            <a:extLst>
              <a:ext uri="{FF2B5EF4-FFF2-40B4-BE49-F238E27FC236}">
                <a16:creationId xmlns:a16="http://schemas.microsoft.com/office/drawing/2014/main" id="{AD3D2E53-9CB4-73AF-DB59-603C1F1B5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9325" y="4410075"/>
            <a:ext cx="159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000000">
                    <a:lumMod val="10000"/>
                  </a:srgbClr>
                </a:solidFill>
                <a:cs typeface="+mn-cs"/>
              </a:rPr>
              <a:t>Hrs	Mins</a:t>
            </a:r>
          </a:p>
        </p:txBody>
      </p:sp>
      <p:sp>
        <p:nvSpPr>
          <p:cNvPr id="129" name="Line 20">
            <a:extLst>
              <a:ext uri="{FF2B5EF4-FFF2-40B4-BE49-F238E27FC236}">
                <a16:creationId xmlns:a16="http://schemas.microsoft.com/office/drawing/2014/main" id="{4B0E474F-C626-FF86-3A53-4E50BC4AEF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5500" y="6108700"/>
            <a:ext cx="1778000" cy="0"/>
          </a:xfrm>
          <a:prstGeom prst="line">
            <a:avLst/>
          </a:prstGeom>
          <a:noFill/>
          <a:ln w="38100">
            <a:solidFill>
              <a:schemeClr val="tx2">
                <a:lumMod val="1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2400">
              <a:solidFill>
                <a:srgbClr val="000000">
                  <a:lumMod val="10000"/>
                </a:srgbClr>
              </a:solidFill>
              <a:cs typeface="+mn-cs"/>
            </a:endParaRPr>
          </a:p>
        </p:txBody>
      </p:sp>
      <p:sp>
        <p:nvSpPr>
          <p:cNvPr id="130" name="Text Box 21">
            <a:extLst>
              <a:ext uri="{FF2B5EF4-FFF2-40B4-BE49-F238E27FC236}">
                <a16:creationId xmlns:a16="http://schemas.microsoft.com/office/drawing/2014/main" id="{17110B3E-D5C6-96C0-1040-FFB0AE6BA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2825" y="6180138"/>
            <a:ext cx="1482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00">
                    <a:lumMod val="10000"/>
                  </a:srgbClr>
                </a:solidFill>
                <a:cs typeface="+mn-cs"/>
              </a:rPr>
              <a:t>	49</a:t>
            </a:r>
          </a:p>
        </p:txBody>
      </p:sp>
      <p:sp>
        <p:nvSpPr>
          <p:cNvPr id="133" name="Text Box 26">
            <a:extLst>
              <a:ext uri="{FF2B5EF4-FFF2-40B4-BE49-F238E27FC236}">
                <a16:creationId xmlns:a16="http://schemas.microsoft.com/office/drawing/2014/main" id="{F3E2383E-1B13-8D98-8FFD-00B0DE5A6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4525" y="5589588"/>
            <a:ext cx="403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000000">
                    <a:lumMod val="10000"/>
                  </a:srgbClr>
                </a:solidFill>
                <a:cs typeface="+mn-cs"/>
              </a:rPr>
              <a:t>+</a:t>
            </a:r>
          </a:p>
        </p:txBody>
      </p:sp>
      <p:sp>
        <p:nvSpPr>
          <p:cNvPr id="142" name="Rectangle 13">
            <a:extLst>
              <a:ext uri="{FF2B5EF4-FFF2-40B4-BE49-F238E27FC236}">
                <a16:creationId xmlns:a16="http://schemas.microsoft.com/office/drawing/2014/main" id="{22B8F6EB-DCA2-A0CF-8623-740484AA7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88" y="5091113"/>
            <a:ext cx="111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0000"/>
                </a:solidFill>
                <a:cs typeface="+mn-cs"/>
              </a:rPr>
              <a:t>08 25 </a:t>
            </a:r>
            <a:endParaRPr lang="en-GB" sz="2400">
              <a:solidFill>
                <a:srgbClr val="FF0000"/>
              </a:solidFill>
              <a:cs typeface="+mn-cs"/>
              <a:sym typeface="Wingdings" pitchFamily="2" charset="2"/>
            </a:endParaRPr>
          </a:p>
        </p:txBody>
      </p:sp>
      <p:sp>
        <p:nvSpPr>
          <p:cNvPr id="143" name="Rectangle 14">
            <a:extLst>
              <a:ext uri="{FF2B5EF4-FFF2-40B4-BE49-F238E27FC236}">
                <a16:creationId xmlns:a16="http://schemas.microsoft.com/office/drawing/2014/main" id="{4455E339-3C80-B834-0F37-C20C1BB3F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1238" y="5091113"/>
            <a:ext cx="111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0000"/>
                </a:solidFill>
                <a:cs typeface="+mn-cs"/>
                <a:sym typeface="Wingdings" pitchFamily="2" charset="2"/>
              </a:rPr>
              <a:t>09  00</a:t>
            </a:r>
          </a:p>
        </p:txBody>
      </p:sp>
      <p:sp>
        <p:nvSpPr>
          <p:cNvPr id="144" name="Rectangle 15">
            <a:extLst>
              <a:ext uri="{FF2B5EF4-FFF2-40B4-BE49-F238E27FC236}">
                <a16:creationId xmlns:a16="http://schemas.microsoft.com/office/drawing/2014/main" id="{707991CD-4EDD-47B6-B72B-E1B2ABBD1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8388" y="5091113"/>
            <a:ext cx="10683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0000"/>
                </a:solidFill>
                <a:cs typeface="+mn-cs"/>
              </a:rPr>
              <a:t>09  14</a:t>
            </a:r>
            <a:endParaRPr lang="en-GB" sz="2400">
              <a:solidFill>
                <a:srgbClr val="FF0000"/>
              </a:solidFill>
              <a:cs typeface="+mn-cs"/>
              <a:sym typeface="Wingdings" pitchFamily="2" charset="2"/>
            </a:endParaRPr>
          </a:p>
        </p:txBody>
      </p:sp>
      <p:sp>
        <p:nvSpPr>
          <p:cNvPr id="145" name="Text Box 24">
            <a:extLst>
              <a:ext uri="{FF2B5EF4-FFF2-40B4-BE49-F238E27FC236}">
                <a16:creationId xmlns:a16="http://schemas.microsoft.com/office/drawing/2014/main" id="{7D85C655-18EC-7335-CBC9-EFC023BEF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4321175"/>
            <a:ext cx="1077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000000"/>
                </a:solidFill>
                <a:cs typeface="+mn-cs"/>
              </a:rPr>
              <a:t>nearest </a:t>
            </a:r>
          </a:p>
          <a:p>
            <a:pPr algn="ctr">
              <a:defRPr/>
            </a:pPr>
            <a:r>
              <a:rPr lang="en-GB" sz="1800">
                <a:solidFill>
                  <a:srgbClr val="000000"/>
                </a:solidFill>
                <a:cs typeface="+mn-cs"/>
              </a:rPr>
              <a:t>hour</a:t>
            </a:r>
          </a:p>
        </p:txBody>
      </p:sp>
      <p:sp>
        <p:nvSpPr>
          <p:cNvPr id="146" name="Text Box 25">
            <a:extLst>
              <a:ext uri="{FF2B5EF4-FFF2-40B4-BE49-F238E27FC236}">
                <a16:creationId xmlns:a16="http://schemas.microsoft.com/office/drawing/2014/main" id="{0A85669F-196E-7800-52EB-4E2CFF3FA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0025" y="4486275"/>
            <a:ext cx="1411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000000"/>
                </a:solidFill>
                <a:cs typeface="+mn-cs"/>
              </a:rPr>
              <a:t>What’s left</a:t>
            </a:r>
          </a:p>
        </p:txBody>
      </p:sp>
      <p:sp>
        <p:nvSpPr>
          <p:cNvPr id="147" name="Arc 146">
            <a:extLst>
              <a:ext uri="{FF2B5EF4-FFF2-40B4-BE49-F238E27FC236}">
                <a16:creationId xmlns:a16="http://schemas.microsoft.com/office/drawing/2014/main" id="{08B9BF1A-B965-E2D7-BBC2-F81E246871F0}"/>
              </a:ext>
            </a:extLst>
          </p:cNvPr>
          <p:cNvSpPr/>
          <p:nvPr/>
        </p:nvSpPr>
        <p:spPr>
          <a:xfrm rot="19115464">
            <a:off x="1343025" y="49355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000000"/>
              </a:solidFill>
            </a:endParaRPr>
          </a:p>
        </p:txBody>
      </p:sp>
      <p:sp>
        <p:nvSpPr>
          <p:cNvPr id="148" name="Arc 147">
            <a:extLst>
              <a:ext uri="{FF2B5EF4-FFF2-40B4-BE49-F238E27FC236}">
                <a16:creationId xmlns:a16="http://schemas.microsoft.com/office/drawing/2014/main" id="{737E00BB-039B-A898-1374-3EC4F2CCEDFD}"/>
              </a:ext>
            </a:extLst>
          </p:cNvPr>
          <p:cNvSpPr/>
          <p:nvPr/>
        </p:nvSpPr>
        <p:spPr>
          <a:xfrm rot="19115464">
            <a:off x="2613025" y="48974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000000"/>
              </a:solidFill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B20C31C2-DA6B-2933-BCC2-75D5FE982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150" y="5091113"/>
            <a:ext cx="1025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0000"/>
                </a:solidFill>
                <a:cs typeface="+mn-cs"/>
                <a:sym typeface="Wingdings" pitchFamily="2" charset="2"/>
              </a:rPr>
              <a:t>09 00</a:t>
            </a:r>
          </a:p>
        </p:txBody>
      </p:sp>
      <p:sp>
        <p:nvSpPr>
          <p:cNvPr id="150" name="Arc 149">
            <a:extLst>
              <a:ext uri="{FF2B5EF4-FFF2-40B4-BE49-F238E27FC236}">
                <a16:creationId xmlns:a16="http://schemas.microsoft.com/office/drawing/2014/main" id="{FF973D9F-832E-875B-AE01-7E5E57C561CA}"/>
              </a:ext>
            </a:extLst>
          </p:cNvPr>
          <p:cNvSpPr/>
          <p:nvPr/>
        </p:nvSpPr>
        <p:spPr>
          <a:xfrm rot="19115464">
            <a:off x="3971925" y="48720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000000"/>
              </a:solidFill>
            </a:endParaRPr>
          </a:p>
        </p:txBody>
      </p:sp>
      <p:sp>
        <p:nvSpPr>
          <p:cNvPr id="151" name="Text Box 24">
            <a:extLst>
              <a:ext uri="{FF2B5EF4-FFF2-40B4-BE49-F238E27FC236}">
                <a16:creationId xmlns:a16="http://schemas.microsoft.com/office/drawing/2014/main" id="{B7006127-D61C-9817-F2AA-E6AE667F6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4511675"/>
            <a:ext cx="7826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000000"/>
                </a:solidFill>
                <a:cs typeface="+mn-cs"/>
              </a:rPr>
              <a:t>hours</a:t>
            </a:r>
          </a:p>
        </p:txBody>
      </p:sp>
      <p:sp>
        <p:nvSpPr>
          <p:cNvPr id="152" name="Text Box 24">
            <a:extLst>
              <a:ext uri="{FF2B5EF4-FFF2-40B4-BE49-F238E27FC236}">
                <a16:creationId xmlns:a16="http://schemas.microsoft.com/office/drawing/2014/main" id="{1CC339C7-48B2-B1F8-4737-F1F9A3D8E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7325" y="5502275"/>
            <a:ext cx="1011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000000"/>
                </a:solidFill>
                <a:cs typeface="+mn-cs"/>
              </a:rPr>
              <a:t>35 mins</a:t>
            </a:r>
          </a:p>
        </p:txBody>
      </p:sp>
      <p:sp>
        <p:nvSpPr>
          <p:cNvPr id="153" name="Text Box 24">
            <a:extLst>
              <a:ext uri="{FF2B5EF4-FFF2-40B4-BE49-F238E27FC236}">
                <a16:creationId xmlns:a16="http://schemas.microsoft.com/office/drawing/2014/main" id="{78EDDB98-3BA9-B05F-18D5-B86B3256B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5502275"/>
            <a:ext cx="7508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000000"/>
                </a:solidFill>
                <a:cs typeface="+mn-cs"/>
              </a:rPr>
              <a:t>0 hrs</a:t>
            </a:r>
          </a:p>
        </p:txBody>
      </p:sp>
      <p:sp>
        <p:nvSpPr>
          <p:cNvPr id="154" name="Text Box 24">
            <a:extLst>
              <a:ext uri="{FF2B5EF4-FFF2-40B4-BE49-F238E27FC236}">
                <a16:creationId xmlns:a16="http://schemas.microsoft.com/office/drawing/2014/main" id="{52FCC419-BECC-C35F-C26B-C05473E0E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5502275"/>
            <a:ext cx="974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000000"/>
                </a:solidFill>
                <a:cs typeface="+mn-cs"/>
              </a:rPr>
              <a:t>14 mins</a:t>
            </a:r>
          </a:p>
        </p:txBody>
      </p:sp>
      <p:sp>
        <p:nvSpPr>
          <p:cNvPr id="16411" name="TextBox 157">
            <a:extLst>
              <a:ext uri="{FF2B5EF4-FFF2-40B4-BE49-F238E27FC236}">
                <a16:creationId xmlns:a16="http://schemas.microsoft.com/office/drawing/2014/main" id="{89318E45-C903-8BE3-77E0-0E9C090B4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9400" y="26162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endParaRPr lang="en-US" sz="2400">
              <a:solidFill>
                <a:srgbClr val="000000"/>
              </a:solidFill>
              <a:cs typeface="+mn-cs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9A512B57-8405-E7AD-EAF9-C38CDBED9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0" y="4775200"/>
            <a:ext cx="55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cs typeface="+mn-cs"/>
              </a:rPr>
              <a:t>35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D55BFAE1-A2B0-58D9-2511-A12BC8FB1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5168900"/>
            <a:ext cx="371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cs typeface="+mn-cs"/>
              </a:rPr>
              <a:t>0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79009F08-D596-ACD4-E538-2266FC6B6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5963" y="5557838"/>
            <a:ext cx="509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cs typeface="+mn-cs"/>
              </a:rPr>
              <a:t>14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1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2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30" grpId="0"/>
      <p:bldP spid="142" grpId="0"/>
      <p:bldP spid="143" grpId="0"/>
      <p:bldP spid="144" grpId="0"/>
      <p:bldP spid="146" grpId="0"/>
      <p:bldP spid="149" grpId="0"/>
      <p:bldP spid="159" grpId="0"/>
      <p:bldP spid="1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6EDAEA-8C36-23A5-45E5-BA77FBEF840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192F3EA-9941-414D-8A98-69D974F22309}" type="datetime5">
              <a:rPr lang="en-GB" smtClean="0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2BB375-496D-0C40-3267-1568B8ACE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4034" name="Picture 2">
            <a:extLst>
              <a:ext uri="{FF2B5EF4-FFF2-40B4-BE49-F238E27FC236}">
                <a16:creationId xmlns:a16="http://schemas.microsoft.com/office/drawing/2014/main" id="{D9903431-2719-D5A7-9D2B-6E68F65BD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9110"/>
          <a:stretch>
            <a:fillRect/>
          </a:stretch>
        </p:blipFill>
        <p:spPr bwMode="auto">
          <a:xfrm>
            <a:off x="2462213" y="209550"/>
            <a:ext cx="4189412" cy="5734050"/>
          </a:xfrm>
          <a:prstGeom prst="rect">
            <a:avLst/>
          </a:prstGeom>
          <a:noFill/>
          <a:ln w="254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CF489B-DC5A-BA78-E87A-41E0524E40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192F3EA-9941-414D-8A98-69D974F22309}" type="datetime5">
              <a:rPr lang="en-GB" smtClean="0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059F68-93EC-8A55-674B-8C16C8C4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3010" name="Picture 2">
            <a:extLst>
              <a:ext uri="{FF2B5EF4-FFF2-40B4-BE49-F238E27FC236}">
                <a16:creationId xmlns:a16="http://schemas.microsoft.com/office/drawing/2014/main" id="{1133B547-251D-5C07-C7B8-CE0AC34E5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r="10279"/>
          <a:stretch>
            <a:fillRect/>
          </a:stretch>
        </p:blipFill>
        <p:spPr bwMode="auto">
          <a:xfrm>
            <a:off x="168275" y="84138"/>
            <a:ext cx="5880100" cy="6288087"/>
          </a:xfrm>
          <a:prstGeom prst="rect">
            <a:avLst/>
          </a:prstGeom>
          <a:noFill/>
          <a:ln w="254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43011" name="Picture 3">
            <a:extLst>
              <a:ext uri="{FF2B5EF4-FFF2-40B4-BE49-F238E27FC236}">
                <a16:creationId xmlns:a16="http://schemas.microsoft.com/office/drawing/2014/main" id="{725F6726-4CD9-1C29-74C5-89662833A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r="5556"/>
          <a:stretch>
            <a:fillRect/>
          </a:stretch>
        </p:blipFill>
        <p:spPr bwMode="auto">
          <a:xfrm>
            <a:off x="6175375" y="755650"/>
            <a:ext cx="2870200" cy="5543550"/>
          </a:xfrm>
          <a:prstGeom prst="rect">
            <a:avLst/>
          </a:prstGeom>
          <a:noFill/>
          <a:ln w="254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2">
            <a:extLst>
              <a:ext uri="{FF2B5EF4-FFF2-40B4-BE49-F238E27FC236}">
                <a16:creationId xmlns:a16="http://schemas.microsoft.com/office/drawing/2014/main" id="{82E736C8-B467-E7A1-C812-DE9A71A24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3" y="2065338"/>
            <a:ext cx="83375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Make up our own question using the Timetable !</a:t>
            </a:r>
          </a:p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The key steps are left on the slide to help you.</a:t>
            </a:r>
          </a:p>
        </p:txBody>
      </p:sp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EBB4FB84-0EF0-2E8A-8F2B-ACA3CA64E3A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3275BF-D099-4ADB-9D57-903BEBB70B2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5" name="Footer Placeholder 2">
            <a:extLst>
              <a:ext uri="{FF2B5EF4-FFF2-40B4-BE49-F238E27FC236}">
                <a16:creationId xmlns:a16="http://schemas.microsoft.com/office/drawing/2014/main" id="{049060F2-BD2A-6D1E-03B2-1CF365041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7413" name="Rectangle 27">
            <a:extLst>
              <a:ext uri="{FF2B5EF4-FFF2-40B4-BE49-F238E27FC236}">
                <a16:creationId xmlns:a16="http://schemas.microsoft.com/office/drawing/2014/main" id="{5C5C608A-BB37-5162-42A5-F2B66A7C7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0" y="3556000"/>
            <a:ext cx="2146300" cy="26924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rgbClr val="FFFFFF"/>
              </a:solidFill>
              <a:cs typeface="+mn-cs"/>
            </a:endParaRPr>
          </a:p>
        </p:txBody>
      </p:sp>
      <p:pic>
        <p:nvPicPr>
          <p:cNvPr id="20486" name="Picture 5" descr="scottishflag">
            <a:extLst>
              <a:ext uri="{FF2B5EF4-FFF2-40B4-BE49-F238E27FC236}">
                <a16:creationId xmlns:a16="http://schemas.microsoft.com/office/drawing/2014/main" id="{37EC9B85-13FB-008F-FBAA-845F780642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6" descr="Office Objects 0572">
            <a:extLst>
              <a:ext uri="{FF2B5EF4-FFF2-40B4-BE49-F238E27FC236}">
                <a16:creationId xmlns:a16="http://schemas.microsoft.com/office/drawing/2014/main" id="{584D8B18-DD69-7BAB-346B-94AECE94B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Text Box 7">
            <a:extLst>
              <a:ext uri="{FF2B5EF4-FFF2-40B4-BE49-F238E27FC236}">
                <a16:creationId xmlns:a16="http://schemas.microsoft.com/office/drawing/2014/main" id="{7479F525-846A-6441-5FCE-6E348B28733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417" name="Text Box 8">
            <a:extLst>
              <a:ext uri="{FF2B5EF4-FFF2-40B4-BE49-F238E27FC236}">
                <a16:creationId xmlns:a16="http://schemas.microsoft.com/office/drawing/2014/main" id="{9F19D123-5CC1-C095-7721-7F5818677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" y="1125538"/>
            <a:ext cx="8874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>
                <a:solidFill>
                  <a:srgbClr val="FFFF00"/>
                </a:solidFill>
                <a:cs typeface="+mn-cs"/>
              </a:rPr>
              <a:t>Level D</a:t>
            </a:r>
          </a:p>
        </p:txBody>
      </p:sp>
      <p:sp>
        <p:nvSpPr>
          <p:cNvPr id="79881" name="Rectangle 9">
            <a:extLst>
              <a:ext uri="{FF2B5EF4-FFF2-40B4-BE49-F238E27FC236}">
                <a16:creationId xmlns:a16="http://schemas.microsoft.com/office/drawing/2014/main" id="{1294D53B-66B0-F3F3-6769-AE7D04B8A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Counting Method</a:t>
            </a:r>
          </a:p>
        </p:txBody>
      </p:sp>
      <p:sp>
        <p:nvSpPr>
          <p:cNvPr id="79888" name="Text Box 16">
            <a:extLst>
              <a:ext uri="{FF2B5EF4-FFF2-40B4-BE49-F238E27FC236}">
                <a16:creationId xmlns:a16="http://schemas.microsoft.com/office/drawing/2014/main" id="{DBB37533-89CD-E6C8-024A-470775524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3876675"/>
            <a:ext cx="159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EAEAEA">
                    <a:lumMod val="10000"/>
                  </a:srgbClr>
                </a:solidFill>
                <a:cs typeface="+mn-cs"/>
              </a:rPr>
              <a:t>Hrs	Mins</a:t>
            </a:r>
          </a:p>
        </p:txBody>
      </p:sp>
      <p:sp>
        <p:nvSpPr>
          <p:cNvPr id="79892" name="Line 20">
            <a:extLst>
              <a:ext uri="{FF2B5EF4-FFF2-40B4-BE49-F238E27FC236}">
                <a16:creationId xmlns:a16="http://schemas.microsoft.com/office/drawing/2014/main" id="{8CBB615E-A426-1646-1BB5-D02054CF4E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5000" y="5575300"/>
            <a:ext cx="1778000" cy="0"/>
          </a:xfrm>
          <a:prstGeom prst="line">
            <a:avLst/>
          </a:prstGeom>
          <a:noFill/>
          <a:ln w="38100">
            <a:solidFill>
              <a:schemeClr val="tx2">
                <a:lumMod val="1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2400">
              <a:solidFill>
                <a:srgbClr val="EAEAEA">
                  <a:lumMod val="10000"/>
                </a:srgbClr>
              </a:solidFill>
              <a:cs typeface="+mn-cs"/>
            </a:endParaRPr>
          </a:p>
        </p:txBody>
      </p:sp>
      <p:sp>
        <p:nvSpPr>
          <p:cNvPr id="17421" name="Text Box 24">
            <a:extLst>
              <a:ext uri="{FF2B5EF4-FFF2-40B4-BE49-F238E27FC236}">
                <a16:creationId xmlns:a16="http://schemas.microsoft.com/office/drawing/2014/main" id="{EF19F495-53DA-6B05-F01F-DE4362C3F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3698875"/>
            <a:ext cx="1077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nearest </a:t>
            </a:r>
          </a:p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hour</a:t>
            </a:r>
          </a:p>
        </p:txBody>
      </p:sp>
      <p:sp>
        <p:nvSpPr>
          <p:cNvPr id="17422" name="Text Box 25">
            <a:extLst>
              <a:ext uri="{FF2B5EF4-FFF2-40B4-BE49-F238E27FC236}">
                <a16:creationId xmlns:a16="http://schemas.microsoft.com/office/drawing/2014/main" id="{AEC95900-38A4-9C68-A311-149753A36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725" y="3863975"/>
            <a:ext cx="1411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What’s left</a:t>
            </a:r>
          </a:p>
        </p:txBody>
      </p:sp>
      <p:sp>
        <p:nvSpPr>
          <p:cNvPr id="79898" name="Text Box 26">
            <a:extLst>
              <a:ext uri="{FF2B5EF4-FFF2-40B4-BE49-F238E27FC236}">
                <a16:creationId xmlns:a16="http://schemas.microsoft.com/office/drawing/2014/main" id="{022FD693-2CB8-BDE4-98EA-88797BC7E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5056188"/>
            <a:ext cx="403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EAEAEA">
                    <a:lumMod val="10000"/>
                  </a:srgbClr>
                </a:solidFill>
                <a:cs typeface="+mn-cs"/>
              </a:rPr>
              <a:t>+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8E432B51-6011-3022-3A89-0CF0BC45B45B}"/>
              </a:ext>
            </a:extLst>
          </p:cNvPr>
          <p:cNvSpPr/>
          <p:nvPr/>
        </p:nvSpPr>
        <p:spPr>
          <a:xfrm rot="19115464">
            <a:off x="1609725" y="43132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DFCCA426-41B5-27EA-0F5C-EC69D1B7C78D}"/>
              </a:ext>
            </a:extLst>
          </p:cNvPr>
          <p:cNvSpPr/>
          <p:nvPr/>
        </p:nvSpPr>
        <p:spPr>
          <a:xfrm rot="19115464">
            <a:off x="2879725" y="42751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60B83028-704B-BA14-E840-0A12AC329394}"/>
              </a:ext>
            </a:extLst>
          </p:cNvPr>
          <p:cNvSpPr/>
          <p:nvPr/>
        </p:nvSpPr>
        <p:spPr>
          <a:xfrm rot="19115464">
            <a:off x="4238625" y="42497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17427" name="Text Box 24">
            <a:extLst>
              <a:ext uri="{FF2B5EF4-FFF2-40B4-BE49-F238E27FC236}">
                <a16:creationId xmlns:a16="http://schemas.microsoft.com/office/drawing/2014/main" id="{ED4F4C66-D877-7BC8-C17F-B8541FC78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8825" y="3889375"/>
            <a:ext cx="7826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hours</a:t>
            </a:r>
          </a:p>
        </p:txBody>
      </p:sp>
      <p:sp>
        <p:nvSpPr>
          <p:cNvPr id="17428" name="Text Box 24">
            <a:extLst>
              <a:ext uri="{FF2B5EF4-FFF2-40B4-BE49-F238E27FC236}">
                <a16:creationId xmlns:a16="http://schemas.microsoft.com/office/drawing/2014/main" id="{BFAE83EC-5F7D-591C-9E9C-BB3A325BB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725" y="4879975"/>
            <a:ext cx="730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 mins</a:t>
            </a:r>
          </a:p>
        </p:txBody>
      </p:sp>
      <p:sp>
        <p:nvSpPr>
          <p:cNvPr id="17429" name="Text Box 24">
            <a:extLst>
              <a:ext uri="{FF2B5EF4-FFF2-40B4-BE49-F238E27FC236}">
                <a16:creationId xmlns:a16="http://schemas.microsoft.com/office/drawing/2014/main" id="{4DC15DE2-5CF4-1F24-632A-8DD71FFA7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700" y="4879975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 hrs</a:t>
            </a:r>
          </a:p>
        </p:txBody>
      </p:sp>
      <p:sp>
        <p:nvSpPr>
          <p:cNvPr id="17430" name="Text Box 24">
            <a:extLst>
              <a:ext uri="{FF2B5EF4-FFF2-40B4-BE49-F238E27FC236}">
                <a16:creationId xmlns:a16="http://schemas.microsoft.com/office/drawing/2014/main" id="{89435503-D3B7-50E4-E810-FDCE1C9B5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6325" y="4879975"/>
            <a:ext cx="730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 mins</a:t>
            </a:r>
          </a:p>
        </p:txBody>
      </p:sp>
      <p:sp>
        <p:nvSpPr>
          <p:cNvPr id="34" name="Cloud 33">
            <a:extLst>
              <a:ext uri="{FF2B5EF4-FFF2-40B4-BE49-F238E27FC236}">
                <a16:creationId xmlns:a16="http://schemas.microsoft.com/office/drawing/2014/main" id="{01E4A867-3DBE-761B-5924-BA89973BDE24}"/>
              </a:ext>
            </a:extLst>
          </p:cNvPr>
          <p:cNvSpPr/>
          <p:nvPr/>
        </p:nvSpPr>
        <p:spPr>
          <a:xfrm>
            <a:off x="4622800" y="38100"/>
            <a:ext cx="4521200" cy="1600200"/>
          </a:xfrm>
          <a:prstGeom prst="cloud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But there are </a:t>
            </a:r>
          </a:p>
          <a:p>
            <a:pPr algn="ctr">
              <a:defRPr/>
            </a:pPr>
            <a:r>
              <a:rPr lang="en-GB" sz="2400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60 minutes = 1hour</a:t>
            </a: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B1FA80C2-4C95-5A54-278D-87565C58B1D2}"/>
              </a:ext>
            </a:extLst>
          </p:cNvPr>
          <p:cNvSpPr/>
          <p:nvPr/>
        </p:nvSpPr>
        <p:spPr>
          <a:xfrm>
            <a:off x="1435100" y="4572000"/>
            <a:ext cx="749300" cy="317500"/>
          </a:xfrm>
          <a:prstGeom prst="roundRect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0EBC6142-79FF-294A-6361-FFE283ED8176}"/>
              </a:ext>
            </a:extLst>
          </p:cNvPr>
          <p:cNvSpPr/>
          <p:nvPr/>
        </p:nvSpPr>
        <p:spPr>
          <a:xfrm>
            <a:off x="2659063" y="4572000"/>
            <a:ext cx="749300" cy="317500"/>
          </a:xfrm>
          <a:prstGeom prst="roundRect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3EDC3CF3-228D-B90F-664A-5B565BBC125E}"/>
              </a:ext>
            </a:extLst>
          </p:cNvPr>
          <p:cNvSpPr/>
          <p:nvPr/>
        </p:nvSpPr>
        <p:spPr>
          <a:xfrm>
            <a:off x="3881438" y="4572000"/>
            <a:ext cx="749300" cy="317500"/>
          </a:xfrm>
          <a:prstGeom prst="roundRect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FB26F958-4639-0FAA-8AF3-2725E9FF47FC}"/>
              </a:ext>
            </a:extLst>
          </p:cNvPr>
          <p:cNvSpPr/>
          <p:nvPr/>
        </p:nvSpPr>
        <p:spPr>
          <a:xfrm>
            <a:off x="5105400" y="4572000"/>
            <a:ext cx="749300" cy="317500"/>
          </a:xfrm>
          <a:prstGeom prst="roundRect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F346FEDC-1A15-ADB0-69E6-6491CCED6F7C}"/>
              </a:ext>
            </a:extLst>
          </p:cNvPr>
          <p:cNvSpPr/>
          <p:nvPr/>
        </p:nvSpPr>
        <p:spPr>
          <a:xfrm>
            <a:off x="1854200" y="4949825"/>
            <a:ext cx="482600" cy="228600"/>
          </a:xfrm>
          <a:prstGeom prst="roundRect">
            <a:avLst/>
          </a:prstGeom>
          <a:solidFill>
            <a:srgbClr val="FF0000"/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7C8C159B-C0FC-3A06-8D15-FACADE14FEE6}"/>
              </a:ext>
            </a:extLst>
          </p:cNvPr>
          <p:cNvSpPr/>
          <p:nvPr/>
        </p:nvSpPr>
        <p:spPr>
          <a:xfrm>
            <a:off x="3175000" y="4949825"/>
            <a:ext cx="482600" cy="228600"/>
          </a:xfrm>
          <a:prstGeom prst="roundRect">
            <a:avLst/>
          </a:prstGeom>
          <a:solidFill>
            <a:srgbClr val="FF0000"/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B6C38A79-EE38-4B29-73D6-2E49BA332A0F}"/>
              </a:ext>
            </a:extLst>
          </p:cNvPr>
          <p:cNvSpPr/>
          <p:nvPr/>
        </p:nvSpPr>
        <p:spPr>
          <a:xfrm>
            <a:off x="4495800" y="4949825"/>
            <a:ext cx="482600" cy="228600"/>
          </a:xfrm>
          <a:prstGeom prst="roundRect">
            <a:avLst/>
          </a:prstGeom>
          <a:solidFill>
            <a:srgbClr val="FF0000"/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1375F7D5-90A4-1B0A-A6FC-2A79CA21EE3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2295EB-1080-409F-A8EE-D83C27BAE9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F0394F6-8ABF-53DA-80E8-77E55F578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7A138E52-52AC-8464-4E7C-28EEFFC5D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09" name="Text Box 3">
            <a:extLst>
              <a:ext uri="{FF2B5EF4-FFF2-40B4-BE49-F238E27FC236}">
                <a16:creationId xmlns:a16="http://schemas.microsoft.com/office/drawing/2014/main" id="{3B511F33-00CF-2574-82E5-6F9D724D9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N4 Lifeskills</a:t>
            </a:r>
          </a:p>
          <a:p>
            <a:pPr algn="ctr" eaLnBrk="1" hangingPunct="1"/>
            <a:r>
              <a:rPr lang="en-GB" altLang="en-US" sz="4000"/>
              <a:t>Exercise 2</a:t>
            </a:r>
          </a:p>
          <a:p>
            <a:pPr algn="ctr" eaLnBrk="1" hangingPunct="1"/>
            <a:r>
              <a:rPr lang="en-GB" altLang="en-US" sz="4000"/>
              <a:t>Ch20 (page 166)</a:t>
            </a:r>
          </a:p>
        </p:txBody>
      </p:sp>
      <p:pic>
        <p:nvPicPr>
          <p:cNvPr id="21510" name="Picture 4" descr="ag00463_">
            <a:extLst>
              <a:ext uri="{FF2B5EF4-FFF2-40B4-BE49-F238E27FC236}">
                <a16:creationId xmlns:a16="http://schemas.microsoft.com/office/drawing/2014/main" id="{7C5E8646-F77B-3963-B585-05DC9F0FB9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5" descr="scottishflag">
            <a:extLst>
              <a:ext uri="{FF2B5EF4-FFF2-40B4-BE49-F238E27FC236}">
                <a16:creationId xmlns:a16="http://schemas.microsoft.com/office/drawing/2014/main" id="{7A3C125F-BA01-06E2-F2C6-7DB817CEAF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6" descr="Office Objects 0572">
            <a:extLst>
              <a:ext uri="{FF2B5EF4-FFF2-40B4-BE49-F238E27FC236}">
                <a16:creationId xmlns:a16="http://schemas.microsoft.com/office/drawing/2014/main" id="{99DA5F3A-A052-ADCF-5208-F3E22E649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Text Box 7">
            <a:extLst>
              <a:ext uri="{FF2B5EF4-FFF2-40B4-BE49-F238E27FC236}">
                <a16:creationId xmlns:a16="http://schemas.microsoft.com/office/drawing/2014/main" id="{B438FA19-C158-4C54-7574-0CB0C4B17A8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0" name="Rectangle 8">
            <a:extLst>
              <a:ext uri="{FF2B5EF4-FFF2-40B4-BE49-F238E27FC236}">
                <a16:creationId xmlns:a16="http://schemas.microsoft.com/office/drawing/2014/main" id="{4AAB143E-C12E-EED2-C827-56820D0B6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7F27DF77-E11F-59A6-8581-D6A963C8B07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39950"/>
            <a:chOff x="0" y="-1"/>
            <a:chExt cx="4394579" cy="2140616"/>
          </a:xfrm>
        </p:grpSpPr>
        <p:sp>
          <p:nvSpPr>
            <p:cNvPr id="13" name="Cloud 12">
              <a:extLst>
                <a:ext uri="{FF2B5EF4-FFF2-40B4-BE49-F238E27FC236}">
                  <a16:creationId xmlns:a16="http://schemas.microsoft.com/office/drawing/2014/main" id="{0D7313D4-19B2-F97C-A889-01D877C04DAA}"/>
                </a:ext>
              </a:extLst>
            </p:cNvPr>
            <p:cNvSpPr/>
            <p:nvPr/>
          </p:nvSpPr>
          <p:spPr>
            <a:xfrm>
              <a:off x="0" y="-1"/>
              <a:ext cx="4394579" cy="2102504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>
              <a:extLst>
                <a:ext uri="{FF2B5EF4-FFF2-40B4-BE49-F238E27FC236}">
                  <a16:creationId xmlns:a16="http://schemas.microsoft.com/office/drawing/2014/main" id="{9FC8FDD5-3386-C2BA-A3B0-F707128E1732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374898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3679F6C1">
            <a:extLst>
              <a:ext uri="{FF2B5EF4-FFF2-40B4-BE49-F238E27FC236}">
                <a16:creationId xmlns:a16="http://schemas.microsoft.com/office/drawing/2014/main" id="{6E624759-35E5-4046-7C1B-8C10C7546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8948" r="24168" b="71899"/>
          <a:stretch>
            <a:fillRect/>
          </a:stretch>
        </p:blipFill>
        <p:spPr bwMode="auto">
          <a:xfrm>
            <a:off x="395288" y="333375"/>
            <a:ext cx="8350250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4">
            <a:extLst>
              <a:ext uri="{FF2B5EF4-FFF2-40B4-BE49-F238E27FC236}">
                <a16:creationId xmlns:a16="http://schemas.microsoft.com/office/drawing/2014/main" id="{2C09F737-0DCA-B241-5535-D1D35DBA1FC0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260350"/>
            <a:ext cx="6913562" cy="5616575"/>
            <a:chOff x="611560" y="260648"/>
            <a:chExt cx="6912768" cy="5616624"/>
          </a:xfrm>
        </p:grpSpPr>
        <p:pic>
          <p:nvPicPr>
            <p:cNvPr id="23555" name="Picture 2">
              <a:extLst>
                <a:ext uri="{FF2B5EF4-FFF2-40B4-BE49-F238E27FC236}">
                  <a16:creationId xmlns:a16="http://schemas.microsoft.com/office/drawing/2014/main" id="{F364545D-975A-4A47-A8D9-3C05AA256E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260648"/>
              <a:ext cx="4927964" cy="3456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6" name="Picture 3">
              <a:extLst>
                <a:ext uri="{FF2B5EF4-FFF2-40B4-BE49-F238E27FC236}">
                  <a16:creationId xmlns:a16="http://schemas.microsoft.com/office/drawing/2014/main" id="{78EDD7B6-5E77-E32B-D957-DF4911CD97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3876353"/>
              <a:ext cx="6912768" cy="20009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2">
            <a:extLst>
              <a:ext uri="{FF2B5EF4-FFF2-40B4-BE49-F238E27FC236}">
                <a16:creationId xmlns:a16="http://schemas.microsoft.com/office/drawing/2014/main" id="{70D13BD0-4FDB-9019-0C78-AE778886F2A6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661"/>
          <a:stretch>
            <a:fillRect/>
          </a:stretch>
        </p:blipFill>
        <p:spPr>
          <a:xfrm>
            <a:off x="250825" y="4643438"/>
            <a:ext cx="8750300" cy="1928812"/>
          </a:xfrm>
        </p:spPr>
      </p:pic>
      <p:sp>
        <p:nvSpPr>
          <p:cNvPr id="24579" name="Text Box 10">
            <a:extLst>
              <a:ext uri="{FF2B5EF4-FFF2-40B4-BE49-F238E27FC236}">
                <a16:creationId xmlns:a16="http://schemas.microsoft.com/office/drawing/2014/main" id="{880A0821-9A52-25B7-9CDF-26DD1BCD2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62769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4 RE</a:t>
            </a:r>
          </a:p>
        </p:txBody>
      </p:sp>
      <p:pic>
        <p:nvPicPr>
          <p:cNvPr id="24580" name="Picture 12">
            <a:extLst>
              <a:ext uri="{FF2B5EF4-FFF2-40B4-BE49-F238E27FC236}">
                <a16:creationId xmlns:a16="http://schemas.microsoft.com/office/drawing/2014/main" id="{A8597769-3A2A-CB75-D86B-CD67D92BF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262" b="87766"/>
          <a:stretch>
            <a:fillRect/>
          </a:stretch>
        </p:blipFill>
        <p:spPr bwMode="auto">
          <a:xfrm>
            <a:off x="285750" y="142875"/>
            <a:ext cx="6092825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12">
            <a:extLst>
              <a:ext uri="{FF2B5EF4-FFF2-40B4-BE49-F238E27FC236}">
                <a16:creationId xmlns:a16="http://schemas.microsoft.com/office/drawing/2014/main" id="{8C1DEFAB-5CBC-CCCD-981E-D64075D95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0" t="14514" r="17348" b="31769"/>
          <a:stretch>
            <a:fillRect/>
          </a:stretch>
        </p:blipFill>
        <p:spPr bwMode="auto">
          <a:xfrm>
            <a:off x="2500313" y="1428750"/>
            <a:ext cx="457200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26B47B0B-CDC7-039B-56AF-B8C071F4DD7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C3783D5-3BD6-4C19-8B50-028CD9D70A7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BD5F02D5-D047-9C39-C579-FC0FC8BE34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D9D328C8-2012-EFBA-648A-F7C2D469660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66875" y="417513"/>
            <a:ext cx="5691188" cy="949325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F8723A31-8E62-4435-26F3-05AD55BE6B6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0E1491C0-2503-3B2C-F1B7-2CC89337F6C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0D2B11F5-03EC-E1AA-E1FF-BEA35302A4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3813" y="2028825"/>
          <a:ext cx="5845175" cy="406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55800" imgH="2273040" progId="Equation.DSMT4">
                  <p:embed/>
                </p:oleObj>
              </mc:Choice>
              <mc:Fallback>
                <p:oleObj name="Equation" r:id="rId3" imgW="2755800" imgH="22730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813" y="2028825"/>
                        <a:ext cx="5845175" cy="406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1A0E3B66-14CB-EDB5-6507-494935D02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4F5589E7">
            <a:extLst>
              <a:ext uri="{FF2B5EF4-FFF2-40B4-BE49-F238E27FC236}">
                <a16:creationId xmlns:a16="http://schemas.microsoft.com/office/drawing/2014/main" id="{390178D6-4742-6E42-5C73-494C6787A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4" t="39882" r="23627" b="43648"/>
          <a:stretch>
            <a:fillRect/>
          </a:stretch>
        </p:blipFill>
        <p:spPr bwMode="auto">
          <a:xfrm>
            <a:off x="395288" y="476250"/>
            <a:ext cx="7915275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4">
            <a:extLst>
              <a:ext uri="{FF2B5EF4-FFF2-40B4-BE49-F238E27FC236}">
                <a16:creationId xmlns:a16="http://schemas.microsoft.com/office/drawing/2014/main" id="{BC9BF087-0611-3E98-F08A-34822BBF110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926" r="10251"/>
          <a:stretch>
            <a:fillRect/>
          </a:stretch>
        </p:blipFill>
        <p:spPr>
          <a:xfrm>
            <a:off x="234950" y="4071938"/>
            <a:ext cx="6122988" cy="785812"/>
          </a:xfrm>
        </p:spPr>
      </p:pic>
      <p:sp>
        <p:nvSpPr>
          <p:cNvPr id="26627" name="Text Box 20">
            <a:extLst>
              <a:ext uri="{FF2B5EF4-FFF2-40B4-BE49-F238E27FC236}">
                <a16:creationId xmlns:a16="http://schemas.microsoft.com/office/drawing/2014/main" id="{B2B213E6-16BA-D498-DE4A-837AE2F64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4437063"/>
            <a:ext cx="1081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1 KU</a:t>
            </a:r>
          </a:p>
        </p:txBody>
      </p:sp>
      <p:pic>
        <p:nvPicPr>
          <p:cNvPr id="26628" name="Picture 26">
            <a:extLst>
              <a:ext uri="{FF2B5EF4-FFF2-40B4-BE49-F238E27FC236}">
                <a16:creationId xmlns:a16="http://schemas.microsoft.com/office/drawing/2014/main" id="{679C9212-E436-EC7F-8EB4-F0F48432463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5750" y="5072063"/>
            <a:ext cx="7107238" cy="1203325"/>
          </a:xfrm>
        </p:spPr>
      </p:pic>
      <p:sp>
        <p:nvSpPr>
          <p:cNvPr id="26629" name="Text Box 29">
            <a:extLst>
              <a:ext uri="{FF2B5EF4-FFF2-40B4-BE49-F238E27FC236}">
                <a16:creationId xmlns:a16="http://schemas.microsoft.com/office/drawing/2014/main" id="{DDFA4C0F-1FCA-16E9-695C-A6C4ED4E1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5848350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3 RE</a:t>
            </a:r>
          </a:p>
        </p:txBody>
      </p:sp>
      <p:pic>
        <p:nvPicPr>
          <p:cNvPr id="26630" name="Picture 24">
            <a:extLst>
              <a:ext uri="{FF2B5EF4-FFF2-40B4-BE49-F238E27FC236}">
                <a16:creationId xmlns:a16="http://schemas.microsoft.com/office/drawing/2014/main" id="{D4D4424F-00D1-6BE2-7F02-12A07D049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23" t="10062" r="2975" b="21780"/>
          <a:stretch>
            <a:fillRect/>
          </a:stretch>
        </p:blipFill>
        <p:spPr bwMode="auto">
          <a:xfrm>
            <a:off x="2428875" y="500063"/>
            <a:ext cx="4929188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24">
            <a:extLst>
              <a:ext uri="{FF2B5EF4-FFF2-40B4-BE49-F238E27FC236}">
                <a16:creationId xmlns:a16="http://schemas.microsoft.com/office/drawing/2014/main" id="{318B53CA-BF95-38F5-EFD0-AFA2488B0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262" b="93401"/>
          <a:stretch>
            <a:fillRect/>
          </a:stretch>
        </p:blipFill>
        <p:spPr bwMode="auto">
          <a:xfrm>
            <a:off x="642938" y="142875"/>
            <a:ext cx="4227512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>
            <a:extLst>
              <a:ext uri="{FF2B5EF4-FFF2-40B4-BE49-F238E27FC236}">
                <a16:creationId xmlns:a16="http://schemas.microsoft.com/office/drawing/2014/main" id="{05C74785-A025-E2F6-7F7E-5D22EC769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0350"/>
            <a:ext cx="7731125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>
            <a:extLst>
              <a:ext uri="{FF2B5EF4-FFF2-40B4-BE49-F238E27FC236}">
                <a16:creationId xmlns:a16="http://schemas.microsoft.com/office/drawing/2014/main" id="{E6E7467C-312C-F9B4-D071-0113261E0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933825"/>
            <a:ext cx="751522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4">
            <a:extLst>
              <a:ext uri="{FF2B5EF4-FFF2-40B4-BE49-F238E27FC236}">
                <a16:creationId xmlns:a16="http://schemas.microsoft.com/office/drawing/2014/main" id="{E5227E4A-8607-094D-F1F0-16F160B0B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652963"/>
            <a:ext cx="74803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>
            <a:extLst>
              <a:ext uri="{FF2B5EF4-FFF2-40B4-BE49-F238E27FC236}">
                <a16:creationId xmlns:a16="http://schemas.microsoft.com/office/drawing/2014/main" id="{5B87EDDE-75E3-E5EA-4FA1-466CF3A12196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7" b="25914"/>
          <a:stretch>
            <a:fillRect/>
          </a:stretch>
        </p:blipFill>
        <p:spPr>
          <a:xfrm>
            <a:off x="684213" y="571500"/>
            <a:ext cx="7316787" cy="2357438"/>
          </a:xfrm>
        </p:spPr>
      </p:pic>
      <p:pic>
        <p:nvPicPr>
          <p:cNvPr id="28675" name="Picture 6">
            <a:extLst>
              <a:ext uri="{FF2B5EF4-FFF2-40B4-BE49-F238E27FC236}">
                <a16:creationId xmlns:a16="http://schemas.microsoft.com/office/drawing/2014/main" id="{E7708454-120C-B1E4-A8C1-9BE0D853F50E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5750" y="3860800"/>
            <a:ext cx="5522913" cy="425450"/>
          </a:xfrm>
        </p:spPr>
      </p:pic>
      <p:pic>
        <p:nvPicPr>
          <p:cNvPr id="28676" name="Picture 9">
            <a:extLst>
              <a:ext uri="{FF2B5EF4-FFF2-40B4-BE49-F238E27FC236}">
                <a16:creationId xmlns:a16="http://schemas.microsoft.com/office/drawing/2014/main" id="{A4E1DE02-EDE8-9C99-D176-9C8241470384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5750" y="4714875"/>
            <a:ext cx="8396288" cy="1428750"/>
          </a:xfrm>
        </p:spPr>
      </p:pic>
      <p:sp>
        <p:nvSpPr>
          <p:cNvPr id="28677" name="Text Box 12">
            <a:extLst>
              <a:ext uri="{FF2B5EF4-FFF2-40B4-BE49-F238E27FC236}">
                <a16:creationId xmlns:a16="http://schemas.microsoft.com/office/drawing/2014/main" id="{53EB06AA-7284-8366-AE7C-2951F2172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3141663"/>
            <a:ext cx="10810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1 KU</a:t>
            </a:r>
          </a:p>
        </p:txBody>
      </p:sp>
      <p:sp>
        <p:nvSpPr>
          <p:cNvPr id="28678" name="Text Box 13">
            <a:extLst>
              <a:ext uri="{FF2B5EF4-FFF2-40B4-BE49-F238E27FC236}">
                <a16:creationId xmlns:a16="http://schemas.microsoft.com/office/drawing/2014/main" id="{DBE630FA-3896-45FE-0E17-B07C3CEBF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3857625"/>
            <a:ext cx="1081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2 KU</a:t>
            </a:r>
          </a:p>
        </p:txBody>
      </p:sp>
      <p:sp>
        <p:nvSpPr>
          <p:cNvPr id="28679" name="Text Box 14">
            <a:extLst>
              <a:ext uri="{FF2B5EF4-FFF2-40B4-BE49-F238E27FC236}">
                <a16:creationId xmlns:a16="http://schemas.microsoft.com/office/drawing/2014/main" id="{B1E7114D-D05D-14FA-560C-CD812447A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5919788"/>
            <a:ext cx="10810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3 RE</a:t>
            </a:r>
          </a:p>
        </p:txBody>
      </p:sp>
      <p:pic>
        <p:nvPicPr>
          <p:cNvPr id="28680" name="Picture 4">
            <a:extLst>
              <a:ext uri="{FF2B5EF4-FFF2-40B4-BE49-F238E27FC236}">
                <a16:creationId xmlns:a16="http://schemas.microsoft.com/office/drawing/2014/main" id="{7EA6BAD1-FBA9-9087-0F24-EE65B83F2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38" b="92461"/>
          <a:stretch>
            <a:fillRect/>
          </a:stretch>
        </p:blipFill>
        <p:spPr bwMode="auto">
          <a:xfrm>
            <a:off x="836613" y="285750"/>
            <a:ext cx="556895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4">
            <a:extLst>
              <a:ext uri="{FF2B5EF4-FFF2-40B4-BE49-F238E27FC236}">
                <a16:creationId xmlns:a16="http://schemas.microsoft.com/office/drawing/2014/main" id="{CDEF814B-36FC-CB8C-F47A-DCAFFA856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675" r="48949"/>
          <a:stretch>
            <a:fillRect/>
          </a:stretch>
        </p:blipFill>
        <p:spPr bwMode="auto">
          <a:xfrm>
            <a:off x="263525" y="3071813"/>
            <a:ext cx="4451350" cy="88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>
            <a:extLst>
              <a:ext uri="{FF2B5EF4-FFF2-40B4-BE49-F238E27FC236}">
                <a16:creationId xmlns:a16="http://schemas.microsoft.com/office/drawing/2014/main" id="{5EE027F4-5D57-9363-8D69-58D961977F4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53"/>
          <a:stretch>
            <a:fillRect/>
          </a:stretch>
        </p:blipFill>
        <p:spPr>
          <a:xfrm>
            <a:off x="0" y="357188"/>
            <a:ext cx="8934450" cy="1028700"/>
          </a:xfrm>
        </p:spPr>
      </p:pic>
      <p:pic>
        <p:nvPicPr>
          <p:cNvPr id="29699" name="Picture 9">
            <a:extLst>
              <a:ext uri="{FF2B5EF4-FFF2-40B4-BE49-F238E27FC236}">
                <a16:creationId xmlns:a16="http://schemas.microsoft.com/office/drawing/2014/main" id="{3D3DC930-9DF9-1C0A-7C7F-CA79CDB1061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99"/>
          <a:stretch>
            <a:fillRect/>
          </a:stretch>
        </p:blipFill>
        <p:spPr>
          <a:xfrm>
            <a:off x="146050" y="2286000"/>
            <a:ext cx="8926513" cy="2071688"/>
          </a:xfrm>
        </p:spPr>
      </p:pic>
      <p:sp>
        <p:nvSpPr>
          <p:cNvPr id="29700" name="Text Box 12">
            <a:extLst>
              <a:ext uri="{FF2B5EF4-FFF2-40B4-BE49-F238E27FC236}">
                <a16:creationId xmlns:a16="http://schemas.microsoft.com/office/drawing/2014/main" id="{3444F19B-E8DE-90C8-27CC-FC1D43CE2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85725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1 KU</a:t>
            </a:r>
          </a:p>
        </p:txBody>
      </p:sp>
      <p:sp>
        <p:nvSpPr>
          <p:cNvPr id="29701" name="Text Box 14">
            <a:extLst>
              <a:ext uri="{FF2B5EF4-FFF2-40B4-BE49-F238E27FC236}">
                <a16:creationId xmlns:a16="http://schemas.microsoft.com/office/drawing/2014/main" id="{EB5BA40D-3FD6-A397-FB49-09F6E067D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0" y="4357688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3 RE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>
            <a:extLst>
              <a:ext uri="{FF2B5EF4-FFF2-40B4-BE49-F238E27FC236}">
                <a16:creationId xmlns:a16="http://schemas.microsoft.com/office/drawing/2014/main" id="{3247A55F-903D-1648-CBCD-9F2686C7BC53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260350"/>
            <a:ext cx="6481762" cy="5400675"/>
            <a:chOff x="2910" y="1440"/>
            <a:chExt cx="6000" cy="4230"/>
          </a:xfrm>
        </p:grpSpPr>
        <p:pic>
          <p:nvPicPr>
            <p:cNvPr id="30723" name="Picture 3" descr="196A9374">
              <a:extLst>
                <a:ext uri="{FF2B5EF4-FFF2-40B4-BE49-F238E27FC236}">
                  <a16:creationId xmlns:a16="http://schemas.microsoft.com/office/drawing/2014/main" id="{8FC56176-0E3C-04DD-66C8-779695248F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815" t="56941" r="40599" b="37881"/>
            <a:stretch>
              <a:fillRect/>
            </a:stretch>
          </p:blipFill>
          <p:spPr bwMode="auto">
            <a:xfrm>
              <a:off x="2910" y="5010"/>
              <a:ext cx="4380" cy="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24" name="Picture 4" descr="196A9374">
              <a:extLst>
                <a:ext uri="{FF2B5EF4-FFF2-40B4-BE49-F238E27FC236}">
                  <a16:creationId xmlns:a16="http://schemas.microsoft.com/office/drawing/2014/main" id="{AD8380A2-0E4D-F98F-8142-108152C767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316" t="8942" r="23128" b="64235"/>
            <a:stretch>
              <a:fillRect/>
            </a:stretch>
          </p:blipFill>
          <p:spPr bwMode="auto">
            <a:xfrm>
              <a:off x="2910" y="1440"/>
              <a:ext cx="6000" cy="3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C108B7F9-988A-343E-114F-987B03020CE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A255CBA-8915-4030-AE30-8772E742B06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F0AC9400-A2C0-2C5E-7F23-7E9C726BE0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3068" name="Rectangle 12">
            <a:extLst>
              <a:ext uri="{FF2B5EF4-FFF2-40B4-BE49-F238E27FC236}">
                <a16:creationId xmlns:a16="http://schemas.microsoft.com/office/drawing/2014/main" id="{9219FA0D-C2C5-81E1-E1B9-E1AA45AC2D8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90713" y="331788"/>
            <a:ext cx="5537200" cy="949325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Converting Time</a:t>
            </a:r>
          </a:p>
        </p:txBody>
      </p:sp>
      <p:pic>
        <p:nvPicPr>
          <p:cNvPr id="9221" name="Picture 2" descr="scottishflag">
            <a:extLst>
              <a:ext uri="{FF2B5EF4-FFF2-40B4-BE49-F238E27FC236}">
                <a16:creationId xmlns:a16="http://schemas.microsoft.com/office/drawing/2014/main" id="{FDBAB731-A7E0-4402-3D3B-4A0ACE2C9C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3">
            <a:extLst>
              <a:ext uri="{FF2B5EF4-FFF2-40B4-BE49-F238E27FC236}">
                <a16:creationId xmlns:a16="http://schemas.microsoft.com/office/drawing/2014/main" id="{D43523A5-599B-B534-0D1C-51A3AD7CF56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9223" name="Picture 4" descr="Office Objects 0572">
            <a:extLst>
              <a:ext uri="{FF2B5EF4-FFF2-40B4-BE49-F238E27FC236}">
                <a16:creationId xmlns:a16="http://schemas.microsoft.com/office/drawing/2014/main" id="{DB7F88BC-61C1-0F6D-8C2A-83242427B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3061" name="Rectangle 5">
            <a:extLst>
              <a:ext uri="{FF2B5EF4-FFF2-40B4-BE49-F238E27FC236}">
                <a16:creationId xmlns:a16="http://schemas.microsoft.com/office/drawing/2014/main" id="{700F6898-C232-03BB-884B-9905B4C23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3062" name="Rectangle 6">
            <a:extLst>
              <a:ext uri="{FF2B5EF4-FFF2-40B4-BE49-F238E27FC236}">
                <a16:creationId xmlns:a16="http://schemas.microsoft.com/office/drawing/2014/main" id="{D1F8BBC5-7FEB-4850-87B3-E42081F81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3063" name="Text Box 7">
            <a:extLst>
              <a:ext uri="{FF2B5EF4-FFF2-40B4-BE49-F238E27FC236}">
                <a16:creationId xmlns:a16="http://schemas.microsoft.com/office/drawing/2014/main" id="{E3C43BCC-B83D-C3C1-A61D-A564CB14E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992563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Change from 24 to 12 hour clock.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9227" name="Line 8">
            <a:extLst>
              <a:ext uri="{FF2B5EF4-FFF2-40B4-BE49-F238E27FC236}">
                <a16:creationId xmlns:a16="http://schemas.microsoft.com/office/drawing/2014/main" id="{05175DC2-E5F9-B326-E87B-FC1495A7C1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3065" name="Rectangle 9">
            <a:extLst>
              <a:ext uri="{FF2B5EF4-FFF2-40B4-BE49-F238E27FC236}">
                <a16:creationId xmlns:a16="http://schemas.microsoft.com/office/drawing/2014/main" id="{E4CADE14-70F9-DC90-0A61-F723E4AE7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We are learning to convert between 	12 and 24 hr clock and vice versa.</a:t>
            </a: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229" name="Text Box 10">
            <a:extLst>
              <a:ext uri="{FF2B5EF4-FFF2-40B4-BE49-F238E27FC236}">
                <a16:creationId xmlns:a16="http://schemas.microsoft.com/office/drawing/2014/main" id="{F890EF33-6F58-69F7-2582-7B515D49D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8988" y="1385888"/>
            <a:ext cx="2528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Revision on Time</a:t>
            </a:r>
          </a:p>
        </p:txBody>
      </p:sp>
      <p:sp>
        <p:nvSpPr>
          <p:cNvPr id="173067" name="Text Box 11">
            <a:extLst>
              <a:ext uri="{FF2B5EF4-FFF2-40B4-BE49-F238E27FC236}">
                <a16:creationId xmlns:a16="http://schemas.microsoft.com/office/drawing/2014/main" id="{22883964-298A-2D68-209C-0B193AFE7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Change from 12 to 24 hour clock.</a:t>
            </a:r>
            <a:endParaRPr lang="en-GB" sz="18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3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3" grpId="0"/>
      <p:bldP spid="173065" grpId="0"/>
      <p:bldP spid="1730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Date Placeholder 1">
            <a:extLst>
              <a:ext uri="{FF2B5EF4-FFF2-40B4-BE49-F238E27FC236}">
                <a16:creationId xmlns:a16="http://schemas.microsoft.com/office/drawing/2014/main" id="{BA4723C2-B8C0-1EF3-1A84-163D18922C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F6BA0B6-A361-4569-AD85-630F4FB1A75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8" name="Footer Placeholder 2">
            <a:extLst>
              <a:ext uri="{FF2B5EF4-FFF2-40B4-BE49-F238E27FC236}">
                <a16:creationId xmlns:a16="http://schemas.microsoft.com/office/drawing/2014/main" id="{7EEFCD29-1D17-F99A-3872-6C33167D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89B9955C-978D-CC36-0834-4CD3CB41C55D}"/>
              </a:ext>
            </a:extLst>
          </p:cNvPr>
          <p:cNvGrpSpPr>
            <a:grpSpLocks/>
          </p:cNvGrpSpPr>
          <p:nvPr/>
        </p:nvGrpSpPr>
        <p:grpSpPr bwMode="auto">
          <a:xfrm>
            <a:off x="200025" y="457200"/>
            <a:ext cx="8801100" cy="3089275"/>
            <a:chOff x="126" y="288"/>
            <a:chExt cx="5544" cy="1946"/>
          </a:xfrm>
        </p:grpSpPr>
        <p:sp>
          <p:nvSpPr>
            <p:cNvPr id="10262" name="Rectangle 3">
              <a:extLst>
                <a:ext uri="{FF2B5EF4-FFF2-40B4-BE49-F238E27FC236}">
                  <a16:creationId xmlns:a16="http://schemas.microsoft.com/office/drawing/2014/main" id="{3E2A65FD-21EE-69A1-6D33-4CAB5E4F9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2300</a:t>
              </a:r>
            </a:p>
          </p:txBody>
        </p:sp>
        <p:sp>
          <p:nvSpPr>
            <p:cNvPr id="10263" name="Rectangle 4">
              <a:extLst>
                <a:ext uri="{FF2B5EF4-FFF2-40B4-BE49-F238E27FC236}">
                  <a16:creationId xmlns:a16="http://schemas.microsoft.com/office/drawing/2014/main" id="{D2AC0F45-F2E4-2DE6-B9C8-7B618AE69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2200</a:t>
              </a:r>
            </a:p>
          </p:txBody>
        </p:sp>
        <p:sp>
          <p:nvSpPr>
            <p:cNvPr id="10264" name="Rectangle 5">
              <a:extLst>
                <a:ext uri="{FF2B5EF4-FFF2-40B4-BE49-F238E27FC236}">
                  <a16:creationId xmlns:a16="http://schemas.microsoft.com/office/drawing/2014/main" id="{6B6F5114-6391-3543-38AF-8AD493E68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2100</a:t>
              </a:r>
            </a:p>
          </p:txBody>
        </p:sp>
        <p:sp>
          <p:nvSpPr>
            <p:cNvPr id="10265" name="Rectangle 6">
              <a:extLst>
                <a:ext uri="{FF2B5EF4-FFF2-40B4-BE49-F238E27FC236}">
                  <a16:creationId xmlns:a16="http://schemas.microsoft.com/office/drawing/2014/main" id="{6E869299-33A9-FFD0-CC86-247A5998F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867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2000</a:t>
              </a:r>
            </a:p>
          </p:txBody>
        </p:sp>
        <p:sp>
          <p:nvSpPr>
            <p:cNvPr id="10266" name="Rectangle 7">
              <a:extLst>
                <a:ext uri="{FF2B5EF4-FFF2-40B4-BE49-F238E27FC236}">
                  <a16:creationId xmlns:a16="http://schemas.microsoft.com/office/drawing/2014/main" id="{43FEA195-B56C-DB69-75C5-7392013CEC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867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1900</a:t>
              </a:r>
            </a:p>
          </p:txBody>
        </p:sp>
        <p:sp>
          <p:nvSpPr>
            <p:cNvPr id="10267" name="Rectangle 8">
              <a:extLst>
                <a:ext uri="{FF2B5EF4-FFF2-40B4-BE49-F238E27FC236}">
                  <a16:creationId xmlns:a16="http://schemas.microsoft.com/office/drawing/2014/main" id="{0E784FF0-BB82-5E84-EA2A-3AB219C8FD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1800</a:t>
              </a:r>
            </a:p>
          </p:txBody>
        </p:sp>
        <p:sp>
          <p:nvSpPr>
            <p:cNvPr id="10268" name="Rectangle 9">
              <a:extLst>
                <a:ext uri="{FF2B5EF4-FFF2-40B4-BE49-F238E27FC236}">
                  <a16:creationId xmlns:a16="http://schemas.microsoft.com/office/drawing/2014/main" id="{732BD407-95BD-7833-AA9A-F6070ADCE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867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1700</a:t>
              </a:r>
            </a:p>
          </p:txBody>
        </p:sp>
        <p:sp>
          <p:nvSpPr>
            <p:cNvPr id="10269" name="Rectangle 10">
              <a:extLst>
                <a:ext uri="{FF2B5EF4-FFF2-40B4-BE49-F238E27FC236}">
                  <a16:creationId xmlns:a16="http://schemas.microsoft.com/office/drawing/2014/main" id="{A46C615F-521E-8350-520C-1E5DF3AD5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1600</a:t>
              </a:r>
            </a:p>
          </p:txBody>
        </p:sp>
        <p:sp>
          <p:nvSpPr>
            <p:cNvPr id="10270" name="Rectangle 11">
              <a:extLst>
                <a:ext uri="{FF2B5EF4-FFF2-40B4-BE49-F238E27FC236}">
                  <a16:creationId xmlns:a16="http://schemas.microsoft.com/office/drawing/2014/main" id="{0F3D88C5-92B6-6A08-7AF5-4124AA7DD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1500</a:t>
              </a:r>
            </a:p>
          </p:txBody>
        </p:sp>
        <p:sp>
          <p:nvSpPr>
            <p:cNvPr id="10271" name="Rectangle 12">
              <a:extLst>
                <a:ext uri="{FF2B5EF4-FFF2-40B4-BE49-F238E27FC236}">
                  <a16:creationId xmlns:a16="http://schemas.microsoft.com/office/drawing/2014/main" id="{3FA2D9A1-4298-9EC0-7581-8A7D79CC0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1400</a:t>
              </a:r>
            </a:p>
          </p:txBody>
        </p:sp>
        <p:sp>
          <p:nvSpPr>
            <p:cNvPr id="10272" name="Rectangle 13">
              <a:extLst>
                <a:ext uri="{FF2B5EF4-FFF2-40B4-BE49-F238E27FC236}">
                  <a16:creationId xmlns:a16="http://schemas.microsoft.com/office/drawing/2014/main" id="{55C69D72-04F8-7C0A-F867-5C9ED5613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867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1300</a:t>
              </a:r>
            </a:p>
          </p:txBody>
        </p:sp>
        <p:sp>
          <p:nvSpPr>
            <p:cNvPr id="10273" name="Rectangle 14">
              <a:extLst>
                <a:ext uri="{FF2B5EF4-FFF2-40B4-BE49-F238E27FC236}">
                  <a16:creationId xmlns:a16="http://schemas.microsoft.com/office/drawing/2014/main" id="{B871786C-B16E-ACFA-5B15-40D129539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867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1200</a:t>
              </a:r>
            </a:p>
          </p:txBody>
        </p:sp>
        <p:sp>
          <p:nvSpPr>
            <p:cNvPr id="10274" name="Rectangle 15">
              <a:extLst>
                <a:ext uri="{FF2B5EF4-FFF2-40B4-BE49-F238E27FC236}">
                  <a16:creationId xmlns:a16="http://schemas.microsoft.com/office/drawing/2014/main" id="{58C3CDDC-71CE-6950-58FC-EC2A8F8ED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11 pm</a:t>
              </a:r>
            </a:p>
          </p:txBody>
        </p:sp>
        <p:sp>
          <p:nvSpPr>
            <p:cNvPr id="10275" name="Rectangle 16">
              <a:extLst>
                <a:ext uri="{FF2B5EF4-FFF2-40B4-BE49-F238E27FC236}">
                  <a16:creationId xmlns:a16="http://schemas.microsoft.com/office/drawing/2014/main" id="{BFA64C53-A44E-0D9E-741D-925695431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10 pm</a:t>
              </a:r>
            </a:p>
          </p:txBody>
        </p:sp>
        <p:sp>
          <p:nvSpPr>
            <p:cNvPr id="10276" name="Rectangle 17">
              <a:extLst>
                <a:ext uri="{FF2B5EF4-FFF2-40B4-BE49-F238E27FC236}">
                  <a16:creationId xmlns:a16="http://schemas.microsoft.com/office/drawing/2014/main" id="{97EA5740-A20F-C51A-0634-D2398AB7A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9 pm</a:t>
              </a:r>
            </a:p>
          </p:txBody>
        </p:sp>
        <p:sp>
          <p:nvSpPr>
            <p:cNvPr id="10277" name="Rectangle 18">
              <a:extLst>
                <a:ext uri="{FF2B5EF4-FFF2-40B4-BE49-F238E27FC236}">
                  <a16:creationId xmlns:a16="http://schemas.microsoft.com/office/drawing/2014/main" id="{BEFEF9E4-54C5-15D3-199B-100FC70A5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500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8 pm</a:t>
              </a:r>
            </a:p>
          </p:txBody>
        </p:sp>
        <p:sp>
          <p:nvSpPr>
            <p:cNvPr id="10278" name="Rectangle 19">
              <a:extLst>
                <a:ext uri="{FF2B5EF4-FFF2-40B4-BE49-F238E27FC236}">
                  <a16:creationId xmlns:a16="http://schemas.microsoft.com/office/drawing/2014/main" id="{75C35E69-084A-BD31-5279-C1816DF55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500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7 pm</a:t>
              </a:r>
            </a:p>
          </p:txBody>
        </p:sp>
        <p:sp>
          <p:nvSpPr>
            <p:cNvPr id="10279" name="Rectangle 20">
              <a:extLst>
                <a:ext uri="{FF2B5EF4-FFF2-40B4-BE49-F238E27FC236}">
                  <a16:creationId xmlns:a16="http://schemas.microsoft.com/office/drawing/2014/main" id="{0A097087-97C4-99F9-E07F-DB632A997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6 pm</a:t>
              </a:r>
            </a:p>
          </p:txBody>
        </p:sp>
        <p:sp>
          <p:nvSpPr>
            <p:cNvPr id="10280" name="Rectangle 21">
              <a:extLst>
                <a:ext uri="{FF2B5EF4-FFF2-40B4-BE49-F238E27FC236}">
                  <a16:creationId xmlns:a16="http://schemas.microsoft.com/office/drawing/2014/main" id="{69C6338A-83AC-ECDF-B90A-972B6915A4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500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5 pm</a:t>
              </a:r>
            </a:p>
          </p:txBody>
        </p:sp>
        <p:sp>
          <p:nvSpPr>
            <p:cNvPr id="10281" name="Rectangle 22">
              <a:extLst>
                <a:ext uri="{FF2B5EF4-FFF2-40B4-BE49-F238E27FC236}">
                  <a16:creationId xmlns:a16="http://schemas.microsoft.com/office/drawing/2014/main" id="{D5739514-BC22-5B77-9756-29007CBEA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4 pm</a:t>
              </a:r>
            </a:p>
          </p:txBody>
        </p:sp>
        <p:sp>
          <p:nvSpPr>
            <p:cNvPr id="10282" name="Rectangle 23">
              <a:extLst>
                <a:ext uri="{FF2B5EF4-FFF2-40B4-BE49-F238E27FC236}">
                  <a16:creationId xmlns:a16="http://schemas.microsoft.com/office/drawing/2014/main" id="{F3F3E992-C105-54DB-312A-58FD2942E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3 pm</a:t>
              </a:r>
            </a:p>
          </p:txBody>
        </p:sp>
        <p:sp>
          <p:nvSpPr>
            <p:cNvPr id="10283" name="Rectangle 24">
              <a:extLst>
                <a:ext uri="{FF2B5EF4-FFF2-40B4-BE49-F238E27FC236}">
                  <a16:creationId xmlns:a16="http://schemas.microsoft.com/office/drawing/2014/main" id="{F788CCBA-84A2-954A-8C0F-CE7652D0E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2 pm</a:t>
              </a:r>
            </a:p>
          </p:txBody>
        </p:sp>
        <p:sp>
          <p:nvSpPr>
            <p:cNvPr id="10284" name="Rectangle 25">
              <a:extLst>
                <a:ext uri="{FF2B5EF4-FFF2-40B4-BE49-F238E27FC236}">
                  <a16:creationId xmlns:a16="http://schemas.microsoft.com/office/drawing/2014/main" id="{5E273AAF-E776-134F-6A1E-40E355EA2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500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 pm</a:t>
              </a:r>
            </a:p>
          </p:txBody>
        </p:sp>
        <p:sp>
          <p:nvSpPr>
            <p:cNvPr id="10285" name="Rectangle 26">
              <a:extLst>
                <a:ext uri="{FF2B5EF4-FFF2-40B4-BE49-F238E27FC236}">
                  <a16:creationId xmlns:a16="http://schemas.microsoft.com/office/drawing/2014/main" id="{CD6B27E8-A2E4-6172-D3D2-E52B73477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500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midday</a:t>
              </a:r>
            </a:p>
          </p:txBody>
        </p:sp>
        <p:sp>
          <p:nvSpPr>
            <p:cNvPr id="10286" name="Rectangle 27">
              <a:extLst>
                <a:ext uri="{FF2B5EF4-FFF2-40B4-BE49-F238E27FC236}">
                  <a16:creationId xmlns:a16="http://schemas.microsoft.com/office/drawing/2014/main" id="{21B9B773-ECBB-7106-843E-2EA3FB7D9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1100</a:t>
              </a:r>
            </a:p>
          </p:txBody>
        </p:sp>
        <p:sp>
          <p:nvSpPr>
            <p:cNvPr id="10287" name="Rectangle 28">
              <a:extLst>
                <a:ext uri="{FF2B5EF4-FFF2-40B4-BE49-F238E27FC236}">
                  <a16:creationId xmlns:a16="http://schemas.microsoft.com/office/drawing/2014/main" id="{18CE053D-8523-60C8-8B59-8E7BE4D91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1000</a:t>
              </a:r>
            </a:p>
          </p:txBody>
        </p:sp>
        <p:sp>
          <p:nvSpPr>
            <p:cNvPr id="10288" name="Rectangle 29">
              <a:extLst>
                <a:ext uri="{FF2B5EF4-FFF2-40B4-BE49-F238E27FC236}">
                  <a16:creationId xmlns:a16="http://schemas.microsoft.com/office/drawing/2014/main" id="{670E3E30-DF4C-B3ED-9ABC-F863F13E2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0900</a:t>
              </a:r>
            </a:p>
          </p:txBody>
        </p:sp>
        <p:sp>
          <p:nvSpPr>
            <p:cNvPr id="10289" name="Rectangle 30">
              <a:extLst>
                <a:ext uri="{FF2B5EF4-FFF2-40B4-BE49-F238E27FC236}">
                  <a16:creationId xmlns:a16="http://schemas.microsoft.com/office/drawing/2014/main" id="{1D1C90A5-EFA4-ACBF-94BF-5EB20BD1B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133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0800</a:t>
              </a:r>
            </a:p>
          </p:txBody>
        </p:sp>
        <p:sp>
          <p:nvSpPr>
            <p:cNvPr id="10290" name="Rectangle 31">
              <a:extLst>
                <a:ext uri="{FF2B5EF4-FFF2-40B4-BE49-F238E27FC236}">
                  <a16:creationId xmlns:a16="http://schemas.microsoft.com/office/drawing/2014/main" id="{E4A6BDF7-26D1-2611-7BE0-4D329D772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133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0700</a:t>
              </a:r>
            </a:p>
          </p:txBody>
        </p:sp>
        <p:sp>
          <p:nvSpPr>
            <p:cNvPr id="10291" name="Rectangle 32">
              <a:extLst>
                <a:ext uri="{FF2B5EF4-FFF2-40B4-BE49-F238E27FC236}">
                  <a16:creationId xmlns:a16="http://schemas.microsoft.com/office/drawing/2014/main" id="{8544A2B5-610A-30E7-82FE-489A3AFD3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0600</a:t>
              </a:r>
            </a:p>
          </p:txBody>
        </p:sp>
        <p:sp>
          <p:nvSpPr>
            <p:cNvPr id="10292" name="Rectangle 33">
              <a:extLst>
                <a:ext uri="{FF2B5EF4-FFF2-40B4-BE49-F238E27FC236}">
                  <a16:creationId xmlns:a16="http://schemas.microsoft.com/office/drawing/2014/main" id="{194A7142-88DF-EF50-D407-9310F4ED33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133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0500</a:t>
              </a:r>
            </a:p>
          </p:txBody>
        </p:sp>
        <p:sp>
          <p:nvSpPr>
            <p:cNvPr id="10293" name="Rectangle 34">
              <a:extLst>
                <a:ext uri="{FF2B5EF4-FFF2-40B4-BE49-F238E27FC236}">
                  <a16:creationId xmlns:a16="http://schemas.microsoft.com/office/drawing/2014/main" id="{6C848AF3-EADB-AA28-3460-0DDDF3BFF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0400</a:t>
              </a:r>
            </a:p>
          </p:txBody>
        </p:sp>
        <p:sp>
          <p:nvSpPr>
            <p:cNvPr id="10294" name="Rectangle 35">
              <a:extLst>
                <a:ext uri="{FF2B5EF4-FFF2-40B4-BE49-F238E27FC236}">
                  <a16:creationId xmlns:a16="http://schemas.microsoft.com/office/drawing/2014/main" id="{1C1CE5D6-2EFA-8BFA-5EEC-BC6B19DC8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0300</a:t>
              </a:r>
            </a:p>
          </p:txBody>
        </p:sp>
        <p:sp>
          <p:nvSpPr>
            <p:cNvPr id="10295" name="Rectangle 36">
              <a:extLst>
                <a:ext uri="{FF2B5EF4-FFF2-40B4-BE49-F238E27FC236}">
                  <a16:creationId xmlns:a16="http://schemas.microsoft.com/office/drawing/2014/main" id="{F0AB8A55-3B1A-BB65-ACAB-30C6F47E16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0200</a:t>
              </a:r>
            </a:p>
          </p:txBody>
        </p:sp>
        <p:sp>
          <p:nvSpPr>
            <p:cNvPr id="10296" name="Rectangle 37">
              <a:extLst>
                <a:ext uri="{FF2B5EF4-FFF2-40B4-BE49-F238E27FC236}">
                  <a16:creationId xmlns:a16="http://schemas.microsoft.com/office/drawing/2014/main" id="{49A614DB-E78E-BB5A-E0E7-D0D83DEEB2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133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0100</a:t>
              </a:r>
            </a:p>
          </p:txBody>
        </p:sp>
        <p:sp>
          <p:nvSpPr>
            <p:cNvPr id="10297" name="Rectangle 38">
              <a:extLst>
                <a:ext uri="{FF2B5EF4-FFF2-40B4-BE49-F238E27FC236}">
                  <a16:creationId xmlns:a16="http://schemas.microsoft.com/office/drawing/2014/main" id="{71029FBC-E65B-89F4-79D7-EF88BCD6E3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133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0000</a:t>
              </a:r>
            </a:p>
          </p:txBody>
        </p:sp>
        <p:sp>
          <p:nvSpPr>
            <p:cNvPr id="10298" name="Rectangle 39">
              <a:extLst>
                <a:ext uri="{FF2B5EF4-FFF2-40B4-BE49-F238E27FC236}">
                  <a16:creationId xmlns:a16="http://schemas.microsoft.com/office/drawing/2014/main" id="{03807111-A855-6796-CAEC-A1885B808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11 am</a:t>
              </a:r>
            </a:p>
          </p:txBody>
        </p:sp>
        <p:sp>
          <p:nvSpPr>
            <p:cNvPr id="10299" name="Rectangle 40">
              <a:extLst>
                <a:ext uri="{FF2B5EF4-FFF2-40B4-BE49-F238E27FC236}">
                  <a16:creationId xmlns:a16="http://schemas.microsoft.com/office/drawing/2014/main" id="{BBEFF90D-8854-BA68-7B1D-124804B86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10 am</a:t>
              </a:r>
            </a:p>
          </p:txBody>
        </p:sp>
        <p:sp>
          <p:nvSpPr>
            <p:cNvPr id="10300" name="Rectangle 41">
              <a:extLst>
                <a:ext uri="{FF2B5EF4-FFF2-40B4-BE49-F238E27FC236}">
                  <a16:creationId xmlns:a16="http://schemas.microsoft.com/office/drawing/2014/main" id="{15F4CD22-5FC3-A564-C974-B986F91FF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9 am</a:t>
              </a:r>
            </a:p>
          </p:txBody>
        </p:sp>
        <p:sp>
          <p:nvSpPr>
            <p:cNvPr id="10301" name="Rectangle 42">
              <a:extLst>
                <a:ext uri="{FF2B5EF4-FFF2-40B4-BE49-F238E27FC236}">
                  <a16:creationId xmlns:a16="http://schemas.microsoft.com/office/drawing/2014/main" id="{FB4F7713-6381-9ED7-5922-6E132E226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766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8 am</a:t>
              </a:r>
            </a:p>
          </p:txBody>
        </p:sp>
        <p:sp>
          <p:nvSpPr>
            <p:cNvPr id="10302" name="Rectangle 43">
              <a:extLst>
                <a:ext uri="{FF2B5EF4-FFF2-40B4-BE49-F238E27FC236}">
                  <a16:creationId xmlns:a16="http://schemas.microsoft.com/office/drawing/2014/main" id="{D940D303-51D7-CB03-EFDD-E643CC7CC4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766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7 am</a:t>
              </a:r>
            </a:p>
          </p:txBody>
        </p:sp>
        <p:sp>
          <p:nvSpPr>
            <p:cNvPr id="10303" name="Rectangle 44">
              <a:extLst>
                <a:ext uri="{FF2B5EF4-FFF2-40B4-BE49-F238E27FC236}">
                  <a16:creationId xmlns:a16="http://schemas.microsoft.com/office/drawing/2014/main" id="{5540E219-B867-DBA0-9558-E95EA72756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6 am</a:t>
              </a:r>
            </a:p>
          </p:txBody>
        </p:sp>
        <p:sp>
          <p:nvSpPr>
            <p:cNvPr id="10304" name="Rectangle 45">
              <a:extLst>
                <a:ext uri="{FF2B5EF4-FFF2-40B4-BE49-F238E27FC236}">
                  <a16:creationId xmlns:a16="http://schemas.microsoft.com/office/drawing/2014/main" id="{08943B09-B9EC-9C40-68BA-28508CC8A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766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5am</a:t>
              </a:r>
            </a:p>
          </p:txBody>
        </p:sp>
        <p:sp>
          <p:nvSpPr>
            <p:cNvPr id="10305" name="Rectangle 46">
              <a:extLst>
                <a:ext uri="{FF2B5EF4-FFF2-40B4-BE49-F238E27FC236}">
                  <a16:creationId xmlns:a16="http://schemas.microsoft.com/office/drawing/2014/main" id="{87253CA9-5107-91B3-F83D-5197CBBF01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4 am</a:t>
              </a:r>
            </a:p>
          </p:txBody>
        </p:sp>
        <p:sp>
          <p:nvSpPr>
            <p:cNvPr id="10306" name="Rectangle 47">
              <a:extLst>
                <a:ext uri="{FF2B5EF4-FFF2-40B4-BE49-F238E27FC236}">
                  <a16:creationId xmlns:a16="http://schemas.microsoft.com/office/drawing/2014/main" id="{5178228A-4CFE-9DA0-70EC-C80A38811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3 am</a:t>
              </a:r>
            </a:p>
          </p:txBody>
        </p:sp>
        <p:sp>
          <p:nvSpPr>
            <p:cNvPr id="10307" name="Rectangle 48">
              <a:extLst>
                <a:ext uri="{FF2B5EF4-FFF2-40B4-BE49-F238E27FC236}">
                  <a16:creationId xmlns:a16="http://schemas.microsoft.com/office/drawing/2014/main" id="{05362A5C-63EF-E22F-3B0E-51CA6DABB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2 am</a:t>
              </a:r>
            </a:p>
          </p:txBody>
        </p:sp>
        <p:sp>
          <p:nvSpPr>
            <p:cNvPr id="10308" name="Rectangle 49">
              <a:extLst>
                <a:ext uri="{FF2B5EF4-FFF2-40B4-BE49-F238E27FC236}">
                  <a16:creationId xmlns:a16="http://schemas.microsoft.com/office/drawing/2014/main" id="{F26CE617-A1EB-4F81-46FD-5C765BDCE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766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 am</a:t>
              </a:r>
            </a:p>
          </p:txBody>
        </p:sp>
        <p:sp>
          <p:nvSpPr>
            <p:cNvPr id="10309" name="Rectangle 50">
              <a:extLst>
                <a:ext uri="{FF2B5EF4-FFF2-40B4-BE49-F238E27FC236}">
                  <a16:creationId xmlns:a16="http://schemas.microsoft.com/office/drawing/2014/main" id="{88DCE25D-177C-7C66-4198-738F51DB3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766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400">
                  <a:solidFill>
                    <a:srgbClr val="FF0066"/>
                  </a:solidFill>
                </a:rPr>
                <a:t>midnight</a:t>
              </a:r>
            </a:p>
          </p:txBody>
        </p:sp>
        <p:sp>
          <p:nvSpPr>
            <p:cNvPr id="10310" name="Line 51">
              <a:extLst>
                <a:ext uri="{FF2B5EF4-FFF2-40B4-BE49-F238E27FC236}">
                  <a16:creationId xmlns:a16="http://schemas.microsoft.com/office/drawing/2014/main" id="{A9E23BB9-4415-B864-2136-08EE22BA94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766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11" name="Line 52">
              <a:extLst>
                <a:ext uri="{FF2B5EF4-FFF2-40B4-BE49-F238E27FC236}">
                  <a16:creationId xmlns:a16="http://schemas.microsoft.com/office/drawing/2014/main" id="{34D1E2C9-17ED-59DC-425E-3F8127AD02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2234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12" name="Line 53">
              <a:extLst>
                <a:ext uri="{FF2B5EF4-FFF2-40B4-BE49-F238E27FC236}">
                  <a16:creationId xmlns:a16="http://schemas.microsoft.com/office/drawing/2014/main" id="{FB6BC2FF-F2D3-97E5-A2E1-84835005C4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13" name="Line 54">
              <a:extLst>
                <a:ext uri="{FF2B5EF4-FFF2-40B4-BE49-F238E27FC236}">
                  <a16:creationId xmlns:a16="http://schemas.microsoft.com/office/drawing/2014/main" id="{9555BEB0-C466-54F7-C464-E53FD3DC40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14" name="Line 55">
              <a:extLst>
                <a:ext uri="{FF2B5EF4-FFF2-40B4-BE49-F238E27FC236}">
                  <a16:creationId xmlns:a16="http://schemas.microsoft.com/office/drawing/2014/main" id="{B9739465-CB19-2F5D-34EC-75D2C2D4AA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15" name="Line 56">
              <a:extLst>
                <a:ext uri="{FF2B5EF4-FFF2-40B4-BE49-F238E27FC236}">
                  <a16:creationId xmlns:a16="http://schemas.microsoft.com/office/drawing/2014/main" id="{8978F8D9-169A-C305-8347-ADE659B620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16" name="Line 57">
              <a:extLst>
                <a:ext uri="{FF2B5EF4-FFF2-40B4-BE49-F238E27FC236}">
                  <a16:creationId xmlns:a16="http://schemas.microsoft.com/office/drawing/2014/main" id="{CD6FC2AE-615B-A54F-3F01-57B97F14D6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17" name="Line 58">
              <a:extLst>
                <a:ext uri="{FF2B5EF4-FFF2-40B4-BE49-F238E27FC236}">
                  <a16:creationId xmlns:a16="http://schemas.microsoft.com/office/drawing/2014/main" id="{60DED109-F16A-D0B0-1463-FA83BE4A9F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18" name="Line 59">
              <a:extLst>
                <a:ext uri="{FF2B5EF4-FFF2-40B4-BE49-F238E27FC236}">
                  <a16:creationId xmlns:a16="http://schemas.microsoft.com/office/drawing/2014/main" id="{1128A758-D84C-DFBA-0AD2-966CE0C24F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19" name="Line 60">
              <a:extLst>
                <a:ext uri="{FF2B5EF4-FFF2-40B4-BE49-F238E27FC236}">
                  <a16:creationId xmlns:a16="http://schemas.microsoft.com/office/drawing/2014/main" id="{94ADBB8D-5080-24D5-FADA-4AE93E5A2D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20" name="Line 61">
              <a:extLst>
                <a:ext uri="{FF2B5EF4-FFF2-40B4-BE49-F238E27FC236}">
                  <a16:creationId xmlns:a16="http://schemas.microsoft.com/office/drawing/2014/main" id="{771FC1D7-33DD-1ADA-76AC-F996F18010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21" name="Line 62">
              <a:extLst>
                <a:ext uri="{FF2B5EF4-FFF2-40B4-BE49-F238E27FC236}">
                  <a16:creationId xmlns:a16="http://schemas.microsoft.com/office/drawing/2014/main" id="{DE4AAB63-EEF3-69EB-5B1A-042B0E7661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22" name="Line 63">
              <a:extLst>
                <a:ext uri="{FF2B5EF4-FFF2-40B4-BE49-F238E27FC236}">
                  <a16:creationId xmlns:a16="http://schemas.microsoft.com/office/drawing/2014/main" id="{29AE92FD-1773-4829-B079-D1D39E1874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23" name="Line 64">
              <a:extLst>
                <a:ext uri="{FF2B5EF4-FFF2-40B4-BE49-F238E27FC236}">
                  <a16:creationId xmlns:a16="http://schemas.microsoft.com/office/drawing/2014/main" id="{26F96C61-1EBC-B6C7-DE41-02420811F8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24" name="Line 65">
              <a:extLst>
                <a:ext uri="{FF2B5EF4-FFF2-40B4-BE49-F238E27FC236}">
                  <a16:creationId xmlns:a16="http://schemas.microsoft.com/office/drawing/2014/main" id="{4AF8EB86-F893-DFDC-1398-978BFF6CF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0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25" name="Line 66">
              <a:extLst>
                <a:ext uri="{FF2B5EF4-FFF2-40B4-BE49-F238E27FC236}">
                  <a16:creationId xmlns:a16="http://schemas.microsoft.com/office/drawing/2014/main" id="{F019CF55-65BE-4D22-24DB-531F27A386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133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26" name="Line 67">
              <a:extLst>
                <a:ext uri="{FF2B5EF4-FFF2-40B4-BE49-F238E27FC236}">
                  <a16:creationId xmlns:a16="http://schemas.microsoft.com/office/drawing/2014/main" id="{7A6588F5-6690-F214-47E1-E14E80F80D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500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27" name="Line 68">
              <a:extLst>
                <a:ext uri="{FF2B5EF4-FFF2-40B4-BE49-F238E27FC236}">
                  <a16:creationId xmlns:a16="http://schemas.microsoft.com/office/drawing/2014/main" id="{3E37EC83-8EA3-7F46-B5EF-4D6B738669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867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28" name="Text Box 69">
              <a:extLst>
                <a:ext uri="{FF2B5EF4-FFF2-40B4-BE49-F238E27FC236}">
                  <a16:creationId xmlns:a16="http://schemas.microsoft.com/office/drawing/2014/main" id="{6468A85D-15E2-60CA-15B0-CCDAD21442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6" y="288"/>
              <a:ext cx="230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400"/>
                <a:t>12/24 Hour Clock</a:t>
              </a:r>
            </a:p>
          </p:txBody>
        </p:sp>
      </p:grpSp>
      <p:sp>
        <p:nvSpPr>
          <p:cNvPr id="174150" name="Text Box 70">
            <a:extLst>
              <a:ext uri="{FF2B5EF4-FFF2-40B4-BE49-F238E27FC236}">
                <a16:creationId xmlns:a16="http://schemas.microsoft.com/office/drawing/2014/main" id="{181E65B3-6C92-4141-A2E1-E127C0E5E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3676650"/>
            <a:ext cx="8794750" cy="396875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CC"/>
                </a:solidFill>
              </a:rPr>
              <a:t>To go from 12 hour clock to 24 hour clock just </a:t>
            </a:r>
            <a:r>
              <a:rPr lang="en-GB" altLang="en-US" b="1" u="sng">
                <a:solidFill>
                  <a:schemeClr val="bg1"/>
                </a:solidFill>
              </a:rPr>
              <a:t>add </a:t>
            </a:r>
            <a:r>
              <a:rPr lang="en-GB" altLang="en-US">
                <a:solidFill>
                  <a:srgbClr val="FFFFCC"/>
                </a:solidFill>
              </a:rPr>
              <a:t>12 to the pm hours:</a:t>
            </a:r>
          </a:p>
        </p:txBody>
      </p:sp>
      <p:sp>
        <p:nvSpPr>
          <p:cNvPr id="174151" name="Text Box 71">
            <a:extLst>
              <a:ext uri="{FF2B5EF4-FFF2-40B4-BE49-F238E27FC236}">
                <a16:creationId xmlns:a16="http://schemas.microsoft.com/office/drawing/2014/main" id="{A03F05E7-144D-7513-310F-5C6FC221D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100" y="42545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2000</a:t>
            </a:r>
          </a:p>
        </p:txBody>
      </p:sp>
      <p:sp>
        <p:nvSpPr>
          <p:cNvPr id="174152" name="Text Box 72">
            <a:extLst>
              <a:ext uri="{FF2B5EF4-FFF2-40B4-BE49-F238E27FC236}">
                <a16:creationId xmlns:a16="http://schemas.microsoft.com/office/drawing/2014/main" id="{3693E793-02C1-7A88-14E8-2AEAE49F3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2354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2100</a:t>
            </a:r>
          </a:p>
        </p:txBody>
      </p:sp>
      <p:sp>
        <p:nvSpPr>
          <p:cNvPr id="174153" name="Text Box 73">
            <a:extLst>
              <a:ext uri="{FF2B5EF4-FFF2-40B4-BE49-F238E27FC236}">
                <a16:creationId xmlns:a16="http://schemas.microsoft.com/office/drawing/2014/main" id="{AD54CD31-B37E-5CC5-4D7B-861277DB6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0" y="49593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1830</a:t>
            </a:r>
          </a:p>
        </p:txBody>
      </p:sp>
      <p:sp>
        <p:nvSpPr>
          <p:cNvPr id="174154" name="Text Box 74">
            <a:extLst>
              <a:ext uri="{FF2B5EF4-FFF2-40B4-BE49-F238E27FC236}">
                <a16:creationId xmlns:a16="http://schemas.microsoft.com/office/drawing/2014/main" id="{9EAB6D9D-2512-5EEF-9642-855786222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1875" y="49974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2330</a:t>
            </a:r>
          </a:p>
        </p:txBody>
      </p:sp>
      <p:sp>
        <p:nvSpPr>
          <p:cNvPr id="174155" name="Text Box 75">
            <a:extLst>
              <a:ext uri="{FF2B5EF4-FFF2-40B4-BE49-F238E27FC236}">
                <a16:creationId xmlns:a16="http://schemas.microsoft.com/office/drawing/2014/main" id="{400D37FB-B10A-7691-2705-C17368D30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8050" y="5740400"/>
            <a:ext cx="9144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1620</a:t>
            </a:r>
          </a:p>
        </p:txBody>
      </p:sp>
      <p:grpSp>
        <p:nvGrpSpPr>
          <p:cNvPr id="3" name="Group 76">
            <a:extLst>
              <a:ext uri="{FF2B5EF4-FFF2-40B4-BE49-F238E27FC236}">
                <a16:creationId xmlns:a16="http://schemas.microsoft.com/office/drawing/2014/main" id="{449963A0-A83E-98B3-AE3E-BDE0FC0AC69D}"/>
              </a:ext>
            </a:extLst>
          </p:cNvPr>
          <p:cNvGrpSpPr>
            <a:grpSpLocks/>
          </p:cNvGrpSpPr>
          <p:nvPr/>
        </p:nvGrpSpPr>
        <p:grpSpPr bwMode="auto">
          <a:xfrm>
            <a:off x="342900" y="4197350"/>
            <a:ext cx="7200900" cy="2008188"/>
            <a:chOff x="216" y="2748"/>
            <a:chExt cx="4536" cy="1265"/>
          </a:xfrm>
        </p:grpSpPr>
        <p:sp>
          <p:nvSpPr>
            <p:cNvPr id="10255" name="Text Box 77">
              <a:extLst>
                <a:ext uri="{FF2B5EF4-FFF2-40B4-BE49-F238E27FC236}">
                  <a16:creationId xmlns:a16="http://schemas.microsoft.com/office/drawing/2014/main" id="{54185CA1-E52E-6BA7-5986-868D10DEE3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" y="2748"/>
              <a:ext cx="1020" cy="2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>
                  <a:solidFill>
                    <a:schemeClr val="bg1"/>
                  </a:solidFill>
                </a:rPr>
                <a:t>Examples</a:t>
              </a:r>
            </a:p>
          </p:txBody>
        </p:sp>
        <p:sp>
          <p:nvSpPr>
            <p:cNvPr id="174158" name="Text Box 78">
              <a:extLst>
                <a:ext uri="{FF2B5EF4-FFF2-40B4-BE49-F238E27FC236}">
                  <a16:creationId xmlns:a16="http://schemas.microsoft.com/office/drawing/2014/main" id="{3AC65784-A04D-D96E-4FE9-F25421EAE4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0" y="2784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8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4159" name="Text Box 79">
              <a:extLst>
                <a:ext uri="{FF2B5EF4-FFF2-40B4-BE49-F238E27FC236}">
                  <a16:creationId xmlns:a16="http://schemas.microsoft.com/office/drawing/2014/main" id="{5772792B-D185-C17C-15C2-DA8C91A714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2772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9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4160" name="Text Box 80">
              <a:extLst>
                <a:ext uri="{FF2B5EF4-FFF2-40B4-BE49-F238E27FC236}">
                  <a16:creationId xmlns:a16="http://schemas.microsoft.com/office/drawing/2014/main" id="{7EBB50D9-77C8-F3D8-2EAC-0A4B840895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2" y="3228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6:30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4161" name="Text Box 81">
              <a:extLst>
                <a:ext uri="{FF2B5EF4-FFF2-40B4-BE49-F238E27FC236}">
                  <a16:creationId xmlns:a16="http://schemas.microsoft.com/office/drawing/2014/main" id="{2AE04E01-8B2A-89E6-7DBF-121F10B79A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4" y="3252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11:30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4162" name="Text Box 82">
              <a:extLst>
                <a:ext uri="{FF2B5EF4-FFF2-40B4-BE49-F238E27FC236}">
                  <a16:creationId xmlns:a16="http://schemas.microsoft.com/office/drawing/2014/main" id="{D9F10EAC-D31A-8A1D-E9A6-4771BAAEEC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" y="3720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4:20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4163" name="Text Box 83">
              <a:extLst>
                <a:ext uri="{FF2B5EF4-FFF2-40B4-BE49-F238E27FC236}">
                  <a16:creationId xmlns:a16="http://schemas.microsoft.com/office/drawing/2014/main" id="{62D60442-650E-1E05-725A-0A1DD7C7D7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3744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3:10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</p:grpSp>
      <p:sp>
        <p:nvSpPr>
          <p:cNvPr id="174164" name="Text Box 84">
            <a:extLst>
              <a:ext uri="{FF2B5EF4-FFF2-40B4-BE49-F238E27FC236}">
                <a16:creationId xmlns:a16="http://schemas.microsoft.com/office/drawing/2014/main" id="{ABE6E811-881D-05D4-D365-74776343C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57785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1510</a:t>
            </a:r>
          </a:p>
        </p:txBody>
      </p:sp>
      <p:pic>
        <p:nvPicPr>
          <p:cNvPr id="10253" name="Picture 85" descr="scottishflag">
            <a:extLst>
              <a:ext uri="{FF2B5EF4-FFF2-40B4-BE49-F238E27FC236}">
                <a16:creationId xmlns:a16="http://schemas.microsoft.com/office/drawing/2014/main" id="{7C731521-A1B6-D64F-77B0-2B90383B4C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4222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6" name="Rectangle 86">
            <a:extLst>
              <a:ext uri="{FF2B5EF4-FFF2-40B4-BE49-F238E27FC236}">
                <a16:creationId xmlns:a16="http://schemas.microsoft.com/office/drawing/2014/main" id="{91099928-C4C0-E821-B3F1-4B22D26EB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374900"/>
            <a:ext cx="7848600" cy="1181100"/>
          </a:xfrm>
          <a:prstGeom prst="rect">
            <a:avLst/>
          </a:prstGeom>
          <a:solidFill>
            <a:srgbClr val="FFFF00">
              <a:alpha val="36078"/>
            </a:srgbClr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7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0" grpId="0" animBg="1" autoUpdateAnimBg="0"/>
      <p:bldP spid="174151" grpId="0" animBg="1" autoUpdateAnimBg="0"/>
      <p:bldP spid="174152" grpId="0" animBg="1" autoUpdateAnimBg="0"/>
      <p:bldP spid="174153" grpId="0" animBg="1" autoUpdateAnimBg="0"/>
      <p:bldP spid="174154" grpId="0" animBg="1" autoUpdateAnimBg="0"/>
      <p:bldP spid="174155" grpId="0" animBg="1" autoUpdateAnimBg="0"/>
      <p:bldP spid="174164" grpId="0" animBg="1" autoUpdateAnimBg="0"/>
      <p:bldP spid="1741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Date Placeholder 1">
            <a:extLst>
              <a:ext uri="{FF2B5EF4-FFF2-40B4-BE49-F238E27FC236}">
                <a16:creationId xmlns:a16="http://schemas.microsoft.com/office/drawing/2014/main" id="{185CC8AC-5BE3-0083-80D3-15721EBA456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DD96773-383E-472C-B2D5-36A0759040C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8" name="Footer Placeholder 2">
            <a:extLst>
              <a:ext uri="{FF2B5EF4-FFF2-40B4-BE49-F238E27FC236}">
                <a16:creationId xmlns:a16="http://schemas.microsoft.com/office/drawing/2014/main" id="{0CE6F318-731A-F1D3-2E71-7BC928979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42BCC56C-1404-1522-DC80-F29C76774C53}"/>
              </a:ext>
            </a:extLst>
          </p:cNvPr>
          <p:cNvGrpSpPr>
            <a:grpSpLocks/>
          </p:cNvGrpSpPr>
          <p:nvPr/>
        </p:nvGrpSpPr>
        <p:grpSpPr bwMode="auto">
          <a:xfrm>
            <a:off x="200025" y="330200"/>
            <a:ext cx="8801100" cy="3089275"/>
            <a:chOff x="126" y="288"/>
            <a:chExt cx="5544" cy="1946"/>
          </a:xfrm>
        </p:grpSpPr>
        <p:sp>
          <p:nvSpPr>
            <p:cNvPr id="11286" name="Rectangle 3">
              <a:extLst>
                <a:ext uri="{FF2B5EF4-FFF2-40B4-BE49-F238E27FC236}">
                  <a16:creationId xmlns:a16="http://schemas.microsoft.com/office/drawing/2014/main" id="{AFABDB1C-E388-BD40-0139-50A893A65E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2300</a:t>
              </a:r>
            </a:p>
          </p:txBody>
        </p:sp>
        <p:sp>
          <p:nvSpPr>
            <p:cNvPr id="11287" name="Rectangle 4">
              <a:extLst>
                <a:ext uri="{FF2B5EF4-FFF2-40B4-BE49-F238E27FC236}">
                  <a16:creationId xmlns:a16="http://schemas.microsoft.com/office/drawing/2014/main" id="{B7904032-489A-826B-99DB-47DDCF0EB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2200</a:t>
              </a:r>
            </a:p>
          </p:txBody>
        </p:sp>
        <p:sp>
          <p:nvSpPr>
            <p:cNvPr id="11288" name="Rectangle 5">
              <a:extLst>
                <a:ext uri="{FF2B5EF4-FFF2-40B4-BE49-F238E27FC236}">
                  <a16:creationId xmlns:a16="http://schemas.microsoft.com/office/drawing/2014/main" id="{36D16D0D-055C-2972-028C-620EA612C8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2100</a:t>
              </a:r>
            </a:p>
          </p:txBody>
        </p:sp>
        <p:sp>
          <p:nvSpPr>
            <p:cNvPr id="11289" name="Rectangle 6">
              <a:extLst>
                <a:ext uri="{FF2B5EF4-FFF2-40B4-BE49-F238E27FC236}">
                  <a16:creationId xmlns:a16="http://schemas.microsoft.com/office/drawing/2014/main" id="{1C74E79D-A729-D735-68FF-10A7CFC0C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867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2000</a:t>
              </a:r>
            </a:p>
          </p:txBody>
        </p:sp>
        <p:sp>
          <p:nvSpPr>
            <p:cNvPr id="11290" name="Rectangle 7">
              <a:extLst>
                <a:ext uri="{FF2B5EF4-FFF2-40B4-BE49-F238E27FC236}">
                  <a16:creationId xmlns:a16="http://schemas.microsoft.com/office/drawing/2014/main" id="{437FF93B-7E5E-9817-5229-C4B7FFA7DB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867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1900</a:t>
              </a:r>
            </a:p>
          </p:txBody>
        </p:sp>
        <p:sp>
          <p:nvSpPr>
            <p:cNvPr id="11291" name="Rectangle 8">
              <a:extLst>
                <a:ext uri="{FF2B5EF4-FFF2-40B4-BE49-F238E27FC236}">
                  <a16:creationId xmlns:a16="http://schemas.microsoft.com/office/drawing/2014/main" id="{77D2F7BD-73C0-1D5A-32AB-798868896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1800</a:t>
              </a:r>
            </a:p>
          </p:txBody>
        </p:sp>
        <p:sp>
          <p:nvSpPr>
            <p:cNvPr id="11292" name="Rectangle 9">
              <a:extLst>
                <a:ext uri="{FF2B5EF4-FFF2-40B4-BE49-F238E27FC236}">
                  <a16:creationId xmlns:a16="http://schemas.microsoft.com/office/drawing/2014/main" id="{5D48C1AE-6A70-C243-BDCB-FA4C1812C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867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1700</a:t>
              </a:r>
            </a:p>
          </p:txBody>
        </p:sp>
        <p:sp>
          <p:nvSpPr>
            <p:cNvPr id="11293" name="Rectangle 10">
              <a:extLst>
                <a:ext uri="{FF2B5EF4-FFF2-40B4-BE49-F238E27FC236}">
                  <a16:creationId xmlns:a16="http://schemas.microsoft.com/office/drawing/2014/main" id="{03AD1F81-75BE-0ACB-67E1-0777CF4E5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1600</a:t>
              </a:r>
            </a:p>
          </p:txBody>
        </p:sp>
        <p:sp>
          <p:nvSpPr>
            <p:cNvPr id="11294" name="Rectangle 11">
              <a:extLst>
                <a:ext uri="{FF2B5EF4-FFF2-40B4-BE49-F238E27FC236}">
                  <a16:creationId xmlns:a16="http://schemas.microsoft.com/office/drawing/2014/main" id="{372FFDB5-11FC-6D44-E902-4DDEEA628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1500</a:t>
              </a:r>
            </a:p>
          </p:txBody>
        </p:sp>
        <p:sp>
          <p:nvSpPr>
            <p:cNvPr id="11295" name="Rectangle 12">
              <a:extLst>
                <a:ext uri="{FF2B5EF4-FFF2-40B4-BE49-F238E27FC236}">
                  <a16:creationId xmlns:a16="http://schemas.microsoft.com/office/drawing/2014/main" id="{68D998C8-5844-4317-0F07-6AF302EE2F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1400</a:t>
              </a:r>
            </a:p>
          </p:txBody>
        </p:sp>
        <p:sp>
          <p:nvSpPr>
            <p:cNvPr id="11296" name="Rectangle 13">
              <a:extLst>
                <a:ext uri="{FF2B5EF4-FFF2-40B4-BE49-F238E27FC236}">
                  <a16:creationId xmlns:a16="http://schemas.microsoft.com/office/drawing/2014/main" id="{250FE6BC-95EB-3FE8-EE18-EA2132D1E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867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1300</a:t>
              </a:r>
            </a:p>
          </p:txBody>
        </p:sp>
        <p:sp>
          <p:nvSpPr>
            <p:cNvPr id="11297" name="Rectangle 14">
              <a:extLst>
                <a:ext uri="{FF2B5EF4-FFF2-40B4-BE49-F238E27FC236}">
                  <a16:creationId xmlns:a16="http://schemas.microsoft.com/office/drawing/2014/main" id="{9DA9D991-2DFC-EDDD-C643-54E38596FB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867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1200</a:t>
              </a:r>
            </a:p>
          </p:txBody>
        </p:sp>
        <p:sp>
          <p:nvSpPr>
            <p:cNvPr id="11298" name="Rectangle 15">
              <a:extLst>
                <a:ext uri="{FF2B5EF4-FFF2-40B4-BE49-F238E27FC236}">
                  <a16:creationId xmlns:a16="http://schemas.microsoft.com/office/drawing/2014/main" id="{A59E7553-DF5B-6627-B6FD-6120359AC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11 pm</a:t>
              </a:r>
            </a:p>
          </p:txBody>
        </p:sp>
        <p:sp>
          <p:nvSpPr>
            <p:cNvPr id="11299" name="Rectangle 16">
              <a:extLst>
                <a:ext uri="{FF2B5EF4-FFF2-40B4-BE49-F238E27FC236}">
                  <a16:creationId xmlns:a16="http://schemas.microsoft.com/office/drawing/2014/main" id="{FF1C0660-9BE9-87FE-340C-CC0DC46E0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10 pm</a:t>
              </a:r>
            </a:p>
          </p:txBody>
        </p:sp>
        <p:sp>
          <p:nvSpPr>
            <p:cNvPr id="11300" name="Rectangle 17">
              <a:extLst>
                <a:ext uri="{FF2B5EF4-FFF2-40B4-BE49-F238E27FC236}">
                  <a16:creationId xmlns:a16="http://schemas.microsoft.com/office/drawing/2014/main" id="{96481271-9AC4-9750-EE5A-4719C67AAE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9 pm</a:t>
              </a:r>
            </a:p>
          </p:txBody>
        </p:sp>
        <p:sp>
          <p:nvSpPr>
            <p:cNvPr id="11301" name="Rectangle 18">
              <a:extLst>
                <a:ext uri="{FF2B5EF4-FFF2-40B4-BE49-F238E27FC236}">
                  <a16:creationId xmlns:a16="http://schemas.microsoft.com/office/drawing/2014/main" id="{D8165FFB-2B1C-11A1-2D3C-1E1672401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500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8 pm</a:t>
              </a:r>
            </a:p>
          </p:txBody>
        </p:sp>
        <p:sp>
          <p:nvSpPr>
            <p:cNvPr id="11302" name="Rectangle 19">
              <a:extLst>
                <a:ext uri="{FF2B5EF4-FFF2-40B4-BE49-F238E27FC236}">
                  <a16:creationId xmlns:a16="http://schemas.microsoft.com/office/drawing/2014/main" id="{3F386997-DBEB-E97D-BEDE-DF6CA2818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500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7 pm</a:t>
              </a:r>
            </a:p>
          </p:txBody>
        </p:sp>
        <p:sp>
          <p:nvSpPr>
            <p:cNvPr id="11303" name="Rectangle 20">
              <a:extLst>
                <a:ext uri="{FF2B5EF4-FFF2-40B4-BE49-F238E27FC236}">
                  <a16:creationId xmlns:a16="http://schemas.microsoft.com/office/drawing/2014/main" id="{D0E8C11E-4B64-EBC5-A7B6-B13F2D558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6 pm</a:t>
              </a:r>
            </a:p>
          </p:txBody>
        </p:sp>
        <p:sp>
          <p:nvSpPr>
            <p:cNvPr id="11304" name="Rectangle 21">
              <a:extLst>
                <a:ext uri="{FF2B5EF4-FFF2-40B4-BE49-F238E27FC236}">
                  <a16:creationId xmlns:a16="http://schemas.microsoft.com/office/drawing/2014/main" id="{E5A23DC6-86EA-531B-70EC-38ACCF07F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500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5 pm</a:t>
              </a:r>
            </a:p>
          </p:txBody>
        </p:sp>
        <p:sp>
          <p:nvSpPr>
            <p:cNvPr id="11305" name="Rectangle 22">
              <a:extLst>
                <a:ext uri="{FF2B5EF4-FFF2-40B4-BE49-F238E27FC236}">
                  <a16:creationId xmlns:a16="http://schemas.microsoft.com/office/drawing/2014/main" id="{CDD13AC9-673C-C163-6D25-206B5852A6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4 pm</a:t>
              </a:r>
            </a:p>
          </p:txBody>
        </p:sp>
        <p:sp>
          <p:nvSpPr>
            <p:cNvPr id="11306" name="Rectangle 23">
              <a:extLst>
                <a:ext uri="{FF2B5EF4-FFF2-40B4-BE49-F238E27FC236}">
                  <a16:creationId xmlns:a16="http://schemas.microsoft.com/office/drawing/2014/main" id="{276F22DF-E771-1E08-3640-88235C7781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3 pm</a:t>
              </a:r>
            </a:p>
          </p:txBody>
        </p:sp>
        <p:sp>
          <p:nvSpPr>
            <p:cNvPr id="11307" name="Rectangle 24">
              <a:extLst>
                <a:ext uri="{FF2B5EF4-FFF2-40B4-BE49-F238E27FC236}">
                  <a16:creationId xmlns:a16="http://schemas.microsoft.com/office/drawing/2014/main" id="{BEBB126B-5F17-FF30-1E11-B70915D71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2 pm</a:t>
              </a:r>
            </a:p>
          </p:txBody>
        </p:sp>
        <p:sp>
          <p:nvSpPr>
            <p:cNvPr id="11308" name="Rectangle 25">
              <a:extLst>
                <a:ext uri="{FF2B5EF4-FFF2-40B4-BE49-F238E27FC236}">
                  <a16:creationId xmlns:a16="http://schemas.microsoft.com/office/drawing/2014/main" id="{A5E64353-7473-A307-5BED-D31549A1F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500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 pm</a:t>
              </a:r>
            </a:p>
          </p:txBody>
        </p:sp>
        <p:sp>
          <p:nvSpPr>
            <p:cNvPr id="11309" name="Rectangle 26">
              <a:extLst>
                <a:ext uri="{FF2B5EF4-FFF2-40B4-BE49-F238E27FC236}">
                  <a16:creationId xmlns:a16="http://schemas.microsoft.com/office/drawing/2014/main" id="{AD6F8DD5-929E-42F8-8AC1-3157C7F98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500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midday</a:t>
              </a:r>
            </a:p>
          </p:txBody>
        </p:sp>
        <p:sp>
          <p:nvSpPr>
            <p:cNvPr id="11310" name="Rectangle 27">
              <a:extLst>
                <a:ext uri="{FF2B5EF4-FFF2-40B4-BE49-F238E27FC236}">
                  <a16:creationId xmlns:a16="http://schemas.microsoft.com/office/drawing/2014/main" id="{8DC1E93D-008B-1109-21EB-821CACDEC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1100</a:t>
              </a:r>
            </a:p>
          </p:txBody>
        </p:sp>
        <p:sp>
          <p:nvSpPr>
            <p:cNvPr id="11311" name="Rectangle 28">
              <a:extLst>
                <a:ext uri="{FF2B5EF4-FFF2-40B4-BE49-F238E27FC236}">
                  <a16:creationId xmlns:a16="http://schemas.microsoft.com/office/drawing/2014/main" id="{AE1108FD-64AF-2AC0-B59C-1B61D75369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1000</a:t>
              </a:r>
            </a:p>
          </p:txBody>
        </p:sp>
        <p:sp>
          <p:nvSpPr>
            <p:cNvPr id="11312" name="Rectangle 29">
              <a:extLst>
                <a:ext uri="{FF2B5EF4-FFF2-40B4-BE49-F238E27FC236}">
                  <a16:creationId xmlns:a16="http://schemas.microsoft.com/office/drawing/2014/main" id="{5B2F9ED2-CB36-26E6-F256-72759C7660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0900</a:t>
              </a:r>
            </a:p>
          </p:txBody>
        </p:sp>
        <p:sp>
          <p:nvSpPr>
            <p:cNvPr id="11313" name="Rectangle 30">
              <a:extLst>
                <a:ext uri="{FF2B5EF4-FFF2-40B4-BE49-F238E27FC236}">
                  <a16:creationId xmlns:a16="http://schemas.microsoft.com/office/drawing/2014/main" id="{B4249DA5-8F51-9AD1-B931-F69367F32E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133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0800</a:t>
              </a:r>
            </a:p>
          </p:txBody>
        </p:sp>
        <p:sp>
          <p:nvSpPr>
            <p:cNvPr id="11314" name="Rectangle 31">
              <a:extLst>
                <a:ext uri="{FF2B5EF4-FFF2-40B4-BE49-F238E27FC236}">
                  <a16:creationId xmlns:a16="http://schemas.microsoft.com/office/drawing/2014/main" id="{6C69D375-0F6E-4A53-62D7-22D6849CB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133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0700</a:t>
              </a:r>
            </a:p>
          </p:txBody>
        </p:sp>
        <p:sp>
          <p:nvSpPr>
            <p:cNvPr id="11315" name="Rectangle 32">
              <a:extLst>
                <a:ext uri="{FF2B5EF4-FFF2-40B4-BE49-F238E27FC236}">
                  <a16:creationId xmlns:a16="http://schemas.microsoft.com/office/drawing/2014/main" id="{6AEC3274-4EBE-F296-138B-925523CBF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0600</a:t>
              </a:r>
            </a:p>
          </p:txBody>
        </p:sp>
        <p:sp>
          <p:nvSpPr>
            <p:cNvPr id="11316" name="Rectangle 33">
              <a:extLst>
                <a:ext uri="{FF2B5EF4-FFF2-40B4-BE49-F238E27FC236}">
                  <a16:creationId xmlns:a16="http://schemas.microsoft.com/office/drawing/2014/main" id="{8E681340-536A-4AE6-D353-E14E064B7A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133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0500</a:t>
              </a:r>
            </a:p>
          </p:txBody>
        </p:sp>
        <p:sp>
          <p:nvSpPr>
            <p:cNvPr id="11317" name="Rectangle 34">
              <a:extLst>
                <a:ext uri="{FF2B5EF4-FFF2-40B4-BE49-F238E27FC236}">
                  <a16:creationId xmlns:a16="http://schemas.microsoft.com/office/drawing/2014/main" id="{6EDFEFF7-A7D3-25DF-F643-67922146A6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0400</a:t>
              </a:r>
            </a:p>
          </p:txBody>
        </p:sp>
        <p:sp>
          <p:nvSpPr>
            <p:cNvPr id="11318" name="Rectangle 35">
              <a:extLst>
                <a:ext uri="{FF2B5EF4-FFF2-40B4-BE49-F238E27FC236}">
                  <a16:creationId xmlns:a16="http://schemas.microsoft.com/office/drawing/2014/main" id="{C515C039-95C3-44DE-7298-262643FD6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0300</a:t>
              </a:r>
            </a:p>
          </p:txBody>
        </p:sp>
        <p:sp>
          <p:nvSpPr>
            <p:cNvPr id="11319" name="Rectangle 36">
              <a:extLst>
                <a:ext uri="{FF2B5EF4-FFF2-40B4-BE49-F238E27FC236}">
                  <a16:creationId xmlns:a16="http://schemas.microsoft.com/office/drawing/2014/main" id="{26617D1C-407A-2F61-CFAA-0D97E77AAE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0200</a:t>
              </a:r>
            </a:p>
          </p:txBody>
        </p:sp>
        <p:sp>
          <p:nvSpPr>
            <p:cNvPr id="11320" name="Rectangle 37">
              <a:extLst>
                <a:ext uri="{FF2B5EF4-FFF2-40B4-BE49-F238E27FC236}">
                  <a16:creationId xmlns:a16="http://schemas.microsoft.com/office/drawing/2014/main" id="{3E499D74-8703-7D11-D566-C7D81EABE1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133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0100</a:t>
              </a:r>
            </a:p>
          </p:txBody>
        </p:sp>
        <p:sp>
          <p:nvSpPr>
            <p:cNvPr id="11321" name="Rectangle 38">
              <a:extLst>
                <a:ext uri="{FF2B5EF4-FFF2-40B4-BE49-F238E27FC236}">
                  <a16:creationId xmlns:a16="http://schemas.microsoft.com/office/drawing/2014/main" id="{18E300FB-763C-26F1-7EB7-15535B178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133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0000</a:t>
              </a:r>
            </a:p>
          </p:txBody>
        </p:sp>
        <p:sp>
          <p:nvSpPr>
            <p:cNvPr id="11322" name="Rectangle 39">
              <a:extLst>
                <a:ext uri="{FF2B5EF4-FFF2-40B4-BE49-F238E27FC236}">
                  <a16:creationId xmlns:a16="http://schemas.microsoft.com/office/drawing/2014/main" id="{FD7DC809-8267-4628-530C-8242F6FC3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11 am</a:t>
              </a:r>
            </a:p>
          </p:txBody>
        </p:sp>
        <p:sp>
          <p:nvSpPr>
            <p:cNvPr id="11323" name="Rectangle 40">
              <a:extLst>
                <a:ext uri="{FF2B5EF4-FFF2-40B4-BE49-F238E27FC236}">
                  <a16:creationId xmlns:a16="http://schemas.microsoft.com/office/drawing/2014/main" id="{DB0689D0-4DF6-B472-857C-3274D0B3C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10 am</a:t>
              </a:r>
            </a:p>
          </p:txBody>
        </p:sp>
        <p:sp>
          <p:nvSpPr>
            <p:cNvPr id="11324" name="Rectangle 41">
              <a:extLst>
                <a:ext uri="{FF2B5EF4-FFF2-40B4-BE49-F238E27FC236}">
                  <a16:creationId xmlns:a16="http://schemas.microsoft.com/office/drawing/2014/main" id="{1AEC7D3F-4233-3690-67F1-AF7B1BFB04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9 am</a:t>
              </a:r>
            </a:p>
          </p:txBody>
        </p:sp>
        <p:sp>
          <p:nvSpPr>
            <p:cNvPr id="11325" name="Rectangle 42">
              <a:extLst>
                <a:ext uri="{FF2B5EF4-FFF2-40B4-BE49-F238E27FC236}">
                  <a16:creationId xmlns:a16="http://schemas.microsoft.com/office/drawing/2014/main" id="{AB6CF418-569E-262B-B1A5-AF4B48BB3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766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8 am</a:t>
              </a:r>
            </a:p>
          </p:txBody>
        </p:sp>
        <p:sp>
          <p:nvSpPr>
            <p:cNvPr id="11326" name="Rectangle 43">
              <a:extLst>
                <a:ext uri="{FF2B5EF4-FFF2-40B4-BE49-F238E27FC236}">
                  <a16:creationId xmlns:a16="http://schemas.microsoft.com/office/drawing/2014/main" id="{B86C5556-750D-CBCF-F734-0DDBE772F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766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7 am</a:t>
              </a:r>
            </a:p>
          </p:txBody>
        </p:sp>
        <p:sp>
          <p:nvSpPr>
            <p:cNvPr id="11327" name="Rectangle 44">
              <a:extLst>
                <a:ext uri="{FF2B5EF4-FFF2-40B4-BE49-F238E27FC236}">
                  <a16:creationId xmlns:a16="http://schemas.microsoft.com/office/drawing/2014/main" id="{6A013CDA-6F12-05EC-41F3-879AF5BE7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6 am</a:t>
              </a:r>
            </a:p>
          </p:txBody>
        </p:sp>
        <p:sp>
          <p:nvSpPr>
            <p:cNvPr id="11328" name="Rectangle 45">
              <a:extLst>
                <a:ext uri="{FF2B5EF4-FFF2-40B4-BE49-F238E27FC236}">
                  <a16:creationId xmlns:a16="http://schemas.microsoft.com/office/drawing/2014/main" id="{E1BBB171-C827-29A5-5BEE-A32257601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766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5am</a:t>
              </a:r>
            </a:p>
          </p:txBody>
        </p:sp>
        <p:sp>
          <p:nvSpPr>
            <p:cNvPr id="11329" name="Rectangle 46">
              <a:extLst>
                <a:ext uri="{FF2B5EF4-FFF2-40B4-BE49-F238E27FC236}">
                  <a16:creationId xmlns:a16="http://schemas.microsoft.com/office/drawing/2014/main" id="{482C2639-524A-B0D6-F06A-07FDE243F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4 am</a:t>
              </a:r>
            </a:p>
          </p:txBody>
        </p:sp>
        <p:sp>
          <p:nvSpPr>
            <p:cNvPr id="11330" name="Rectangle 47">
              <a:extLst>
                <a:ext uri="{FF2B5EF4-FFF2-40B4-BE49-F238E27FC236}">
                  <a16:creationId xmlns:a16="http://schemas.microsoft.com/office/drawing/2014/main" id="{0E0A661D-208F-96FC-85DB-45D8FEA38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3 am</a:t>
              </a:r>
            </a:p>
          </p:txBody>
        </p:sp>
        <p:sp>
          <p:nvSpPr>
            <p:cNvPr id="11331" name="Rectangle 48">
              <a:extLst>
                <a:ext uri="{FF2B5EF4-FFF2-40B4-BE49-F238E27FC236}">
                  <a16:creationId xmlns:a16="http://schemas.microsoft.com/office/drawing/2014/main" id="{8AEC8933-7DDE-E3DC-47D0-231C7A12BC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2 am</a:t>
              </a:r>
            </a:p>
          </p:txBody>
        </p:sp>
        <p:sp>
          <p:nvSpPr>
            <p:cNvPr id="11332" name="Rectangle 49">
              <a:extLst>
                <a:ext uri="{FF2B5EF4-FFF2-40B4-BE49-F238E27FC236}">
                  <a16:creationId xmlns:a16="http://schemas.microsoft.com/office/drawing/2014/main" id="{A63C3452-708D-13B9-29DE-948071A23D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766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 am</a:t>
              </a:r>
            </a:p>
          </p:txBody>
        </p:sp>
        <p:sp>
          <p:nvSpPr>
            <p:cNvPr id="11333" name="Rectangle 50">
              <a:extLst>
                <a:ext uri="{FF2B5EF4-FFF2-40B4-BE49-F238E27FC236}">
                  <a16:creationId xmlns:a16="http://schemas.microsoft.com/office/drawing/2014/main" id="{52E3A1F5-A7BF-0BD0-D6FA-2D117B19D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766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400">
                  <a:solidFill>
                    <a:srgbClr val="FF0066"/>
                  </a:solidFill>
                </a:rPr>
                <a:t>midnight</a:t>
              </a:r>
            </a:p>
          </p:txBody>
        </p:sp>
        <p:sp>
          <p:nvSpPr>
            <p:cNvPr id="11334" name="Line 51">
              <a:extLst>
                <a:ext uri="{FF2B5EF4-FFF2-40B4-BE49-F238E27FC236}">
                  <a16:creationId xmlns:a16="http://schemas.microsoft.com/office/drawing/2014/main" id="{00872140-B176-E7D8-8270-8826EBE471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766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35" name="Line 52">
              <a:extLst>
                <a:ext uri="{FF2B5EF4-FFF2-40B4-BE49-F238E27FC236}">
                  <a16:creationId xmlns:a16="http://schemas.microsoft.com/office/drawing/2014/main" id="{303034B0-9D7B-B3A3-C832-2316DCB248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2234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36" name="Line 53">
              <a:extLst>
                <a:ext uri="{FF2B5EF4-FFF2-40B4-BE49-F238E27FC236}">
                  <a16:creationId xmlns:a16="http://schemas.microsoft.com/office/drawing/2014/main" id="{98D19553-A3CE-E63D-96A7-B56AF01BE9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37" name="Line 54">
              <a:extLst>
                <a:ext uri="{FF2B5EF4-FFF2-40B4-BE49-F238E27FC236}">
                  <a16:creationId xmlns:a16="http://schemas.microsoft.com/office/drawing/2014/main" id="{EDC8F3A2-112F-50B8-9795-B522C61E9A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38" name="Line 55">
              <a:extLst>
                <a:ext uri="{FF2B5EF4-FFF2-40B4-BE49-F238E27FC236}">
                  <a16:creationId xmlns:a16="http://schemas.microsoft.com/office/drawing/2014/main" id="{6CB4208B-E950-DFEE-9AFD-5CF925F0FF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39" name="Line 56">
              <a:extLst>
                <a:ext uri="{FF2B5EF4-FFF2-40B4-BE49-F238E27FC236}">
                  <a16:creationId xmlns:a16="http://schemas.microsoft.com/office/drawing/2014/main" id="{B0A24960-5724-998F-B153-DB680E01BE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40" name="Line 57">
              <a:extLst>
                <a:ext uri="{FF2B5EF4-FFF2-40B4-BE49-F238E27FC236}">
                  <a16:creationId xmlns:a16="http://schemas.microsoft.com/office/drawing/2014/main" id="{6790A620-5424-F0FD-B3F1-4284FBF127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41" name="Line 58">
              <a:extLst>
                <a:ext uri="{FF2B5EF4-FFF2-40B4-BE49-F238E27FC236}">
                  <a16:creationId xmlns:a16="http://schemas.microsoft.com/office/drawing/2014/main" id="{AB25B3C6-9ABE-A3B4-F005-CEE6F0A4FB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42" name="Line 59">
              <a:extLst>
                <a:ext uri="{FF2B5EF4-FFF2-40B4-BE49-F238E27FC236}">
                  <a16:creationId xmlns:a16="http://schemas.microsoft.com/office/drawing/2014/main" id="{FD97ADA2-2C2D-24D2-1A96-860B5F571C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43" name="Line 60">
              <a:extLst>
                <a:ext uri="{FF2B5EF4-FFF2-40B4-BE49-F238E27FC236}">
                  <a16:creationId xmlns:a16="http://schemas.microsoft.com/office/drawing/2014/main" id="{9A5AE3F4-C2BF-6CA5-A797-D911691144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44" name="Line 61">
              <a:extLst>
                <a:ext uri="{FF2B5EF4-FFF2-40B4-BE49-F238E27FC236}">
                  <a16:creationId xmlns:a16="http://schemas.microsoft.com/office/drawing/2014/main" id="{61224F35-11DF-926C-65E9-1D193DB48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45" name="Line 62">
              <a:extLst>
                <a:ext uri="{FF2B5EF4-FFF2-40B4-BE49-F238E27FC236}">
                  <a16:creationId xmlns:a16="http://schemas.microsoft.com/office/drawing/2014/main" id="{0F1F82F5-104F-FFDB-D3FA-AACC6D88D1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46" name="Line 63">
              <a:extLst>
                <a:ext uri="{FF2B5EF4-FFF2-40B4-BE49-F238E27FC236}">
                  <a16:creationId xmlns:a16="http://schemas.microsoft.com/office/drawing/2014/main" id="{14A96F9D-769B-60BC-A054-AF6F2A596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47" name="Line 64">
              <a:extLst>
                <a:ext uri="{FF2B5EF4-FFF2-40B4-BE49-F238E27FC236}">
                  <a16:creationId xmlns:a16="http://schemas.microsoft.com/office/drawing/2014/main" id="{D64FDA36-191B-2C2C-011E-566C552BC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48" name="Line 65">
              <a:extLst>
                <a:ext uri="{FF2B5EF4-FFF2-40B4-BE49-F238E27FC236}">
                  <a16:creationId xmlns:a16="http://schemas.microsoft.com/office/drawing/2014/main" id="{A1344CB3-8391-14B5-2161-9EC04DA31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0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49" name="Line 66">
              <a:extLst>
                <a:ext uri="{FF2B5EF4-FFF2-40B4-BE49-F238E27FC236}">
                  <a16:creationId xmlns:a16="http://schemas.microsoft.com/office/drawing/2014/main" id="{05DAEA87-1342-E25A-DBB2-A36D28C0E9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133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50" name="Line 67">
              <a:extLst>
                <a:ext uri="{FF2B5EF4-FFF2-40B4-BE49-F238E27FC236}">
                  <a16:creationId xmlns:a16="http://schemas.microsoft.com/office/drawing/2014/main" id="{48A5F1AF-91AB-E0F9-70EC-34BCA5E9B9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500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51" name="Line 68">
              <a:extLst>
                <a:ext uri="{FF2B5EF4-FFF2-40B4-BE49-F238E27FC236}">
                  <a16:creationId xmlns:a16="http://schemas.microsoft.com/office/drawing/2014/main" id="{FA7F099C-7F87-715C-E38E-A43B496732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867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52" name="Text Box 69">
              <a:extLst>
                <a:ext uri="{FF2B5EF4-FFF2-40B4-BE49-F238E27FC236}">
                  <a16:creationId xmlns:a16="http://schemas.microsoft.com/office/drawing/2014/main" id="{5F515D62-E4B2-7C67-5992-EB73A1340D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6" y="288"/>
              <a:ext cx="230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400"/>
                <a:t>12/24 Hour Clock</a:t>
              </a:r>
            </a:p>
          </p:txBody>
        </p:sp>
      </p:grpSp>
      <p:sp>
        <p:nvSpPr>
          <p:cNvPr id="175174" name="Text Box 70">
            <a:extLst>
              <a:ext uri="{FF2B5EF4-FFF2-40B4-BE49-F238E27FC236}">
                <a16:creationId xmlns:a16="http://schemas.microsoft.com/office/drawing/2014/main" id="{8E9DA90E-768D-ED48-7017-3DF05E106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486150"/>
            <a:ext cx="8763000" cy="701675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CC"/>
                </a:solidFill>
              </a:rPr>
              <a:t>To go from </a:t>
            </a:r>
            <a:r>
              <a:rPr lang="en-GB" altLang="en-US">
                <a:solidFill>
                  <a:schemeClr val="bg1"/>
                </a:solidFill>
              </a:rPr>
              <a:t>24 hour</a:t>
            </a:r>
            <a:r>
              <a:rPr lang="en-GB" altLang="en-US">
                <a:solidFill>
                  <a:srgbClr val="FFFFCC"/>
                </a:solidFill>
              </a:rPr>
              <a:t> clock to 12 hour clock just </a:t>
            </a:r>
            <a:r>
              <a:rPr lang="en-GB" altLang="en-US" b="1" u="sng">
                <a:solidFill>
                  <a:schemeClr val="bg1"/>
                </a:solidFill>
              </a:rPr>
              <a:t>subtract</a:t>
            </a:r>
            <a:r>
              <a:rPr lang="en-GB" altLang="en-US">
                <a:solidFill>
                  <a:srgbClr val="FFFFCC"/>
                </a:solidFill>
              </a:rPr>
              <a:t> 12 from the hours if it is greater than 12:</a:t>
            </a:r>
          </a:p>
        </p:txBody>
      </p:sp>
      <p:sp>
        <p:nvSpPr>
          <p:cNvPr id="175175" name="Text Box 71">
            <a:extLst>
              <a:ext uri="{FF2B5EF4-FFF2-40B4-BE49-F238E27FC236}">
                <a16:creationId xmlns:a16="http://schemas.microsoft.com/office/drawing/2014/main" id="{B862967E-A055-FC9A-A5A9-928829DB8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100" y="42926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8 pm</a:t>
            </a:r>
          </a:p>
        </p:txBody>
      </p:sp>
      <p:sp>
        <p:nvSpPr>
          <p:cNvPr id="175176" name="Text Box 72">
            <a:extLst>
              <a:ext uri="{FF2B5EF4-FFF2-40B4-BE49-F238E27FC236}">
                <a16:creationId xmlns:a16="http://schemas.microsoft.com/office/drawing/2014/main" id="{B392401E-D196-D675-CB0B-081945456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2735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9 pm</a:t>
            </a:r>
          </a:p>
        </p:txBody>
      </p:sp>
      <p:sp>
        <p:nvSpPr>
          <p:cNvPr id="175177" name="Text Box 73">
            <a:extLst>
              <a:ext uri="{FF2B5EF4-FFF2-40B4-BE49-F238E27FC236}">
                <a16:creationId xmlns:a16="http://schemas.microsoft.com/office/drawing/2014/main" id="{9F8C7E4C-5D59-2706-084F-510A811EB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5150" y="4997450"/>
            <a:ext cx="146685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5:30 pm</a:t>
            </a:r>
          </a:p>
        </p:txBody>
      </p:sp>
      <p:sp>
        <p:nvSpPr>
          <p:cNvPr id="175178" name="Text Box 74">
            <a:extLst>
              <a:ext uri="{FF2B5EF4-FFF2-40B4-BE49-F238E27FC236}">
                <a16:creationId xmlns:a16="http://schemas.microsoft.com/office/drawing/2014/main" id="{36D3EB8A-B904-E2FD-C914-AF4FA531F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5016500"/>
            <a:ext cx="1500188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10:08 pm</a:t>
            </a:r>
          </a:p>
        </p:txBody>
      </p:sp>
      <p:sp>
        <p:nvSpPr>
          <p:cNvPr id="175179" name="Text Box 75">
            <a:extLst>
              <a:ext uri="{FF2B5EF4-FFF2-40B4-BE49-F238E27FC236}">
                <a16:creationId xmlns:a16="http://schemas.microsoft.com/office/drawing/2014/main" id="{70A98EAB-65F5-7830-8C49-A2B0B9EF4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350" y="5778500"/>
            <a:ext cx="1371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8:06 pm</a:t>
            </a:r>
          </a:p>
        </p:txBody>
      </p:sp>
      <p:grpSp>
        <p:nvGrpSpPr>
          <p:cNvPr id="3" name="Group 76">
            <a:extLst>
              <a:ext uri="{FF2B5EF4-FFF2-40B4-BE49-F238E27FC236}">
                <a16:creationId xmlns:a16="http://schemas.microsoft.com/office/drawing/2014/main" id="{9D63C6EB-6F34-A29E-8E1F-D3E1748E4CF8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4235450"/>
            <a:ext cx="7219950" cy="2008188"/>
            <a:chOff x="204" y="2748"/>
            <a:chExt cx="4548" cy="1265"/>
          </a:xfrm>
        </p:grpSpPr>
        <p:sp>
          <p:nvSpPr>
            <p:cNvPr id="11279" name="Text Box 77">
              <a:extLst>
                <a:ext uri="{FF2B5EF4-FFF2-40B4-BE49-F238E27FC236}">
                  <a16:creationId xmlns:a16="http://schemas.microsoft.com/office/drawing/2014/main" id="{F85EAAE7-A6C8-F871-F036-18076EE81C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" y="2748"/>
              <a:ext cx="1020" cy="2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>
                  <a:solidFill>
                    <a:schemeClr val="bg1"/>
                  </a:solidFill>
                </a:rPr>
                <a:t>Examples</a:t>
              </a:r>
            </a:p>
          </p:txBody>
        </p:sp>
        <p:sp>
          <p:nvSpPr>
            <p:cNvPr id="175182" name="Text Box 78">
              <a:extLst>
                <a:ext uri="{FF2B5EF4-FFF2-40B4-BE49-F238E27FC236}">
                  <a16:creationId xmlns:a16="http://schemas.microsoft.com/office/drawing/2014/main" id="{626A5786-9BFF-039C-329F-443DD8265C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0" y="2784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2000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5183" name="Text Box 79">
              <a:extLst>
                <a:ext uri="{FF2B5EF4-FFF2-40B4-BE49-F238E27FC236}">
                  <a16:creationId xmlns:a16="http://schemas.microsoft.com/office/drawing/2014/main" id="{AB99F49C-06C4-4000-263B-8DBDE6F502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2772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2100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5184" name="Text Box 80">
              <a:extLst>
                <a:ext uri="{FF2B5EF4-FFF2-40B4-BE49-F238E27FC236}">
                  <a16:creationId xmlns:a16="http://schemas.microsoft.com/office/drawing/2014/main" id="{02090D04-3C81-69FE-06D3-CA4D710440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" y="3228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1730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5185" name="Text Box 81">
              <a:extLst>
                <a:ext uri="{FF2B5EF4-FFF2-40B4-BE49-F238E27FC236}">
                  <a16:creationId xmlns:a16="http://schemas.microsoft.com/office/drawing/2014/main" id="{25A3B11F-1FCE-DD4A-11C7-112F5E97EC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3240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2208 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5186" name="Text Box 82">
              <a:extLst>
                <a:ext uri="{FF2B5EF4-FFF2-40B4-BE49-F238E27FC236}">
                  <a16:creationId xmlns:a16="http://schemas.microsoft.com/office/drawing/2014/main" id="{2F86A43C-6BCC-423B-5564-7F8919C6BF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" y="3720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2006 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5187" name="Text Box 83">
              <a:extLst>
                <a:ext uri="{FF2B5EF4-FFF2-40B4-BE49-F238E27FC236}">
                  <a16:creationId xmlns:a16="http://schemas.microsoft.com/office/drawing/2014/main" id="{3D498CBB-80CF-C14E-10DF-A7C926632D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3744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1350 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</p:grpSp>
      <p:sp>
        <p:nvSpPr>
          <p:cNvPr id="175188" name="Text Box 84">
            <a:extLst>
              <a:ext uri="{FF2B5EF4-FFF2-40B4-BE49-F238E27FC236}">
                <a16:creationId xmlns:a16="http://schemas.microsoft.com/office/drawing/2014/main" id="{60E353E3-4EDC-28CC-1723-0F1E8D11C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5816600"/>
            <a:ext cx="1419225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1:50 pm</a:t>
            </a:r>
          </a:p>
        </p:txBody>
      </p:sp>
      <p:pic>
        <p:nvPicPr>
          <p:cNvPr id="11277" name="Picture 85" descr="scottishflag">
            <a:extLst>
              <a:ext uri="{FF2B5EF4-FFF2-40B4-BE49-F238E27FC236}">
                <a16:creationId xmlns:a16="http://schemas.microsoft.com/office/drawing/2014/main" id="{EAFF07C8-7B99-405C-1D4C-9320CAC5E6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4984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190" name="Rectangle 86">
            <a:extLst>
              <a:ext uri="{FF2B5EF4-FFF2-40B4-BE49-F238E27FC236}">
                <a16:creationId xmlns:a16="http://schemas.microsoft.com/office/drawing/2014/main" id="{A5567DCF-FEF0-9922-3040-B6DA47360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300" y="2247900"/>
            <a:ext cx="7861300" cy="1168400"/>
          </a:xfrm>
          <a:prstGeom prst="rect">
            <a:avLst/>
          </a:prstGeom>
          <a:solidFill>
            <a:srgbClr val="FFFF00">
              <a:alpha val="39999"/>
            </a:srgb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7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5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74" grpId="0" animBg="1" autoUpdateAnimBg="0"/>
      <p:bldP spid="175175" grpId="0" animBg="1" autoUpdateAnimBg="0"/>
      <p:bldP spid="175176" grpId="0" animBg="1" autoUpdateAnimBg="0"/>
      <p:bldP spid="175177" grpId="0" animBg="1" autoUpdateAnimBg="0"/>
      <p:bldP spid="175178" grpId="0" animBg="1" autoUpdateAnimBg="0"/>
      <p:bldP spid="175179" grpId="0" animBg="1" autoUpdateAnimBg="0"/>
      <p:bldP spid="175188" grpId="0" animBg="1" autoUpdateAnimBg="0"/>
      <p:bldP spid="1751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Box 66">
            <a:extLst>
              <a:ext uri="{FF2B5EF4-FFF2-40B4-BE49-F238E27FC236}">
                <a16:creationId xmlns:a16="http://schemas.microsoft.com/office/drawing/2014/main" id="{83619E5F-EAE3-004D-83EA-6BF14D2B5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9025" y="5702300"/>
            <a:ext cx="21383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>
                <a:solidFill>
                  <a:srgbClr val="00FF00"/>
                </a:solidFill>
                <a:cs typeface="+mn-cs"/>
              </a:rPr>
              <a:t>greater than 12 </a:t>
            </a:r>
          </a:p>
          <a:p>
            <a:pPr algn="ctr">
              <a:defRPr/>
            </a:pPr>
            <a:r>
              <a:rPr lang="en-GB">
                <a:solidFill>
                  <a:srgbClr val="00FF00"/>
                </a:solidFill>
                <a:cs typeface="+mn-cs"/>
              </a:rPr>
              <a:t>subtract 12</a:t>
            </a:r>
          </a:p>
        </p:txBody>
      </p:sp>
      <p:sp>
        <p:nvSpPr>
          <p:cNvPr id="11267" name="Text Box 12">
            <a:extLst>
              <a:ext uri="{FF2B5EF4-FFF2-40B4-BE49-F238E27FC236}">
                <a16:creationId xmlns:a16="http://schemas.microsoft.com/office/drawing/2014/main" id="{D0173D9D-7817-54B3-2C55-83A969279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825" y="2103438"/>
            <a:ext cx="5686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Let’s make up our own questions !</a:t>
            </a:r>
          </a:p>
        </p:txBody>
      </p:sp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BEA57EF0-9532-3757-78D0-E9B89277C9A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3275BF-D099-4ADB-9D57-903BEBB70B2D}" type="datetime5">
              <a:rPr lang="en-GB" smtClean="0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5" name="Footer Placeholder 2">
            <a:extLst>
              <a:ext uri="{FF2B5EF4-FFF2-40B4-BE49-F238E27FC236}">
                <a16:creationId xmlns:a16="http://schemas.microsoft.com/office/drawing/2014/main" id="{D4B17E1E-3C1A-5D37-D10E-7A086DB50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</a:t>
            </a:r>
            <a:r>
              <a:rPr lang="en-GB" dirty="0" err="1"/>
              <a:t>Mr.Lafferty</a:t>
            </a:r>
            <a:r>
              <a:rPr lang="en-GB" dirty="0"/>
              <a:t> Maths Dept</a:t>
            </a:r>
          </a:p>
        </p:txBody>
      </p:sp>
      <p:pic>
        <p:nvPicPr>
          <p:cNvPr id="12294" name="Picture 5" descr="scottishflag">
            <a:extLst>
              <a:ext uri="{FF2B5EF4-FFF2-40B4-BE49-F238E27FC236}">
                <a16:creationId xmlns:a16="http://schemas.microsoft.com/office/drawing/2014/main" id="{BA514AA5-AA1A-AF7F-BB80-6066735F5D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6" descr="Office Objects 0572">
            <a:extLst>
              <a:ext uri="{FF2B5EF4-FFF2-40B4-BE49-F238E27FC236}">
                <a16:creationId xmlns:a16="http://schemas.microsoft.com/office/drawing/2014/main" id="{9A5AAB3C-89C0-32DF-58C9-4A8324C6C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7">
            <a:extLst>
              <a:ext uri="{FF2B5EF4-FFF2-40B4-BE49-F238E27FC236}">
                <a16:creationId xmlns:a16="http://schemas.microsoft.com/office/drawing/2014/main" id="{07D4E7A6-5312-1437-D2D6-74ACB5AC2B5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273" name="Text Box 8">
            <a:extLst>
              <a:ext uri="{FF2B5EF4-FFF2-40B4-BE49-F238E27FC236}">
                <a16:creationId xmlns:a16="http://schemas.microsoft.com/office/drawing/2014/main" id="{AFA9D730-BB67-3A5B-79BC-715A21D23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225" y="1552575"/>
            <a:ext cx="9826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>
                <a:solidFill>
                  <a:srgbClr val="FFFF00"/>
                </a:solidFill>
                <a:cs typeface="+mn-cs"/>
              </a:rPr>
              <a:t>S3 General</a:t>
            </a:r>
          </a:p>
        </p:txBody>
      </p:sp>
      <p:sp>
        <p:nvSpPr>
          <p:cNvPr id="79881" name="Rectangle 9">
            <a:extLst>
              <a:ext uri="{FF2B5EF4-FFF2-40B4-BE49-F238E27FC236}">
                <a16:creationId xmlns:a16="http://schemas.microsoft.com/office/drawing/2014/main" id="{452A6F46-818C-EBDF-1F24-F3961C884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Converting Time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118E201-A2EF-1BD2-E6D4-5E8D28EEB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200" y="2768600"/>
            <a:ext cx="21494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FF"/>
                </a:solidFill>
                <a:cs typeface="+mn-cs"/>
              </a:rPr>
              <a:t>Key Points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9EB466B-0451-3C8C-14F0-49B9065036D0}"/>
              </a:ext>
            </a:extLst>
          </p:cNvPr>
          <p:cNvCxnSpPr/>
          <p:nvPr/>
        </p:nvCxnSpPr>
        <p:spPr>
          <a:xfrm rot="16200000" flipH="1">
            <a:off x="3917950" y="4806950"/>
            <a:ext cx="1473200" cy="127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12303FF6-09BF-B45C-C657-B2374F450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0" y="3594100"/>
            <a:ext cx="2071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12 hour clock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095E0BE-D165-7913-1B55-CE2E477A8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4178300"/>
            <a:ext cx="2289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Analogue clock</a:t>
            </a:r>
          </a:p>
        </p:txBody>
      </p:sp>
      <p:pic>
        <p:nvPicPr>
          <p:cNvPr id="52" name="Picture 51" descr="clock.jpg">
            <a:extLst>
              <a:ext uri="{FF2B5EF4-FFF2-40B4-BE49-F238E27FC236}">
                <a16:creationId xmlns:a16="http://schemas.microsoft.com/office/drawing/2014/main" id="{AA7D8D33-965E-F9A3-E1E9-AF36406739BF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5000" y="2324100"/>
            <a:ext cx="1435100" cy="1435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1E513698-B78D-B2E3-17EE-CDDF78FCE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00" y="4724400"/>
            <a:ext cx="3614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ALWAYS</a:t>
            </a:r>
            <a:r>
              <a:rPr lang="en-GB" sz="2400">
                <a:solidFill>
                  <a:srgbClr val="FFFFFF"/>
                </a:solidFill>
                <a:cs typeface="+mn-cs"/>
              </a:rPr>
              <a:t> use AM or PM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3170D51-12B3-E904-4EE8-782A0C4EC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594100"/>
            <a:ext cx="2120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24 hour clock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0E6C4B9-68A7-B58F-365E-0ACCD85CA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600" y="4178300"/>
            <a:ext cx="1952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Digital clock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75E5D8B-F718-7583-8B18-5F7FD0E5D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113" y="5257800"/>
            <a:ext cx="32908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NEVER</a:t>
            </a:r>
            <a:r>
              <a:rPr lang="en-GB" sz="2400">
                <a:solidFill>
                  <a:srgbClr val="FFFFFF"/>
                </a:solidFill>
                <a:cs typeface="+mn-cs"/>
              </a:rPr>
              <a:t> use AM or PM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B998A76-3656-77FB-7EA6-49295C62C00D}"/>
              </a:ext>
            </a:extLst>
          </p:cNvPr>
          <p:cNvCxnSpPr/>
          <p:nvPr/>
        </p:nvCxnSpPr>
        <p:spPr>
          <a:xfrm>
            <a:off x="4208463" y="3962400"/>
            <a:ext cx="977900" cy="1588"/>
          </a:xfrm>
          <a:prstGeom prst="straightConnector1">
            <a:avLst/>
          </a:prstGeom>
          <a:ln w="5715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B30BA04D-2E73-FF81-4B39-1DA31F279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340100"/>
            <a:ext cx="2538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00FF00"/>
                </a:solidFill>
                <a:cs typeface="+mn-cs"/>
              </a:rPr>
              <a:t>pm times add on  12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ACD678B-75C6-41D6-29F8-9186E46E7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600" y="4724400"/>
            <a:ext cx="2714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ALWAYS</a:t>
            </a:r>
            <a:r>
              <a:rPr lang="en-GB" sz="2400">
                <a:solidFill>
                  <a:srgbClr val="FFFFFF"/>
                </a:solidFill>
                <a:cs typeface="+mn-cs"/>
              </a:rPr>
              <a:t> 4 digits</a:t>
            </a:r>
          </a:p>
        </p:txBody>
      </p:sp>
      <p:pic>
        <p:nvPicPr>
          <p:cNvPr id="63" name="Picture 62" descr="Digital_clock_jumper.gif">
            <a:extLst>
              <a:ext uri="{FF2B5EF4-FFF2-40B4-BE49-F238E27FC236}">
                <a16:creationId xmlns:a16="http://schemas.microsoft.com/office/drawing/2014/main" id="{F04A58B0-7AAA-3103-A9FB-C8BE99253D47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88200" y="1892300"/>
            <a:ext cx="1955800" cy="1955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8216123E-9CC9-FCB0-23C4-94D555CB7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113" y="5715000"/>
            <a:ext cx="2003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Hours 0 - 24</a:t>
            </a:r>
            <a:endParaRPr lang="en-GB" sz="2400">
              <a:solidFill>
                <a:srgbClr val="FFFFFF"/>
              </a:solidFill>
              <a:cs typeface="+mn-cs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2542017-4C34-BF60-0288-50AACEFEA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5257800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Hours 1 - 12</a:t>
            </a:r>
            <a:endParaRPr lang="en-GB" sz="2400">
              <a:solidFill>
                <a:srgbClr val="FFFFFF"/>
              </a:solidFill>
              <a:cs typeface="+mn-cs"/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93A4341F-72BF-B199-64DE-64ED712DB1DB}"/>
              </a:ext>
            </a:extLst>
          </p:cNvPr>
          <p:cNvCxnSpPr/>
          <p:nvPr/>
        </p:nvCxnSpPr>
        <p:spPr>
          <a:xfrm flipH="1">
            <a:off x="4208463" y="5626100"/>
            <a:ext cx="977900" cy="1588"/>
          </a:xfrm>
          <a:prstGeom prst="straightConnector1">
            <a:avLst/>
          </a:prstGeom>
          <a:ln w="5715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46" grpId="0"/>
      <p:bldP spid="49" grpId="0"/>
      <p:bldP spid="50" grpId="0"/>
      <p:bldP spid="53" grpId="0"/>
      <p:bldP spid="54" grpId="0"/>
      <p:bldP spid="55" grpId="0"/>
      <p:bldP spid="56" grpId="0"/>
      <p:bldP spid="61" grpId="0"/>
      <p:bldP spid="62" grpId="0"/>
      <p:bldP spid="64" grpId="0"/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217D083E-5071-21A2-F074-EAE26891442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249B511-78EB-4D4E-85B1-EF7A623C98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D781CA73-3297-348B-1E9A-D4B67ED9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5EE46D37-A07B-E923-212E-F9A40C465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7" name="Text Box 3">
            <a:extLst>
              <a:ext uri="{FF2B5EF4-FFF2-40B4-BE49-F238E27FC236}">
                <a16:creationId xmlns:a16="http://schemas.microsoft.com/office/drawing/2014/main" id="{69F504CC-3567-1653-0BC0-6DFF01B96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N4 Lifeskills</a:t>
            </a:r>
          </a:p>
          <a:p>
            <a:pPr algn="ctr" eaLnBrk="1" hangingPunct="1"/>
            <a:r>
              <a:rPr lang="en-GB" altLang="en-US" sz="4000"/>
              <a:t>Exercise 1</a:t>
            </a:r>
          </a:p>
          <a:p>
            <a:pPr algn="ctr" eaLnBrk="1" hangingPunct="1"/>
            <a:r>
              <a:rPr lang="en-GB" altLang="en-US" sz="4000"/>
              <a:t>Ch20 (page 165)</a:t>
            </a:r>
          </a:p>
        </p:txBody>
      </p:sp>
      <p:pic>
        <p:nvPicPr>
          <p:cNvPr id="13318" name="Picture 4" descr="ag00463_">
            <a:extLst>
              <a:ext uri="{FF2B5EF4-FFF2-40B4-BE49-F238E27FC236}">
                <a16:creationId xmlns:a16="http://schemas.microsoft.com/office/drawing/2014/main" id="{9664CFAA-8DE3-E2F7-9F07-A52BCCA164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5" descr="scottishflag">
            <a:extLst>
              <a:ext uri="{FF2B5EF4-FFF2-40B4-BE49-F238E27FC236}">
                <a16:creationId xmlns:a16="http://schemas.microsoft.com/office/drawing/2014/main" id="{B0054AAF-199B-1C70-55F6-4B6F743DCB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6" descr="Office Objects 0572">
            <a:extLst>
              <a:ext uri="{FF2B5EF4-FFF2-40B4-BE49-F238E27FC236}">
                <a16:creationId xmlns:a16="http://schemas.microsoft.com/office/drawing/2014/main" id="{AF46E8B3-A062-A268-7A5B-E93517BC7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7">
            <a:extLst>
              <a:ext uri="{FF2B5EF4-FFF2-40B4-BE49-F238E27FC236}">
                <a16:creationId xmlns:a16="http://schemas.microsoft.com/office/drawing/2014/main" id="{6F3D52A0-2662-A8B4-DEAE-8766E34E3FA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6136" name="Rectangle 8">
            <a:extLst>
              <a:ext uri="{FF2B5EF4-FFF2-40B4-BE49-F238E27FC236}">
                <a16:creationId xmlns:a16="http://schemas.microsoft.com/office/drawing/2014/main" id="{4B0F8C39-1EBF-673F-FB32-973108C75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EB89D6BD-3712-C722-D9EF-49C6F93F3B3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3" name="Cloud 12">
              <a:extLst>
                <a:ext uri="{FF2B5EF4-FFF2-40B4-BE49-F238E27FC236}">
                  <a16:creationId xmlns:a16="http://schemas.microsoft.com/office/drawing/2014/main" id="{FFFDAC34-8D8F-AD89-B6DF-815B839B1CEB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>
              <a:extLst>
                <a:ext uri="{FF2B5EF4-FFF2-40B4-BE49-F238E27FC236}">
                  <a16:creationId xmlns:a16="http://schemas.microsoft.com/office/drawing/2014/main" id="{A49F21AA-F374-8E7F-0C42-B2069172897C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35289A88-E1B5-6C7D-62B1-740CD68E399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61B3D2-2F69-4E06-84B4-5FE45CA307D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4562D0C0-EA09-FBB4-CC51-8B12D25B0C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2274" name="Rectangle 2">
            <a:extLst>
              <a:ext uri="{FF2B5EF4-FFF2-40B4-BE49-F238E27FC236}">
                <a16:creationId xmlns:a16="http://schemas.microsoft.com/office/drawing/2014/main" id="{FCE1C9F8-27E4-1063-16BC-CB31B8739B5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49438" y="374650"/>
            <a:ext cx="6843712" cy="949325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161ABC09-4CC6-A1CE-5B64-0728FE4458C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08BD753D-D388-F90B-F8DD-CA1AB6A60A1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50" name="Object 5">
            <a:extLst>
              <a:ext uri="{FF2B5EF4-FFF2-40B4-BE49-F238E27FC236}">
                <a16:creationId xmlns:a16="http://schemas.microsoft.com/office/drawing/2014/main" id="{2404B530-0BB5-15E7-C43B-8982F50BCB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9013" y="2201863"/>
          <a:ext cx="7913687" cy="318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62160" imgH="1892160" progId="Equation.DSMT4">
                  <p:embed/>
                </p:oleObj>
              </mc:Choice>
              <mc:Fallback>
                <p:oleObj name="Equation" r:id="rId3" imgW="3962160" imgH="1892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2201863"/>
                        <a:ext cx="7913687" cy="318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6" descr="Office Objects 0572">
            <a:extLst>
              <a:ext uri="{FF2B5EF4-FFF2-40B4-BE49-F238E27FC236}">
                <a16:creationId xmlns:a16="http://schemas.microsoft.com/office/drawing/2014/main" id="{7E013AEA-C778-7A5F-7D9E-D93ACE202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7" name="Group 11">
            <a:extLst>
              <a:ext uri="{FF2B5EF4-FFF2-40B4-BE49-F238E27FC236}">
                <a16:creationId xmlns:a16="http://schemas.microsoft.com/office/drawing/2014/main" id="{AF46A8A1-949D-96E3-3070-A889F116853C}"/>
              </a:ext>
            </a:extLst>
          </p:cNvPr>
          <p:cNvGrpSpPr>
            <a:grpSpLocks/>
          </p:cNvGrpSpPr>
          <p:nvPr/>
        </p:nvGrpSpPr>
        <p:grpSpPr bwMode="auto">
          <a:xfrm>
            <a:off x="6864350" y="1924050"/>
            <a:ext cx="1562100" cy="1054100"/>
            <a:chOff x="4080" y="1480"/>
            <a:chExt cx="984" cy="664"/>
          </a:xfrm>
        </p:grpSpPr>
        <p:sp>
          <p:nvSpPr>
            <p:cNvPr id="2061" name="Line 8">
              <a:extLst>
                <a:ext uri="{FF2B5EF4-FFF2-40B4-BE49-F238E27FC236}">
                  <a16:creationId xmlns:a16="http://schemas.microsoft.com/office/drawing/2014/main" id="{E1474C96-3D79-A13D-63B0-5937EAFE93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8" y="1480"/>
              <a:ext cx="720" cy="6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62" name="Line 9">
              <a:extLst>
                <a:ext uri="{FF2B5EF4-FFF2-40B4-BE49-F238E27FC236}">
                  <a16:creationId xmlns:a16="http://schemas.microsoft.com/office/drawing/2014/main" id="{7133CF31-7E97-2A62-D8E8-D9E24DE08A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2136"/>
              <a:ext cx="9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63" name="Arc 10">
              <a:extLst>
                <a:ext uri="{FF2B5EF4-FFF2-40B4-BE49-F238E27FC236}">
                  <a16:creationId xmlns:a16="http://schemas.microsoft.com/office/drawing/2014/main" id="{24A6FE68-2FC2-82E9-C9C2-09FDC8B67F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6" y="1824"/>
              <a:ext cx="224" cy="3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058" name="Text Box 12">
            <a:extLst>
              <a:ext uri="{FF2B5EF4-FFF2-40B4-BE49-F238E27FC236}">
                <a16:creationId xmlns:a16="http://schemas.microsoft.com/office/drawing/2014/main" id="{F257B1F2-1DA0-4740-BA8D-6C8239DE0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4588" y="1722438"/>
            <a:ext cx="369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2059" name="Text Box 13">
            <a:extLst>
              <a:ext uri="{FF2B5EF4-FFF2-40B4-BE49-F238E27FC236}">
                <a16:creationId xmlns:a16="http://schemas.microsoft.com/office/drawing/2014/main" id="{A2AC0C0B-6B42-9A03-46CF-A55409550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689225"/>
            <a:ext cx="357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</a:t>
            </a:r>
          </a:p>
        </p:txBody>
      </p:sp>
      <p:sp>
        <p:nvSpPr>
          <p:cNvPr id="2060" name="Text Box 14">
            <a:extLst>
              <a:ext uri="{FF2B5EF4-FFF2-40B4-BE49-F238E27FC236}">
                <a16:creationId xmlns:a16="http://schemas.microsoft.com/office/drawing/2014/main" id="{A45589BF-F514-37A2-55F9-7983A1A51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5813" y="2689225"/>
            <a:ext cx="447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3F2C854B-20B2-A109-131C-F1DE29D77C9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37B43C9-6531-43E1-8B25-ADE56C607CC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F55EEA8C-6379-2CAC-3CD3-A511B68854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3307" name="Rectangle 11">
            <a:extLst>
              <a:ext uri="{FF2B5EF4-FFF2-40B4-BE49-F238E27FC236}">
                <a16:creationId xmlns:a16="http://schemas.microsoft.com/office/drawing/2014/main" id="{098532BC-1B26-F433-2136-585DB9E8AEA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46275" y="444500"/>
            <a:ext cx="5537200" cy="949325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Counting Method</a:t>
            </a:r>
          </a:p>
        </p:txBody>
      </p:sp>
      <p:pic>
        <p:nvPicPr>
          <p:cNvPr id="14341" name="Picture 2" descr="scottishflag">
            <a:extLst>
              <a:ext uri="{FF2B5EF4-FFF2-40B4-BE49-F238E27FC236}">
                <a16:creationId xmlns:a16="http://schemas.microsoft.com/office/drawing/2014/main" id="{46B03E0D-48E7-2555-84D2-179EE4444D4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3">
            <a:extLst>
              <a:ext uri="{FF2B5EF4-FFF2-40B4-BE49-F238E27FC236}">
                <a16:creationId xmlns:a16="http://schemas.microsoft.com/office/drawing/2014/main" id="{8B705757-611D-2447-992C-4526C68FAFD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3" name="Picture 4" descr="Office Objects 0572">
            <a:extLst>
              <a:ext uri="{FF2B5EF4-FFF2-40B4-BE49-F238E27FC236}">
                <a16:creationId xmlns:a16="http://schemas.microsoft.com/office/drawing/2014/main" id="{36BBD104-1516-D04E-B23C-DB6618390E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3301" name="Rectangle 5">
            <a:extLst>
              <a:ext uri="{FF2B5EF4-FFF2-40B4-BE49-F238E27FC236}">
                <a16:creationId xmlns:a16="http://schemas.microsoft.com/office/drawing/2014/main" id="{81A788CA-D790-4412-244D-4A8BC3878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83302" name="Rectangle 6">
            <a:extLst>
              <a:ext uri="{FF2B5EF4-FFF2-40B4-BE49-F238E27FC236}">
                <a16:creationId xmlns:a16="http://schemas.microsoft.com/office/drawing/2014/main" id="{5EE497B2-0AB6-6962-3D00-223AC8A4A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83303" name="Text Box 7">
            <a:extLst>
              <a:ext uri="{FF2B5EF4-FFF2-40B4-BE49-F238E27FC236}">
                <a16:creationId xmlns:a16="http://schemas.microsoft.com/office/drawing/2014/main" id="{6C419ED2-75C3-210B-1ED1-3F4C4C160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992563"/>
            <a:ext cx="38338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Find time differences between two times, showing all working.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4347" name="Line 8">
            <a:extLst>
              <a:ext uri="{FF2B5EF4-FFF2-40B4-BE49-F238E27FC236}">
                <a16:creationId xmlns:a16="http://schemas.microsoft.com/office/drawing/2014/main" id="{D73A3EB0-C078-D1C1-4845-2F2611032F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3305" name="Rectangle 9">
            <a:extLst>
              <a:ext uri="{FF2B5EF4-FFF2-40B4-BE49-F238E27FC236}">
                <a16:creationId xmlns:a16="http://schemas.microsoft.com/office/drawing/2014/main" id="{1FF1F3B8-0ABC-B39E-C5A0-D58E7D368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We are learning the counting method to find the difference between two times.</a:t>
            </a: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83306" name="Text Box 10">
            <a:extLst>
              <a:ext uri="{FF2B5EF4-FFF2-40B4-BE49-F238E27FC236}">
                <a16:creationId xmlns:a16="http://schemas.microsoft.com/office/drawing/2014/main" id="{53D4B89A-896B-D500-0AC8-B80FE13C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the counting method.</a:t>
            </a:r>
            <a:r>
              <a:rPr lang="en-GB" sz="1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3" grpId="0"/>
      <p:bldP spid="183305" grpId="0"/>
      <p:bldP spid="183306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2148</TotalTime>
  <Words>936</Words>
  <Application>Microsoft Office PowerPoint</Application>
  <PresentationFormat>On-screen Show (4:3)</PresentationFormat>
  <Paragraphs>368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Comic Sans MS</vt:lpstr>
      <vt:lpstr>Arial</vt:lpstr>
      <vt:lpstr>Tahoma</vt:lpstr>
      <vt:lpstr>Wingdings</vt:lpstr>
      <vt:lpstr>Calibri</vt:lpstr>
      <vt:lpstr>1_Shimmer</vt:lpstr>
      <vt:lpstr>Office Theme</vt:lpstr>
      <vt:lpstr>8_Default Design</vt:lpstr>
      <vt:lpstr>MathType 5.0 Equation</vt:lpstr>
      <vt:lpstr>Time</vt:lpstr>
      <vt:lpstr> Starter Questions</vt:lpstr>
      <vt:lpstr>Converting Time</vt:lpstr>
      <vt:lpstr>PowerPoint Presentation</vt:lpstr>
      <vt:lpstr>PowerPoint Presentation</vt:lpstr>
      <vt:lpstr>PowerPoint Presentation</vt:lpstr>
      <vt:lpstr>PowerPoint Presentation</vt:lpstr>
      <vt:lpstr> Starter Questions</vt:lpstr>
      <vt:lpstr>Counting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248</cp:revision>
  <dcterms:created xsi:type="dcterms:W3CDTF">2005-04-06T16:52:43Z</dcterms:created>
  <dcterms:modified xsi:type="dcterms:W3CDTF">2026-07-04T19:01:39Z</dcterms:modified>
</cp:coreProperties>
</file>