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58" r:id="rId2"/>
  </p:sldMasterIdLst>
  <p:notesMasterIdLst>
    <p:notesMasterId r:id="rId21"/>
  </p:notesMasterIdLst>
  <p:sldIdLst>
    <p:sldId id="298" r:id="rId3"/>
    <p:sldId id="268" r:id="rId4"/>
    <p:sldId id="412" r:id="rId5"/>
    <p:sldId id="413" r:id="rId6"/>
    <p:sldId id="416" r:id="rId7"/>
    <p:sldId id="431" r:id="rId8"/>
    <p:sldId id="432" r:id="rId9"/>
    <p:sldId id="415" r:id="rId10"/>
    <p:sldId id="436" r:id="rId11"/>
    <p:sldId id="435" r:id="rId12"/>
    <p:sldId id="433" r:id="rId13"/>
    <p:sldId id="437" r:id="rId14"/>
    <p:sldId id="438" r:id="rId15"/>
    <p:sldId id="442" r:id="rId16"/>
    <p:sldId id="434" r:id="rId17"/>
    <p:sldId id="440" r:id="rId18"/>
    <p:sldId id="441" r:id="rId19"/>
    <p:sldId id="439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80808"/>
    <a:srgbClr val="00FFFF"/>
    <a:srgbClr val="FFFF00"/>
    <a:srgbClr val="FFFFCC"/>
    <a:srgbClr val="FF0000"/>
    <a:srgbClr val="4D4D4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4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5AC14CC-7042-5018-9B23-A113B125D8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09B8450-9FF9-40ED-292B-E3D46A8908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AE742714-92AB-3A18-DA23-123518B4BFB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F3681FCD-E6AA-7803-B509-E83E74A19C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64EFF252-D1B3-E031-7DFA-1F94F2DD40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2850DFBC-2873-C19C-EE43-F0922489FB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5088482-6902-48D5-8A3E-BE4EF8E582C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4CED39A-93B0-C488-24DB-F373E87308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96B8509-21F4-66E3-C8FB-E59EF3CB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FED1960-A5D7-40DD-983F-F4C058787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172BD2-8C24-4431-A4AB-2C3D7152994F}" type="slidenum">
              <a:rPr lang="en-GB" altLang="en-US" sz="1200">
                <a:latin typeface="Arial" panose="020B0604020202020204" pitchFamily="34" charset="0"/>
              </a:rPr>
              <a:pPr eaLnBrk="1" hangingPunct="1"/>
              <a:t>16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8EEAFD9F-E405-5ADE-C5D1-C863DE74BD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DB9BFBE-3BDE-FBB4-B2A5-A90254E6E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3108A34-78C7-DD43-7FF6-BA9069AB6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ECC32E-B0FD-40F3-8230-41C179B8A2A5}" type="slidenum">
              <a:rPr lang="en-GB" altLang="en-US" sz="1200">
                <a:latin typeface="Arial" panose="020B0604020202020204" pitchFamily="34" charset="0"/>
              </a:rPr>
              <a:pPr eaLnBrk="1" hangingPunct="1"/>
              <a:t>17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7E4D604-1A86-B077-862E-E2511D6C2C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5E2E0F0-278A-9DEA-9A0B-26D96D1D9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CA4C1C98-6C16-6662-55A3-5894293F5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8FCB7B-540E-428E-87E0-A1BF03A2FEBE}" type="slidenum">
              <a:rPr lang="en-GB" altLang="en-US" sz="1200">
                <a:latin typeface="Arial" panose="020B0604020202020204" pitchFamily="34" charset="0"/>
              </a:rPr>
              <a:pPr eaLnBrk="1" hangingPunct="1"/>
              <a:t>18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DB4626A-E08C-855D-0270-83408E41873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8AFBB4A0-371D-1579-DF1F-70D01CCC77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153DA4B2-18C1-FC18-2372-C1C982B975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B92DCD04-EB67-02A8-F75D-6375825649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E912963-6EC4-333D-B5DB-883A181AD71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F41D19D-4054-3948-738A-7E57E824C82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43B2F26-3381-C169-E6B8-8B0AEB9632D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5C315C49-28A2-FE24-6ADB-2F2491387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7CD20B1C-EE35-1380-1506-96AB13F7903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CA71F455-60D6-8DF1-F38F-9DEB1112A4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6307E7C5-4406-7874-02F3-8CBB78BCFEB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91B78981-0B0B-A706-5382-290F7D47787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01C0202A-2A62-4F15-6EA4-0A461B2FB31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350C7F52-5482-BFCD-F754-8A4E5AAD1C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05E63444-6D66-0094-F211-C982B3842EF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FA9D-A74B-4E0B-A372-818769F774B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EFD03B20-9358-FC93-1D84-F4A97E117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C88F054-FB6E-1C3C-800C-D8A4A7F66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776C1C9-0AF9-4E06-B373-85046F1A7D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7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D13E901-8A90-E066-0751-38B4B2CBE6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4B59-5E7D-47C9-A22A-A0868B95CA9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4C3221E-5AAC-62D3-EF21-9CB546546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169217A-7AF4-4765-469C-31B45D109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8C07B-C9C9-4EF1-AF40-26388D2438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704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95DBA75-E298-D92B-8CAC-AD9F83FD3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0047-55DF-4B33-B4A3-B6E7134CE57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EF3A466-961D-B7A1-542B-0471C4DD2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AE7AB0C-824E-BF0E-4968-D0624118D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8B763-9BC4-4E52-AEFC-3E0FE7C4F0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431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E3ABD2F-04C9-1997-3BDA-9E7BE71B66C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E188-7896-4212-AB8F-A11BB330DDB7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A3C09780-ED3C-7B78-A44C-E1043898A0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170510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DD792-4C94-0B7E-A039-3F7CECF1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0211-89C9-403C-A186-66C1414ACF4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10B22-7AE3-69B1-96DC-AAA9B6B3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BA447-7706-AA6D-62A2-E3E4A8D2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9E925-2AB4-4F50-B351-A9180AA2B6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70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3CF97-A739-A662-5D38-777FFD85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D03C-3ACC-4497-8E4D-3A78847B61F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65E65-053A-8C0C-83F7-FDB85794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20782-08FA-96AA-7C14-F2FD3E55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92C3D-7F6D-46F9-B125-A6A5F50258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415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E4A18-F892-C3BC-EA74-C608E62D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BCBE-1D4C-46B1-9186-145B48CBCE0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AFE70-A314-2724-3E8A-38C07F64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5805C-C4AE-CC67-92A5-5F1BFA55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5F8C-48D1-47C2-95BB-8097CBE892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9159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5D481E-A7E9-B3C7-4087-18AD8557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53A2-B212-434B-B28B-182ABF4392F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081E67-FCEA-0787-34FA-932F7B7A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02BB4D-7835-4C1B-EBC2-9C326417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2B499-3CE4-4673-9476-DFE0215A93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235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559DF6-7DBF-1100-A00D-D9B4A3C2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EE0D-B868-4DE4-91AD-3D7A83CF888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75706-A04F-5346-BDFE-398D7709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75DCB1-7CF5-6F89-5FEB-16362B51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ABB42-831F-4FAD-A087-F14893F348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967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3E10A6-543F-F1F9-CEE7-328C8E04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547D-1EB1-46B7-8954-A6FAFF86149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2D40F4-1C8E-908D-C234-7CD5E005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D4A11E-D43D-12CE-129E-6D6BBCA5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0A1B2-8B21-40C8-A932-585D752C6C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0702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DE2526-D68B-EEFC-BE9D-3B92A4F7B7A7}"/>
              </a:ext>
            </a:extLst>
          </p:cNvPr>
          <p:cNvSpPr txBox="1"/>
          <p:nvPr userDrawn="1"/>
        </p:nvSpPr>
        <p:spPr>
          <a:xfrm>
            <a:off x="77788" y="1503363"/>
            <a:ext cx="7905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cs typeface="Arial" charset="0"/>
              </a:rPr>
              <a:t>N4 LS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40EC52B-1AE0-ACE0-E6E6-9E157FB5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E040-35AB-4A81-AECF-2E85F383C39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ECB12BF-CC5F-AFEA-CCD0-1A2CFFC7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5D67A9E-4A4C-C31A-E198-A20A7C75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FB7DC-8199-450D-8B6C-F5989192A4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419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ABE09EB-FD00-62DE-348E-D2AA3B682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FE3F-FF6F-471C-B22A-C253FA636A9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B6BF8D6-0B84-2F84-30B4-0D2E49E8C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9E491BB-0C5F-CB45-8BDE-665042848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39CD-3180-47E0-AEA7-B5EFE72DF1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837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B42348-8B1E-27F1-1EDD-FAB082F7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DA69-CFE8-4E83-9091-23C7A0FD8ED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6BFFFB-BA2F-67DE-7EFD-72904D65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2ED924-0206-F756-E3C0-FD4879AA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0E716-054C-4AE6-8F90-2FDF9CDADC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6803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03B727-6BBA-74D4-5206-5031C618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551A-1634-44EB-865B-0E611AB3B3D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11217D-2CBF-B4ED-BC5A-D4628E17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49C2E-EF17-33A6-87F3-A6D2725F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B52A8-B092-4034-8B93-ADD8C888AB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0453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F9DBA-3A3B-E19C-3ADF-E794D779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D258-1882-4F02-99EA-B977CBFA51C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890C8-E2D8-7687-B699-97750BA0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87631-18AA-7A25-5BDF-06FF7CBC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84BA8-40B1-457B-9CAC-0B0B4F4967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4835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232A3-FF19-9387-F054-CB67C38C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3538-6E36-49D9-9B98-0E3BABE0854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1B052-D4A0-8A55-73CE-3752C641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3BABA-DA4F-3483-F77D-F429F1BD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5915-DF8B-44C9-8527-FEEF09F72C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41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3A82CA14-B7CE-5CF5-FC80-701C7F69FA4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DB94-18F9-4F12-B215-3FD357D2C9D9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A7D95F26-8332-F103-44ED-118D47008B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3392279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12C9AE8F-7718-9455-97F6-91CB79BC198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BFD3-126E-4BC4-BC51-E56E1AAE8595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E72B907D-79E5-C370-CDE7-84E181FDF8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114642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1FADD45-9F7D-5A44-8604-B84BE5EE828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7EDE-D6F5-4BE0-9974-44C6EEBEF202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4A813AF0-9C20-24FA-73DA-1ED03A74DB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36526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C108B7F-A5A7-F2B0-431D-E61091B9A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1F02B-C180-48D9-B327-09C7273FC31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C4F03CE-93DA-BCFA-3ECE-8F423CFF1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F6145CB-9BAB-7301-636E-7A6696818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A57A7-95B6-4279-8ED8-952CBD1219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344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40A2A2E-8FF9-5544-ABBF-668DC049C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5CCED-736A-4E04-B298-3573A1F0AC8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61B7AA1-6155-82DB-B330-01E9E2DB9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0A1F763-CA85-A732-EADF-2A51CBC304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37835-83DF-4654-BFBC-FC9354E84B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958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7350A12A-BCF9-71D1-FBFF-FAA851F2B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F8D3F-C4DB-4EAE-B59F-E7E2E668927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D576FBD-24A9-AD20-4802-7DA2F6135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2CE1D02-8252-EA61-B4EC-220C87216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9E938-F9C2-4A01-B182-121B8D5E9B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878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59472E91-AFF5-F9F7-A1B6-705859710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5885C-C1CA-49EB-9980-1CC2F90F713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914C5BE-9B3D-7F52-77DC-9ABA76A159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D7E169C-9706-7A51-9B88-577AE6BB5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31D09-3FA5-468C-BCD4-64EA1654D7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859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86AD84-7A0A-4FEC-44CD-1538926C91D2}"/>
              </a:ext>
            </a:extLst>
          </p:cNvPr>
          <p:cNvSpPr txBox="1"/>
          <p:nvPr userDrawn="1"/>
        </p:nvSpPr>
        <p:spPr>
          <a:xfrm>
            <a:off x="77788" y="1503363"/>
            <a:ext cx="7905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cs typeface="Arial" charset="0"/>
              </a:rPr>
              <a:t>N4 LS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DC242034-4D58-3B1E-1C0D-FCBDC679D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76BE-0C41-470D-A066-1F88FC2B5DC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9A60BC31-FC94-1320-E837-7828A0924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CCFAB770-209A-7993-FADF-1E8B283B2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C86A5-AC6D-4A14-9739-DF453D7542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012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F97CD3E-4462-780F-B3B8-4A4B92E5D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E4085-0E8B-4D57-A569-86E6FFB0EBD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F14602C-1ABF-2D7F-B517-AFBC0E237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8960706-B64B-192E-75BE-E3978B414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0F9D9-DD7A-4748-B310-8BF221D14C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23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017319C-99B4-7151-8F0B-DB9B8ADFB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7A0C-AEC2-471A-B8A9-07CB8A43115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DD31287-C3E8-642F-460A-A0737114A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A4973CA-6CF9-F1B7-22A8-C74AEF72D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63F89-12C3-4F2B-B33B-CAC6C691B1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351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5D0C7468-1BD0-6B7F-8BED-548A5992875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F93BBF94-165C-FC6B-E60A-A41AB72CAC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6BB9DC15-698E-6A4F-10E6-8009B595B6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6154" name="Group 5">
              <a:extLst>
                <a:ext uri="{FF2B5EF4-FFF2-40B4-BE49-F238E27FC236}">
                  <a16:creationId xmlns:a16="http://schemas.microsoft.com/office/drawing/2014/main" id="{D9276C6A-C2DA-E5E7-02DE-FB0BC6EFB5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5A129C52-E6B5-6941-B609-C4ED8C62D77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21A9882F-C192-2558-2327-169A4A3C29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8799EC54-84E1-6E4D-F6CA-C05782A10F2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E3A005C5-E22D-AAEC-D24C-C4B7543CBA2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2" name="Freeform 10">
                <a:extLst>
                  <a:ext uri="{FF2B5EF4-FFF2-40B4-BE49-F238E27FC236}">
                    <a16:creationId xmlns:a16="http://schemas.microsoft.com/office/drawing/2014/main" id="{F370CFFD-0850-2049-D6D6-A3B1BF37DA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AE60660D-843F-60E6-DCFD-3351C7140A4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54798471-3014-E913-E45D-72BACAFE16F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DA8CEFD5-81FC-7507-A96D-CFD5D4B3C8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2B5C58CA-82C9-5392-8E6C-9F2E5AD9D2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56BA35DC-82C0-E513-DEEA-E5958B6D7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898958E0-4F11-EB6D-10A2-6DAFC45FE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7AB972C8-D6B0-25F1-5324-DD1230ADB5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02BB7D2-658E-48D0-9E25-9D555F4B7F3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E232ECFF-5074-FEE8-1F19-7A12D8CA38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4EBD30AB-42C5-2B10-C731-2941091D49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58F032-D5E2-4195-B7D7-AE73E01CF0F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16" r:id="rId7"/>
    <p:sldLayoutId id="2147484301" r:id="rId8"/>
    <p:sldLayoutId id="2147484302" r:id="rId9"/>
    <p:sldLayoutId id="2147484303" r:id="rId10"/>
    <p:sldLayoutId id="2147484304" r:id="rId11"/>
    <p:sldLayoutId id="2147484317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96F8F39B-887F-F529-0FE2-DA3D9AECE2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C78657DF-6185-5E21-D5A9-14A2F0BB77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C75EE-BC75-39EB-5F5F-D070BCB28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C72D6CD2-443F-41AB-9CE3-40E032779C81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A2848-D18B-707C-E340-D0828672F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479C6-A482-D7CF-16FD-DCC2CD98B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0F901C4-18BB-493A-9389-BB4B0D94478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8" r:id="rId7"/>
    <p:sldLayoutId id="2147484311" r:id="rId8"/>
    <p:sldLayoutId id="2147484312" r:id="rId9"/>
    <p:sldLayoutId id="2147484313" r:id="rId10"/>
    <p:sldLayoutId id="2147484314" r:id="rId11"/>
    <p:sldLayoutId id="2147484319" r:id="rId12"/>
    <p:sldLayoutId id="2147484320" r:id="rId13"/>
    <p:sldLayoutId id="2147484321" r:id="rId1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B9D8C46B-C635-EB2E-47B4-B7533A0A818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E417DA-E79D-425B-93E8-500A5E732E7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2FB0CC4D-DFAB-661F-2AE9-0D3C6F18A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505E97B2-9B6E-C06C-F4CB-A9CC46D68B8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73250" y="469900"/>
            <a:ext cx="5537200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Scattergraphs</a:t>
            </a:r>
          </a:p>
        </p:txBody>
      </p:sp>
      <p:pic>
        <p:nvPicPr>
          <p:cNvPr id="15365" name="Picture 9" descr="scottishflag">
            <a:extLst>
              <a:ext uri="{FF2B5EF4-FFF2-40B4-BE49-F238E27FC236}">
                <a16:creationId xmlns:a16="http://schemas.microsoft.com/office/drawing/2014/main" id="{4C227A95-E793-0EA2-0D0D-E0E81AE9B7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0">
            <a:extLst>
              <a:ext uri="{FF2B5EF4-FFF2-40B4-BE49-F238E27FC236}">
                <a16:creationId xmlns:a16="http://schemas.microsoft.com/office/drawing/2014/main" id="{34174A5A-EF6B-15A3-5160-06FE0D6B1C0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5367" name="Picture 11" descr="Office Objects 0572">
            <a:extLst>
              <a:ext uri="{FF2B5EF4-FFF2-40B4-BE49-F238E27FC236}">
                <a16:creationId xmlns:a16="http://schemas.microsoft.com/office/drawing/2014/main" id="{80936564-BA0E-EF09-0690-4F5BB07F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27">
            <a:extLst>
              <a:ext uri="{FF2B5EF4-FFF2-40B4-BE49-F238E27FC236}">
                <a16:creationId xmlns:a16="http://schemas.microsoft.com/office/drawing/2014/main" id="{5B0AE1F7-9F96-281C-D012-06C12EE2D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2341563"/>
            <a:ext cx="302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9F911"/>
                </a:solidFill>
              </a:rPr>
              <a:t>Scattergraphs</a:t>
            </a:r>
          </a:p>
        </p:txBody>
      </p:sp>
      <p:sp>
        <p:nvSpPr>
          <p:cNvPr id="15369" name="AutoShape 2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A8DDF7E-359F-37FB-4412-3D35F93E1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2416175"/>
            <a:ext cx="528638" cy="434975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Text Box 29">
            <a:extLst>
              <a:ext uri="{FF2B5EF4-FFF2-40B4-BE49-F238E27FC236}">
                <a16:creationId xmlns:a16="http://schemas.microsoft.com/office/drawing/2014/main" id="{B1343220-3911-5E9B-778C-8EAAC1E3E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4841875"/>
            <a:ext cx="4491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9F911"/>
                </a:solidFill>
              </a:rPr>
              <a:t>Exam Type Questions</a:t>
            </a:r>
          </a:p>
        </p:txBody>
      </p:sp>
      <p:sp>
        <p:nvSpPr>
          <p:cNvPr id="15371" name="AutoShape 3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EB3B556-0586-A1F1-AF77-5141DFCF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916488"/>
            <a:ext cx="528638" cy="436562"/>
          </a:xfrm>
          <a:prstGeom prst="actionButtonForwardNex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Text Box 27">
            <a:extLst>
              <a:ext uri="{FF2B5EF4-FFF2-40B4-BE49-F238E27FC236}">
                <a16:creationId xmlns:a16="http://schemas.microsoft.com/office/drawing/2014/main" id="{6576A39D-740C-D6E1-8E28-33C827B4F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3154363"/>
            <a:ext cx="5645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9F911"/>
                </a:solidFill>
              </a:rPr>
              <a:t>Constructing Scattergraphs</a:t>
            </a:r>
          </a:p>
        </p:txBody>
      </p:sp>
      <p:sp>
        <p:nvSpPr>
          <p:cNvPr id="15373" name="AutoShape 2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67C3A1C-C843-6298-5F7F-E5EE169FC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3228975"/>
            <a:ext cx="528637" cy="434975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6B9777DB-8EE5-FFEC-DB47-E6CB33A2EAB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EF770B0-3E30-4140-B853-CCBBD8DA9B26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D18B0174-C5C0-6DA8-DDB8-6F0693565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 Lafferty Maths Dept</a:t>
            </a:r>
          </a:p>
        </p:txBody>
      </p:sp>
      <p:pic>
        <p:nvPicPr>
          <p:cNvPr id="21508" name="Picture 2" descr="scottishflag">
            <a:extLst>
              <a:ext uri="{FF2B5EF4-FFF2-40B4-BE49-F238E27FC236}">
                <a16:creationId xmlns:a16="http://schemas.microsoft.com/office/drawing/2014/main" id="{33D42822-981D-2D09-668D-6E220F6EB6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">
            <a:extLst>
              <a:ext uri="{FF2B5EF4-FFF2-40B4-BE49-F238E27FC236}">
                <a16:creationId xmlns:a16="http://schemas.microsoft.com/office/drawing/2014/main" id="{DE997285-16FE-98C8-B06B-9B842AB8E6E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1510" name="Picture 4" descr="Office Objects 0572">
            <a:extLst>
              <a:ext uri="{FF2B5EF4-FFF2-40B4-BE49-F238E27FC236}">
                <a16:creationId xmlns:a16="http://schemas.microsoft.com/office/drawing/2014/main" id="{8ABD5798-C840-F20D-C2E3-C40BB9C59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>
            <a:extLst>
              <a:ext uri="{FF2B5EF4-FFF2-40B4-BE49-F238E27FC236}">
                <a16:creationId xmlns:a16="http://schemas.microsoft.com/office/drawing/2014/main" id="{0D395827-F67C-DB88-4CBC-62EF67BE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5F2BA385-11DC-625D-A71A-021954B49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21513" name="Line 7">
            <a:extLst>
              <a:ext uri="{FF2B5EF4-FFF2-40B4-BE49-F238E27FC236}">
                <a16:creationId xmlns:a16="http://schemas.microsoft.com/office/drawing/2014/main" id="{F4DE1B2E-83B5-8ADA-2100-37D26688F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EE3E45E1-0CBD-299D-5017-621C285BB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044825"/>
            <a:ext cx="4037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To construct and interpret Scattergraphs.</a:t>
            </a:r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9165860B-0817-913A-ACF1-D992B5CF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2892425"/>
            <a:ext cx="33607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altLang="en-US" sz="1800"/>
              <a:t>Construct and understand the Key-Points of a scattergraph.</a:t>
            </a:r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FB77DFF5-F02F-5DDD-E278-D2A715FD6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  <p:sp>
        <p:nvSpPr>
          <p:cNvPr id="21517" name="Text Box 11">
            <a:extLst>
              <a:ext uri="{FF2B5EF4-FFF2-40B4-BE49-F238E27FC236}">
                <a16:creationId xmlns:a16="http://schemas.microsoft.com/office/drawing/2014/main" id="{689B6C59-4F44-97E8-9544-06AC747D3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1373188"/>
            <a:ext cx="456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Construction of Scattergraphs</a:t>
            </a:r>
          </a:p>
        </p:txBody>
      </p:sp>
      <p:sp>
        <p:nvSpPr>
          <p:cNvPr id="71692" name="Rectangle 12">
            <a:extLst>
              <a:ext uri="{FF2B5EF4-FFF2-40B4-BE49-F238E27FC236}">
                <a16:creationId xmlns:a16="http://schemas.microsoft.com/office/drawing/2014/main" id="{BF047431-C0F8-8412-0208-2B277CB7C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4149725"/>
            <a:ext cx="3622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/>
              <a:t>2.  Know the term positive and negative correlation.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  <p:bldP spid="71689" grpId="0"/>
      <p:bldP spid="716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1">
            <a:extLst>
              <a:ext uri="{FF2B5EF4-FFF2-40B4-BE49-F238E27FC236}">
                <a16:creationId xmlns:a16="http://schemas.microsoft.com/office/drawing/2014/main" id="{5C1329E6-86F2-00A6-A2FE-82D4B660A1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A95CDD-86D8-4AF6-9AF2-02D3C910F38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AC483405-DE83-C7BA-A7A4-91A41CA6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22532" name="Picture 2" descr="scottishflag">
            <a:extLst>
              <a:ext uri="{FF2B5EF4-FFF2-40B4-BE49-F238E27FC236}">
                <a16:creationId xmlns:a16="http://schemas.microsoft.com/office/drawing/2014/main" id="{7055C00B-A129-212D-D65F-A7A9F09352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3">
            <a:extLst>
              <a:ext uri="{FF2B5EF4-FFF2-40B4-BE49-F238E27FC236}">
                <a16:creationId xmlns:a16="http://schemas.microsoft.com/office/drawing/2014/main" id="{198307EB-8B09-A682-0F53-A6FE854DBAE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2534" name="Picture 5" descr="Office Objects 0572">
            <a:extLst>
              <a:ext uri="{FF2B5EF4-FFF2-40B4-BE49-F238E27FC236}">
                <a16:creationId xmlns:a16="http://schemas.microsoft.com/office/drawing/2014/main" id="{BB2AB318-BC63-8F35-0F84-032668A5C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2" name="Rectangle 6">
            <a:extLst>
              <a:ext uri="{FF2B5EF4-FFF2-40B4-BE49-F238E27FC236}">
                <a16:creationId xmlns:a16="http://schemas.microsoft.com/office/drawing/2014/main" id="{15E3AAC2-6F20-10AC-474D-500C93A8F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3DA9C779-319C-73ED-6B64-FFECFB1A0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1355725"/>
            <a:ext cx="441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Construction of Scattergraph</a:t>
            </a:r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id="{85A161F1-6755-5DDB-5AD9-D70F52D1D9C4}"/>
              </a:ext>
            </a:extLst>
          </p:cNvPr>
          <p:cNvGrpSpPr>
            <a:grpSpLocks/>
          </p:cNvGrpSpPr>
          <p:nvPr/>
        </p:nvGrpSpPr>
        <p:grpSpPr bwMode="auto">
          <a:xfrm>
            <a:off x="2085975" y="3098800"/>
            <a:ext cx="1720850" cy="1709738"/>
            <a:chOff x="1314" y="1952"/>
            <a:chExt cx="1084" cy="1077"/>
          </a:xfrm>
        </p:grpSpPr>
        <p:sp>
          <p:nvSpPr>
            <p:cNvPr id="22554" name="Line 18">
              <a:extLst>
                <a:ext uri="{FF2B5EF4-FFF2-40B4-BE49-F238E27FC236}">
                  <a16:creationId xmlns:a16="http://schemas.microsoft.com/office/drawing/2014/main" id="{5DC891E1-F56E-9308-734B-266B66DE3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14" y="1952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5" name="Line 19">
              <a:extLst>
                <a:ext uri="{FF2B5EF4-FFF2-40B4-BE49-F238E27FC236}">
                  <a16:creationId xmlns:a16="http://schemas.microsoft.com/office/drawing/2014/main" id="{5785D772-5703-2209-31AB-008B19FE72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856" y="2481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6" name="Text Box 20">
              <a:extLst>
                <a:ext uri="{FF2B5EF4-FFF2-40B4-BE49-F238E27FC236}">
                  <a16:creationId xmlns:a16="http://schemas.microsoft.com/office/drawing/2014/main" id="{6AB101FE-6433-E9A0-E4D9-DCDEA7021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9" y="2347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7" name="Text Box 21">
              <a:extLst>
                <a:ext uri="{FF2B5EF4-FFF2-40B4-BE49-F238E27FC236}">
                  <a16:creationId xmlns:a16="http://schemas.microsoft.com/office/drawing/2014/main" id="{74AD8742-4A93-2561-0B87-310E099EC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2381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8" name="Text Box 22">
              <a:extLst>
                <a:ext uri="{FF2B5EF4-FFF2-40B4-BE49-F238E27FC236}">
                  <a16:creationId xmlns:a16="http://schemas.microsoft.com/office/drawing/2014/main" id="{A83F17BC-B746-D458-12A7-1145DE905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" y="2164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9" name="Text Box 23">
              <a:extLst>
                <a:ext uri="{FF2B5EF4-FFF2-40B4-BE49-F238E27FC236}">
                  <a16:creationId xmlns:a16="http://schemas.microsoft.com/office/drawing/2014/main" id="{12E2CD15-9F6D-39F6-6859-CA69EB663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0" y="2192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60" name="Text Box 24">
              <a:extLst>
                <a:ext uri="{FF2B5EF4-FFF2-40B4-BE49-F238E27FC236}">
                  <a16:creationId xmlns:a16="http://schemas.microsoft.com/office/drawing/2014/main" id="{B066DB78-4EA4-B915-634C-7BF0F0841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" y="1982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61" name="Text Box 25">
              <a:extLst>
                <a:ext uri="{FF2B5EF4-FFF2-40B4-BE49-F238E27FC236}">
                  <a16:creationId xmlns:a16="http://schemas.microsoft.com/office/drawing/2014/main" id="{F6FA3F0B-AE88-CC5E-5BB2-B5EF561F1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" y="1969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</p:grpSp>
      <p:sp>
        <p:nvSpPr>
          <p:cNvPr id="219162" name="Line 26">
            <a:extLst>
              <a:ext uri="{FF2B5EF4-FFF2-40B4-BE49-F238E27FC236}">
                <a16:creationId xmlns:a16="http://schemas.microsoft.com/office/drawing/2014/main" id="{DA5DFD84-0540-E067-371A-C82057FF66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2813" y="3119438"/>
            <a:ext cx="1216025" cy="12160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164" name="Text Box 28">
            <a:extLst>
              <a:ext uri="{FF2B5EF4-FFF2-40B4-BE49-F238E27FC236}">
                <a16:creationId xmlns:a16="http://schemas.microsoft.com/office/drawing/2014/main" id="{0DE025D0-43CD-FD38-B8F0-2C50EC4D1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4983163"/>
            <a:ext cx="207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Strong positive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correlation</a:t>
            </a:r>
          </a:p>
        </p:txBody>
      </p:sp>
      <p:grpSp>
        <p:nvGrpSpPr>
          <p:cNvPr id="3" name="Group 44">
            <a:extLst>
              <a:ext uri="{FF2B5EF4-FFF2-40B4-BE49-F238E27FC236}">
                <a16:creationId xmlns:a16="http://schemas.microsoft.com/office/drawing/2014/main" id="{A8312B59-B8FB-972E-E882-81E93E9D753D}"/>
              </a:ext>
            </a:extLst>
          </p:cNvPr>
          <p:cNvGrpSpPr>
            <a:grpSpLocks/>
          </p:cNvGrpSpPr>
          <p:nvPr/>
        </p:nvGrpSpPr>
        <p:grpSpPr bwMode="auto">
          <a:xfrm>
            <a:off x="4764088" y="3100388"/>
            <a:ext cx="1720850" cy="1709737"/>
            <a:chOff x="3001" y="1953"/>
            <a:chExt cx="1084" cy="1077"/>
          </a:xfrm>
        </p:grpSpPr>
        <p:sp>
          <p:nvSpPr>
            <p:cNvPr id="22546" name="Line 30">
              <a:extLst>
                <a:ext uri="{FF2B5EF4-FFF2-40B4-BE49-F238E27FC236}">
                  <a16:creationId xmlns:a16="http://schemas.microsoft.com/office/drawing/2014/main" id="{35F2397E-BFFF-DA07-0720-B938A94C0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01" y="1953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7" name="Line 31">
              <a:extLst>
                <a:ext uri="{FF2B5EF4-FFF2-40B4-BE49-F238E27FC236}">
                  <a16:creationId xmlns:a16="http://schemas.microsoft.com/office/drawing/2014/main" id="{EC5BCAA2-96FD-1A0F-F6C9-3B4130C453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543" y="2482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8" name="Text Box 32">
              <a:extLst>
                <a:ext uri="{FF2B5EF4-FFF2-40B4-BE49-F238E27FC236}">
                  <a16:creationId xmlns:a16="http://schemas.microsoft.com/office/drawing/2014/main" id="{7262336A-AC9F-2AFF-60DD-DF0BF612A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6" y="2348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49" name="Text Box 33">
              <a:extLst>
                <a:ext uri="{FF2B5EF4-FFF2-40B4-BE49-F238E27FC236}">
                  <a16:creationId xmlns:a16="http://schemas.microsoft.com/office/drawing/2014/main" id="{F8C1E97A-A97B-83B6-0022-5A851C8E5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2579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0" name="Text Box 34">
              <a:extLst>
                <a:ext uri="{FF2B5EF4-FFF2-40B4-BE49-F238E27FC236}">
                  <a16:creationId xmlns:a16="http://schemas.microsoft.com/office/drawing/2014/main" id="{C411EEA4-120B-CB8B-5FA7-5747728E2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" y="2165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1" name="Text Box 35">
              <a:extLst>
                <a:ext uri="{FF2B5EF4-FFF2-40B4-BE49-F238E27FC236}">
                  <a16:creationId xmlns:a16="http://schemas.microsoft.com/office/drawing/2014/main" id="{5B5C389C-3C84-6ABF-BCDA-F5C369897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" y="2193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2" name="Text Box 36">
              <a:extLst>
                <a:ext uri="{FF2B5EF4-FFF2-40B4-BE49-F238E27FC236}">
                  <a16:creationId xmlns:a16="http://schemas.microsoft.com/office/drawing/2014/main" id="{888F187E-D1FF-23B6-05C8-A572B10AE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6" y="2010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3" name="Text Box 37">
              <a:extLst>
                <a:ext uri="{FF2B5EF4-FFF2-40B4-BE49-F238E27FC236}">
                  <a16:creationId xmlns:a16="http://schemas.microsoft.com/office/drawing/2014/main" id="{BED577D3-1984-9F9D-5CE1-8D28A6F95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519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</p:grpSp>
      <p:sp>
        <p:nvSpPr>
          <p:cNvPr id="219174" name="Line 38">
            <a:extLst>
              <a:ext uri="{FF2B5EF4-FFF2-40B4-BE49-F238E27FC236}">
                <a16:creationId xmlns:a16="http://schemas.microsoft.com/office/drawing/2014/main" id="{6D1C2617-D21A-6319-B45B-05CE6FC78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2675" y="3413125"/>
            <a:ext cx="1528763" cy="1117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175" name="Text Box 39">
            <a:extLst>
              <a:ext uri="{FF2B5EF4-FFF2-40B4-BE49-F238E27FC236}">
                <a16:creationId xmlns:a16="http://schemas.microsoft.com/office/drawing/2014/main" id="{BF591483-E4CA-C724-393C-7FBF7EE75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4984750"/>
            <a:ext cx="214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Strong negative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correlation</a:t>
            </a:r>
          </a:p>
        </p:txBody>
      </p:sp>
      <p:sp>
        <p:nvSpPr>
          <p:cNvPr id="219176" name="Text Box 40">
            <a:extLst>
              <a:ext uri="{FF2B5EF4-FFF2-40B4-BE49-F238E27FC236}">
                <a16:creationId xmlns:a16="http://schemas.microsoft.com/office/drawing/2014/main" id="{3E3600FA-ACB8-CA88-18AA-5D7FA893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778125"/>
            <a:ext cx="161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Best fit line</a:t>
            </a:r>
          </a:p>
        </p:txBody>
      </p:sp>
      <p:sp>
        <p:nvSpPr>
          <p:cNvPr id="219177" name="Text Box 41">
            <a:extLst>
              <a:ext uri="{FF2B5EF4-FFF2-40B4-BE49-F238E27FC236}">
                <a16:creationId xmlns:a16="http://schemas.microsoft.com/office/drawing/2014/main" id="{2DD2D9AA-313F-D44F-EAAE-393E7833D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4371975"/>
            <a:ext cx="161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Best fit line</a:t>
            </a:r>
          </a:p>
        </p:txBody>
      </p:sp>
      <p:sp>
        <p:nvSpPr>
          <p:cNvPr id="219178" name="Text Box 42">
            <a:extLst>
              <a:ext uri="{FF2B5EF4-FFF2-40B4-BE49-F238E27FC236}">
                <a16:creationId xmlns:a16="http://schemas.microsoft.com/office/drawing/2014/main" id="{1C7DD350-5AF2-E117-79F6-FAE40DFBC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928813"/>
            <a:ext cx="7561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When two quantities are strongly connected we say there is a </a:t>
            </a:r>
          </a:p>
          <a:p>
            <a:pPr eaLnBrk="1" hangingPunct="1"/>
            <a:r>
              <a:rPr lang="en-GB" altLang="en-US"/>
              <a:t>strong </a:t>
            </a:r>
            <a:r>
              <a:rPr lang="en-GB" altLang="en-US">
                <a:solidFill>
                  <a:srgbClr val="FFFF00"/>
                </a:solidFill>
              </a:rPr>
              <a:t>correlation</a:t>
            </a:r>
            <a:r>
              <a:rPr lang="en-GB" altLang="en-US"/>
              <a:t> between them.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64" grpId="0"/>
      <p:bldP spid="219175" grpId="0"/>
      <p:bldP spid="219176" grpId="0"/>
      <p:bldP spid="219177" grpId="0"/>
      <p:bldP spid="2191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66">
            <a:extLst>
              <a:ext uri="{FF2B5EF4-FFF2-40B4-BE49-F238E27FC236}">
                <a16:creationId xmlns:a16="http://schemas.microsoft.com/office/drawing/2014/main" id="{502A6666-BF69-6473-1F3A-52C607B68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1638300"/>
            <a:ext cx="770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(a)	Is there correlation between maths and physics scores.</a:t>
            </a:r>
          </a:p>
        </p:txBody>
      </p:sp>
      <p:grpSp>
        <p:nvGrpSpPr>
          <p:cNvPr id="23555" name="Group 165">
            <a:extLst>
              <a:ext uri="{FF2B5EF4-FFF2-40B4-BE49-F238E27FC236}">
                <a16:creationId xmlns:a16="http://schemas.microsoft.com/office/drawing/2014/main" id="{B53E23DC-1D61-4571-8B75-740433986DAF}"/>
              </a:ext>
            </a:extLst>
          </p:cNvPr>
          <p:cNvGrpSpPr>
            <a:grpSpLocks/>
          </p:cNvGrpSpPr>
          <p:nvPr/>
        </p:nvGrpSpPr>
        <p:grpSpPr bwMode="auto">
          <a:xfrm>
            <a:off x="5337175" y="1873250"/>
            <a:ext cx="3597275" cy="3559175"/>
            <a:chOff x="5337980" y="1873250"/>
            <a:chExt cx="3596470" cy="3559175"/>
          </a:xfrm>
        </p:grpSpPr>
        <p:sp>
          <p:nvSpPr>
            <p:cNvPr id="23568" name="Rectangle 15">
              <a:extLst>
                <a:ext uri="{FF2B5EF4-FFF2-40B4-BE49-F238E27FC236}">
                  <a16:creationId xmlns:a16="http://schemas.microsoft.com/office/drawing/2014/main" id="{2B2917FE-A6AB-C997-2C23-CFF55D674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9" name="Rectangle 16">
              <a:extLst>
                <a:ext uri="{FF2B5EF4-FFF2-40B4-BE49-F238E27FC236}">
                  <a16:creationId xmlns:a16="http://schemas.microsoft.com/office/drawing/2014/main" id="{04B71FB9-35BA-D9F6-64B8-607E78FCC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0" name="Rectangle 17">
              <a:extLst>
                <a:ext uri="{FF2B5EF4-FFF2-40B4-BE49-F238E27FC236}">
                  <a16:creationId xmlns:a16="http://schemas.microsoft.com/office/drawing/2014/main" id="{13E1F57C-ACD1-5BDE-EB24-B424FF426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1" name="Rectangle 18">
              <a:extLst>
                <a:ext uri="{FF2B5EF4-FFF2-40B4-BE49-F238E27FC236}">
                  <a16:creationId xmlns:a16="http://schemas.microsoft.com/office/drawing/2014/main" id="{5B91AEE9-4091-155F-3338-006DB0F50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2" name="Rectangle 19">
              <a:extLst>
                <a:ext uri="{FF2B5EF4-FFF2-40B4-BE49-F238E27FC236}">
                  <a16:creationId xmlns:a16="http://schemas.microsoft.com/office/drawing/2014/main" id="{E2221662-A5CF-FE7F-4D16-FC83E180B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3" name="Rectangle 20">
              <a:extLst>
                <a:ext uri="{FF2B5EF4-FFF2-40B4-BE49-F238E27FC236}">
                  <a16:creationId xmlns:a16="http://schemas.microsoft.com/office/drawing/2014/main" id="{07A16DF2-741E-CDFE-7EE2-4B8332CDA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4" name="Rectangle 21">
              <a:extLst>
                <a:ext uri="{FF2B5EF4-FFF2-40B4-BE49-F238E27FC236}">
                  <a16:creationId xmlns:a16="http://schemas.microsoft.com/office/drawing/2014/main" id="{0196B460-1323-6844-D696-BE1328314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5" name="Rectangle 22">
              <a:extLst>
                <a:ext uri="{FF2B5EF4-FFF2-40B4-BE49-F238E27FC236}">
                  <a16:creationId xmlns:a16="http://schemas.microsoft.com/office/drawing/2014/main" id="{12A3121B-00B9-E7AA-B139-D72486B05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6" name="Rectangle 23">
              <a:extLst>
                <a:ext uri="{FF2B5EF4-FFF2-40B4-BE49-F238E27FC236}">
                  <a16:creationId xmlns:a16="http://schemas.microsoft.com/office/drawing/2014/main" id="{D3024D9A-6F58-E8E0-512D-173AEB9EB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7" name="Rectangle 24">
              <a:extLst>
                <a:ext uri="{FF2B5EF4-FFF2-40B4-BE49-F238E27FC236}">
                  <a16:creationId xmlns:a16="http://schemas.microsoft.com/office/drawing/2014/main" id="{64D54A6A-DBF8-2774-FA17-AF2ABC38D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8" name="Rectangle 35">
              <a:extLst>
                <a:ext uri="{FF2B5EF4-FFF2-40B4-BE49-F238E27FC236}">
                  <a16:creationId xmlns:a16="http://schemas.microsoft.com/office/drawing/2014/main" id="{0468710F-4F47-91A1-9DD2-2AD70F5AA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9" name="Rectangle 36">
              <a:extLst>
                <a:ext uri="{FF2B5EF4-FFF2-40B4-BE49-F238E27FC236}">
                  <a16:creationId xmlns:a16="http://schemas.microsoft.com/office/drawing/2014/main" id="{91BC64CB-4DA9-9ED8-4C3E-0DEE6EEA6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0" name="Rectangle 37">
              <a:extLst>
                <a:ext uri="{FF2B5EF4-FFF2-40B4-BE49-F238E27FC236}">
                  <a16:creationId xmlns:a16="http://schemas.microsoft.com/office/drawing/2014/main" id="{C0C25BC1-A8DB-516F-ABE7-02C09E4D6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1" name="Rectangle 38">
              <a:extLst>
                <a:ext uri="{FF2B5EF4-FFF2-40B4-BE49-F238E27FC236}">
                  <a16:creationId xmlns:a16="http://schemas.microsoft.com/office/drawing/2014/main" id="{C97B3D32-B460-0B02-7717-4C0EB7E70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2" name="Rectangle 39">
              <a:extLst>
                <a:ext uri="{FF2B5EF4-FFF2-40B4-BE49-F238E27FC236}">
                  <a16:creationId xmlns:a16="http://schemas.microsoft.com/office/drawing/2014/main" id="{66031FA0-ED4F-E707-FD6D-A262E51A9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3" name="Rectangle 40">
              <a:extLst>
                <a:ext uri="{FF2B5EF4-FFF2-40B4-BE49-F238E27FC236}">
                  <a16:creationId xmlns:a16="http://schemas.microsoft.com/office/drawing/2014/main" id="{C3CCD908-9EF8-DA97-D3D5-BA97C6A4F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4" name="Rectangle 41">
              <a:extLst>
                <a:ext uri="{FF2B5EF4-FFF2-40B4-BE49-F238E27FC236}">
                  <a16:creationId xmlns:a16="http://schemas.microsoft.com/office/drawing/2014/main" id="{8D592C15-6E63-D91F-7BDB-6982E4152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5" name="Rectangle 42">
              <a:extLst>
                <a:ext uri="{FF2B5EF4-FFF2-40B4-BE49-F238E27FC236}">
                  <a16:creationId xmlns:a16="http://schemas.microsoft.com/office/drawing/2014/main" id="{68881061-2043-F999-B072-F4CF19CCD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6" name="Rectangle 43">
              <a:extLst>
                <a:ext uri="{FF2B5EF4-FFF2-40B4-BE49-F238E27FC236}">
                  <a16:creationId xmlns:a16="http://schemas.microsoft.com/office/drawing/2014/main" id="{480F279E-D768-1855-D2C3-D7BD6210C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7" name="Rectangle 44">
              <a:extLst>
                <a:ext uri="{FF2B5EF4-FFF2-40B4-BE49-F238E27FC236}">
                  <a16:creationId xmlns:a16="http://schemas.microsoft.com/office/drawing/2014/main" id="{50A1DFD7-308D-555D-9252-B7094A2E2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8" name="Rectangle 55">
              <a:extLst>
                <a:ext uri="{FF2B5EF4-FFF2-40B4-BE49-F238E27FC236}">
                  <a16:creationId xmlns:a16="http://schemas.microsoft.com/office/drawing/2014/main" id="{3CDB10F2-351E-094A-1819-593C10BDD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9" name="Rectangle 56">
              <a:extLst>
                <a:ext uri="{FF2B5EF4-FFF2-40B4-BE49-F238E27FC236}">
                  <a16:creationId xmlns:a16="http://schemas.microsoft.com/office/drawing/2014/main" id="{E6429F55-556C-A924-6B26-2B38041D0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0" name="Rectangle 57">
              <a:extLst>
                <a:ext uri="{FF2B5EF4-FFF2-40B4-BE49-F238E27FC236}">
                  <a16:creationId xmlns:a16="http://schemas.microsoft.com/office/drawing/2014/main" id="{F6E494BF-C371-53D2-B400-17932BF8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1" name="Rectangle 58">
              <a:extLst>
                <a:ext uri="{FF2B5EF4-FFF2-40B4-BE49-F238E27FC236}">
                  <a16:creationId xmlns:a16="http://schemas.microsoft.com/office/drawing/2014/main" id="{706C1BF4-E5CC-22E7-2F72-541BBC527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2" name="Rectangle 59">
              <a:extLst>
                <a:ext uri="{FF2B5EF4-FFF2-40B4-BE49-F238E27FC236}">
                  <a16:creationId xmlns:a16="http://schemas.microsoft.com/office/drawing/2014/main" id="{64B7CF41-148F-D266-60A4-F54E23DED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3" name="Rectangle 60">
              <a:extLst>
                <a:ext uri="{FF2B5EF4-FFF2-40B4-BE49-F238E27FC236}">
                  <a16:creationId xmlns:a16="http://schemas.microsoft.com/office/drawing/2014/main" id="{E88B4B81-0C8F-9762-E7E4-0A46279E5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4" name="Rectangle 61">
              <a:extLst>
                <a:ext uri="{FF2B5EF4-FFF2-40B4-BE49-F238E27FC236}">
                  <a16:creationId xmlns:a16="http://schemas.microsoft.com/office/drawing/2014/main" id="{F8BCDCF3-4D18-A1ED-5B2A-3A6936056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5" name="Rectangle 62">
              <a:extLst>
                <a:ext uri="{FF2B5EF4-FFF2-40B4-BE49-F238E27FC236}">
                  <a16:creationId xmlns:a16="http://schemas.microsoft.com/office/drawing/2014/main" id="{EFF23AAA-7B5A-C43D-6B7C-8EA04124C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6" name="Rectangle 63">
              <a:extLst>
                <a:ext uri="{FF2B5EF4-FFF2-40B4-BE49-F238E27FC236}">
                  <a16:creationId xmlns:a16="http://schemas.microsoft.com/office/drawing/2014/main" id="{DB36D069-6C9D-0FC5-22D0-CDA7F468C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7" name="Rectangle 64">
              <a:extLst>
                <a:ext uri="{FF2B5EF4-FFF2-40B4-BE49-F238E27FC236}">
                  <a16:creationId xmlns:a16="http://schemas.microsoft.com/office/drawing/2014/main" id="{51F150D3-F644-AACE-9541-D5F419060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8" name="Rectangle 75">
              <a:extLst>
                <a:ext uri="{FF2B5EF4-FFF2-40B4-BE49-F238E27FC236}">
                  <a16:creationId xmlns:a16="http://schemas.microsoft.com/office/drawing/2014/main" id="{EFCB1A2D-FCD3-5EFB-9074-59ADF4855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9" name="Rectangle 76">
              <a:extLst>
                <a:ext uri="{FF2B5EF4-FFF2-40B4-BE49-F238E27FC236}">
                  <a16:creationId xmlns:a16="http://schemas.microsoft.com/office/drawing/2014/main" id="{82F1D74E-4AA7-167A-D304-9642840E4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0" name="Rectangle 77">
              <a:extLst>
                <a:ext uri="{FF2B5EF4-FFF2-40B4-BE49-F238E27FC236}">
                  <a16:creationId xmlns:a16="http://schemas.microsoft.com/office/drawing/2014/main" id="{C0433F51-87A4-8EB6-D358-7410F0ACD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1" name="Rectangle 78">
              <a:extLst>
                <a:ext uri="{FF2B5EF4-FFF2-40B4-BE49-F238E27FC236}">
                  <a16:creationId xmlns:a16="http://schemas.microsoft.com/office/drawing/2014/main" id="{FCA6DF9A-05D5-FF04-D6A5-6D90F62D1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2" name="Rectangle 79">
              <a:extLst>
                <a:ext uri="{FF2B5EF4-FFF2-40B4-BE49-F238E27FC236}">
                  <a16:creationId xmlns:a16="http://schemas.microsoft.com/office/drawing/2014/main" id="{80D8EBCD-AAE2-3373-14D9-7EECEF22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3" name="Rectangle 80">
              <a:extLst>
                <a:ext uri="{FF2B5EF4-FFF2-40B4-BE49-F238E27FC236}">
                  <a16:creationId xmlns:a16="http://schemas.microsoft.com/office/drawing/2014/main" id="{341BCEB6-3EF6-2C7A-66B6-85204DFBF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4" name="Rectangle 81">
              <a:extLst>
                <a:ext uri="{FF2B5EF4-FFF2-40B4-BE49-F238E27FC236}">
                  <a16:creationId xmlns:a16="http://schemas.microsoft.com/office/drawing/2014/main" id="{072A095F-A1C2-5CBA-A4B0-053904547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5" name="Rectangle 82">
              <a:extLst>
                <a:ext uri="{FF2B5EF4-FFF2-40B4-BE49-F238E27FC236}">
                  <a16:creationId xmlns:a16="http://schemas.microsoft.com/office/drawing/2014/main" id="{F39A8D3B-859D-41C7-202F-5A16CBB48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6" name="Rectangle 83">
              <a:extLst>
                <a:ext uri="{FF2B5EF4-FFF2-40B4-BE49-F238E27FC236}">
                  <a16:creationId xmlns:a16="http://schemas.microsoft.com/office/drawing/2014/main" id="{CF6F1C36-5F39-2FB9-F56C-9DBC8A5D1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7" name="Rectangle 84">
              <a:extLst>
                <a:ext uri="{FF2B5EF4-FFF2-40B4-BE49-F238E27FC236}">
                  <a16:creationId xmlns:a16="http://schemas.microsoft.com/office/drawing/2014/main" id="{EA5DA540-217C-FCAA-166C-8F0CAEE7F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8" name="Rectangle 95">
              <a:extLst>
                <a:ext uri="{FF2B5EF4-FFF2-40B4-BE49-F238E27FC236}">
                  <a16:creationId xmlns:a16="http://schemas.microsoft.com/office/drawing/2014/main" id="{D8A6A158-C9D9-C4C2-24B7-2CAB00DD6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9" name="Rectangle 96">
              <a:extLst>
                <a:ext uri="{FF2B5EF4-FFF2-40B4-BE49-F238E27FC236}">
                  <a16:creationId xmlns:a16="http://schemas.microsoft.com/office/drawing/2014/main" id="{4F4280DC-2855-12CB-DD75-0D9D24958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0" name="Rectangle 97">
              <a:extLst>
                <a:ext uri="{FF2B5EF4-FFF2-40B4-BE49-F238E27FC236}">
                  <a16:creationId xmlns:a16="http://schemas.microsoft.com/office/drawing/2014/main" id="{049E402F-FD45-3EB9-6BD9-3C58A454F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1" name="Rectangle 98">
              <a:extLst>
                <a:ext uri="{FF2B5EF4-FFF2-40B4-BE49-F238E27FC236}">
                  <a16:creationId xmlns:a16="http://schemas.microsoft.com/office/drawing/2014/main" id="{2795DA92-B50A-77FD-4D2A-9C671DA3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2" name="Rectangle 99">
              <a:extLst>
                <a:ext uri="{FF2B5EF4-FFF2-40B4-BE49-F238E27FC236}">
                  <a16:creationId xmlns:a16="http://schemas.microsoft.com/office/drawing/2014/main" id="{2F72281F-7D71-F81E-1F15-3965A64D5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3" name="Rectangle 100">
              <a:extLst>
                <a:ext uri="{FF2B5EF4-FFF2-40B4-BE49-F238E27FC236}">
                  <a16:creationId xmlns:a16="http://schemas.microsoft.com/office/drawing/2014/main" id="{24102030-11CA-831A-D70D-EA0A944F6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4" name="Rectangle 101">
              <a:extLst>
                <a:ext uri="{FF2B5EF4-FFF2-40B4-BE49-F238E27FC236}">
                  <a16:creationId xmlns:a16="http://schemas.microsoft.com/office/drawing/2014/main" id="{73377E2A-CC7F-76C1-20BD-8FC5A28DD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5" name="Rectangle 102">
              <a:extLst>
                <a:ext uri="{FF2B5EF4-FFF2-40B4-BE49-F238E27FC236}">
                  <a16:creationId xmlns:a16="http://schemas.microsoft.com/office/drawing/2014/main" id="{E8505812-78C0-7F71-CCDE-400DBEC75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6" name="Rectangle 103">
              <a:extLst>
                <a:ext uri="{FF2B5EF4-FFF2-40B4-BE49-F238E27FC236}">
                  <a16:creationId xmlns:a16="http://schemas.microsoft.com/office/drawing/2014/main" id="{349864ED-8E75-A4FF-EE77-924044578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7" name="Rectangle 104">
              <a:extLst>
                <a:ext uri="{FF2B5EF4-FFF2-40B4-BE49-F238E27FC236}">
                  <a16:creationId xmlns:a16="http://schemas.microsoft.com/office/drawing/2014/main" id="{5B2217DF-95F6-5C4E-7A98-271D4E28D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8" name="Rectangle 115">
              <a:extLst>
                <a:ext uri="{FF2B5EF4-FFF2-40B4-BE49-F238E27FC236}">
                  <a16:creationId xmlns:a16="http://schemas.microsoft.com/office/drawing/2014/main" id="{FAB59FA7-1A70-D03A-C827-1B6EF0F02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9" name="Rectangle 116">
              <a:extLst>
                <a:ext uri="{FF2B5EF4-FFF2-40B4-BE49-F238E27FC236}">
                  <a16:creationId xmlns:a16="http://schemas.microsoft.com/office/drawing/2014/main" id="{BBD85C06-A2C2-1514-EB12-CA5258AC4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0" name="Rectangle 117">
              <a:extLst>
                <a:ext uri="{FF2B5EF4-FFF2-40B4-BE49-F238E27FC236}">
                  <a16:creationId xmlns:a16="http://schemas.microsoft.com/office/drawing/2014/main" id="{41D43B08-7D4D-3FC5-22D0-F200E754E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1" name="Rectangle 118">
              <a:extLst>
                <a:ext uri="{FF2B5EF4-FFF2-40B4-BE49-F238E27FC236}">
                  <a16:creationId xmlns:a16="http://schemas.microsoft.com/office/drawing/2014/main" id="{1991F5A7-9FFE-23FB-9EBF-EF5A17F23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2" name="Rectangle 119">
              <a:extLst>
                <a:ext uri="{FF2B5EF4-FFF2-40B4-BE49-F238E27FC236}">
                  <a16:creationId xmlns:a16="http://schemas.microsoft.com/office/drawing/2014/main" id="{D0DB740D-880C-9293-BA97-D788BE1C2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3" name="Rectangle 120">
              <a:extLst>
                <a:ext uri="{FF2B5EF4-FFF2-40B4-BE49-F238E27FC236}">
                  <a16:creationId xmlns:a16="http://schemas.microsoft.com/office/drawing/2014/main" id="{709E3F67-2D3B-6373-C76A-90D7F8BCC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4" name="Rectangle 121">
              <a:extLst>
                <a:ext uri="{FF2B5EF4-FFF2-40B4-BE49-F238E27FC236}">
                  <a16:creationId xmlns:a16="http://schemas.microsoft.com/office/drawing/2014/main" id="{BA8B9EEA-3971-7DD5-29B8-91F885A16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5" name="Rectangle 122">
              <a:extLst>
                <a:ext uri="{FF2B5EF4-FFF2-40B4-BE49-F238E27FC236}">
                  <a16:creationId xmlns:a16="http://schemas.microsoft.com/office/drawing/2014/main" id="{B1A4FDD4-D16E-4517-473D-BD116653B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6" name="Rectangle 123">
              <a:extLst>
                <a:ext uri="{FF2B5EF4-FFF2-40B4-BE49-F238E27FC236}">
                  <a16:creationId xmlns:a16="http://schemas.microsoft.com/office/drawing/2014/main" id="{8564DC80-C795-C085-2025-01EC00829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7" name="Rectangle 124">
              <a:extLst>
                <a:ext uri="{FF2B5EF4-FFF2-40B4-BE49-F238E27FC236}">
                  <a16:creationId xmlns:a16="http://schemas.microsoft.com/office/drawing/2014/main" id="{89A9EC7E-DB1C-3AC7-B9C5-1D13DD4EA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8" name="Rectangle 135">
              <a:extLst>
                <a:ext uri="{FF2B5EF4-FFF2-40B4-BE49-F238E27FC236}">
                  <a16:creationId xmlns:a16="http://schemas.microsoft.com/office/drawing/2014/main" id="{F38F09DC-9DBA-FF34-AAC8-FC81A6CA9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9" name="Rectangle 136">
              <a:extLst>
                <a:ext uri="{FF2B5EF4-FFF2-40B4-BE49-F238E27FC236}">
                  <a16:creationId xmlns:a16="http://schemas.microsoft.com/office/drawing/2014/main" id="{3CAFD09B-2ED3-5D4A-3C41-B3A60D722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0" name="Rectangle 137">
              <a:extLst>
                <a:ext uri="{FF2B5EF4-FFF2-40B4-BE49-F238E27FC236}">
                  <a16:creationId xmlns:a16="http://schemas.microsoft.com/office/drawing/2014/main" id="{49C3CE6B-C751-35D6-8E94-FDC6D6E43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1" name="Rectangle 138">
              <a:extLst>
                <a:ext uri="{FF2B5EF4-FFF2-40B4-BE49-F238E27FC236}">
                  <a16:creationId xmlns:a16="http://schemas.microsoft.com/office/drawing/2014/main" id="{02B28102-BBEA-95A9-1244-AE5A298DD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2" name="Rectangle 139">
              <a:extLst>
                <a:ext uri="{FF2B5EF4-FFF2-40B4-BE49-F238E27FC236}">
                  <a16:creationId xmlns:a16="http://schemas.microsoft.com/office/drawing/2014/main" id="{05E51205-7A4D-B836-70BB-B28C6C207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3" name="Rectangle 140">
              <a:extLst>
                <a:ext uri="{FF2B5EF4-FFF2-40B4-BE49-F238E27FC236}">
                  <a16:creationId xmlns:a16="http://schemas.microsoft.com/office/drawing/2014/main" id="{EDAFE466-ACD4-3F46-3F92-CA3C6E394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4" name="Rectangle 141">
              <a:extLst>
                <a:ext uri="{FF2B5EF4-FFF2-40B4-BE49-F238E27FC236}">
                  <a16:creationId xmlns:a16="http://schemas.microsoft.com/office/drawing/2014/main" id="{30C265F9-2771-E814-5D39-7E5142B32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5" name="Rectangle 142">
              <a:extLst>
                <a:ext uri="{FF2B5EF4-FFF2-40B4-BE49-F238E27FC236}">
                  <a16:creationId xmlns:a16="http://schemas.microsoft.com/office/drawing/2014/main" id="{21B9304D-5B32-C8DD-7F37-A20893AA9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6" name="Rectangle 143">
              <a:extLst>
                <a:ext uri="{FF2B5EF4-FFF2-40B4-BE49-F238E27FC236}">
                  <a16:creationId xmlns:a16="http://schemas.microsoft.com/office/drawing/2014/main" id="{346FBDA7-F2D3-2E7D-6A72-4A755F630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7" name="Rectangle 144">
              <a:extLst>
                <a:ext uri="{FF2B5EF4-FFF2-40B4-BE49-F238E27FC236}">
                  <a16:creationId xmlns:a16="http://schemas.microsoft.com/office/drawing/2014/main" id="{11F9166D-BEB3-3235-F36A-90F7CC171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8" name="Rectangle 155">
              <a:extLst>
                <a:ext uri="{FF2B5EF4-FFF2-40B4-BE49-F238E27FC236}">
                  <a16:creationId xmlns:a16="http://schemas.microsoft.com/office/drawing/2014/main" id="{24CEDF55-8B84-DD0B-D8F2-E2F967187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9" name="Rectangle 156">
              <a:extLst>
                <a:ext uri="{FF2B5EF4-FFF2-40B4-BE49-F238E27FC236}">
                  <a16:creationId xmlns:a16="http://schemas.microsoft.com/office/drawing/2014/main" id="{BDB8CE7A-97D9-4FA0-89BD-56B674A46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0" name="Rectangle 157">
              <a:extLst>
                <a:ext uri="{FF2B5EF4-FFF2-40B4-BE49-F238E27FC236}">
                  <a16:creationId xmlns:a16="http://schemas.microsoft.com/office/drawing/2014/main" id="{9764839E-E426-79C0-1C62-4B2DF80ED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1" name="Rectangle 158">
              <a:extLst>
                <a:ext uri="{FF2B5EF4-FFF2-40B4-BE49-F238E27FC236}">
                  <a16:creationId xmlns:a16="http://schemas.microsoft.com/office/drawing/2014/main" id="{6BED274C-D420-B8F3-1E8E-1B62F0CB4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2" name="Rectangle 159">
              <a:extLst>
                <a:ext uri="{FF2B5EF4-FFF2-40B4-BE49-F238E27FC236}">
                  <a16:creationId xmlns:a16="http://schemas.microsoft.com/office/drawing/2014/main" id="{CA737217-1D94-3D02-5EFD-8CDAC202E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3" name="Rectangle 160">
              <a:extLst>
                <a:ext uri="{FF2B5EF4-FFF2-40B4-BE49-F238E27FC236}">
                  <a16:creationId xmlns:a16="http://schemas.microsoft.com/office/drawing/2014/main" id="{DB2EB93E-865F-E7CA-2513-746B33904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4" name="Rectangle 161">
              <a:extLst>
                <a:ext uri="{FF2B5EF4-FFF2-40B4-BE49-F238E27FC236}">
                  <a16:creationId xmlns:a16="http://schemas.microsoft.com/office/drawing/2014/main" id="{6AC6B524-4B34-DBD4-AF93-E0AF56002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5" name="Rectangle 162">
              <a:extLst>
                <a:ext uri="{FF2B5EF4-FFF2-40B4-BE49-F238E27FC236}">
                  <a16:creationId xmlns:a16="http://schemas.microsoft.com/office/drawing/2014/main" id="{9B566130-7CAC-86FD-4E9F-1B1873868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6" name="Rectangle 163">
              <a:extLst>
                <a:ext uri="{FF2B5EF4-FFF2-40B4-BE49-F238E27FC236}">
                  <a16:creationId xmlns:a16="http://schemas.microsoft.com/office/drawing/2014/main" id="{7028C873-BD66-3B80-628E-6CF69550C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7" name="Rectangle 164">
              <a:extLst>
                <a:ext uri="{FF2B5EF4-FFF2-40B4-BE49-F238E27FC236}">
                  <a16:creationId xmlns:a16="http://schemas.microsoft.com/office/drawing/2014/main" id="{F156D967-B065-2AA4-B210-D90A15F40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8" name="Rectangle 175">
              <a:extLst>
                <a:ext uri="{FF2B5EF4-FFF2-40B4-BE49-F238E27FC236}">
                  <a16:creationId xmlns:a16="http://schemas.microsoft.com/office/drawing/2014/main" id="{BCD919DC-2EB7-3B96-84F8-EE00CABE7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9" name="Rectangle 176">
              <a:extLst>
                <a:ext uri="{FF2B5EF4-FFF2-40B4-BE49-F238E27FC236}">
                  <a16:creationId xmlns:a16="http://schemas.microsoft.com/office/drawing/2014/main" id="{5C94E3D2-45D0-31DF-0754-D92C97D71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0" name="Rectangle 177">
              <a:extLst>
                <a:ext uri="{FF2B5EF4-FFF2-40B4-BE49-F238E27FC236}">
                  <a16:creationId xmlns:a16="http://schemas.microsoft.com/office/drawing/2014/main" id="{93B5FD2E-CBC6-CFD0-57E4-AC55F3A70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1" name="Rectangle 178">
              <a:extLst>
                <a:ext uri="{FF2B5EF4-FFF2-40B4-BE49-F238E27FC236}">
                  <a16:creationId xmlns:a16="http://schemas.microsoft.com/office/drawing/2014/main" id="{BA2F2AA7-8764-47D4-2FF7-24EC96FC0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2" name="Rectangle 179">
              <a:extLst>
                <a:ext uri="{FF2B5EF4-FFF2-40B4-BE49-F238E27FC236}">
                  <a16:creationId xmlns:a16="http://schemas.microsoft.com/office/drawing/2014/main" id="{870A9AD1-3F5A-31F5-289E-BB2C2B2B7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3" name="Rectangle 180">
              <a:extLst>
                <a:ext uri="{FF2B5EF4-FFF2-40B4-BE49-F238E27FC236}">
                  <a16:creationId xmlns:a16="http://schemas.microsoft.com/office/drawing/2014/main" id="{91809E1D-2CD0-4019-DFC0-A81896161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4" name="Rectangle 181">
              <a:extLst>
                <a:ext uri="{FF2B5EF4-FFF2-40B4-BE49-F238E27FC236}">
                  <a16:creationId xmlns:a16="http://schemas.microsoft.com/office/drawing/2014/main" id="{DA1D42AA-5AF3-AF0D-DFE4-775CCB94B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5" name="Rectangle 182">
              <a:extLst>
                <a:ext uri="{FF2B5EF4-FFF2-40B4-BE49-F238E27FC236}">
                  <a16:creationId xmlns:a16="http://schemas.microsoft.com/office/drawing/2014/main" id="{1DA17E0F-7CF9-4270-643F-3A7435688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6" name="Rectangle 183">
              <a:extLst>
                <a:ext uri="{FF2B5EF4-FFF2-40B4-BE49-F238E27FC236}">
                  <a16:creationId xmlns:a16="http://schemas.microsoft.com/office/drawing/2014/main" id="{41ED6C56-FEE9-9E47-9EC5-9A9CDFB15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7" name="Rectangle 184">
              <a:extLst>
                <a:ext uri="{FF2B5EF4-FFF2-40B4-BE49-F238E27FC236}">
                  <a16:creationId xmlns:a16="http://schemas.microsoft.com/office/drawing/2014/main" id="{7568B2E0-5B7B-0C2B-48D3-332BCAB12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8" name="Rectangle 195">
              <a:extLst>
                <a:ext uri="{FF2B5EF4-FFF2-40B4-BE49-F238E27FC236}">
                  <a16:creationId xmlns:a16="http://schemas.microsoft.com/office/drawing/2014/main" id="{E53B6262-6553-4BB3-9305-AB7113002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9" name="Rectangle 196">
              <a:extLst>
                <a:ext uri="{FF2B5EF4-FFF2-40B4-BE49-F238E27FC236}">
                  <a16:creationId xmlns:a16="http://schemas.microsoft.com/office/drawing/2014/main" id="{4B4ED4FC-30ED-4B8F-D738-99787F31D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0" name="Rectangle 197">
              <a:extLst>
                <a:ext uri="{FF2B5EF4-FFF2-40B4-BE49-F238E27FC236}">
                  <a16:creationId xmlns:a16="http://schemas.microsoft.com/office/drawing/2014/main" id="{9850549D-269B-37D7-965F-B05339B63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1" name="Rectangle 198">
              <a:extLst>
                <a:ext uri="{FF2B5EF4-FFF2-40B4-BE49-F238E27FC236}">
                  <a16:creationId xmlns:a16="http://schemas.microsoft.com/office/drawing/2014/main" id="{BD8F7C15-0826-3521-40CA-F1E537F04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2" name="Rectangle 199">
              <a:extLst>
                <a:ext uri="{FF2B5EF4-FFF2-40B4-BE49-F238E27FC236}">
                  <a16:creationId xmlns:a16="http://schemas.microsoft.com/office/drawing/2014/main" id="{E2E6BB02-F4F4-CCFC-E02B-AE57D12D1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3" name="Rectangle 200">
              <a:extLst>
                <a:ext uri="{FF2B5EF4-FFF2-40B4-BE49-F238E27FC236}">
                  <a16:creationId xmlns:a16="http://schemas.microsoft.com/office/drawing/2014/main" id="{8A7D8E74-549E-48BB-BF0C-769F2F378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4" name="Rectangle 201">
              <a:extLst>
                <a:ext uri="{FF2B5EF4-FFF2-40B4-BE49-F238E27FC236}">
                  <a16:creationId xmlns:a16="http://schemas.microsoft.com/office/drawing/2014/main" id="{6F3F6DD5-1E84-C414-AD9B-1F9F87F07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5" name="Rectangle 202">
              <a:extLst>
                <a:ext uri="{FF2B5EF4-FFF2-40B4-BE49-F238E27FC236}">
                  <a16:creationId xmlns:a16="http://schemas.microsoft.com/office/drawing/2014/main" id="{25603179-D39D-F213-A6EC-A51EE586A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6" name="Rectangle 203">
              <a:extLst>
                <a:ext uri="{FF2B5EF4-FFF2-40B4-BE49-F238E27FC236}">
                  <a16:creationId xmlns:a16="http://schemas.microsoft.com/office/drawing/2014/main" id="{7EC6B6F8-67C0-1AF3-FD3C-A0CEDB0A3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7" name="Rectangle 204">
              <a:extLst>
                <a:ext uri="{FF2B5EF4-FFF2-40B4-BE49-F238E27FC236}">
                  <a16:creationId xmlns:a16="http://schemas.microsoft.com/office/drawing/2014/main" id="{E8A863E3-8B78-56F6-CF03-257F9AF59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8" name="Line 406">
              <a:extLst>
                <a:ext uri="{FF2B5EF4-FFF2-40B4-BE49-F238E27FC236}">
                  <a16:creationId xmlns:a16="http://schemas.microsoft.com/office/drawing/2014/main" id="{A22A447F-04B0-16D3-860F-C7D5CA010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488" y="4778375"/>
              <a:ext cx="27416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69" name="Text Box 407">
              <a:extLst>
                <a:ext uri="{FF2B5EF4-FFF2-40B4-BE49-F238E27FC236}">
                  <a16:creationId xmlns:a16="http://schemas.microsoft.com/office/drawing/2014/main" id="{531C5A1C-24E7-38C1-D5D6-55FCAF89D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81965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3670" name="Text Box 408">
              <a:extLst>
                <a:ext uri="{FF2B5EF4-FFF2-40B4-BE49-F238E27FC236}">
                  <a16:creationId xmlns:a16="http://schemas.microsoft.com/office/drawing/2014/main" id="{2A021A6B-A0B6-AE9D-8590-524819B94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463" y="4737100"/>
              <a:ext cx="292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0</a:t>
              </a:r>
            </a:p>
          </p:txBody>
        </p:sp>
        <p:sp>
          <p:nvSpPr>
            <p:cNvPr id="23671" name="Text Box 409">
              <a:extLst>
                <a:ext uri="{FF2B5EF4-FFF2-40B4-BE49-F238E27FC236}">
                  <a16:creationId xmlns:a16="http://schemas.microsoft.com/office/drawing/2014/main" id="{33E3505D-1EBD-9198-1A08-F05A0531E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10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23672" name="Text Box 410">
              <a:extLst>
                <a:ext uri="{FF2B5EF4-FFF2-40B4-BE49-F238E27FC236}">
                  <a16:creationId xmlns:a16="http://schemas.microsoft.com/office/drawing/2014/main" id="{D7F8A5F3-9202-2A14-1C27-514AD613A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71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20</a:t>
              </a:r>
            </a:p>
          </p:txBody>
        </p:sp>
        <p:sp>
          <p:nvSpPr>
            <p:cNvPr id="23673" name="Text Box 411">
              <a:extLst>
                <a:ext uri="{FF2B5EF4-FFF2-40B4-BE49-F238E27FC236}">
                  <a16:creationId xmlns:a16="http://schemas.microsoft.com/office/drawing/2014/main" id="{866ADE18-5068-522B-D0ED-A3512BE5E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8450" y="4749800"/>
              <a:ext cx="3746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30</a:t>
              </a:r>
            </a:p>
          </p:txBody>
        </p:sp>
        <p:sp>
          <p:nvSpPr>
            <p:cNvPr id="23674" name="Text Box 412">
              <a:extLst>
                <a:ext uri="{FF2B5EF4-FFF2-40B4-BE49-F238E27FC236}">
                  <a16:creationId xmlns:a16="http://schemas.microsoft.com/office/drawing/2014/main" id="{41355B7B-73CD-BAFC-2E22-4050FBFB4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40</a:t>
              </a:r>
            </a:p>
          </p:txBody>
        </p:sp>
        <p:sp>
          <p:nvSpPr>
            <p:cNvPr id="23675" name="Text Box 413">
              <a:extLst>
                <a:ext uri="{FF2B5EF4-FFF2-40B4-BE49-F238E27FC236}">
                  <a16:creationId xmlns:a16="http://schemas.microsoft.com/office/drawing/2014/main" id="{7CC5AEFB-93F0-541A-CEA8-77305EFD8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50</a:t>
              </a:r>
            </a:p>
          </p:txBody>
        </p:sp>
        <p:sp>
          <p:nvSpPr>
            <p:cNvPr id="23676" name="Text Box 414">
              <a:extLst>
                <a:ext uri="{FF2B5EF4-FFF2-40B4-BE49-F238E27FC236}">
                  <a16:creationId xmlns:a16="http://schemas.microsoft.com/office/drawing/2014/main" id="{563DC07D-F499-8EEB-5928-5814A65EA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60</a:t>
              </a:r>
            </a:p>
          </p:txBody>
        </p:sp>
        <p:sp>
          <p:nvSpPr>
            <p:cNvPr id="23677" name="Text Box 415">
              <a:extLst>
                <a:ext uri="{FF2B5EF4-FFF2-40B4-BE49-F238E27FC236}">
                  <a16:creationId xmlns:a16="http://schemas.microsoft.com/office/drawing/2014/main" id="{3A229103-E134-6B92-8866-7D7B1AA44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7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70</a:t>
              </a:r>
            </a:p>
          </p:txBody>
        </p:sp>
        <p:sp>
          <p:nvSpPr>
            <p:cNvPr id="23678" name="Text Box 416">
              <a:extLst>
                <a:ext uri="{FF2B5EF4-FFF2-40B4-BE49-F238E27FC236}">
                  <a16:creationId xmlns:a16="http://schemas.microsoft.com/office/drawing/2014/main" id="{A98982BA-CF1B-AD9E-3079-9131BA650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100" y="4756150"/>
              <a:ext cx="355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80</a:t>
              </a:r>
            </a:p>
          </p:txBody>
        </p:sp>
        <p:sp>
          <p:nvSpPr>
            <p:cNvPr id="23679" name="Text Box 417">
              <a:extLst>
                <a:ext uri="{FF2B5EF4-FFF2-40B4-BE49-F238E27FC236}">
                  <a16:creationId xmlns:a16="http://schemas.microsoft.com/office/drawing/2014/main" id="{B4C54903-C90B-C849-B2A4-173D40EFE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0700" y="4749800"/>
              <a:ext cx="3937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90</a:t>
              </a:r>
            </a:p>
          </p:txBody>
        </p:sp>
        <p:sp>
          <p:nvSpPr>
            <p:cNvPr id="23680" name="Text Box 418">
              <a:extLst>
                <a:ext uri="{FF2B5EF4-FFF2-40B4-BE49-F238E27FC236}">
                  <a16:creationId xmlns:a16="http://schemas.microsoft.com/office/drawing/2014/main" id="{DEB8D7A9-4B8D-4B0E-B817-0881BFCB0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56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100</a:t>
              </a:r>
            </a:p>
          </p:txBody>
        </p:sp>
        <p:sp>
          <p:nvSpPr>
            <p:cNvPr id="23681" name="Text Box 429">
              <a:extLst>
                <a:ext uri="{FF2B5EF4-FFF2-40B4-BE49-F238E27FC236}">
                  <a16:creationId xmlns:a16="http://schemas.microsoft.com/office/drawing/2014/main" id="{3B723935-A5D2-3698-46F0-A8817BAE7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45910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m</a:t>
              </a:r>
            </a:p>
          </p:txBody>
        </p:sp>
        <p:sp>
          <p:nvSpPr>
            <p:cNvPr id="23682" name="Text Box 430">
              <a:extLst>
                <a:ext uri="{FF2B5EF4-FFF2-40B4-BE49-F238E27FC236}">
                  <a16:creationId xmlns:a16="http://schemas.microsoft.com/office/drawing/2014/main" id="{FA43BA2C-C81E-6FC4-A592-10A95B50F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450" y="18732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p</a:t>
              </a:r>
            </a:p>
          </p:txBody>
        </p:sp>
        <p:sp>
          <p:nvSpPr>
            <p:cNvPr id="23683" name="Text Box 431">
              <a:extLst>
                <a:ext uri="{FF2B5EF4-FFF2-40B4-BE49-F238E27FC236}">
                  <a16:creationId xmlns:a16="http://schemas.microsoft.com/office/drawing/2014/main" id="{6E115294-AB7F-AAD0-A846-9FBD4B778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222" y="4432300"/>
              <a:ext cx="3444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23684" name="Text Box 432">
              <a:extLst>
                <a:ext uri="{FF2B5EF4-FFF2-40B4-BE49-F238E27FC236}">
                  <a16:creationId xmlns:a16="http://schemas.microsoft.com/office/drawing/2014/main" id="{B1F93CC0-0D9D-7CDF-5776-3B3DC2A19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41814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20</a:t>
              </a:r>
            </a:p>
          </p:txBody>
        </p:sp>
        <p:sp>
          <p:nvSpPr>
            <p:cNvPr id="23685" name="Text Box 433">
              <a:extLst>
                <a:ext uri="{FF2B5EF4-FFF2-40B4-BE49-F238E27FC236}">
                  <a16:creationId xmlns:a16="http://schemas.microsoft.com/office/drawing/2014/main" id="{9953378B-2362-DF22-FE30-714CEAEBA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5488" y="3925888"/>
              <a:ext cx="3460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30</a:t>
              </a:r>
            </a:p>
          </p:txBody>
        </p:sp>
        <p:sp>
          <p:nvSpPr>
            <p:cNvPr id="23686" name="Text Box 434">
              <a:extLst>
                <a:ext uri="{FF2B5EF4-FFF2-40B4-BE49-F238E27FC236}">
                  <a16:creationId xmlns:a16="http://schemas.microsoft.com/office/drawing/2014/main" id="{A0843B29-B8AA-2032-2C78-8EAD531BA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6861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40</a:t>
              </a:r>
            </a:p>
          </p:txBody>
        </p:sp>
        <p:sp>
          <p:nvSpPr>
            <p:cNvPr id="23687" name="Text Box 435">
              <a:extLst>
                <a:ext uri="{FF2B5EF4-FFF2-40B4-BE49-F238E27FC236}">
                  <a16:creationId xmlns:a16="http://schemas.microsoft.com/office/drawing/2014/main" id="{2BAAD728-3178-7C4E-4B88-E4A6FD439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424238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50</a:t>
              </a:r>
            </a:p>
          </p:txBody>
        </p:sp>
        <p:sp>
          <p:nvSpPr>
            <p:cNvPr id="23688" name="Text Box 436">
              <a:extLst>
                <a:ext uri="{FF2B5EF4-FFF2-40B4-BE49-F238E27FC236}">
                  <a16:creationId xmlns:a16="http://schemas.microsoft.com/office/drawing/2014/main" id="{ED10F499-312F-67E8-647F-F9431E0D5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3181350"/>
              <a:ext cx="4953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60</a:t>
              </a:r>
            </a:p>
          </p:txBody>
        </p:sp>
        <p:sp>
          <p:nvSpPr>
            <p:cNvPr id="23689" name="Text Box 437">
              <a:extLst>
                <a:ext uri="{FF2B5EF4-FFF2-40B4-BE49-F238E27FC236}">
                  <a16:creationId xmlns:a16="http://schemas.microsoft.com/office/drawing/2014/main" id="{ABE0FF01-AFDA-BDD3-2E83-C0EC7DA2E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933700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70</a:t>
              </a:r>
            </a:p>
          </p:txBody>
        </p:sp>
        <p:sp>
          <p:nvSpPr>
            <p:cNvPr id="23690" name="Text Box 438">
              <a:extLst>
                <a:ext uri="{FF2B5EF4-FFF2-40B4-BE49-F238E27FC236}">
                  <a16:creationId xmlns:a16="http://schemas.microsoft.com/office/drawing/2014/main" id="{FA7CC55E-D5E2-165B-2902-B0F37596F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7554" y="2673350"/>
              <a:ext cx="4318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80</a:t>
              </a:r>
            </a:p>
          </p:txBody>
        </p:sp>
        <p:sp>
          <p:nvSpPr>
            <p:cNvPr id="23691" name="Text Box 439">
              <a:extLst>
                <a:ext uri="{FF2B5EF4-FFF2-40B4-BE49-F238E27FC236}">
                  <a16:creationId xmlns:a16="http://schemas.microsoft.com/office/drawing/2014/main" id="{24CCD436-B08C-717C-3D6A-007D7A855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4415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90</a:t>
              </a:r>
            </a:p>
          </p:txBody>
        </p:sp>
        <p:sp>
          <p:nvSpPr>
            <p:cNvPr id="23692" name="Text Box 440">
              <a:extLst>
                <a:ext uri="{FF2B5EF4-FFF2-40B4-BE49-F238E27FC236}">
                  <a16:creationId xmlns:a16="http://schemas.microsoft.com/office/drawing/2014/main" id="{39A33359-4616-1447-13B4-EAE3D7402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700" y="2176463"/>
              <a:ext cx="5381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100</a:t>
              </a:r>
            </a:p>
          </p:txBody>
        </p:sp>
        <p:sp>
          <p:nvSpPr>
            <p:cNvPr id="23693" name="Text Box 430">
              <a:extLst>
                <a:ext uri="{FF2B5EF4-FFF2-40B4-BE49-F238E27FC236}">
                  <a16:creationId xmlns:a16="http://schemas.microsoft.com/office/drawing/2014/main" id="{A72023C2-A911-BF29-618B-A7E10A1FD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604543" y="3298839"/>
              <a:ext cx="1866900" cy="4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Physics (%)</a:t>
              </a:r>
            </a:p>
          </p:txBody>
        </p:sp>
        <p:sp>
          <p:nvSpPr>
            <p:cNvPr id="23694" name="Text Box 430">
              <a:extLst>
                <a:ext uri="{FF2B5EF4-FFF2-40B4-BE49-F238E27FC236}">
                  <a16:creationId xmlns:a16="http://schemas.microsoft.com/office/drawing/2014/main" id="{AEE04670-DBA1-08EF-6F00-2C85B6C00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700" y="5032315"/>
              <a:ext cx="189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Maths (%)</a:t>
              </a: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EA9E1E5D-C7AC-153A-3C2B-92453B977C57}"/>
                </a:ext>
              </a:extLst>
            </p:cNvPr>
            <p:cNvSpPr/>
            <p:nvPr/>
          </p:nvSpPr>
          <p:spPr>
            <a:xfrm>
              <a:off x="7239379" y="34925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8A9D1905-274D-0F22-96B3-0C98B352C491}"/>
                </a:ext>
              </a:extLst>
            </p:cNvPr>
            <p:cNvSpPr/>
            <p:nvPr/>
          </p:nvSpPr>
          <p:spPr>
            <a:xfrm>
              <a:off x="7480625" y="27051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2B018B50-B199-8941-E8B5-EF8983E643E9}"/>
                </a:ext>
              </a:extLst>
            </p:cNvPr>
            <p:cNvSpPr/>
            <p:nvPr/>
          </p:nvSpPr>
          <p:spPr>
            <a:xfrm>
              <a:off x="7607597" y="24892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B9FB8E9-B3F9-CB4C-2718-11D27072C408}"/>
                </a:ext>
              </a:extLst>
            </p:cNvPr>
            <p:cNvSpPr/>
            <p:nvPr/>
          </p:nvSpPr>
          <p:spPr>
            <a:xfrm>
              <a:off x="7087014" y="29972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26DC297-0E1C-78CE-9F69-A1F93EF4D980}"/>
                </a:ext>
              </a:extLst>
            </p:cNvPr>
            <p:cNvSpPr/>
            <p:nvPr/>
          </p:nvSpPr>
          <p:spPr>
            <a:xfrm>
              <a:off x="6782282" y="32639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BCFB461-2DDA-B9B6-7A82-2CA12E992632}"/>
                </a:ext>
              </a:extLst>
            </p:cNvPr>
            <p:cNvSpPr/>
            <p:nvPr/>
          </p:nvSpPr>
          <p:spPr>
            <a:xfrm>
              <a:off x="7252077" y="31115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586012E-2F52-58F9-D160-2C5FBE909F7D}"/>
                </a:ext>
              </a:extLst>
            </p:cNvPr>
            <p:cNvSpPr/>
            <p:nvPr/>
          </p:nvSpPr>
          <p:spPr>
            <a:xfrm>
              <a:off x="7480625" y="30607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470121E-B407-FF52-4B77-EF29E3D2831D}"/>
                </a:ext>
              </a:extLst>
            </p:cNvPr>
            <p:cNvSpPr/>
            <p:nvPr/>
          </p:nvSpPr>
          <p:spPr>
            <a:xfrm>
              <a:off x="6756887" y="3649663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E2B86C93-4BE8-3CFB-F623-AC9DAC2833E9}"/>
                </a:ext>
              </a:extLst>
            </p:cNvPr>
            <p:cNvSpPr/>
            <p:nvPr/>
          </p:nvSpPr>
          <p:spPr>
            <a:xfrm>
              <a:off x="7912329" y="26797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67" name="TextBox 566">
            <a:extLst>
              <a:ext uri="{FF2B5EF4-FFF2-40B4-BE49-F238E27FC236}">
                <a16:creationId xmlns:a16="http://schemas.microsoft.com/office/drawing/2014/main" id="{499773FA-0774-D977-C0D6-58AB438443D5}"/>
              </a:ext>
            </a:extLst>
          </p:cNvPr>
          <p:cNvSpPr txBox="1"/>
          <p:nvPr/>
        </p:nvSpPr>
        <p:spPr>
          <a:xfrm>
            <a:off x="2905125" y="139700"/>
            <a:ext cx="2633663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cs typeface="Arial" charset="0"/>
              </a:rPr>
              <a:t>Scattergraphs</a:t>
            </a:r>
          </a:p>
        </p:txBody>
      </p:sp>
      <p:sp>
        <p:nvSpPr>
          <p:cNvPr id="111086" name="Line 494">
            <a:extLst>
              <a:ext uri="{FF2B5EF4-FFF2-40B4-BE49-F238E27FC236}">
                <a16:creationId xmlns:a16="http://schemas.microsoft.com/office/drawing/2014/main" id="{1BD95698-867F-0A24-E285-40CD8932E0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1713" y="2206625"/>
            <a:ext cx="2046287" cy="2351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8" name="TextBox 544">
            <a:extLst>
              <a:ext uri="{FF2B5EF4-FFF2-40B4-BE49-F238E27FC236}">
                <a16:creationId xmlns:a16="http://schemas.microsoft.com/office/drawing/2014/main" id="{F2810A41-805F-7A13-29AD-D42C56A7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876300"/>
            <a:ext cx="7740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/>
              <a:t>Data was collected on pupils scores in Maths and Physics.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8042883-B729-9658-A479-8E45C4A7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2497138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2"/>
            </a:pPr>
            <a:r>
              <a:rPr lang="en-GB" altLang="en-US"/>
              <a:t> 	Draw in the best-fit line.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67DFE4F-F0AA-A7EE-A443-2BC215252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787900"/>
            <a:ext cx="5072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4"/>
            </a:pPr>
            <a:r>
              <a:rPr lang="en-GB" altLang="en-US"/>
              <a:t> 	If you scored 80% for maths </a:t>
            </a:r>
          </a:p>
          <a:p>
            <a:pPr eaLnBrk="1" hangingPunct="1"/>
            <a:r>
              <a:rPr lang="en-GB" altLang="en-US"/>
              <a:t>		estimate your score for physics.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7811B0B-87DF-9ACD-C97E-2BE97D555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5649913"/>
            <a:ext cx="823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A7A8C72-4F3A-9B4D-9D5F-86097104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2070100"/>
            <a:ext cx="329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Yes, a positive correlation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C2FE245-F4B1-215A-AFDB-06406F6CC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3128963"/>
            <a:ext cx="4543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3"/>
            </a:pPr>
            <a:r>
              <a:rPr lang="en-GB" altLang="en-US"/>
              <a:t> 	Use your line to estimate </a:t>
            </a:r>
          </a:p>
          <a:p>
            <a:pPr eaLnBrk="1" hangingPunct="1"/>
            <a:r>
              <a:rPr lang="en-GB" altLang="en-US"/>
              <a:t>		the maths score if you score</a:t>
            </a:r>
          </a:p>
          <a:p>
            <a:pPr eaLnBrk="1" hangingPunct="1"/>
            <a:r>
              <a:rPr lang="en-GB" altLang="en-US"/>
              <a:t>		60% in physics.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FD9A01EE-6038-953A-26FE-57B66A42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4206875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About 45%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0074B9F8-B598-D313-F225-42067307696A}"/>
              </a:ext>
            </a:extLst>
          </p:cNvPr>
          <p:cNvSpPr/>
          <p:nvPr/>
        </p:nvSpPr>
        <p:spPr bwMode="auto">
          <a:xfrm>
            <a:off x="6615113" y="421481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566E51F-C653-2934-F3BF-A29347E3DA8C}"/>
              </a:ext>
            </a:extLst>
          </p:cNvPr>
          <p:cNvSpPr/>
          <p:nvPr/>
        </p:nvSpPr>
        <p:spPr bwMode="auto">
          <a:xfrm>
            <a:off x="6251575" y="3952875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CC033980-0E04-6FE8-15B8-829093468059}"/>
              </a:ext>
            </a:extLst>
          </p:cNvPr>
          <p:cNvSpPr/>
          <p:nvPr/>
        </p:nvSpPr>
        <p:spPr bwMode="auto">
          <a:xfrm>
            <a:off x="7013575" y="373221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6" grpId="0"/>
      <p:bldP spid="168" grpId="0"/>
      <p:bldP spid="169" grpId="0"/>
      <p:bldP spid="170" grpId="0"/>
      <p:bldP spid="171" grpId="0"/>
      <p:bldP spid="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65">
            <a:extLst>
              <a:ext uri="{FF2B5EF4-FFF2-40B4-BE49-F238E27FC236}">
                <a16:creationId xmlns:a16="http://schemas.microsoft.com/office/drawing/2014/main" id="{ABB6CC62-E2BD-5A4B-AEE7-D4DE9A9F7C45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2152650"/>
            <a:ext cx="3581400" cy="3482975"/>
            <a:chOff x="5353367" y="1873250"/>
            <a:chExt cx="3581083" cy="3482975"/>
          </a:xfrm>
        </p:grpSpPr>
        <p:sp>
          <p:nvSpPr>
            <p:cNvPr id="24590" name="Rectangle 15">
              <a:extLst>
                <a:ext uri="{FF2B5EF4-FFF2-40B4-BE49-F238E27FC236}">
                  <a16:creationId xmlns:a16="http://schemas.microsoft.com/office/drawing/2014/main" id="{DD52E371-0888-E7CD-E7FB-57D4F0C1D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1" name="Rectangle 16">
              <a:extLst>
                <a:ext uri="{FF2B5EF4-FFF2-40B4-BE49-F238E27FC236}">
                  <a16:creationId xmlns:a16="http://schemas.microsoft.com/office/drawing/2014/main" id="{159A86AA-CF8B-A8FB-D1C7-2836D3E51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2" name="Rectangle 17">
              <a:extLst>
                <a:ext uri="{FF2B5EF4-FFF2-40B4-BE49-F238E27FC236}">
                  <a16:creationId xmlns:a16="http://schemas.microsoft.com/office/drawing/2014/main" id="{0E7E0BD2-36AA-7970-E55D-C38BF165A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3" name="Rectangle 18">
              <a:extLst>
                <a:ext uri="{FF2B5EF4-FFF2-40B4-BE49-F238E27FC236}">
                  <a16:creationId xmlns:a16="http://schemas.microsoft.com/office/drawing/2014/main" id="{8F0C862B-00F7-9E30-9062-37FA2A44D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4" name="Rectangle 19">
              <a:extLst>
                <a:ext uri="{FF2B5EF4-FFF2-40B4-BE49-F238E27FC236}">
                  <a16:creationId xmlns:a16="http://schemas.microsoft.com/office/drawing/2014/main" id="{42C2A2E8-7344-015B-3095-C0CA984E2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5" name="Rectangle 20">
              <a:extLst>
                <a:ext uri="{FF2B5EF4-FFF2-40B4-BE49-F238E27FC236}">
                  <a16:creationId xmlns:a16="http://schemas.microsoft.com/office/drawing/2014/main" id="{6B96F10B-7389-6370-A377-28852B773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6" name="Rectangle 21">
              <a:extLst>
                <a:ext uri="{FF2B5EF4-FFF2-40B4-BE49-F238E27FC236}">
                  <a16:creationId xmlns:a16="http://schemas.microsoft.com/office/drawing/2014/main" id="{A58E0A4D-CF29-EFCF-1624-BC7208A84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7" name="Rectangle 22">
              <a:extLst>
                <a:ext uri="{FF2B5EF4-FFF2-40B4-BE49-F238E27FC236}">
                  <a16:creationId xmlns:a16="http://schemas.microsoft.com/office/drawing/2014/main" id="{B71A89C9-560D-FC49-EA44-FF9F05B69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8" name="Rectangle 23">
              <a:extLst>
                <a:ext uri="{FF2B5EF4-FFF2-40B4-BE49-F238E27FC236}">
                  <a16:creationId xmlns:a16="http://schemas.microsoft.com/office/drawing/2014/main" id="{E61E09F0-A88E-6EDC-1D26-8C3D6F01F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9" name="Rectangle 24">
              <a:extLst>
                <a:ext uri="{FF2B5EF4-FFF2-40B4-BE49-F238E27FC236}">
                  <a16:creationId xmlns:a16="http://schemas.microsoft.com/office/drawing/2014/main" id="{06482F53-E67D-9E33-9391-DA98034A5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0" name="Rectangle 35">
              <a:extLst>
                <a:ext uri="{FF2B5EF4-FFF2-40B4-BE49-F238E27FC236}">
                  <a16:creationId xmlns:a16="http://schemas.microsoft.com/office/drawing/2014/main" id="{CC0677C6-B962-81C9-44FD-A950701F8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1" name="Rectangle 36">
              <a:extLst>
                <a:ext uri="{FF2B5EF4-FFF2-40B4-BE49-F238E27FC236}">
                  <a16:creationId xmlns:a16="http://schemas.microsoft.com/office/drawing/2014/main" id="{7EFB29D7-CB87-7C81-1C45-EEFFBDF90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2" name="Rectangle 37">
              <a:extLst>
                <a:ext uri="{FF2B5EF4-FFF2-40B4-BE49-F238E27FC236}">
                  <a16:creationId xmlns:a16="http://schemas.microsoft.com/office/drawing/2014/main" id="{A0369A8A-B864-D437-11F7-FDB496303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3" name="Rectangle 38">
              <a:extLst>
                <a:ext uri="{FF2B5EF4-FFF2-40B4-BE49-F238E27FC236}">
                  <a16:creationId xmlns:a16="http://schemas.microsoft.com/office/drawing/2014/main" id="{462956AA-2017-9188-4B31-36D61A86D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Rectangle 39">
              <a:extLst>
                <a:ext uri="{FF2B5EF4-FFF2-40B4-BE49-F238E27FC236}">
                  <a16:creationId xmlns:a16="http://schemas.microsoft.com/office/drawing/2014/main" id="{E2045E79-6983-B797-51CE-D9948431E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5" name="Rectangle 40">
              <a:extLst>
                <a:ext uri="{FF2B5EF4-FFF2-40B4-BE49-F238E27FC236}">
                  <a16:creationId xmlns:a16="http://schemas.microsoft.com/office/drawing/2014/main" id="{4F93F628-C62E-1CD5-8F46-864C0BE10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6" name="Rectangle 41">
              <a:extLst>
                <a:ext uri="{FF2B5EF4-FFF2-40B4-BE49-F238E27FC236}">
                  <a16:creationId xmlns:a16="http://schemas.microsoft.com/office/drawing/2014/main" id="{DE419EE4-ACD9-8B5A-A059-B16F8CB54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7" name="Rectangle 42">
              <a:extLst>
                <a:ext uri="{FF2B5EF4-FFF2-40B4-BE49-F238E27FC236}">
                  <a16:creationId xmlns:a16="http://schemas.microsoft.com/office/drawing/2014/main" id="{896DF1E9-8E71-4B52-8678-E4CA947BF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8" name="Rectangle 43">
              <a:extLst>
                <a:ext uri="{FF2B5EF4-FFF2-40B4-BE49-F238E27FC236}">
                  <a16:creationId xmlns:a16="http://schemas.microsoft.com/office/drawing/2014/main" id="{BEDE6F69-7AF0-C477-9D38-DE2F1EF8B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9" name="Rectangle 44">
              <a:extLst>
                <a:ext uri="{FF2B5EF4-FFF2-40B4-BE49-F238E27FC236}">
                  <a16:creationId xmlns:a16="http://schemas.microsoft.com/office/drawing/2014/main" id="{282C046C-C186-09F7-646E-FDD1C3CCD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Rectangle 55">
              <a:extLst>
                <a:ext uri="{FF2B5EF4-FFF2-40B4-BE49-F238E27FC236}">
                  <a16:creationId xmlns:a16="http://schemas.microsoft.com/office/drawing/2014/main" id="{859BE649-CB8F-E9D7-CBAB-A25E7E908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1" name="Rectangle 56">
              <a:extLst>
                <a:ext uri="{FF2B5EF4-FFF2-40B4-BE49-F238E27FC236}">
                  <a16:creationId xmlns:a16="http://schemas.microsoft.com/office/drawing/2014/main" id="{5677F7CF-0A74-2D1C-BEF2-43E37C9ED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2" name="Rectangle 57">
              <a:extLst>
                <a:ext uri="{FF2B5EF4-FFF2-40B4-BE49-F238E27FC236}">
                  <a16:creationId xmlns:a16="http://schemas.microsoft.com/office/drawing/2014/main" id="{4A0867B4-3A34-6EC5-AC58-09E277129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3" name="Rectangle 58">
              <a:extLst>
                <a:ext uri="{FF2B5EF4-FFF2-40B4-BE49-F238E27FC236}">
                  <a16:creationId xmlns:a16="http://schemas.microsoft.com/office/drawing/2014/main" id="{EF973CBB-7208-D306-2688-181A466AF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4" name="Rectangle 59">
              <a:extLst>
                <a:ext uri="{FF2B5EF4-FFF2-40B4-BE49-F238E27FC236}">
                  <a16:creationId xmlns:a16="http://schemas.microsoft.com/office/drawing/2014/main" id="{C6F712A7-2AD9-3DC3-FA5E-BEA7DB9B3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5" name="Rectangle 60">
              <a:extLst>
                <a:ext uri="{FF2B5EF4-FFF2-40B4-BE49-F238E27FC236}">
                  <a16:creationId xmlns:a16="http://schemas.microsoft.com/office/drawing/2014/main" id="{20457B26-8697-D3F2-1C95-9184A3318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Rectangle 61">
              <a:extLst>
                <a:ext uri="{FF2B5EF4-FFF2-40B4-BE49-F238E27FC236}">
                  <a16:creationId xmlns:a16="http://schemas.microsoft.com/office/drawing/2014/main" id="{2D7BAB20-A47F-A5D0-0E19-C03A89F44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7" name="Rectangle 62">
              <a:extLst>
                <a:ext uri="{FF2B5EF4-FFF2-40B4-BE49-F238E27FC236}">
                  <a16:creationId xmlns:a16="http://schemas.microsoft.com/office/drawing/2014/main" id="{A1E903D9-A1E4-CEA7-EC43-D3B3EE244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8" name="Rectangle 63">
              <a:extLst>
                <a:ext uri="{FF2B5EF4-FFF2-40B4-BE49-F238E27FC236}">
                  <a16:creationId xmlns:a16="http://schemas.microsoft.com/office/drawing/2014/main" id="{6C1A0314-2879-9C66-5ABB-B6441EC52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9" name="Rectangle 64">
              <a:extLst>
                <a:ext uri="{FF2B5EF4-FFF2-40B4-BE49-F238E27FC236}">
                  <a16:creationId xmlns:a16="http://schemas.microsoft.com/office/drawing/2014/main" id="{DF0647EB-B572-5C30-C50F-97A1E581B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0" name="Rectangle 75">
              <a:extLst>
                <a:ext uri="{FF2B5EF4-FFF2-40B4-BE49-F238E27FC236}">
                  <a16:creationId xmlns:a16="http://schemas.microsoft.com/office/drawing/2014/main" id="{3D3E4A47-5249-DFCC-3B38-F27EA0378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1" name="Rectangle 76">
              <a:extLst>
                <a:ext uri="{FF2B5EF4-FFF2-40B4-BE49-F238E27FC236}">
                  <a16:creationId xmlns:a16="http://schemas.microsoft.com/office/drawing/2014/main" id="{CF945D6D-7105-F7EB-932E-E066E3ACD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2" name="Rectangle 77">
              <a:extLst>
                <a:ext uri="{FF2B5EF4-FFF2-40B4-BE49-F238E27FC236}">
                  <a16:creationId xmlns:a16="http://schemas.microsoft.com/office/drawing/2014/main" id="{3286F5E1-A5FA-4E43-0E1E-E118F9D02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3" name="Rectangle 78">
              <a:extLst>
                <a:ext uri="{FF2B5EF4-FFF2-40B4-BE49-F238E27FC236}">
                  <a16:creationId xmlns:a16="http://schemas.microsoft.com/office/drawing/2014/main" id="{07F3349C-A396-D77F-88ED-0812A6076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4" name="Rectangle 79">
              <a:extLst>
                <a:ext uri="{FF2B5EF4-FFF2-40B4-BE49-F238E27FC236}">
                  <a16:creationId xmlns:a16="http://schemas.microsoft.com/office/drawing/2014/main" id="{7332F601-688E-EAA0-22B8-1C82AF851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5" name="Rectangle 80">
              <a:extLst>
                <a:ext uri="{FF2B5EF4-FFF2-40B4-BE49-F238E27FC236}">
                  <a16:creationId xmlns:a16="http://schemas.microsoft.com/office/drawing/2014/main" id="{75B9667B-0A45-E269-9E8E-A369AA29D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6" name="Rectangle 81">
              <a:extLst>
                <a:ext uri="{FF2B5EF4-FFF2-40B4-BE49-F238E27FC236}">
                  <a16:creationId xmlns:a16="http://schemas.microsoft.com/office/drawing/2014/main" id="{CEF49491-8C61-FD9E-EC0A-882848E34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7" name="Rectangle 82">
              <a:extLst>
                <a:ext uri="{FF2B5EF4-FFF2-40B4-BE49-F238E27FC236}">
                  <a16:creationId xmlns:a16="http://schemas.microsoft.com/office/drawing/2014/main" id="{CA87192C-0CD8-E492-81D3-00D7C0EED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8" name="Rectangle 83">
              <a:extLst>
                <a:ext uri="{FF2B5EF4-FFF2-40B4-BE49-F238E27FC236}">
                  <a16:creationId xmlns:a16="http://schemas.microsoft.com/office/drawing/2014/main" id="{E999A0FA-3A59-5D95-825C-584757E20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9" name="Rectangle 84">
              <a:extLst>
                <a:ext uri="{FF2B5EF4-FFF2-40B4-BE49-F238E27FC236}">
                  <a16:creationId xmlns:a16="http://schemas.microsoft.com/office/drawing/2014/main" id="{CDAF0EF7-7F27-2CD8-55DD-697B2D4B9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0" name="Rectangle 95">
              <a:extLst>
                <a:ext uri="{FF2B5EF4-FFF2-40B4-BE49-F238E27FC236}">
                  <a16:creationId xmlns:a16="http://schemas.microsoft.com/office/drawing/2014/main" id="{BAA87210-5ECB-A313-7940-038B8B6C4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1" name="Rectangle 96">
              <a:extLst>
                <a:ext uri="{FF2B5EF4-FFF2-40B4-BE49-F238E27FC236}">
                  <a16:creationId xmlns:a16="http://schemas.microsoft.com/office/drawing/2014/main" id="{F9035167-F884-CDFD-8833-065A42128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2" name="Rectangle 97">
              <a:extLst>
                <a:ext uri="{FF2B5EF4-FFF2-40B4-BE49-F238E27FC236}">
                  <a16:creationId xmlns:a16="http://schemas.microsoft.com/office/drawing/2014/main" id="{A54602F3-1353-85C3-9833-CA15E199F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3" name="Rectangle 98">
              <a:extLst>
                <a:ext uri="{FF2B5EF4-FFF2-40B4-BE49-F238E27FC236}">
                  <a16:creationId xmlns:a16="http://schemas.microsoft.com/office/drawing/2014/main" id="{D7C3CB84-B74C-A0CF-48EF-2E28E11BE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4" name="Rectangle 99">
              <a:extLst>
                <a:ext uri="{FF2B5EF4-FFF2-40B4-BE49-F238E27FC236}">
                  <a16:creationId xmlns:a16="http://schemas.microsoft.com/office/drawing/2014/main" id="{94723646-5A34-7512-21DC-AE16CE017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5" name="Rectangle 100">
              <a:extLst>
                <a:ext uri="{FF2B5EF4-FFF2-40B4-BE49-F238E27FC236}">
                  <a16:creationId xmlns:a16="http://schemas.microsoft.com/office/drawing/2014/main" id="{8F736CD3-3A86-920A-7E15-73DE1D2FE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6" name="Rectangle 101">
              <a:extLst>
                <a:ext uri="{FF2B5EF4-FFF2-40B4-BE49-F238E27FC236}">
                  <a16:creationId xmlns:a16="http://schemas.microsoft.com/office/drawing/2014/main" id="{FB556BBF-5321-F331-4005-49720A335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7" name="Rectangle 102">
              <a:extLst>
                <a:ext uri="{FF2B5EF4-FFF2-40B4-BE49-F238E27FC236}">
                  <a16:creationId xmlns:a16="http://schemas.microsoft.com/office/drawing/2014/main" id="{95E1D9F8-C946-5DA6-02D8-3143F6216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8" name="Rectangle 103">
              <a:extLst>
                <a:ext uri="{FF2B5EF4-FFF2-40B4-BE49-F238E27FC236}">
                  <a16:creationId xmlns:a16="http://schemas.microsoft.com/office/drawing/2014/main" id="{690FFE8F-22DE-6B43-8903-7021BF757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9" name="Rectangle 104">
              <a:extLst>
                <a:ext uri="{FF2B5EF4-FFF2-40B4-BE49-F238E27FC236}">
                  <a16:creationId xmlns:a16="http://schemas.microsoft.com/office/drawing/2014/main" id="{DD24AEB3-83BC-11B4-61BC-F26A5E500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0" name="Rectangle 115">
              <a:extLst>
                <a:ext uri="{FF2B5EF4-FFF2-40B4-BE49-F238E27FC236}">
                  <a16:creationId xmlns:a16="http://schemas.microsoft.com/office/drawing/2014/main" id="{EBB94511-97DE-9404-24C2-F8CB00A79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1" name="Rectangle 116">
              <a:extLst>
                <a:ext uri="{FF2B5EF4-FFF2-40B4-BE49-F238E27FC236}">
                  <a16:creationId xmlns:a16="http://schemas.microsoft.com/office/drawing/2014/main" id="{90C5F2E5-3C43-3A22-616A-DC51BA931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2" name="Rectangle 117">
              <a:extLst>
                <a:ext uri="{FF2B5EF4-FFF2-40B4-BE49-F238E27FC236}">
                  <a16:creationId xmlns:a16="http://schemas.microsoft.com/office/drawing/2014/main" id="{94C21A5D-DA7C-9D84-91EA-B57771D7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3" name="Rectangle 118">
              <a:extLst>
                <a:ext uri="{FF2B5EF4-FFF2-40B4-BE49-F238E27FC236}">
                  <a16:creationId xmlns:a16="http://schemas.microsoft.com/office/drawing/2014/main" id="{B6700BC3-05D9-6781-5C73-F4282648B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4" name="Rectangle 119">
              <a:extLst>
                <a:ext uri="{FF2B5EF4-FFF2-40B4-BE49-F238E27FC236}">
                  <a16:creationId xmlns:a16="http://schemas.microsoft.com/office/drawing/2014/main" id="{501AA4A3-B45A-19E7-FF33-25E29F3BA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5" name="Rectangle 120">
              <a:extLst>
                <a:ext uri="{FF2B5EF4-FFF2-40B4-BE49-F238E27FC236}">
                  <a16:creationId xmlns:a16="http://schemas.microsoft.com/office/drawing/2014/main" id="{4499236D-B7BE-9E50-E53C-C790FF1F5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6" name="Rectangle 121">
              <a:extLst>
                <a:ext uri="{FF2B5EF4-FFF2-40B4-BE49-F238E27FC236}">
                  <a16:creationId xmlns:a16="http://schemas.microsoft.com/office/drawing/2014/main" id="{1BC7CAB3-D3FE-4A08-5D45-C00CD44BA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7" name="Rectangle 122">
              <a:extLst>
                <a:ext uri="{FF2B5EF4-FFF2-40B4-BE49-F238E27FC236}">
                  <a16:creationId xmlns:a16="http://schemas.microsoft.com/office/drawing/2014/main" id="{8D5DB7D9-7B5C-C8FD-00B7-7EA00B4BA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8" name="Rectangle 123">
              <a:extLst>
                <a:ext uri="{FF2B5EF4-FFF2-40B4-BE49-F238E27FC236}">
                  <a16:creationId xmlns:a16="http://schemas.microsoft.com/office/drawing/2014/main" id="{407E39B9-42CA-4C00-FFDE-ED24AE93E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9" name="Rectangle 124">
              <a:extLst>
                <a:ext uri="{FF2B5EF4-FFF2-40B4-BE49-F238E27FC236}">
                  <a16:creationId xmlns:a16="http://schemas.microsoft.com/office/drawing/2014/main" id="{0F57C498-8FD4-C77D-ECF2-F5FB35B9B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0" name="Rectangle 135">
              <a:extLst>
                <a:ext uri="{FF2B5EF4-FFF2-40B4-BE49-F238E27FC236}">
                  <a16:creationId xmlns:a16="http://schemas.microsoft.com/office/drawing/2014/main" id="{39F9EA28-1A43-31A5-5081-6C1A434DC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1" name="Rectangle 136">
              <a:extLst>
                <a:ext uri="{FF2B5EF4-FFF2-40B4-BE49-F238E27FC236}">
                  <a16:creationId xmlns:a16="http://schemas.microsoft.com/office/drawing/2014/main" id="{A9FE7207-9061-D4CD-5442-5333E3ACE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2" name="Rectangle 137">
              <a:extLst>
                <a:ext uri="{FF2B5EF4-FFF2-40B4-BE49-F238E27FC236}">
                  <a16:creationId xmlns:a16="http://schemas.microsoft.com/office/drawing/2014/main" id="{EC15BCAD-FD6E-AE93-B3C0-EFC505A6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3" name="Rectangle 138">
              <a:extLst>
                <a:ext uri="{FF2B5EF4-FFF2-40B4-BE49-F238E27FC236}">
                  <a16:creationId xmlns:a16="http://schemas.microsoft.com/office/drawing/2014/main" id="{2FAA76A4-EC5A-3384-5E29-8BC805E7E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4" name="Rectangle 139">
              <a:extLst>
                <a:ext uri="{FF2B5EF4-FFF2-40B4-BE49-F238E27FC236}">
                  <a16:creationId xmlns:a16="http://schemas.microsoft.com/office/drawing/2014/main" id="{5ADE45B1-2DD0-C921-C1D3-26212B8DE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5" name="Rectangle 140">
              <a:extLst>
                <a:ext uri="{FF2B5EF4-FFF2-40B4-BE49-F238E27FC236}">
                  <a16:creationId xmlns:a16="http://schemas.microsoft.com/office/drawing/2014/main" id="{3B14F6F8-6358-8690-71E5-3DE2E0D16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6" name="Rectangle 141">
              <a:extLst>
                <a:ext uri="{FF2B5EF4-FFF2-40B4-BE49-F238E27FC236}">
                  <a16:creationId xmlns:a16="http://schemas.microsoft.com/office/drawing/2014/main" id="{3213F5DC-A066-B46C-8F27-A1F157A5F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7" name="Rectangle 142">
              <a:extLst>
                <a:ext uri="{FF2B5EF4-FFF2-40B4-BE49-F238E27FC236}">
                  <a16:creationId xmlns:a16="http://schemas.microsoft.com/office/drawing/2014/main" id="{21F35859-6E18-72B8-9D3D-6BB814C96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8" name="Rectangle 143">
              <a:extLst>
                <a:ext uri="{FF2B5EF4-FFF2-40B4-BE49-F238E27FC236}">
                  <a16:creationId xmlns:a16="http://schemas.microsoft.com/office/drawing/2014/main" id="{3E0C28E3-CFB7-58AF-4EFD-394F6413C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9" name="Rectangle 144">
              <a:extLst>
                <a:ext uri="{FF2B5EF4-FFF2-40B4-BE49-F238E27FC236}">
                  <a16:creationId xmlns:a16="http://schemas.microsoft.com/office/drawing/2014/main" id="{5DA7D268-9550-473C-C4DB-C931826E0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0" name="Rectangle 155">
              <a:extLst>
                <a:ext uri="{FF2B5EF4-FFF2-40B4-BE49-F238E27FC236}">
                  <a16:creationId xmlns:a16="http://schemas.microsoft.com/office/drawing/2014/main" id="{26B381D2-5D49-F470-BECE-399E5C91D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1" name="Rectangle 156">
              <a:extLst>
                <a:ext uri="{FF2B5EF4-FFF2-40B4-BE49-F238E27FC236}">
                  <a16:creationId xmlns:a16="http://schemas.microsoft.com/office/drawing/2014/main" id="{0CAB5388-1A04-669E-B2BE-9915CEDFC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2" name="Rectangle 157">
              <a:extLst>
                <a:ext uri="{FF2B5EF4-FFF2-40B4-BE49-F238E27FC236}">
                  <a16:creationId xmlns:a16="http://schemas.microsoft.com/office/drawing/2014/main" id="{56F077DE-A201-AA5F-850B-44EE82AE5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3" name="Rectangle 158">
              <a:extLst>
                <a:ext uri="{FF2B5EF4-FFF2-40B4-BE49-F238E27FC236}">
                  <a16:creationId xmlns:a16="http://schemas.microsoft.com/office/drawing/2014/main" id="{A1CD85C6-996A-4B3F-353D-4CE5629D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4" name="Rectangle 159">
              <a:extLst>
                <a:ext uri="{FF2B5EF4-FFF2-40B4-BE49-F238E27FC236}">
                  <a16:creationId xmlns:a16="http://schemas.microsoft.com/office/drawing/2014/main" id="{BEA2E24C-CE53-63D2-3B14-C6C0B114A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5" name="Rectangle 160">
              <a:extLst>
                <a:ext uri="{FF2B5EF4-FFF2-40B4-BE49-F238E27FC236}">
                  <a16:creationId xmlns:a16="http://schemas.microsoft.com/office/drawing/2014/main" id="{E401FC91-E3D6-5746-1636-111BF1A66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6" name="Rectangle 161">
              <a:extLst>
                <a:ext uri="{FF2B5EF4-FFF2-40B4-BE49-F238E27FC236}">
                  <a16:creationId xmlns:a16="http://schemas.microsoft.com/office/drawing/2014/main" id="{A058D555-2FDD-F3F6-9551-ECCD29F6C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7" name="Rectangle 162">
              <a:extLst>
                <a:ext uri="{FF2B5EF4-FFF2-40B4-BE49-F238E27FC236}">
                  <a16:creationId xmlns:a16="http://schemas.microsoft.com/office/drawing/2014/main" id="{328AB845-F184-96E2-FE59-69E4DA360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8" name="Rectangle 163">
              <a:extLst>
                <a:ext uri="{FF2B5EF4-FFF2-40B4-BE49-F238E27FC236}">
                  <a16:creationId xmlns:a16="http://schemas.microsoft.com/office/drawing/2014/main" id="{403CA6A6-1F18-6A04-84B8-9C15631C0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9" name="Rectangle 164">
              <a:extLst>
                <a:ext uri="{FF2B5EF4-FFF2-40B4-BE49-F238E27FC236}">
                  <a16:creationId xmlns:a16="http://schemas.microsoft.com/office/drawing/2014/main" id="{91EF3F07-A1A4-246A-D6C3-EDAD25242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0" name="Rectangle 175">
              <a:extLst>
                <a:ext uri="{FF2B5EF4-FFF2-40B4-BE49-F238E27FC236}">
                  <a16:creationId xmlns:a16="http://schemas.microsoft.com/office/drawing/2014/main" id="{98A64A79-3320-6707-8FEF-2A64501E6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1" name="Rectangle 176">
              <a:extLst>
                <a:ext uri="{FF2B5EF4-FFF2-40B4-BE49-F238E27FC236}">
                  <a16:creationId xmlns:a16="http://schemas.microsoft.com/office/drawing/2014/main" id="{58ABA2BD-0D70-1000-5120-70BA4ECF6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2" name="Rectangle 177">
              <a:extLst>
                <a:ext uri="{FF2B5EF4-FFF2-40B4-BE49-F238E27FC236}">
                  <a16:creationId xmlns:a16="http://schemas.microsoft.com/office/drawing/2014/main" id="{5D418B61-7F0F-18DC-8AEB-20A8FDCC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3" name="Rectangle 178">
              <a:extLst>
                <a:ext uri="{FF2B5EF4-FFF2-40B4-BE49-F238E27FC236}">
                  <a16:creationId xmlns:a16="http://schemas.microsoft.com/office/drawing/2014/main" id="{2BFCDC39-DE5B-F0A7-B359-909B77742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4" name="Rectangle 179">
              <a:extLst>
                <a:ext uri="{FF2B5EF4-FFF2-40B4-BE49-F238E27FC236}">
                  <a16:creationId xmlns:a16="http://schemas.microsoft.com/office/drawing/2014/main" id="{8BEB2104-8248-942B-2B8C-9B125655B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5" name="Rectangle 180">
              <a:extLst>
                <a:ext uri="{FF2B5EF4-FFF2-40B4-BE49-F238E27FC236}">
                  <a16:creationId xmlns:a16="http://schemas.microsoft.com/office/drawing/2014/main" id="{1F065DBB-D559-DE65-C5C6-25ED86814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6" name="Rectangle 181">
              <a:extLst>
                <a:ext uri="{FF2B5EF4-FFF2-40B4-BE49-F238E27FC236}">
                  <a16:creationId xmlns:a16="http://schemas.microsoft.com/office/drawing/2014/main" id="{80469A6C-8257-459B-61A9-358525F76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7" name="Rectangle 182">
              <a:extLst>
                <a:ext uri="{FF2B5EF4-FFF2-40B4-BE49-F238E27FC236}">
                  <a16:creationId xmlns:a16="http://schemas.microsoft.com/office/drawing/2014/main" id="{18999A1F-A8E3-82E4-E6BE-7FEA4AA63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8" name="Rectangle 183">
              <a:extLst>
                <a:ext uri="{FF2B5EF4-FFF2-40B4-BE49-F238E27FC236}">
                  <a16:creationId xmlns:a16="http://schemas.microsoft.com/office/drawing/2014/main" id="{A728A0BB-0FD9-0099-D6F9-A5FC01B73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9" name="Rectangle 184">
              <a:extLst>
                <a:ext uri="{FF2B5EF4-FFF2-40B4-BE49-F238E27FC236}">
                  <a16:creationId xmlns:a16="http://schemas.microsoft.com/office/drawing/2014/main" id="{C36090C4-3F6F-6B17-3720-61304C2B2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0" name="Rectangle 195">
              <a:extLst>
                <a:ext uri="{FF2B5EF4-FFF2-40B4-BE49-F238E27FC236}">
                  <a16:creationId xmlns:a16="http://schemas.microsoft.com/office/drawing/2014/main" id="{ABAB317C-AE40-0C6D-9A1E-7636B01AB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1" name="Rectangle 196">
              <a:extLst>
                <a:ext uri="{FF2B5EF4-FFF2-40B4-BE49-F238E27FC236}">
                  <a16:creationId xmlns:a16="http://schemas.microsoft.com/office/drawing/2014/main" id="{D6D8BD00-F88B-EC9F-C0F2-FF815B2A3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2" name="Rectangle 197">
              <a:extLst>
                <a:ext uri="{FF2B5EF4-FFF2-40B4-BE49-F238E27FC236}">
                  <a16:creationId xmlns:a16="http://schemas.microsoft.com/office/drawing/2014/main" id="{7E282FDB-AE24-16A7-4503-4D0178DAB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3" name="Rectangle 198">
              <a:extLst>
                <a:ext uri="{FF2B5EF4-FFF2-40B4-BE49-F238E27FC236}">
                  <a16:creationId xmlns:a16="http://schemas.microsoft.com/office/drawing/2014/main" id="{723E7236-C35B-19C5-443C-1A53BFC2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4" name="Rectangle 199">
              <a:extLst>
                <a:ext uri="{FF2B5EF4-FFF2-40B4-BE49-F238E27FC236}">
                  <a16:creationId xmlns:a16="http://schemas.microsoft.com/office/drawing/2014/main" id="{7E6D47E7-8B60-D741-150D-8AF8BD21A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5" name="Rectangle 200">
              <a:extLst>
                <a:ext uri="{FF2B5EF4-FFF2-40B4-BE49-F238E27FC236}">
                  <a16:creationId xmlns:a16="http://schemas.microsoft.com/office/drawing/2014/main" id="{8DBA0498-65CE-AE12-EBDC-DAA6FDA86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6" name="Rectangle 201">
              <a:extLst>
                <a:ext uri="{FF2B5EF4-FFF2-40B4-BE49-F238E27FC236}">
                  <a16:creationId xmlns:a16="http://schemas.microsoft.com/office/drawing/2014/main" id="{6AFB8256-A8C6-6784-8587-F222E0749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7" name="Rectangle 202">
              <a:extLst>
                <a:ext uri="{FF2B5EF4-FFF2-40B4-BE49-F238E27FC236}">
                  <a16:creationId xmlns:a16="http://schemas.microsoft.com/office/drawing/2014/main" id="{DFA818D6-1E2A-4C74-78A9-AE7CC40E2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8" name="Rectangle 203">
              <a:extLst>
                <a:ext uri="{FF2B5EF4-FFF2-40B4-BE49-F238E27FC236}">
                  <a16:creationId xmlns:a16="http://schemas.microsoft.com/office/drawing/2014/main" id="{DA35A8B4-3CB6-F29B-CFB0-A2ADFD011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9" name="Rectangle 204">
              <a:extLst>
                <a:ext uri="{FF2B5EF4-FFF2-40B4-BE49-F238E27FC236}">
                  <a16:creationId xmlns:a16="http://schemas.microsoft.com/office/drawing/2014/main" id="{F91BCAF5-6BD2-05E2-49CB-7158F24D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90" name="Line 406">
              <a:extLst>
                <a:ext uri="{FF2B5EF4-FFF2-40B4-BE49-F238E27FC236}">
                  <a16:creationId xmlns:a16="http://schemas.microsoft.com/office/drawing/2014/main" id="{9703D2D1-5410-4AE8-3F77-9A13AF2A4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488" y="4778375"/>
              <a:ext cx="27416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91" name="Text Box 407">
              <a:extLst>
                <a:ext uri="{FF2B5EF4-FFF2-40B4-BE49-F238E27FC236}">
                  <a16:creationId xmlns:a16="http://schemas.microsoft.com/office/drawing/2014/main" id="{F67F864A-7817-FF7D-6C53-31C29B7C2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81965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4692" name="Text Box 408">
              <a:extLst>
                <a:ext uri="{FF2B5EF4-FFF2-40B4-BE49-F238E27FC236}">
                  <a16:creationId xmlns:a16="http://schemas.microsoft.com/office/drawing/2014/main" id="{9A1568CA-F03A-E30E-ACC3-A95D2C476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463" y="4737100"/>
              <a:ext cx="292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0</a:t>
              </a:r>
            </a:p>
          </p:txBody>
        </p:sp>
        <p:sp>
          <p:nvSpPr>
            <p:cNvPr id="24693" name="Text Box 409">
              <a:extLst>
                <a:ext uri="{FF2B5EF4-FFF2-40B4-BE49-F238E27FC236}">
                  <a16:creationId xmlns:a16="http://schemas.microsoft.com/office/drawing/2014/main" id="{EA9B6740-892A-27DB-29AE-F95E9BE26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90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</a:t>
              </a:r>
            </a:p>
          </p:txBody>
        </p:sp>
        <p:sp>
          <p:nvSpPr>
            <p:cNvPr id="24694" name="Text Box 410">
              <a:extLst>
                <a:ext uri="{FF2B5EF4-FFF2-40B4-BE49-F238E27FC236}">
                  <a16:creationId xmlns:a16="http://schemas.microsoft.com/office/drawing/2014/main" id="{D92A2891-15D6-0575-513E-65AE9A769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5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2</a:t>
              </a:r>
            </a:p>
          </p:txBody>
        </p:sp>
        <p:sp>
          <p:nvSpPr>
            <p:cNvPr id="24695" name="Text Box 411">
              <a:extLst>
                <a:ext uri="{FF2B5EF4-FFF2-40B4-BE49-F238E27FC236}">
                  <a16:creationId xmlns:a16="http://schemas.microsoft.com/office/drawing/2014/main" id="{36FC2C3E-A940-4D7B-3663-96EEE4543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6550" y="4749800"/>
              <a:ext cx="3746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3</a:t>
              </a:r>
            </a:p>
          </p:txBody>
        </p:sp>
        <p:sp>
          <p:nvSpPr>
            <p:cNvPr id="24696" name="Text Box 412">
              <a:extLst>
                <a:ext uri="{FF2B5EF4-FFF2-40B4-BE49-F238E27FC236}">
                  <a16:creationId xmlns:a16="http://schemas.microsoft.com/office/drawing/2014/main" id="{5DC3E5F2-A151-21EB-F1D0-D3574FECF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51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4</a:t>
              </a:r>
            </a:p>
          </p:txBody>
        </p:sp>
        <p:sp>
          <p:nvSpPr>
            <p:cNvPr id="24697" name="Text Box 413">
              <a:extLst>
                <a:ext uri="{FF2B5EF4-FFF2-40B4-BE49-F238E27FC236}">
                  <a16:creationId xmlns:a16="http://schemas.microsoft.com/office/drawing/2014/main" id="{176B2C46-A218-0CF3-2E96-FF2D8B2E9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18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5</a:t>
              </a:r>
            </a:p>
          </p:txBody>
        </p:sp>
        <p:sp>
          <p:nvSpPr>
            <p:cNvPr id="24698" name="Text Box 414">
              <a:extLst>
                <a:ext uri="{FF2B5EF4-FFF2-40B4-BE49-F238E27FC236}">
                  <a16:creationId xmlns:a16="http://schemas.microsoft.com/office/drawing/2014/main" id="{B80D993E-362E-0D92-814B-B8311672A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58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6</a:t>
              </a:r>
            </a:p>
          </p:txBody>
        </p:sp>
        <p:sp>
          <p:nvSpPr>
            <p:cNvPr id="24699" name="Text Box 415">
              <a:extLst>
                <a:ext uri="{FF2B5EF4-FFF2-40B4-BE49-F238E27FC236}">
                  <a16:creationId xmlns:a16="http://schemas.microsoft.com/office/drawing/2014/main" id="{55E986F5-484B-9707-917C-95E6E7C46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1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7</a:t>
              </a:r>
            </a:p>
          </p:txBody>
        </p:sp>
        <p:sp>
          <p:nvSpPr>
            <p:cNvPr id="24700" name="Text Box 416">
              <a:extLst>
                <a:ext uri="{FF2B5EF4-FFF2-40B4-BE49-F238E27FC236}">
                  <a16:creationId xmlns:a16="http://schemas.microsoft.com/office/drawing/2014/main" id="{0BD6C644-A65F-E979-F1C4-81418CE45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7500" y="4756150"/>
              <a:ext cx="355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8</a:t>
              </a:r>
            </a:p>
          </p:txBody>
        </p:sp>
        <p:sp>
          <p:nvSpPr>
            <p:cNvPr id="24701" name="Text Box 417">
              <a:extLst>
                <a:ext uri="{FF2B5EF4-FFF2-40B4-BE49-F238E27FC236}">
                  <a16:creationId xmlns:a16="http://schemas.microsoft.com/office/drawing/2014/main" id="{DF32E96F-70FD-4F70-914C-8CB9195FB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8800" y="4749800"/>
              <a:ext cx="3937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9</a:t>
              </a:r>
            </a:p>
          </p:txBody>
        </p:sp>
        <p:sp>
          <p:nvSpPr>
            <p:cNvPr id="24702" name="Text Box 418">
              <a:extLst>
                <a:ext uri="{FF2B5EF4-FFF2-40B4-BE49-F238E27FC236}">
                  <a16:creationId xmlns:a16="http://schemas.microsoft.com/office/drawing/2014/main" id="{C11ACF0C-E82E-49E4-7EC7-996C7BC4D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24703" name="Text Box 429">
              <a:extLst>
                <a:ext uri="{FF2B5EF4-FFF2-40B4-BE49-F238E27FC236}">
                  <a16:creationId xmlns:a16="http://schemas.microsoft.com/office/drawing/2014/main" id="{E178B80D-F4E6-5241-2FC0-E05E17E64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45910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h</a:t>
              </a:r>
            </a:p>
          </p:txBody>
        </p:sp>
        <p:sp>
          <p:nvSpPr>
            <p:cNvPr id="24704" name="Text Box 430">
              <a:extLst>
                <a:ext uri="{FF2B5EF4-FFF2-40B4-BE49-F238E27FC236}">
                  <a16:creationId xmlns:a16="http://schemas.microsoft.com/office/drawing/2014/main" id="{4DB0312E-6F46-EBDC-EEB9-EDB2AE908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450" y="18732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a</a:t>
              </a:r>
            </a:p>
          </p:txBody>
        </p:sp>
        <p:sp>
          <p:nvSpPr>
            <p:cNvPr id="24705" name="Text Box 431">
              <a:extLst>
                <a:ext uri="{FF2B5EF4-FFF2-40B4-BE49-F238E27FC236}">
                  <a16:creationId xmlns:a16="http://schemas.microsoft.com/office/drawing/2014/main" id="{846650D2-287D-C768-C125-4145609A5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432300"/>
              <a:ext cx="3444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2</a:t>
              </a:r>
            </a:p>
          </p:txBody>
        </p:sp>
        <p:sp>
          <p:nvSpPr>
            <p:cNvPr id="24706" name="Text Box 432">
              <a:extLst>
                <a:ext uri="{FF2B5EF4-FFF2-40B4-BE49-F238E27FC236}">
                  <a16:creationId xmlns:a16="http://schemas.microsoft.com/office/drawing/2014/main" id="{B91694A8-BA5D-04B6-F615-17CFB64A0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41814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4</a:t>
              </a:r>
            </a:p>
          </p:txBody>
        </p:sp>
        <p:sp>
          <p:nvSpPr>
            <p:cNvPr id="24707" name="Text Box 433">
              <a:extLst>
                <a:ext uri="{FF2B5EF4-FFF2-40B4-BE49-F238E27FC236}">
                  <a16:creationId xmlns:a16="http://schemas.microsoft.com/office/drawing/2014/main" id="{DED80EEA-7C57-CD9F-4DDA-7B1B235E9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5488" y="3925888"/>
              <a:ext cx="3460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6</a:t>
              </a:r>
            </a:p>
          </p:txBody>
        </p:sp>
        <p:sp>
          <p:nvSpPr>
            <p:cNvPr id="24708" name="Text Box 434">
              <a:extLst>
                <a:ext uri="{FF2B5EF4-FFF2-40B4-BE49-F238E27FC236}">
                  <a16:creationId xmlns:a16="http://schemas.microsoft.com/office/drawing/2014/main" id="{DBEAC137-9232-A8D8-A9DE-D04417446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6861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8</a:t>
              </a:r>
            </a:p>
          </p:txBody>
        </p:sp>
        <p:sp>
          <p:nvSpPr>
            <p:cNvPr id="24709" name="Text Box 435">
              <a:extLst>
                <a:ext uri="{FF2B5EF4-FFF2-40B4-BE49-F238E27FC236}">
                  <a16:creationId xmlns:a16="http://schemas.microsoft.com/office/drawing/2014/main" id="{264D9309-FC4D-065E-CF71-592020D91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424238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24710" name="Text Box 436">
              <a:extLst>
                <a:ext uri="{FF2B5EF4-FFF2-40B4-BE49-F238E27FC236}">
                  <a16:creationId xmlns:a16="http://schemas.microsoft.com/office/drawing/2014/main" id="{C8945450-5CA3-34B9-5D16-076C81828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3181350"/>
              <a:ext cx="4953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12</a:t>
              </a:r>
            </a:p>
          </p:txBody>
        </p:sp>
        <p:sp>
          <p:nvSpPr>
            <p:cNvPr id="24711" name="Text Box 437">
              <a:extLst>
                <a:ext uri="{FF2B5EF4-FFF2-40B4-BE49-F238E27FC236}">
                  <a16:creationId xmlns:a16="http://schemas.microsoft.com/office/drawing/2014/main" id="{619B10A9-2144-B5E1-3961-6F542F954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933700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14</a:t>
              </a:r>
            </a:p>
          </p:txBody>
        </p:sp>
        <p:sp>
          <p:nvSpPr>
            <p:cNvPr id="24712" name="Text Box 438">
              <a:extLst>
                <a:ext uri="{FF2B5EF4-FFF2-40B4-BE49-F238E27FC236}">
                  <a16:creationId xmlns:a16="http://schemas.microsoft.com/office/drawing/2014/main" id="{0568FB02-9A56-0685-3A28-55D30BA81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300" y="2673350"/>
              <a:ext cx="4318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16</a:t>
              </a:r>
            </a:p>
          </p:txBody>
        </p:sp>
        <p:sp>
          <p:nvSpPr>
            <p:cNvPr id="24713" name="Text Box 439">
              <a:extLst>
                <a:ext uri="{FF2B5EF4-FFF2-40B4-BE49-F238E27FC236}">
                  <a16:creationId xmlns:a16="http://schemas.microsoft.com/office/drawing/2014/main" id="{21EB35B0-5E38-0769-FAC5-F0C54DF54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4415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18</a:t>
              </a:r>
            </a:p>
          </p:txBody>
        </p:sp>
        <p:sp>
          <p:nvSpPr>
            <p:cNvPr id="24714" name="Text Box 440">
              <a:extLst>
                <a:ext uri="{FF2B5EF4-FFF2-40B4-BE49-F238E27FC236}">
                  <a16:creationId xmlns:a16="http://schemas.microsoft.com/office/drawing/2014/main" id="{47E19C5C-2901-B47B-30B2-A346E1AB6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700" y="2176463"/>
              <a:ext cx="5381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20</a:t>
              </a:r>
            </a:p>
          </p:txBody>
        </p:sp>
        <p:sp>
          <p:nvSpPr>
            <p:cNvPr id="24715" name="Text Box 430">
              <a:extLst>
                <a:ext uri="{FF2B5EF4-FFF2-40B4-BE49-F238E27FC236}">
                  <a16:creationId xmlns:a16="http://schemas.microsoft.com/office/drawing/2014/main" id="{E95715C3-FFE7-FA93-032C-1A91F85AD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304279" y="3280658"/>
              <a:ext cx="2467429" cy="369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800"/>
                <a:t>Incorrect answers</a:t>
              </a:r>
            </a:p>
          </p:txBody>
        </p:sp>
        <p:sp>
          <p:nvSpPr>
            <p:cNvPr id="24716" name="Text Box 430">
              <a:extLst>
                <a:ext uri="{FF2B5EF4-FFF2-40B4-BE49-F238E27FC236}">
                  <a16:creationId xmlns:a16="http://schemas.microsoft.com/office/drawing/2014/main" id="{FAAA243D-DC20-FBFB-143C-EE1A45799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700" y="4956115"/>
              <a:ext cx="189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Hours</a:t>
              </a: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A8F652D8-E5E1-0113-A7DC-EAB8C8C0095E}"/>
                </a:ext>
              </a:extLst>
            </p:cNvPr>
            <p:cNvSpPr/>
            <p:nvPr/>
          </p:nvSpPr>
          <p:spPr>
            <a:xfrm>
              <a:off x="7745518" y="4075113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3E3AD887-007C-9158-B370-0A4F743CD1AB}"/>
                </a:ext>
              </a:extLst>
            </p:cNvPr>
            <p:cNvSpPr/>
            <p:nvPr/>
          </p:nvSpPr>
          <p:spPr>
            <a:xfrm>
              <a:off x="6743894" y="2743200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1E3DD13-230B-9062-8CDC-3E5AA470CE30}"/>
                </a:ext>
              </a:extLst>
            </p:cNvPr>
            <p:cNvSpPr/>
            <p:nvPr/>
          </p:nvSpPr>
          <p:spPr>
            <a:xfrm>
              <a:off x="6223240" y="2743200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5BB8A76-FCB5-AC38-D7E3-EDBB5F08CDCA}"/>
                </a:ext>
              </a:extLst>
            </p:cNvPr>
            <p:cNvSpPr/>
            <p:nvPr/>
          </p:nvSpPr>
          <p:spPr>
            <a:xfrm>
              <a:off x="7010570" y="3495675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F76242D-7C63-1938-DA37-5DC5987F1BB7}"/>
                </a:ext>
              </a:extLst>
            </p:cNvPr>
            <p:cNvSpPr/>
            <p:nvPr/>
          </p:nvSpPr>
          <p:spPr>
            <a:xfrm>
              <a:off x="6756593" y="3136900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ADBA5A0-28A1-C0CE-B3F4-795C42DA9311}"/>
                </a:ext>
              </a:extLst>
            </p:cNvPr>
            <p:cNvSpPr/>
            <p:nvPr/>
          </p:nvSpPr>
          <p:spPr>
            <a:xfrm>
              <a:off x="7251849" y="3987800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4830D40-5D45-2403-4655-25DFA35C60DD}"/>
                </a:ext>
              </a:extLst>
            </p:cNvPr>
            <p:cNvSpPr/>
            <p:nvPr/>
          </p:nvSpPr>
          <p:spPr>
            <a:xfrm>
              <a:off x="7518525" y="3503613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8C3407C-A941-2A7A-650A-CDC5564D95FD}"/>
                </a:ext>
              </a:extLst>
            </p:cNvPr>
            <p:cNvSpPr/>
            <p:nvPr/>
          </p:nvSpPr>
          <p:spPr>
            <a:xfrm>
              <a:off x="6254987" y="3351213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926B90CE-EE46-1C7A-D6D9-C3A40A00515B}"/>
                </a:ext>
              </a:extLst>
            </p:cNvPr>
            <p:cNvSpPr/>
            <p:nvPr/>
          </p:nvSpPr>
          <p:spPr>
            <a:xfrm>
              <a:off x="7759804" y="4483100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47" name="TextBox 546">
            <a:extLst>
              <a:ext uri="{FF2B5EF4-FFF2-40B4-BE49-F238E27FC236}">
                <a16:creationId xmlns:a16="http://schemas.microsoft.com/office/drawing/2014/main" id="{36EB86A3-D646-D217-D673-39B34F71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2497138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2"/>
            </a:pPr>
            <a:r>
              <a:rPr lang="en-GB" altLang="en-US"/>
              <a:t> 	Draw in the best-fit line.</a:t>
            </a:r>
          </a:p>
        </p:txBody>
      </p:sp>
      <p:sp>
        <p:nvSpPr>
          <p:cNvPr id="111086" name="Line 494">
            <a:extLst>
              <a:ext uri="{FF2B5EF4-FFF2-40B4-BE49-F238E27FC236}">
                <a16:creationId xmlns:a16="http://schemas.microsoft.com/office/drawing/2014/main" id="{17D1F17D-64D6-2F97-F8AB-AEE51EA17C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859088"/>
            <a:ext cx="2070100" cy="2014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1" name="TextBox 544">
            <a:extLst>
              <a:ext uri="{FF2B5EF4-FFF2-40B4-BE49-F238E27FC236}">
                <a16:creationId xmlns:a16="http://schemas.microsoft.com/office/drawing/2014/main" id="{1ED224D2-87DD-1EEB-9E69-255FA5BC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812800"/>
            <a:ext cx="8729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 survey was carried out on the number of hours spent studying and </a:t>
            </a:r>
          </a:p>
          <a:p>
            <a:pPr eaLnBrk="1" hangingPunct="1"/>
            <a:r>
              <a:rPr lang="en-GB" altLang="en-US"/>
              <a:t>the number of questions answered incorrectly in the Maths SQA Exam.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C857A252-EDC9-A465-0645-6D442D13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1638300"/>
            <a:ext cx="8450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(a)	Is there correlation between wrong answers and study hours.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7F34FBF2-C4DB-2A1F-1F4B-E68CD850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787900"/>
            <a:ext cx="55610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4"/>
            </a:pPr>
            <a:r>
              <a:rPr lang="en-GB" altLang="en-US"/>
              <a:t> 	If you study for 9 hours</a:t>
            </a:r>
          </a:p>
          <a:p>
            <a:pPr eaLnBrk="1" hangingPunct="1"/>
            <a:r>
              <a:rPr lang="en-GB" altLang="en-US"/>
              <a:t>		how many answers would you expect</a:t>
            </a:r>
          </a:p>
          <a:p>
            <a:pPr eaLnBrk="1" hangingPunct="1"/>
            <a:r>
              <a:rPr lang="en-GB" altLang="en-US"/>
              <a:t>		to get wrong.</a:t>
            </a: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B0420D7A-E164-F9BB-B1F9-7F5243037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5803900"/>
            <a:ext cx="938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None !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BBAC46A-210F-FA46-EE25-59A79C37B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2070100"/>
            <a:ext cx="399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Yes, a negative correlation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85BD0B-18C2-D1BF-ED03-544A096E3190}"/>
              </a:ext>
            </a:extLst>
          </p:cNvPr>
          <p:cNvSpPr txBox="1"/>
          <p:nvPr/>
        </p:nvSpPr>
        <p:spPr>
          <a:xfrm>
            <a:off x="2905125" y="139700"/>
            <a:ext cx="2633663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cs typeface="Arial" charset="0"/>
              </a:rPr>
              <a:t>Scattergraphs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C7C9786-5F75-C101-6416-76337E428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3128963"/>
            <a:ext cx="469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3"/>
            </a:pPr>
            <a:r>
              <a:rPr lang="en-GB" altLang="en-US"/>
              <a:t> 	Use your line to estimate </a:t>
            </a:r>
          </a:p>
          <a:p>
            <a:pPr eaLnBrk="1" hangingPunct="1"/>
            <a:r>
              <a:rPr lang="en-GB" altLang="en-US"/>
              <a:t>		the number incorrect answers</a:t>
            </a:r>
          </a:p>
          <a:p>
            <a:pPr eaLnBrk="1" hangingPunct="1"/>
            <a:r>
              <a:rPr lang="en-GB" altLang="en-US"/>
              <a:t>		for 2 hours study ?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86B8588-A25C-26EE-6BBB-299129A0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4206875"/>
            <a:ext cx="171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14 questions</a:t>
            </a:r>
          </a:p>
        </p:txBody>
      </p:sp>
      <p:sp>
        <p:nvSpPr>
          <p:cNvPr id="170" name="Cloud 169">
            <a:extLst>
              <a:ext uri="{FF2B5EF4-FFF2-40B4-BE49-F238E27FC236}">
                <a16:creationId xmlns:a16="http://schemas.microsoft.com/office/drawing/2014/main" id="{599B8CA3-B931-B71B-4B5B-525980F5E4AE}"/>
              </a:ext>
            </a:extLst>
          </p:cNvPr>
          <p:cNvSpPr/>
          <p:nvPr/>
        </p:nvSpPr>
        <p:spPr>
          <a:xfrm>
            <a:off x="5503863" y="0"/>
            <a:ext cx="3352800" cy="1509713"/>
          </a:xfrm>
          <a:prstGeom prst="cloud">
            <a:avLst/>
          </a:prstGeom>
          <a:solidFill>
            <a:srgbClr val="00FFFF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Common sense more study better mark !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46" grpId="0"/>
      <p:bldP spid="564" grpId="0"/>
      <p:bldP spid="565" grpId="0"/>
      <p:bldP spid="164" grpId="0"/>
      <p:bldP spid="168" grpId="0"/>
      <p:bldP spid="169" grpId="0"/>
      <p:bldP spid="1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>
            <a:extLst>
              <a:ext uri="{FF2B5EF4-FFF2-40B4-BE49-F238E27FC236}">
                <a16:creationId xmlns:a16="http://schemas.microsoft.com/office/drawing/2014/main" id="{36967A76-7B88-F4B1-CD4B-24CB46A1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25654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3" name="Rectangle 16">
            <a:extLst>
              <a:ext uri="{FF2B5EF4-FFF2-40B4-BE49-F238E27FC236}">
                <a16:creationId xmlns:a16="http://schemas.microsoft.com/office/drawing/2014/main" id="{98DE953A-D4D3-1A34-BAAA-284B1B057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25654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Rectangle 17">
            <a:extLst>
              <a:ext uri="{FF2B5EF4-FFF2-40B4-BE49-F238E27FC236}">
                <a16:creationId xmlns:a16="http://schemas.microsoft.com/office/drawing/2014/main" id="{321EC979-8531-1EBF-87F4-B5AE4AF5C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25654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Rectangle 18">
            <a:extLst>
              <a:ext uri="{FF2B5EF4-FFF2-40B4-BE49-F238E27FC236}">
                <a16:creationId xmlns:a16="http://schemas.microsoft.com/office/drawing/2014/main" id="{4A7EE30A-B9AE-74A6-1C46-038BD35F3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25654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Rectangle 19">
            <a:extLst>
              <a:ext uri="{FF2B5EF4-FFF2-40B4-BE49-F238E27FC236}">
                <a16:creationId xmlns:a16="http://schemas.microsoft.com/office/drawing/2014/main" id="{E9314997-F755-CC8A-4ADE-98D2E459F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5654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Rectangle 20">
            <a:extLst>
              <a:ext uri="{FF2B5EF4-FFF2-40B4-BE49-F238E27FC236}">
                <a16:creationId xmlns:a16="http://schemas.microsoft.com/office/drawing/2014/main" id="{0674D799-A722-8FAE-695F-1A766018F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25654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8" name="Rectangle 21">
            <a:extLst>
              <a:ext uri="{FF2B5EF4-FFF2-40B4-BE49-F238E27FC236}">
                <a16:creationId xmlns:a16="http://schemas.microsoft.com/office/drawing/2014/main" id="{44325E78-8C3A-A1A8-6928-990F513DB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5654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Rectangle 22">
            <a:extLst>
              <a:ext uri="{FF2B5EF4-FFF2-40B4-BE49-F238E27FC236}">
                <a16:creationId xmlns:a16="http://schemas.microsoft.com/office/drawing/2014/main" id="{981830ED-542E-FAA6-E1FA-4A344287F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25654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0" name="Rectangle 23">
            <a:extLst>
              <a:ext uri="{FF2B5EF4-FFF2-40B4-BE49-F238E27FC236}">
                <a16:creationId xmlns:a16="http://schemas.microsoft.com/office/drawing/2014/main" id="{86BDAB82-2D44-9B68-A5D7-98360F2A5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25654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1" name="Rectangle 24">
            <a:extLst>
              <a:ext uri="{FF2B5EF4-FFF2-40B4-BE49-F238E27FC236}">
                <a16:creationId xmlns:a16="http://schemas.microsoft.com/office/drawing/2014/main" id="{A9E7467C-AF65-5651-92E5-A57DFD6B8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25654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2" name="Rectangle 35">
            <a:extLst>
              <a:ext uri="{FF2B5EF4-FFF2-40B4-BE49-F238E27FC236}">
                <a16:creationId xmlns:a16="http://schemas.microsoft.com/office/drawing/2014/main" id="{F1CA1978-2BDF-B7B3-1B79-4FA1749EC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28146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3" name="Rectangle 36">
            <a:extLst>
              <a:ext uri="{FF2B5EF4-FFF2-40B4-BE49-F238E27FC236}">
                <a16:creationId xmlns:a16="http://schemas.microsoft.com/office/drawing/2014/main" id="{9C1815D0-BCF7-40D1-D4C9-468F9C38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28146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4" name="Rectangle 37">
            <a:extLst>
              <a:ext uri="{FF2B5EF4-FFF2-40B4-BE49-F238E27FC236}">
                <a16:creationId xmlns:a16="http://schemas.microsoft.com/office/drawing/2014/main" id="{5CBA5327-6CB1-4B98-984D-F1686BF4D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28146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Rectangle 38">
            <a:extLst>
              <a:ext uri="{FF2B5EF4-FFF2-40B4-BE49-F238E27FC236}">
                <a16:creationId xmlns:a16="http://schemas.microsoft.com/office/drawing/2014/main" id="{E90EA1FE-9875-C9BB-407A-A3742DE55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28146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6" name="Rectangle 39">
            <a:extLst>
              <a:ext uri="{FF2B5EF4-FFF2-40B4-BE49-F238E27FC236}">
                <a16:creationId xmlns:a16="http://schemas.microsoft.com/office/drawing/2014/main" id="{CA12C042-9F0A-AEA0-ABAB-9128769B3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8146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7" name="Rectangle 40">
            <a:extLst>
              <a:ext uri="{FF2B5EF4-FFF2-40B4-BE49-F238E27FC236}">
                <a16:creationId xmlns:a16="http://schemas.microsoft.com/office/drawing/2014/main" id="{53967779-E33B-B895-B085-C6EC352A9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28146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8" name="Rectangle 41">
            <a:extLst>
              <a:ext uri="{FF2B5EF4-FFF2-40B4-BE49-F238E27FC236}">
                <a16:creationId xmlns:a16="http://schemas.microsoft.com/office/drawing/2014/main" id="{EDCE38EC-8EB7-17BE-CD5B-62F61D955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146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9" name="Rectangle 42">
            <a:extLst>
              <a:ext uri="{FF2B5EF4-FFF2-40B4-BE49-F238E27FC236}">
                <a16:creationId xmlns:a16="http://schemas.microsoft.com/office/drawing/2014/main" id="{FFD3C24C-5CC3-A4CF-47E3-2B92FECB7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28146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0" name="Rectangle 43">
            <a:extLst>
              <a:ext uri="{FF2B5EF4-FFF2-40B4-BE49-F238E27FC236}">
                <a16:creationId xmlns:a16="http://schemas.microsoft.com/office/drawing/2014/main" id="{321C8094-E1BA-B59B-4C00-9E86E182B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28146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1" name="Rectangle 44">
            <a:extLst>
              <a:ext uri="{FF2B5EF4-FFF2-40B4-BE49-F238E27FC236}">
                <a16:creationId xmlns:a16="http://schemas.microsoft.com/office/drawing/2014/main" id="{70A7C4D9-D49D-A9C5-4464-493C50A72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28146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2" name="Rectangle 55">
            <a:extLst>
              <a:ext uri="{FF2B5EF4-FFF2-40B4-BE49-F238E27FC236}">
                <a16:creationId xmlns:a16="http://schemas.microsoft.com/office/drawing/2014/main" id="{19BF622E-F3C0-62BF-3E59-48B6ADA04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306387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3" name="Rectangle 56">
            <a:extLst>
              <a:ext uri="{FF2B5EF4-FFF2-40B4-BE49-F238E27FC236}">
                <a16:creationId xmlns:a16="http://schemas.microsoft.com/office/drawing/2014/main" id="{4A4AF7FF-9CD1-44F7-07D6-17EC2917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306387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4" name="Rectangle 57">
            <a:extLst>
              <a:ext uri="{FF2B5EF4-FFF2-40B4-BE49-F238E27FC236}">
                <a16:creationId xmlns:a16="http://schemas.microsoft.com/office/drawing/2014/main" id="{C340BFA8-4D29-D62E-F7CA-EE5EE98E9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306387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5" name="Rectangle 58">
            <a:extLst>
              <a:ext uri="{FF2B5EF4-FFF2-40B4-BE49-F238E27FC236}">
                <a16:creationId xmlns:a16="http://schemas.microsoft.com/office/drawing/2014/main" id="{4680172D-326E-1440-D26E-522A274D7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306387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6" name="Rectangle 59">
            <a:extLst>
              <a:ext uri="{FF2B5EF4-FFF2-40B4-BE49-F238E27FC236}">
                <a16:creationId xmlns:a16="http://schemas.microsoft.com/office/drawing/2014/main" id="{C7408269-C590-4A97-3578-B5BE5F23C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306387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7" name="Rectangle 60">
            <a:extLst>
              <a:ext uri="{FF2B5EF4-FFF2-40B4-BE49-F238E27FC236}">
                <a16:creationId xmlns:a16="http://schemas.microsoft.com/office/drawing/2014/main" id="{F9A4BEB2-E5C8-107B-7B5B-2A2FA97F3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306387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8" name="Rectangle 61">
            <a:extLst>
              <a:ext uri="{FF2B5EF4-FFF2-40B4-BE49-F238E27FC236}">
                <a16:creationId xmlns:a16="http://schemas.microsoft.com/office/drawing/2014/main" id="{86354101-93D3-B3BC-BDC5-E10D6C4E1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06387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9" name="Rectangle 62">
            <a:extLst>
              <a:ext uri="{FF2B5EF4-FFF2-40B4-BE49-F238E27FC236}">
                <a16:creationId xmlns:a16="http://schemas.microsoft.com/office/drawing/2014/main" id="{165C9FB7-3A58-7447-0DCE-DA1A87674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306387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0" name="Rectangle 63">
            <a:extLst>
              <a:ext uri="{FF2B5EF4-FFF2-40B4-BE49-F238E27FC236}">
                <a16:creationId xmlns:a16="http://schemas.microsoft.com/office/drawing/2014/main" id="{34A544B7-C854-91AE-9012-A10908EF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306387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1" name="Rectangle 64">
            <a:extLst>
              <a:ext uri="{FF2B5EF4-FFF2-40B4-BE49-F238E27FC236}">
                <a16:creationId xmlns:a16="http://schemas.microsoft.com/office/drawing/2014/main" id="{DEDB098F-7D0E-2D11-D551-C3D851AED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306387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2" name="Rectangle 75">
            <a:extLst>
              <a:ext uri="{FF2B5EF4-FFF2-40B4-BE49-F238E27FC236}">
                <a16:creationId xmlns:a16="http://schemas.microsoft.com/office/drawing/2014/main" id="{E4C26224-492B-3D36-00A4-96A357985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331311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3" name="Rectangle 76">
            <a:extLst>
              <a:ext uri="{FF2B5EF4-FFF2-40B4-BE49-F238E27FC236}">
                <a16:creationId xmlns:a16="http://schemas.microsoft.com/office/drawing/2014/main" id="{8BFDC61D-9D6A-4653-599F-135B36B3E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331311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4" name="Rectangle 77">
            <a:extLst>
              <a:ext uri="{FF2B5EF4-FFF2-40B4-BE49-F238E27FC236}">
                <a16:creationId xmlns:a16="http://schemas.microsoft.com/office/drawing/2014/main" id="{054A3D3E-A559-5C20-930A-3CC3B2BBA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331311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5" name="Rectangle 78">
            <a:extLst>
              <a:ext uri="{FF2B5EF4-FFF2-40B4-BE49-F238E27FC236}">
                <a16:creationId xmlns:a16="http://schemas.microsoft.com/office/drawing/2014/main" id="{6B518030-FAC4-D7D4-06AF-1D33BC996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331311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6" name="Rectangle 79">
            <a:extLst>
              <a:ext uri="{FF2B5EF4-FFF2-40B4-BE49-F238E27FC236}">
                <a16:creationId xmlns:a16="http://schemas.microsoft.com/office/drawing/2014/main" id="{74406177-B3BC-D007-A18D-77A85D287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331311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7" name="Rectangle 80">
            <a:extLst>
              <a:ext uri="{FF2B5EF4-FFF2-40B4-BE49-F238E27FC236}">
                <a16:creationId xmlns:a16="http://schemas.microsoft.com/office/drawing/2014/main" id="{5042CE82-72AB-A99F-CFBD-2EAC69820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331311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8" name="Rectangle 81">
            <a:extLst>
              <a:ext uri="{FF2B5EF4-FFF2-40B4-BE49-F238E27FC236}">
                <a16:creationId xmlns:a16="http://schemas.microsoft.com/office/drawing/2014/main" id="{A6539615-5EA3-C0DA-424B-F3A9740F1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31311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9" name="Rectangle 82">
            <a:extLst>
              <a:ext uri="{FF2B5EF4-FFF2-40B4-BE49-F238E27FC236}">
                <a16:creationId xmlns:a16="http://schemas.microsoft.com/office/drawing/2014/main" id="{084CB17B-6814-4EEA-B324-0B8E01D38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331311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0" name="Rectangle 83">
            <a:extLst>
              <a:ext uri="{FF2B5EF4-FFF2-40B4-BE49-F238E27FC236}">
                <a16:creationId xmlns:a16="http://schemas.microsoft.com/office/drawing/2014/main" id="{E7742791-CAFC-DC87-18C7-D91E68A6A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331311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1" name="Rectangle 84">
            <a:extLst>
              <a:ext uri="{FF2B5EF4-FFF2-40B4-BE49-F238E27FC236}">
                <a16:creationId xmlns:a16="http://schemas.microsoft.com/office/drawing/2014/main" id="{D09A0237-5D38-A7D3-A54A-538D4DAB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331311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2" name="Rectangle 95">
            <a:extLst>
              <a:ext uri="{FF2B5EF4-FFF2-40B4-BE49-F238E27FC236}">
                <a16:creationId xmlns:a16="http://schemas.microsoft.com/office/drawing/2014/main" id="{8387CFCB-D07B-1C13-CBA2-17FF0B1E5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356235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3" name="Rectangle 96">
            <a:extLst>
              <a:ext uri="{FF2B5EF4-FFF2-40B4-BE49-F238E27FC236}">
                <a16:creationId xmlns:a16="http://schemas.microsoft.com/office/drawing/2014/main" id="{7EE84187-D09F-250F-26D9-B8D28CC26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356235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4" name="Rectangle 97">
            <a:extLst>
              <a:ext uri="{FF2B5EF4-FFF2-40B4-BE49-F238E27FC236}">
                <a16:creationId xmlns:a16="http://schemas.microsoft.com/office/drawing/2014/main" id="{EF51061D-E08D-1D89-D963-D9D17B9E2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356235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5" name="Rectangle 98">
            <a:extLst>
              <a:ext uri="{FF2B5EF4-FFF2-40B4-BE49-F238E27FC236}">
                <a16:creationId xmlns:a16="http://schemas.microsoft.com/office/drawing/2014/main" id="{7AAFB730-0227-38A7-59C0-373CD4CBD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356235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6" name="Rectangle 99">
            <a:extLst>
              <a:ext uri="{FF2B5EF4-FFF2-40B4-BE49-F238E27FC236}">
                <a16:creationId xmlns:a16="http://schemas.microsoft.com/office/drawing/2014/main" id="{61C31FB2-35DF-F3D0-FF6C-741AE1FCA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356235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7" name="Rectangle 100">
            <a:extLst>
              <a:ext uri="{FF2B5EF4-FFF2-40B4-BE49-F238E27FC236}">
                <a16:creationId xmlns:a16="http://schemas.microsoft.com/office/drawing/2014/main" id="{0DBA6DE6-FE18-4DFF-B6B9-221BCD2A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356235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8" name="Rectangle 101">
            <a:extLst>
              <a:ext uri="{FF2B5EF4-FFF2-40B4-BE49-F238E27FC236}">
                <a16:creationId xmlns:a16="http://schemas.microsoft.com/office/drawing/2014/main" id="{95CF1B92-AF05-F9E8-0B88-05205A69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6235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9" name="Rectangle 102">
            <a:extLst>
              <a:ext uri="{FF2B5EF4-FFF2-40B4-BE49-F238E27FC236}">
                <a16:creationId xmlns:a16="http://schemas.microsoft.com/office/drawing/2014/main" id="{4653806D-FB91-1693-99A1-3CD287FC7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356235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0" name="Rectangle 103">
            <a:extLst>
              <a:ext uri="{FF2B5EF4-FFF2-40B4-BE49-F238E27FC236}">
                <a16:creationId xmlns:a16="http://schemas.microsoft.com/office/drawing/2014/main" id="{615F9317-AE46-794C-33D5-5AF8F3ED3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356235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1" name="Rectangle 104">
            <a:extLst>
              <a:ext uri="{FF2B5EF4-FFF2-40B4-BE49-F238E27FC236}">
                <a16:creationId xmlns:a16="http://schemas.microsoft.com/office/drawing/2014/main" id="{E3887ECE-336A-BE1B-1791-F0A23A9EC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356235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2" name="Rectangle 115">
            <a:extLst>
              <a:ext uri="{FF2B5EF4-FFF2-40B4-BE49-F238E27FC236}">
                <a16:creationId xmlns:a16="http://schemas.microsoft.com/office/drawing/2014/main" id="{40AE2F9F-40B6-B971-E9AE-2F78C0C4D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381158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3" name="Rectangle 116">
            <a:extLst>
              <a:ext uri="{FF2B5EF4-FFF2-40B4-BE49-F238E27FC236}">
                <a16:creationId xmlns:a16="http://schemas.microsoft.com/office/drawing/2014/main" id="{AC2CE67D-2945-50E9-609F-168DD4F43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381158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4" name="Rectangle 117">
            <a:extLst>
              <a:ext uri="{FF2B5EF4-FFF2-40B4-BE49-F238E27FC236}">
                <a16:creationId xmlns:a16="http://schemas.microsoft.com/office/drawing/2014/main" id="{DCB1D77B-736B-B0C0-2DFA-AC572F85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381158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5" name="Rectangle 118">
            <a:extLst>
              <a:ext uri="{FF2B5EF4-FFF2-40B4-BE49-F238E27FC236}">
                <a16:creationId xmlns:a16="http://schemas.microsoft.com/office/drawing/2014/main" id="{EBBA5777-02D0-9BA1-45B4-80A77054B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381158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6" name="Rectangle 119">
            <a:extLst>
              <a:ext uri="{FF2B5EF4-FFF2-40B4-BE49-F238E27FC236}">
                <a16:creationId xmlns:a16="http://schemas.microsoft.com/office/drawing/2014/main" id="{507AAF67-1878-989D-0FA8-0EE23C991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381158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7" name="Rectangle 120">
            <a:extLst>
              <a:ext uri="{FF2B5EF4-FFF2-40B4-BE49-F238E27FC236}">
                <a16:creationId xmlns:a16="http://schemas.microsoft.com/office/drawing/2014/main" id="{4215A039-D3B0-EAC6-7F76-1616A7E2B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381158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8" name="Rectangle 121">
            <a:extLst>
              <a:ext uri="{FF2B5EF4-FFF2-40B4-BE49-F238E27FC236}">
                <a16:creationId xmlns:a16="http://schemas.microsoft.com/office/drawing/2014/main" id="{D8D31BC0-2C19-6D08-8F6A-9879935CE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1158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9" name="Rectangle 122">
            <a:extLst>
              <a:ext uri="{FF2B5EF4-FFF2-40B4-BE49-F238E27FC236}">
                <a16:creationId xmlns:a16="http://schemas.microsoft.com/office/drawing/2014/main" id="{F10A984F-69C3-83BB-A9BB-4D3E2CDA3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381158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0" name="Rectangle 123">
            <a:extLst>
              <a:ext uri="{FF2B5EF4-FFF2-40B4-BE49-F238E27FC236}">
                <a16:creationId xmlns:a16="http://schemas.microsoft.com/office/drawing/2014/main" id="{E9D3D2E6-9D38-8CF5-17F8-F0C842B06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381158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1" name="Rectangle 124">
            <a:extLst>
              <a:ext uri="{FF2B5EF4-FFF2-40B4-BE49-F238E27FC236}">
                <a16:creationId xmlns:a16="http://schemas.microsoft.com/office/drawing/2014/main" id="{AFD3099E-A78A-4475-49C7-ED0ACA3CD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381158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2" name="Rectangle 135">
            <a:extLst>
              <a:ext uri="{FF2B5EF4-FFF2-40B4-BE49-F238E27FC236}">
                <a16:creationId xmlns:a16="http://schemas.microsoft.com/office/drawing/2014/main" id="{CBCBE510-2B69-371B-66A4-51CEEC4FB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406082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3" name="Rectangle 136">
            <a:extLst>
              <a:ext uri="{FF2B5EF4-FFF2-40B4-BE49-F238E27FC236}">
                <a16:creationId xmlns:a16="http://schemas.microsoft.com/office/drawing/2014/main" id="{DBC197E2-F27E-06E1-6965-966644BB7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406082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4" name="Rectangle 137">
            <a:extLst>
              <a:ext uri="{FF2B5EF4-FFF2-40B4-BE49-F238E27FC236}">
                <a16:creationId xmlns:a16="http://schemas.microsoft.com/office/drawing/2014/main" id="{D139200C-15F6-B1F5-6A64-8D62F0C5A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406082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5" name="Rectangle 138">
            <a:extLst>
              <a:ext uri="{FF2B5EF4-FFF2-40B4-BE49-F238E27FC236}">
                <a16:creationId xmlns:a16="http://schemas.microsoft.com/office/drawing/2014/main" id="{79585734-91BD-ADF6-08DE-78578F6FF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406082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6" name="Rectangle 139">
            <a:extLst>
              <a:ext uri="{FF2B5EF4-FFF2-40B4-BE49-F238E27FC236}">
                <a16:creationId xmlns:a16="http://schemas.microsoft.com/office/drawing/2014/main" id="{800630FB-5C97-ED6D-ABFC-83E3F6604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406082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7" name="Rectangle 140">
            <a:extLst>
              <a:ext uri="{FF2B5EF4-FFF2-40B4-BE49-F238E27FC236}">
                <a16:creationId xmlns:a16="http://schemas.microsoft.com/office/drawing/2014/main" id="{6A57D9D1-1BB7-D1AD-AD6F-C7617F333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406082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8" name="Rectangle 141">
            <a:extLst>
              <a:ext uri="{FF2B5EF4-FFF2-40B4-BE49-F238E27FC236}">
                <a16:creationId xmlns:a16="http://schemas.microsoft.com/office/drawing/2014/main" id="{244D0872-AB5D-69EA-5DD9-A9F595516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6082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9" name="Rectangle 142">
            <a:extLst>
              <a:ext uri="{FF2B5EF4-FFF2-40B4-BE49-F238E27FC236}">
                <a16:creationId xmlns:a16="http://schemas.microsoft.com/office/drawing/2014/main" id="{4B51CDF8-CEFE-108A-498D-E92AB75C6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406082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0" name="Rectangle 143">
            <a:extLst>
              <a:ext uri="{FF2B5EF4-FFF2-40B4-BE49-F238E27FC236}">
                <a16:creationId xmlns:a16="http://schemas.microsoft.com/office/drawing/2014/main" id="{3B4060FC-380F-638F-80D1-63A6D9F57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06082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1" name="Rectangle 144">
            <a:extLst>
              <a:ext uri="{FF2B5EF4-FFF2-40B4-BE49-F238E27FC236}">
                <a16:creationId xmlns:a16="http://schemas.microsoft.com/office/drawing/2014/main" id="{AE199086-5D10-BBAB-45AA-4F752AFD5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06082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2" name="Rectangle 155">
            <a:extLst>
              <a:ext uri="{FF2B5EF4-FFF2-40B4-BE49-F238E27FC236}">
                <a16:creationId xmlns:a16="http://schemas.microsoft.com/office/drawing/2014/main" id="{334A726A-5E4A-DB74-3379-EDA14FFAE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431006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3" name="Rectangle 156">
            <a:extLst>
              <a:ext uri="{FF2B5EF4-FFF2-40B4-BE49-F238E27FC236}">
                <a16:creationId xmlns:a16="http://schemas.microsoft.com/office/drawing/2014/main" id="{E4045C32-8C55-70A3-2789-0EF025003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431006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4" name="Rectangle 157">
            <a:extLst>
              <a:ext uri="{FF2B5EF4-FFF2-40B4-BE49-F238E27FC236}">
                <a16:creationId xmlns:a16="http://schemas.microsoft.com/office/drawing/2014/main" id="{39410B69-70F8-D94C-51C6-9C94C61B0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431006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5" name="Rectangle 158">
            <a:extLst>
              <a:ext uri="{FF2B5EF4-FFF2-40B4-BE49-F238E27FC236}">
                <a16:creationId xmlns:a16="http://schemas.microsoft.com/office/drawing/2014/main" id="{044B09F6-26B3-2236-FA7D-502058073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431006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6" name="Rectangle 159">
            <a:extLst>
              <a:ext uri="{FF2B5EF4-FFF2-40B4-BE49-F238E27FC236}">
                <a16:creationId xmlns:a16="http://schemas.microsoft.com/office/drawing/2014/main" id="{5FDDB95D-BE2E-0597-4E1A-01C01EF2B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431006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7" name="Rectangle 160">
            <a:extLst>
              <a:ext uri="{FF2B5EF4-FFF2-40B4-BE49-F238E27FC236}">
                <a16:creationId xmlns:a16="http://schemas.microsoft.com/office/drawing/2014/main" id="{D135F385-07EE-5D8F-7B1D-C415BDD39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431006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8" name="Rectangle 161">
            <a:extLst>
              <a:ext uri="{FF2B5EF4-FFF2-40B4-BE49-F238E27FC236}">
                <a16:creationId xmlns:a16="http://schemas.microsoft.com/office/drawing/2014/main" id="{13CC559C-E0CA-3A12-9E90-3CA74C64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1006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9" name="Rectangle 162">
            <a:extLst>
              <a:ext uri="{FF2B5EF4-FFF2-40B4-BE49-F238E27FC236}">
                <a16:creationId xmlns:a16="http://schemas.microsoft.com/office/drawing/2014/main" id="{733E84E7-98EE-2A8D-6781-666D3E6E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431006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0" name="Rectangle 163">
            <a:extLst>
              <a:ext uri="{FF2B5EF4-FFF2-40B4-BE49-F238E27FC236}">
                <a16:creationId xmlns:a16="http://schemas.microsoft.com/office/drawing/2014/main" id="{910D35DB-3D8D-C3D1-C855-4AE5A6F15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31006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1" name="Rectangle 164">
            <a:extLst>
              <a:ext uri="{FF2B5EF4-FFF2-40B4-BE49-F238E27FC236}">
                <a16:creationId xmlns:a16="http://schemas.microsoft.com/office/drawing/2014/main" id="{87617AA2-969C-F791-14B2-A0605F44A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31006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2" name="Rectangle 175">
            <a:extLst>
              <a:ext uri="{FF2B5EF4-FFF2-40B4-BE49-F238E27FC236}">
                <a16:creationId xmlns:a16="http://schemas.microsoft.com/office/drawing/2014/main" id="{EDC677FA-D41E-8A57-F842-0487FEA62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45593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3" name="Rectangle 176">
            <a:extLst>
              <a:ext uri="{FF2B5EF4-FFF2-40B4-BE49-F238E27FC236}">
                <a16:creationId xmlns:a16="http://schemas.microsoft.com/office/drawing/2014/main" id="{5B4E52F6-10AA-783C-61AF-5AEF07EBC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45593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4" name="Rectangle 177">
            <a:extLst>
              <a:ext uri="{FF2B5EF4-FFF2-40B4-BE49-F238E27FC236}">
                <a16:creationId xmlns:a16="http://schemas.microsoft.com/office/drawing/2014/main" id="{1E1306F3-278A-D0EB-0A43-D1900ED8F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45593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5" name="Rectangle 178">
            <a:extLst>
              <a:ext uri="{FF2B5EF4-FFF2-40B4-BE49-F238E27FC236}">
                <a16:creationId xmlns:a16="http://schemas.microsoft.com/office/drawing/2014/main" id="{4ED46F8D-E3CF-5D5D-F274-9A3997C07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45593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6" name="Rectangle 179">
            <a:extLst>
              <a:ext uri="{FF2B5EF4-FFF2-40B4-BE49-F238E27FC236}">
                <a16:creationId xmlns:a16="http://schemas.microsoft.com/office/drawing/2014/main" id="{EDDBF4C6-35CD-5338-3B89-1DB7EA2F9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45593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7" name="Rectangle 180">
            <a:extLst>
              <a:ext uri="{FF2B5EF4-FFF2-40B4-BE49-F238E27FC236}">
                <a16:creationId xmlns:a16="http://schemas.microsoft.com/office/drawing/2014/main" id="{00723274-F51E-E27A-0804-DDF0EB5F3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45593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8" name="Rectangle 181">
            <a:extLst>
              <a:ext uri="{FF2B5EF4-FFF2-40B4-BE49-F238E27FC236}">
                <a16:creationId xmlns:a16="http://schemas.microsoft.com/office/drawing/2014/main" id="{3F17A40C-27C2-7F87-3760-27DBCC402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593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9" name="Rectangle 182">
            <a:extLst>
              <a:ext uri="{FF2B5EF4-FFF2-40B4-BE49-F238E27FC236}">
                <a16:creationId xmlns:a16="http://schemas.microsoft.com/office/drawing/2014/main" id="{4B26B226-8F9B-EE02-34F8-29FD61D3E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45593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0" name="Rectangle 183">
            <a:extLst>
              <a:ext uri="{FF2B5EF4-FFF2-40B4-BE49-F238E27FC236}">
                <a16:creationId xmlns:a16="http://schemas.microsoft.com/office/drawing/2014/main" id="{E8CAB6F0-0000-580B-01B5-17A63E78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5593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1" name="Rectangle 184">
            <a:extLst>
              <a:ext uri="{FF2B5EF4-FFF2-40B4-BE49-F238E27FC236}">
                <a16:creationId xmlns:a16="http://schemas.microsoft.com/office/drawing/2014/main" id="{B1BC48D5-BE66-3A88-9FE7-1A4946083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5593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2" name="Rectangle 195">
            <a:extLst>
              <a:ext uri="{FF2B5EF4-FFF2-40B4-BE49-F238E27FC236}">
                <a16:creationId xmlns:a16="http://schemas.microsoft.com/office/drawing/2014/main" id="{464EB7A1-7A9D-5D35-2252-D5855919D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48085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3" name="Rectangle 196">
            <a:extLst>
              <a:ext uri="{FF2B5EF4-FFF2-40B4-BE49-F238E27FC236}">
                <a16:creationId xmlns:a16="http://schemas.microsoft.com/office/drawing/2014/main" id="{22AD6591-8BD6-9131-53A9-99EECBB82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48085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4" name="Rectangle 197">
            <a:extLst>
              <a:ext uri="{FF2B5EF4-FFF2-40B4-BE49-F238E27FC236}">
                <a16:creationId xmlns:a16="http://schemas.microsoft.com/office/drawing/2014/main" id="{193B7DB6-601C-6647-E06C-BC6DE9137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48085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5" name="Rectangle 198">
            <a:extLst>
              <a:ext uri="{FF2B5EF4-FFF2-40B4-BE49-F238E27FC236}">
                <a16:creationId xmlns:a16="http://schemas.microsoft.com/office/drawing/2014/main" id="{6EB33F9A-3C58-4D3F-BE41-7F6415F6E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48085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6" name="Rectangle 199">
            <a:extLst>
              <a:ext uri="{FF2B5EF4-FFF2-40B4-BE49-F238E27FC236}">
                <a16:creationId xmlns:a16="http://schemas.microsoft.com/office/drawing/2014/main" id="{E3BDC726-3E00-790B-294B-FA2EFEC31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48085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7" name="Rectangle 200">
            <a:extLst>
              <a:ext uri="{FF2B5EF4-FFF2-40B4-BE49-F238E27FC236}">
                <a16:creationId xmlns:a16="http://schemas.microsoft.com/office/drawing/2014/main" id="{D540643E-46E8-0E3D-AD73-FC5338299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48085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8" name="Rectangle 201">
            <a:extLst>
              <a:ext uri="{FF2B5EF4-FFF2-40B4-BE49-F238E27FC236}">
                <a16:creationId xmlns:a16="http://schemas.microsoft.com/office/drawing/2014/main" id="{424B2335-0FE6-1D26-B2CE-24F2D2060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85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9" name="Rectangle 202">
            <a:extLst>
              <a:ext uri="{FF2B5EF4-FFF2-40B4-BE49-F238E27FC236}">
                <a16:creationId xmlns:a16="http://schemas.microsoft.com/office/drawing/2014/main" id="{5959BF8A-8352-9B0B-7260-FB3467DD2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48085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0" name="Rectangle 203">
            <a:extLst>
              <a:ext uri="{FF2B5EF4-FFF2-40B4-BE49-F238E27FC236}">
                <a16:creationId xmlns:a16="http://schemas.microsoft.com/office/drawing/2014/main" id="{F54D9B3E-010F-73FB-F210-446CDFB18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8085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1" name="Rectangle 204">
            <a:extLst>
              <a:ext uri="{FF2B5EF4-FFF2-40B4-BE49-F238E27FC236}">
                <a16:creationId xmlns:a16="http://schemas.microsoft.com/office/drawing/2014/main" id="{87289086-D4BE-06F4-AA3C-6F86149C2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8085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2" name="Line 406">
            <a:extLst>
              <a:ext uri="{FF2B5EF4-FFF2-40B4-BE49-F238E27FC236}">
                <a16:creationId xmlns:a16="http://schemas.microsoft.com/office/drawing/2014/main" id="{492B29DC-F45C-F05D-32DA-95D4DDE46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5488" y="5057775"/>
            <a:ext cx="274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703" name="Text Box 407">
            <a:extLst>
              <a:ext uri="{FF2B5EF4-FFF2-40B4-BE49-F238E27FC236}">
                <a16:creationId xmlns:a16="http://schemas.microsoft.com/office/drawing/2014/main" id="{37FE10FA-D4E7-03FC-FE10-CF729CD96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0990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704" name="Text Box 408">
            <a:extLst>
              <a:ext uri="{FF2B5EF4-FFF2-40B4-BE49-F238E27FC236}">
                <a16:creationId xmlns:a16="http://schemas.microsoft.com/office/drawing/2014/main" id="{04A813C8-59CA-DDFF-8254-32FD9252E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5016500"/>
            <a:ext cx="292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0</a:t>
            </a:r>
          </a:p>
        </p:txBody>
      </p:sp>
      <p:sp>
        <p:nvSpPr>
          <p:cNvPr id="25705" name="Text Box 410">
            <a:extLst>
              <a:ext uri="{FF2B5EF4-FFF2-40B4-BE49-F238E27FC236}">
                <a16:creationId xmlns:a16="http://schemas.microsoft.com/office/drawing/2014/main" id="{4B3E1538-DA4C-BD5A-9E7C-6A6E9C9A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5029200"/>
            <a:ext cx="349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1</a:t>
            </a:r>
          </a:p>
        </p:txBody>
      </p:sp>
      <p:sp>
        <p:nvSpPr>
          <p:cNvPr id="25706" name="Text Box 412">
            <a:extLst>
              <a:ext uri="{FF2B5EF4-FFF2-40B4-BE49-F238E27FC236}">
                <a16:creationId xmlns:a16="http://schemas.microsoft.com/office/drawing/2014/main" id="{2C8AA73A-99FE-D7DB-509B-1C4FDD3E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5029200"/>
            <a:ext cx="361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2</a:t>
            </a:r>
          </a:p>
        </p:txBody>
      </p:sp>
      <p:sp>
        <p:nvSpPr>
          <p:cNvPr id="25707" name="Text Box 414">
            <a:extLst>
              <a:ext uri="{FF2B5EF4-FFF2-40B4-BE49-F238E27FC236}">
                <a16:creationId xmlns:a16="http://schemas.microsoft.com/office/drawing/2014/main" id="{D2D1DD2F-D15A-6543-E0AF-B9855045E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5029200"/>
            <a:ext cx="349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3</a:t>
            </a:r>
          </a:p>
        </p:txBody>
      </p:sp>
      <p:sp>
        <p:nvSpPr>
          <p:cNvPr id="25708" name="Text Box 416">
            <a:extLst>
              <a:ext uri="{FF2B5EF4-FFF2-40B4-BE49-F238E27FC236}">
                <a16:creationId xmlns:a16="http://schemas.microsoft.com/office/drawing/2014/main" id="{0F18C327-0322-3E55-0192-1516C8CCA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0" y="5035550"/>
            <a:ext cx="35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4</a:t>
            </a:r>
          </a:p>
        </p:txBody>
      </p:sp>
      <p:sp>
        <p:nvSpPr>
          <p:cNvPr id="25709" name="Text Box 418">
            <a:extLst>
              <a:ext uri="{FF2B5EF4-FFF2-40B4-BE49-F238E27FC236}">
                <a16:creationId xmlns:a16="http://schemas.microsoft.com/office/drawing/2014/main" id="{5178EF1F-D9C6-E04B-07C1-7E806599A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0" y="5029200"/>
            <a:ext cx="425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5</a:t>
            </a:r>
          </a:p>
        </p:txBody>
      </p:sp>
      <p:sp>
        <p:nvSpPr>
          <p:cNvPr id="25710" name="Text Box 431">
            <a:extLst>
              <a:ext uri="{FF2B5EF4-FFF2-40B4-BE49-F238E27FC236}">
                <a16:creationId xmlns:a16="http://schemas.microsoft.com/office/drawing/2014/main" id="{EC3D87D5-449F-02E5-F944-400B2EFDF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711700"/>
            <a:ext cx="344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1</a:t>
            </a:r>
          </a:p>
        </p:txBody>
      </p:sp>
      <p:sp>
        <p:nvSpPr>
          <p:cNvPr id="25711" name="Text Box 432">
            <a:extLst>
              <a:ext uri="{FF2B5EF4-FFF2-40B4-BE49-F238E27FC236}">
                <a16:creationId xmlns:a16="http://schemas.microsoft.com/office/drawing/2014/main" id="{34D53D08-A215-DE7D-71DA-82F824F51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460875"/>
            <a:ext cx="490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2</a:t>
            </a:r>
          </a:p>
        </p:txBody>
      </p:sp>
      <p:sp>
        <p:nvSpPr>
          <p:cNvPr id="25712" name="Text Box 433">
            <a:extLst>
              <a:ext uri="{FF2B5EF4-FFF2-40B4-BE49-F238E27FC236}">
                <a16:creationId xmlns:a16="http://schemas.microsoft.com/office/drawing/2014/main" id="{C0E139B7-AAA4-73D9-07F2-9D4A85EF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4205288"/>
            <a:ext cx="346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3</a:t>
            </a:r>
          </a:p>
        </p:txBody>
      </p:sp>
      <p:sp>
        <p:nvSpPr>
          <p:cNvPr id="25713" name="Text Box 434">
            <a:extLst>
              <a:ext uri="{FF2B5EF4-FFF2-40B4-BE49-F238E27FC236}">
                <a16:creationId xmlns:a16="http://schemas.microsoft.com/office/drawing/2014/main" id="{35ECB9BA-D4C1-D9FC-8192-166599AAA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965575"/>
            <a:ext cx="490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4</a:t>
            </a:r>
          </a:p>
        </p:txBody>
      </p:sp>
      <p:sp>
        <p:nvSpPr>
          <p:cNvPr id="25714" name="Text Box 435">
            <a:extLst>
              <a:ext uri="{FF2B5EF4-FFF2-40B4-BE49-F238E27FC236}">
                <a16:creationId xmlns:a16="http://schemas.microsoft.com/office/drawing/2014/main" id="{BE7F4E16-0B4A-1029-D30C-25875B8AB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703638"/>
            <a:ext cx="490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5</a:t>
            </a:r>
          </a:p>
        </p:txBody>
      </p:sp>
      <p:sp>
        <p:nvSpPr>
          <p:cNvPr id="25715" name="Text Box 436">
            <a:extLst>
              <a:ext uri="{FF2B5EF4-FFF2-40B4-BE49-F238E27FC236}">
                <a16:creationId xmlns:a16="http://schemas.microsoft.com/office/drawing/2014/main" id="{57166171-2245-2BEB-847F-36D921F1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460750"/>
            <a:ext cx="495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6</a:t>
            </a:r>
          </a:p>
        </p:txBody>
      </p:sp>
      <p:sp>
        <p:nvSpPr>
          <p:cNvPr id="25716" name="Text Box 437">
            <a:extLst>
              <a:ext uri="{FF2B5EF4-FFF2-40B4-BE49-F238E27FC236}">
                <a16:creationId xmlns:a16="http://schemas.microsoft.com/office/drawing/2014/main" id="{0CA95596-C661-624B-3528-21193227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213100"/>
            <a:ext cx="490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7</a:t>
            </a:r>
          </a:p>
        </p:txBody>
      </p:sp>
      <p:sp>
        <p:nvSpPr>
          <p:cNvPr id="25717" name="Text Box 438">
            <a:extLst>
              <a:ext uri="{FF2B5EF4-FFF2-40B4-BE49-F238E27FC236}">
                <a16:creationId xmlns:a16="http://schemas.microsoft.com/office/drawing/2014/main" id="{755D8526-DDAE-062A-A72F-F47AAA3F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0" y="2952750"/>
            <a:ext cx="431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8</a:t>
            </a:r>
          </a:p>
        </p:txBody>
      </p:sp>
      <p:sp>
        <p:nvSpPr>
          <p:cNvPr id="25718" name="Text Box 439">
            <a:extLst>
              <a:ext uri="{FF2B5EF4-FFF2-40B4-BE49-F238E27FC236}">
                <a16:creationId xmlns:a16="http://schemas.microsoft.com/office/drawing/2014/main" id="{819A8192-D7E2-0CE1-4857-2B2E6CBE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720975"/>
            <a:ext cx="490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9</a:t>
            </a:r>
          </a:p>
        </p:txBody>
      </p:sp>
      <p:sp>
        <p:nvSpPr>
          <p:cNvPr id="25719" name="Text Box 440">
            <a:extLst>
              <a:ext uri="{FF2B5EF4-FFF2-40B4-BE49-F238E27FC236}">
                <a16:creationId xmlns:a16="http://schemas.microsoft.com/office/drawing/2014/main" id="{12FD68D0-64EA-C649-3EE1-379F7C575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455863"/>
            <a:ext cx="538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10</a:t>
            </a:r>
          </a:p>
        </p:txBody>
      </p:sp>
      <p:sp>
        <p:nvSpPr>
          <p:cNvPr id="25720" name="Text Box 430">
            <a:extLst>
              <a:ext uri="{FF2B5EF4-FFF2-40B4-BE49-F238E27FC236}">
                <a16:creationId xmlns:a16="http://schemas.microsoft.com/office/drawing/2014/main" id="{78664852-B9B8-C0B3-ECFC-FB4863FABC1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04506" y="3559969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/>
              <a:t>Value in Thousands</a:t>
            </a:r>
          </a:p>
        </p:txBody>
      </p:sp>
      <p:sp>
        <p:nvSpPr>
          <p:cNvPr id="25721" name="Text Box 430">
            <a:extLst>
              <a:ext uri="{FF2B5EF4-FFF2-40B4-BE49-F238E27FC236}">
                <a16:creationId xmlns:a16="http://schemas.microsoft.com/office/drawing/2014/main" id="{5ADF9B27-6505-17C9-07C9-37D145461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5235575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Age (Years)</a:t>
            </a: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BE224315-349A-72D8-02B4-EA7AA93AF434}"/>
              </a:ext>
            </a:extLst>
          </p:cNvPr>
          <p:cNvSpPr/>
          <p:nvPr/>
        </p:nvSpPr>
        <p:spPr bwMode="auto">
          <a:xfrm>
            <a:off x="7991475" y="40211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F9D8CAB2-794A-73F9-C4CC-CF7AC9E69567}"/>
              </a:ext>
            </a:extLst>
          </p:cNvPr>
          <p:cNvSpPr/>
          <p:nvPr/>
        </p:nvSpPr>
        <p:spPr bwMode="auto">
          <a:xfrm>
            <a:off x="7005638" y="3022600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B4469D2D-ECD6-4C62-62CD-2E25551C77C7}"/>
              </a:ext>
            </a:extLst>
          </p:cNvPr>
          <p:cNvSpPr/>
          <p:nvPr/>
        </p:nvSpPr>
        <p:spPr bwMode="auto">
          <a:xfrm>
            <a:off x="6499225" y="276066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F99D999F-1EC0-3B48-CB3B-E3308B680C66}"/>
              </a:ext>
            </a:extLst>
          </p:cNvPr>
          <p:cNvSpPr/>
          <p:nvPr/>
        </p:nvSpPr>
        <p:spPr bwMode="auto">
          <a:xfrm>
            <a:off x="7489825" y="3498850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AB71C029-7965-616B-42C4-A03C12AD0D67}"/>
              </a:ext>
            </a:extLst>
          </p:cNvPr>
          <p:cNvSpPr/>
          <p:nvPr/>
        </p:nvSpPr>
        <p:spPr bwMode="auto">
          <a:xfrm>
            <a:off x="7496175" y="325596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A5120DB3-659E-A531-D12D-F63223852B73}"/>
              </a:ext>
            </a:extLst>
          </p:cNvPr>
          <p:cNvSpPr/>
          <p:nvPr/>
        </p:nvSpPr>
        <p:spPr bwMode="auto">
          <a:xfrm>
            <a:off x="8005763" y="377348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82C79B81-9DF2-1433-C46C-4DF9C2C37EAB}"/>
              </a:ext>
            </a:extLst>
          </p:cNvPr>
          <p:cNvSpPr/>
          <p:nvPr/>
        </p:nvSpPr>
        <p:spPr bwMode="auto">
          <a:xfrm>
            <a:off x="7489825" y="3768725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C29A67F-FF96-F5BB-33DB-4F8C7B434637}"/>
              </a:ext>
            </a:extLst>
          </p:cNvPr>
          <p:cNvSpPr/>
          <p:nvPr/>
        </p:nvSpPr>
        <p:spPr bwMode="auto">
          <a:xfrm>
            <a:off x="6500813" y="3006725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BA7BB2B-ED1F-04E6-958D-A23C5FC31AB1}"/>
              </a:ext>
            </a:extLst>
          </p:cNvPr>
          <p:cNvSpPr/>
          <p:nvPr/>
        </p:nvSpPr>
        <p:spPr bwMode="auto">
          <a:xfrm>
            <a:off x="8499475" y="450056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1086" name="Line 494">
            <a:extLst>
              <a:ext uri="{FF2B5EF4-FFF2-40B4-BE49-F238E27FC236}">
                <a16:creationId xmlns:a16="http://schemas.microsoft.com/office/drawing/2014/main" id="{A1CDC819-7D26-2AC8-B375-A081981013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0463" y="2554288"/>
            <a:ext cx="2366962" cy="191611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732" name="TextBox 544">
            <a:extLst>
              <a:ext uri="{FF2B5EF4-FFF2-40B4-BE49-F238E27FC236}">
                <a16:creationId xmlns:a16="http://schemas.microsoft.com/office/drawing/2014/main" id="{413226F1-8C13-F054-2A3E-906F41EAD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812800"/>
            <a:ext cx="872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Draw a scattergraph to represent the data given below and draw in a </a:t>
            </a:r>
          </a:p>
          <a:p>
            <a:pPr eaLnBrk="1" hangingPunct="1"/>
            <a:r>
              <a:rPr lang="en-GB" altLang="en-US"/>
              <a:t>Line of best fit.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15C2937-7AEE-2EFF-EACF-5BD515D4DA56}"/>
              </a:ext>
            </a:extLst>
          </p:cNvPr>
          <p:cNvSpPr txBox="1"/>
          <p:nvPr/>
        </p:nvSpPr>
        <p:spPr>
          <a:xfrm>
            <a:off x="2905125" y="139700"/>
            <a:ext cx="2633663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cs typeface="Arial" charset="0"/>
              </a:rPr>
              <a:t>Scattergraphs</a:t>
            </a:r>
          </a:p>
        </p:txBody>
      </p:sp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A7A861FB-4319-137A-9CC4-837E36D5F9C4}"/>
              </a:ext>
            </a:extLst>
          </p:cNvPr>
          <p:cNvGraphicFramePr>
            <a:graphicFrameLocks noGrp="1"/>
          </p:cNvGraphicFramePr>
          <p:nvPr/>
        </p:nvGraphicFramePr>
        <p:xfrm>
          <a:off x="736600" y="2114550"/>
          <a:ext cx="2232025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Age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Value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£9000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£8000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£8000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£7000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£6000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£5000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£5000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£4000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£2000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769" name="TextBox 134">
            <a:extLst>
              <a:ext uri="{FF2B5EF4-FFF2-40B4-BE49-F238E27FC236}">
                <a16:creationId xmlns:a16="http://schemas.microsoft.com/office/drawing/2014/main" id="{5BA4CA3F-C79B-DBA7-58CE-81494877E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1597025"/>
            <a:ext cx="143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Car Values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  <p:bldP spid="551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49143C1F-E2E4-6A1A-2FC5-8324D5BA01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EB4C34-0F8C-4E74-9702-BC4EBA1B9EC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34B7CAC-A940-858D-9A0F-4E0C1E9B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D4B58B11-B8B7-8A06-EC37-DA36CE84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B8916A6C-0816-CF70-E1A3-73C5976C6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2</a:t>
            </a:r>
          </a:p>
          <a:p>
            <a:pPr algn="ctr" eaLnBrk="1" hangingPunct="1"/>
            <a:r>
              <a:rPr lang="en-GB" altLang="en-US" sz="4000"/>
              <a:t>Ch32 (page 256)</a:t>
            </a:r>
          </a:p>
        </p:txBody>
      </p:sp>
      <p:pic>
        <p:nvPicPr>
          <p:cNvPr id="26630" name="Picture 4" descr="ag00463_">
            <a:extLst>
              <a:ext uri="{FF2B5EF4-FFF2-40B4-BE49-F238E27FC236}">
                <a16:creationId xmlns:a16="http://schemas.microsoft.com/office/drawing/2014/main" id="{8D5E8797-31A2-024B-3872-46C0AD4E65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 descr="scottishflag">
            <a:extLst>
              <a:ext uri="{FF2B5EF4-FFF2-40B4-BE49-F238E27FC236}">
                <a16:creationId xmlns:a16="http://schemas.microsoft.com/office/drawing/2014/main" id="{3E367E1F-5688-9DAE-E1A0-F9C1CC145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 descr="Office Objects 0572">
            <a:extLst>
              <a:ext uri="{FF2B5EF4-FFF2-40B4-BE49-F238E27FC236}">
                <a16:creationId xmlns:a16="http://schemas.microsoft.com/office/drawing/2014/main" id="{A6955155-CEE2-A8A2-F2F7-0D846F74C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7">
            <a:extLst>
              <a:ext uri="{FF2B5EF4-FFF2-40B4-BE49-F238E27FC236}">
                <a16:creationId xmlns:a16="http://schemas.microsoft.com/office/drawing/2014/main" id="{D1B5745C-AA53-0B91-8F5E-11ADBC28375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18120" name="Rectangle 8">
            <a:extLst>
              <a:ext uri="{FF2B5EF4-FFF2-40B4-BE49-F238E27FC236}">
                <a16:creationId xmlns:a16="http://schemas.microsoft.com/office/drawing/2014/main" id="{D43DBA67-5CF4-4720-2EBA-3EA928DC5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  <p:sp>
        <p:nvSpPr>
          <p:cNvPr id="26635" name="Text Box 9">
            <a:extLst>
              <a:ext uri="{FF2B5EF4-FFF2-40B4-BE49-F238E27FC236}">
                <a16:creationId xmlns:a16="http://schemas.microsoft.com/office/drawing/2014/main" id="{AAAC1C97-8A4A-64F3-BD43-D9BCF94E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1384300"/>
            <a:ext cx="456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Construction of Scattergraphs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C022DB6F-8992-58A5-B847-4BA743EA40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394200" cy="2101850"/>
            <a:chOff x="0" y="-1"/>
            <a:chExt cx="4394579" cy="2101755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0F996CFC-260F-3261-9C39-0E9F66C3C022}"/>
                </a:ext>
              </a:extLst>
            </p:cNvPr>
            <p:cNvSpPr/>
            <p:nvPr/>
          </p:nvSpPr>
          <p:spPr>
            <a:xfrm>
              <a:off x="0" y="-1"/>
              <a:ext cx="4394579" cy="2101755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Have you updated your Learning Log ?</a:t>
              </a:r>
            </a:p>
            <a:p>
              <a:pPr algn="ctr">
                <a:defRPr/>
              </a:pPr>
              <a:endPara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pic>
          <p:nvPicPr>
            <p:cNvPr id="14" name="Picture 13" descr="TICK.jpg">
              <a:extLst>
                <a:ext uri="{FF2B5EF4-FFF2-40B4-BE49-F238E27FC236}">
                  <a16:creationId xmlns:a16="http://schemas.microsoft.com/office/drawing/2014/main" id="{EC0E3305-2A95-FF14-786C-25BA5178E855}"/>
                </a:ext>
              </a:extLst>
            </p:cNvPr>
            <p:cNvPicPr/>
            <p:nvPr/>
          </p:nvPicPr>
          <p:blipFill>
            <a:blip r:embed="rId5" cstate="print"/>
            <a:srcRect l="10860" t="11278" r="10913" b="11278"/>
            <a:stretch>
              <a:fillRect/>
            </a:stretch>
          </p:blipFill>
          <p:spPr>
            <a:xfrm>
              <a:off x="1829320" y="1163887"/>
              <a:ext cx="779393" cy="7657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>
            <a:extLst>
              <a:ext uri="{FF2B5EF4-FFF2-40B4-BE49-F238E27FC236}">
                <a16:creationId xmlns:a16="http://schemas.microsoft.com/office/drawing/2014/main" id="{E654B35C-ADC9-2869-8551-CA33AF77BB93}"/>
              </a:ext>
            </a:extLst>
          </p:cNvPr>
          <p:cNvSpPr>
            <a:spLocks noGrp="1"/>
          </p:cNvSpPr>
          <p:nvPr>
            <p:ph type="dt" sz="quarter" idx="13"/>
          </p:nvPr>
        </p:nvSpPr>
        <p:spPr bwMode="auto">
          <a:xfrm>
            <a:off x="0" y="6492875"/>
            <a:ext cx="29162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DB4842-8672-41C2-A97C-44D1B0BA32AF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993A9A9F-CF31-22CC-B083-F09FC7143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0B424A60-D25B-06EA-835B-4F1A33FE7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TextBox 39">
            <a:extLst>
              <a:ext uri="{FF2B5EF4-FFF2-40B4-BE49-F238E27FC236}">
                <a16:creationId xmlns:a16="http://schemas.microsoft.com/office/drawing/2014/main" id="{89696270-518E-2822-FAA6-056D85392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516563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27654" name="Rectangle 9">
            <a:extLst>
              <a:ext uri="{FF2B5EF4-FFF2-40B4-BE49-F238E27FC236}">
                <a16:creationId xmlns:a16="http://schemas.microsoft.com/office/drawing/2014/main" id="{85C2FFE1-53A0-22A5-2260-42ECEA4D2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213100"/>
            <a:ext cx="376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27655" name="Rectangle 10">
            <a:extLst>
              <a:ext uri="{FF2B5EF4-FFF2-40B4-BE49-F238E27FC236}">
                <a16:creationId xmlns:a16="http://schemas.microsoft.com/office/drawing/2014/main" id="{EDDDC303-81F4-A333-8CE4-D275D795D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The scattergraph shows the age and mileage of cars in a garage.</a:t>
            </a:r>
          </a:p>
        </p:txBody>
      </p:sp>
      <p:pic>
        <p:nvPicPr>
          <p:cNvPr id="27656" name="Picture 11">
            <a:extLst>
              <a:ext uri="{FF2B5EF4-FFF2-40B4-BE49-F238E27FC236}">
                <a16:creationId xmlns:a16="http://schemas.microsoft.com/office/drawing/2014/main" id="{D7F78167-9C72-559E-74DC-3A49D916C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8000" contrast="8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3998"/>
          <a:stretch>
            <a:fillRect/>
          </a:stretch>
        </p:blipFill>
        <p:spPr bwMode="auto">
          <a:xfrm>
            <a:off x="4932363" y="0"/>
            <a:ext cx="42116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76522D-83CA-7790-DF53-F852907A11C2}"/>
              </a:ext>
            </a:extLst>
          </p:cNvPr>
          <p:cNvSpPr/>
          <p:nvPr/>
        </p:nvSpPr>
        <p:spPr>
          <a:xfrm>
            <a:off x="0" y="2349500"/>
            <a:ext cx="45720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lphaLcParenBoth"/>
              <a:defRPr/>
            </a:pPr>
            <a:r>
              <a:rPr lang="en-GB" sz="2400" dirty="0">
                <a:latin typeface="Bookman Old Style" pitchFamily="18" charset="0"/>
                <a:cs typeface="Arial" charset="0"/>
              </a:rPr>
              <a:t>Draw a line of best fit</a:t>
            </a:r>
          </a:p>
          <a:p>
            <a:pPr marL="457200" indent="-457200">
              <a:defRPr/>
            </a:pPr>
            <a:r>
              <a:rPr lang="en-GB" sz="2400" dirty="0">
                <a:latin typeface="Bookman Old Style" pitchFamily="18" charset="0"/>
                <a:cs typeface="Arial" charset="0"/>
              </a:rPr>
              <a:t>     through the points on the graph.</a:t>
            </a:r>
          </a:p>
          <a:p>
            <a:pPr marL="457200" indent="-457200">
              <a:defRPr/>
            </a:pPr>
            <a:endParaRPr lang="en-GB" sz="2400" b="1" dirty="0">
              <a:latin typeface="Bookman Old Style" pitchFamily="18" charset="0"/>
              <a:cs typeface="Arial" charset="0"/>
            </a:endParaRPr>
          </a:p>
          <a:p>
            <a:pPr marL="457200" indent="-457200">
              <a:defRPr/>
            </a:pPr>
            <a:endParaRPr lang="en-GB" sz="2400" b="1" dirty="0">
              <a:latin typeface="Bookman Old Style" pitchFamily="18" charset="0"/>
              <a:cs typeface="Arial" charset="0"/>
            </a:endParaRPr>
          </a:p>
          <a:p>
            <a:pPr>
              <a:defRPr/>
            </a:pPr>
            <a:r>
              <a:rPr lang="en-GB" sz="2400" i="1" dirty="0">
                <a:latin typeface="Bookman Old Style" pitchFamily="18" charset="0"/>
                <a:cs typeface="Arial" charset="0"/>
              </a:rPr>
              <a:t>(b) </a:t>
            </a:r>
            <a:r>
              <a:rPr lang="en-GB" sz="2400" dirty="0">
                <a:latin typeface="Bookman Old Style" pitchFamily="18" charset="0"/>
                <a:cs typeface="Arial" charset="0"/>
              </a:rPr>
              <a:t>Use your line of best fit to</a:t>
            </a:r>
          </a:p>
          <a:p>
            <a:pPr>
              <a:defRPr/>
            </a:pPr>
            <a:r>
              <a:rPr lang="en-GB" sz="2400" dirty="0">
                <a:latin typeface="Bookman Old Style" pitchFamily="18" charset="0"/>
                <a:cs typeface="Arial" charset="0"/>
              </a:rPr>
              <a:t>     estimate the mileage of a</a:t>
            </a:r>
          </a:p>
          <a:p>
            <a:pPr>
              <a:defRPr/>
            </a:pPr>
            <a:r>
              <a:rPr lang="en-GB" sz="2400" dirty="0">
                <a:latin typeface="Bookman Old Style" pitchFamily="18" charset="0"/>
                <a:cs typeface="Arial" charset="0"/>
              </a:rPr>
              <a:t>     4 year old car.</a:t>
            </a:r>
            <a:endParaRPr lang="en-GB" sz="2400" b="1" dirty="0">
              <a:latin typeface="Bookman Old Style" pitchFamily="18" charset="0"/>
              <a:cs typeface="Arial" charset="0"/>
            </a:endParaRPr>
          </a:p>
        </p:txBody>
      </p:sp>
      <p:sp>
        <p:nvSpPr>
          <p:cNvPr id="151568" name="Line 16">
            <a:extLst>
              <a:ext uri="{FF2B5EF4-FFF2-40B4-BE49-F238E27FC236}">
                <a16:creationId xmlns:a16="http://schemas.microsoft.com/office/drawing/2014/main" id="{2A2899FC-4DF7-4777-1B64-6C441B200C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549275"/>
            <a:ext cx="2771775" cy="3671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569" name="Line 17">
            <a:extLst>
              <a:ext uri="{FF2B5EF4-FFF2-40B4-BE49-F238E27FC236}">
                <a16:creationId xmlns:a16="http://schemas.microsoft.com/office/drawing/2014/main" id="{50EF988A-470B-F84E-418A-12193D0AE2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0650" y="2420938"/>
            <a:ext cx="0" cy="1728787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570" name="Line 18">
            <a:extLst>
              <a:ext uri="{FF2B5EF4-FFF2-40B4-BE49-F238E27FC236}">
                <a16:creationId xmlns:a16="http://schemas.microsoft.com/office/drawing/2014/main" id="{03BBE3EF-704A-A887-E87C-103564C185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99225" y="2420938"/>
            <a:ext cx="1223963" cy="1587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>
            <a:extLst>
              <a:ext uri="{FF2B5EF4-FFF2-40B4-BE49-F238E27FC236}">
                <a16:creationId xmlns:a16="http://schemas.microsoft.com/office/drawing/2014/main" id="{CAEF4C0C-257B-DE7A-ECFA-B7694F327B90}"/>
              </a:ext>
            </a:extLst>
          </p:cNvPr>
          <p:cNvSpPr>
            <a:spLocks noGrp="1"/>
          </p:cNvSpPr>
          <p:nvPr>
            <p:ph type="dt" sz="quarter" idx="13"/>
          </p:nvPr>
        </p:nvSpPr>
        <p:spPr bwMode="auto">
          <a:xfrm>
            <a:off x="0" y="6492875"/>
            <a:ext cx="2590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7A3A84-F1DE-4AFF-B824-1EA21EBC4BE2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9562DBAA-6858-0F37-560F-F016E5AB0F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>
            <a:extLst>
              <a:ext uri="{FF2B5EF4-FFF2-40B4-BE49-F238E27FC236}">
                <a16:creationId xmlns:a16="http://schemas.microsoft.com/office/drawing/2014/main" id="{F62F72A3-67D9-568D-1D5C-1EDA4BC68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E35F78FE-67F8-3C5C-EDA6-B93684CE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2" name="Rectangle 4">
            <a:extLst>
              <a:ext uri="{FF2B5EF4-FFF2-40B4-BE49-F238E27FC236}">
                <a16:creationId xmlns:a16="http://schemas.microsoft.com/office/drawing/2014/main" id="{9EEE3259-0691-736F-C7D2-8F5005013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80E9A313-957C-1C0E-FF80-04CC325B7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3645C452-FB8B-15F7-7A08-93388540F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5" name="Rectangle 8">
            <a:extLst>
              <a:ext uri="{FF2B5EF4-FFF2-40B4-BE49-F238E27FC236}">
                <a16:creationId xmlns:a16="http://schemas.microsoft.com/office/drawing/2014/main" id="{D76F352A-9176-5444-32FF-BB8EB47F0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9035" name="Footer Placeholder 4">
            <a:extLst>
              <a:ext uri="{FF2B5EF4-FFF2-40B4-BE49-F238E27FC236}">
                <a16:creationId xmlns:a16="http://schemas.microsoft.com/office/drawing/2014/main" id="{3FD76000-53D2-F6A4-9FA2-8D981A1929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xfrm>
            <a:off x="2555875" y="6492875"/>
            <a:ext cx="4968875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/>
              <a:t>Intermediate 1 Past Papers</a:t>
            </a:r>
          </a:p>
        </p:txBody>
      </p:sp>
      <p:sp>
        <p:nvSpPr>
          <p:cNvPr id="4107" name="TextBox 39">
            <a:extLst>
              <a:ext uri="{FF2B5EF4-FFF2-40B4-BE49-F238E27FC236}">
                <a16:creationId xmlns:a16="http://schemas.microsoft.com/office/drawing/2014/main" id="{F632309C-2C62-FFEC-2297-20B80618E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868863"/>
            <a:ext cx="43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4108" name="Rectangle 14">
            <a:extLst>
              <a:ext uri="{FF2B5EF4-FFF2-40B4-BE49-F238E27FC236}">
                <a16:creationId xmlns:a16="http://schemas.microsoft.com/office/drawing/2014/main" id="{93AD8E39-FF40-81B5-D4FF-57396238F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77850"/>
            <a:ext cx="405447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A teacher records the number of absences and end of term test mark for each of her students. The scattergraph shows the results.</a:t>
            </a:r>
          </a:p>
        </p:txBody>
      </p:sp>
      <p:pic>
        <p:nvPicPr>
          <p:cNvPr id="4109" name="Picture 3">
            <a:extLst>
              <a:ext uri="{FF2B5EF4-FFF2-40B4-BE49-F238E27FC236}">
                <a16:creationId xmlns:a16="http://schemas.microsoft.com/office/drawing/2014/main" id="{30D3184D-1E24-4508-2565-4C1902B0F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1D897D5-AF9C-F0E5-D4A6-C692D343F87E}"/>
              </a:ext>
            </a:extLst>
          </p:cNvPr>
          <p:cNvSpPr/>
          <p:nvPr/>
        </p:nvSpPr>
        <p:spPr>
          <a:xfrm>
            <a:off x="250825" y="2997200"/>
            <a:ext cx="47529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lphaLcParenBoth"/>
              <a:defRPr/>
            </a:pPr>
            <a:r>
              <a:rPr lang="en-GB" dirty="0">
                <a:latin typeface="Bookman Old Style" pitchFamily="18" charset="0"/>
                <a:cs typeface="Arial" charset="0"/>
              </a:rPr>
              <a:t>Draw a line of best fit through the points on the graph.</a:t>
            </a:r>
          </a:p>
          <a:p>
            <a:pPr marL="457200" indent="-457200">
              <a:buFontTx/>
              <a:buAutoNum type="alphaLcParenBoth"/>
              <a:defRPr/>
            </a:pPr>
            <a:endParaRPr lang="en-GB" dirty="0">
              <a:latin typeface="Bookman Old Style" pitchFamily="18" charset="0"/>
              <a:cs typeface="Arial" charset="0"/>
            </a:endParaRPr>
          </a:p>
          <a:p>
            <a:pPr>
              <a:defRPr/>
            </a:pPr>
            <a:r>
              <a:rPr lang="en-GB" dirty="0">
                <a:latin typeface="Bookman Old Style" pitchFamily="18" charset="0"/>
                <a:cs typeface="Arial" charset="0"/>
              </a:rPr>
              <a:t>(</a:t>
            </a:r>
            <a:r>
              <a:rPr lang="en-GB" i="1" dirty="0">
                <a:latin typeface="Bookman Old Style" pitchFamily="18" charset="0"/>
                <a:cs typeface="Arial" charset="0"/>
              </a:rPr>
              <a:t>b) </a:t>
            </a:r>
            <a:r>
              <a:rPr lang="en-GB" dirty="0">
                <a:latin typeface="Bookman Old Style" pitchFamily="18" charset="0"/>
                <a:cs typeface="Arial" charset="0"/>
              </a:rPr>
              <a:t>Use your line of best fit to</a:t>
            </a:r>
          </a:p>
          <a:p>
            <a:pPr>
              <a:defRPr/>
            </a:pPr>
            <a:r>
              <a:rPr lang="en-GB" dirty="0">
                <a:latin typeface="Bookman Old Style" pitchFamily="18" charset="0"/>
                <a:cs typeface="Arial" charset="0"/>
              </a:rPr>
              <a:t>     estimate the mark of a student</a:t>
            </a:r>
          </a:p>
          <a:p>
            <a:pPr>
              <a:defRPr/>
            </a:pPr>
            <a:r>
              <a:rPr lang="en-GB" dirty="0">
                <a:latin typeface="Bookman Old Style" pitchFamily="18" charset="0"/>
                <a:cs typeface="Arial" charset="0"/>
              </a:rPr>
              <a:t>     who had 8 absences.</a:t>
            </a:r>
          </a:p>
        </p:txBody>
      </p:sp>
      <p:sp>
        <p:nvSpPr>
          <p:cNvPr id="4111" name="TextBox 39">
            <a:extLst>
              <a:ext uri="{FF2B5EF4-FFF2-40B4-BE49-F238E27FC236}">
                <a16:creationId xmlns:a16="http://schemas.microsoft.com/office/drawing/2014/main" id="{07C89E78-9218-CDA0-C894-5A42767DD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573463"/>
            <a:ext cx="43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92181" name="Line 21">
            <a:extLst>
              <a:ext uri="{FF2B5EF4-FFF2-40B4-BE49-F238E27FC236}">
                <a16:creationId xmlns:a16="http://schemas.microsoft.com/office/drawing/2014/main" id="{F736B3E6-45E0-D1EA-57E5-E9B8A2D36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981075"/>
            <a:ext cx="3597275" cy="284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82" name="Line 22">
            <a:extLst>
              <a:ext uri="{FF2B5EF4-FFF2-40B4-BE49-F238E27FC236}">
                <a16:creationId xmlns:a16="http://schemas.microsoft.com/office/drawing/2014/main" id="{797378AA-B66F-4822-5DA6-44CAE939E3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64613" y="3814763"/>
            <a:ext cx="0" cy="20177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83" name="Line 23">
            <a:extLst>
              <a:ext uri="{FF2B5EF4-FFF2-40B4-BE49-F238E27FC236}">
                <a16:creationId xmlns:a16="http://schemas.microsoft.com/office/drawing/2014/main" id="{EFB2E03D-08D1-A4D9-72AD-D781095149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9725" y="3859213"/>
            <a:ext cx="352742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Date Placeholder 3">
            <a:extLst>
              <a:ext uri="{FF2B5EF4-FFF2-40B4-BE49-F238E27FC236}">
                <a16:creationId xmlns:a16="http://schemas.microsoft.com/office/drawing/2014/main" id="{EDD75161-EAF6-EAC6-A078-3C130747507F}"/>
              </a:ext>
            </a:extLst>
          </p:cNvPr>
          <p:cNvSpPr>
            <a:spLocks noGrp="1"/>
          </p:cNvSpPr>
          <p:nvPr>
            <p:ph type="dt" sz="quarter" idx="13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18DF6F-6533-4E1A-8BC7-4D833D146F9F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1B162157-2DF4-B4B1-F28D-141EB08CE8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4">
            <a:extLst>
              <a:ext uri="{FF2B5EF4-FFF2-40B4-BE49-F238E27FC236}">
                <a16:creationId xmlns:a16="http://schemas.microsoft.com/office/drawing/2014/main" id="{453F53AD-86E1-5A6A-C3D1-5CEFA0C9E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6" name="Rectangle 4">
            <a:extLst>
              <a:ext uri="{FF2B5EF4-FFF2-40B4-BE49-F238E27FC236}">
                <a16:creationId xmlns:a16="http://schemas.microsoft.com/office/drawing/2014/main" id="{A7A38C3E-59AB-4FA9-4AC5-476AFBE9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7" name="Rectangle 4">
            <a:extLst>
              <a:ext uri="{FF2B5EF4-FFF2-40B4-BE49-F238E27FC236}">
                <a16:creationId xmlns:a16="http://schemas.microsoft.com/office/drawing/2014/main" id="{F1E50F49-A43C-6FD2-6B6C-2F1C70EB4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8" name="Rectangle 6">
            <a:extLst>
              <a:ext uri="{FF2B5EF4-FFF2-40B4-BE49-F238E27FC236}">
                <a16:creationId xmlns:a16="http://schemas.microsoft.com/office/drawing/2014/main" id="{132951EF-9F0A-72F3-7966-9A76D471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9" name="Rectangle 8">
            <a:extLst>
              <a:ext uri="{FF2B5EF4-FFF2-40B4-BE49-F238E27FC236}">
                <a16:creationId xmlns:a16="http://schemas.microsoft.com/office/drawing/2014/main" id="{3AF1CA0A-A6B8-EAC6-1D5B-AAA9DF6A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0" name="Rectangle 8">
            <a:extLst>
              <a:ext uri="{FF2B5EF4-FFF2-40B4-BE49-F238E27FC236}">
                <a16:creationId xmlns:a16="http://schemas.microsoft.com/office/drawing/2014/main" id="{233EFF1E-5DA2-4F3B-C269-00A8E5221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1" name="Rectangle 4">
            <a:extLst>
              <a:ext uri="{FF2B5EF4-FFF2-40B4-BE49-F238E27FC236}">
                <a16:creationId xmlns:a16="http://schemas.microsoft.com/office/drawing/2014/main" id="{9B5EA586-2790-95AB-9880-19DAA89E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2" name="Rectangle 7">
            <a:extLst>
              <a:ext uri="{FF2B5EF4-FFF2-40B4-BE49-F238E27FC236}">
                <a16:creationId xmlns:a16="http://schemas.microsoft.com/office/drawing/2014/main" id="{0372D318-F989-EA22-EF37-2CE53559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3" name="Rectangle 4">
            <a:extLst>
              <a:ext uri="{FF2B5EF4-FFF2-40B4-BE49-F238E27FC236}">
                <a16:creationId xmlns:a16="http://schemas.microsoft.com/office/drawing/2014/main" id="{6127DD1A-EDFB-6483-D1E3-B0FA25A4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4" name="Rectangle 8">
            <a:extLst>
              <a:ext uri="{FF2B5EF4-FFF2-40B4-BE49-F238E27FC236}">
                <a16:creationId xmlns:a16="http://schemas.microsoft.com/office/drawing/2014/main" id="{48CCDD98-6BB3-6954-C8F2-36760EFB0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3" name="Object 4">
            <a:extLst>
              <a:ext uri="{FF2B5EF4-FFF2-40B4-BE49-F238E27FC236}">
                <a16:creationId xmlns:a16="http://schemas.microsoft.com/office/drawing/2014/main" id="{B6D1C8CB-D41D-BDE7-40B2-0704B571CE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1">
            <a:extLst>
              <a:ext uri="{FF2B5EF4-FFF2-40B4-BE49-F238E27FC236}">
                <a16:creationId xmlns:a16="http://schemas.microsoft.com/office/drawing/2014/main" id="{8234B9D0-345D-0BF0-8930-3D44CB5BC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6" name="Rectangle 9">
            <a:extLst>
              <a:ext uri="{FF2B5EF4-FFF2-40B4-BE49-F238E27FC236}">
                <a16:creationId xmlns:a16="http://schemas.microsoft.com/office/drawing/2014/main" id="{123E7717-89C0-9568-87BB-02D0E46A4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7" name="Rectangle 16">
            <a:extLst>
              <a:ext uri="{FF2B5EF4-FFF2-40B4-BE49-F238E27FC236}">
                <a16:creationId xmlns:a16="http://schemas.microsoft.com/office/drawing/2014/main" id="{92B4C551-17D5-8B13-DC5F-CB5255CB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Rectangle 13">
            <a:extLst>
              <a:ext uri="{FF2B5EF4-FFF2-40B4-BE49-F238E27FC236}">
                <a16:creationId xmlns:a16="http://schemas.microsoft.com/office/drawing/2014/main" id="{0AF96AAA-6A8B-C910-31B2-E02B0AF13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Rectangle 10">
            <a:extLst>
              <a:ext uri="{FF2B5EF4-FFF2-40B4-BE49-F238E27FC236}">
                <a16:creationId xmlns:a16="http://schemas.microsoft.com/office/drawing/2014/main" id="{6F0FBD2D-858F-8B86-5F5F-F39598B09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0" name="Rectangle 9">
            <a:extLst>
              <a:ext uri="{FF2B5EF4-FFF2-40B4-BE49-F238E27FC236}">
                <a16:creationId xmlns:a16="http://schemas.microsoft.com/office/drawing/2014/main" id="{2D34CD42-9385-30C4-E045-115B0ABFD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1" name="Rectangle 9">
            <a:extLst>
              <a:ext uri="{FF2B5EF4-FFF2-40B4-BE49-F238E27FC236}">
                <a16:creationId xmlns:a16="http://schemas.microsoft.com/office/drawing/2014/main" id="{0362EDCE-B054-9356-8E61-2D497E5F5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2" name="Rectangle 9">
            <a:extLst>
              <a:ext uri="{FF2B5EF4-FFF2-40B4-BE49-F238E27FC236}">
                <a16:creationId xmlns:a16="http://schemas.microsoft.com/office/drawing/2014/main" id="{24CFD81E-8A22-B131-DE36-951C54AD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3" name="Rectangle 36">
            <a:extLst>
              <a:ext uri="{FF2B5EF4-FFF2-40B4-BE49-F238E27FC236}">
                <a16:creationId xmlns:a16="http://schemas.microsoft.com/office/drawing/2014/main" id="{D2D8BE05-0915-CA37-D111-B1B8A78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4" name="Rectangle 11">
            <a:extLst>
              <a:ext uri="{FF2B5EF4-FFF2-40B4-BE49-F238E27FC236}">
                <a16:creationId xmlns:a16="http://schemas.microsoft.com/office/drawing/2014/main" id="{E97F4AE8-B83D-65C8-DA57-E902AD02A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5" name="Rectangle 13">
            <a:extLst>
              <a:ext uri="{FF2B5EF4-FFF2-40B4-BE49-F238E27FC236}">
                <a16:creationId xmlns:a16="http://schemas.microsoft.com/office/drawing/2014/main" id="{D95BEF7F-F1EE-C977-4270-81DE46135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6" name="Rectangle 9">
            <a:extLst>
              <a:ext uri="{FF2B5EF4-FFF2-40B4-BE49-F238E27FC236}">
                <a16:creationId xmlns:a16="http://schemas.microsoft.com/office/drawing/2014/main" id="{E01EE8B1-9A94-DE25-1F23-A769864A2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7" name="Rectangle 11">
            <a:extLst>
              <a:ext uri="{FF2B5EF4-FFF2-40B4-BE49-F238E27FC236}">
                <a16:creationId xmlns:a16="http://schemas.microsoft.com/office/drawing/2014/main" id="{AB220481-1E0C-FE78-488B-76C130FC6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8" name="Rectangle 12">
            <a:extLst>
              <a:ext uri="{FF2B5EF4-FFF2-40B4-BE49-F238E27FC236}">
                <a16:creationId xmlns:a16="http://schemas.microsoft.com/office/drawing/2014/main" id="{195D1433-16DB-B0A7-5DCB-66F2704A7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38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49" name="Rectangle 12">
            <a:extLst>
              <a:ext uri="{FF2B5EF4-FFF2-40B4-BE49-F238E27FC236}">
                <a16:creationId xmlns:a16="http://schemas.microsoft.com/office/drawing/2014/main" id="{175C1B2C-61C5-AA01-308E-2FCDC6416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0" name="Rectangle 15">
            <a:extLst>
              <a:ext uri="{FF2B5EF4-FFF2-40B4-BE49-F238E27FC236}">
                <a16:creationId xmlns:a16="http://schemas.microsoft.com/office/drawing/2014/main" id="{0A8B7846-D668-CA89-5A6A-1C4019BDC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en-GB" altLang="en-US"/>
          </a:p>
        </p:txBody>
      </p:sp>
      <p:sp>
        <p:nvSpPr>
          <p:cNvPr id="5151" name="Rectangle 10">
            <a:extLst>
              <a:ext uri="{FF2B5EF4-FFF2-40B4-BE49-F238E27FC236}">
                <a16:creationId xmlns:a16="http://schemas.microsoft.com/office/drawing/2014/main" id="{951E650F-5286-D0A0-13DF-294C4CCC1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2" name="Rectangle 13">
            <a:extLst>
              <a:ext uri="{FF2B5EF4-FFF2-40B4-BE49-F238E27FC236}">
                <a16:creationId xmlns:a16="http://schemas.microsoft.com/office/drawing/2014/main" id="{61A5EC6B-36AC-44D5-4287-D4F4252F9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3" name="TextBox 38">
            <a:extLst>
              <a:ext uri="{FF2B5EF4-FFF2-40B4-BE49-F238E27FC236}">
                <a16:creationId xmlns:a16="http://schemas.microsoft.com/office/drawing/2014/main" id="{92E92D5E-F762-45C0-6311-C9CDE1B09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229225"/>
            <a:ext cx="37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5154" name="TextBox 39">
            <a:extLst>
              <a:ext uri="{FF2B5EF4-FFF2-40B4-BE49-F238E27FC236}">
                <a16:creationId xmlns:a16="http://schemas.microsoft.com/office/drawing/2014/main" id="{4F04B4E2-A04D-5146-0697-DBB20AC3F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573463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1</a:t>
            </a:r>
          </a:p>
        </p:txBody>
      </p:sp>
      <p:pic>
        <p:nvPicPr>
          <p:cNvPr id="5155" name="Picture 5">
            <a:extLst>
              <a:ext uri="{FF2B5EF4-FFF2-40B4-BE49-F238E27FC236}">
                <a16:creationId xmlns:a16="http://schemas.microsoft.com/office/drawing/2014/main" id="{F60D3EFF-C920-578D-FB38-F601A956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26000" contrast="7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0"/>
            <a:ext cx="480695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Rectangle 7">
            <a:extLst>
              <a:ext uri="{FF2B5EF4-FFF2-40B4-BE49-F238E27FC236}">
                <a16:creationId xmlns:a16="http://schemas.microsoft.com/office/drawing/2014/main" id="{3B186D2A-6E0C-D820-F32A-A1A0E2529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8375"/>
            <a:ext cx="37798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>
              <a:buFontTx/>
              <a:buAutoNum type="alphaLcParenBoth"/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Draw a line of best fit </a:t>
            </a:r>
          </a:p>
          <a:p>
            <a:pPr marL="342900" indent="-342900" eaLnBrk="0" hangingPunct="0"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    through the points on the graph.</a:t>
            </a:r>
            <a:endParaRPr lang="en-GB" dirty="0">
              <a:latin typeface="Bookman Old Style" pitchFamily="18" charset="0"/>
            </a:endParaRPr>
          </a:p>
          <a:p>
            <a:pPr eaLnBrk="0" hangingPunct="0"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	</a:t>
            </a:r>
          </a:p>
          <a:p>
            <a:pPr eaLnBrk="0" hangingPunct="0">
              <a:tabLst>
                <a:tab pos="642938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Use the graph to estimate </a:t>
            </a:r>
          </a:p>
          <a:p>
            <a:pPr eaLnBrk="0" hangingPunct="0"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    the personal best time of a </a:t>
            </a:r>
          </a:p>
          <a:p>
            <a:pPr eaLnBrk="0" hangingPunct="0"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    swimmer who swims 75</a:t>
            </a:r>
          </a:p>
          <a:p>
            <a:pPr eaLnBrk="0" hangingPunct="0"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    lengths in each training </a:t>
            </a:r>
          </a:p>
          <a:p>
            <a:pPr eaLnBrk="0" hangingPunct="0"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    session.</a:t>
            </a:r>
            <a:endParaRPr lang="en-GB" dirty="0">
              <a:latin typeface="Bookman Old Style" pitchFamily="18" charset="0"/>
            </a:endParaRPr>
          </a:p>
        </p:txBody>
      </p:sp>
      <p:sp>
        <p:nvSpPr>
          <p:cNvPr id="14380" name="Line 44">
            <a:extLst>
              <a:ext uri="{FF2B5EF4-FFF2-40B4-BE49-F238E27FC236}">
                <a16:creationId xmlns:a16="http://schemas.microsoft.com/office/drawing/2014/main" id="{37BB948B-E1F5-AF9E-53A6-2601F636E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260350"/>
            <a:ext cx="2411412" cy="5327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81" name="Line 45">
            <a:extLst>
              <a:ext uri="{FF2B5EF4-FFF2-40B4-BE49-F238E27FC236}">
                <a16:creationId xmlns:a16="http://schemas.microsoft.com/office/drawing/2014/main" id="{09758B53-D5FC-85C2-2FB4-1CCCF38A51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625" y="2276475"/>
            <a:ext cx="0" cy="3529013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82" name="Line 46">
            <a:extLst>
              <a:ext uri="{FF2B5EF4-FFF2-40B4-BE49-F238E27FC236}">
                <a16:creationId xmlns:a16="http://schemas.microsoft.com/office/drawing/2014/main" id="{BB8B58CE-5863-FA78-8C7B-BF7F2A8427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4888" y="2347913"/>
            <a:ext cx="1582737" cy="1587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60" name="Rectangle 4">
            <a:extLst>
              <a:ext uri="{FF2B5EF4-FFF2-40B4-BE49-F238E27FC236}">
                <a16:creationId xmlns:a16="http://schemas.microsoft.com/office/drawing/2014/main" id="{53BC5D25-CC96-9085-52BA-25C6BEEC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538" y="-184150"/>
            <a:ext cx="55895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257" tIns="228528" rIns="1072812" bIns="228528"/>
          <a:lstStyle>
            <a:lvl1pPr eaLnBrk="0" hangingPunct="0"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 group of swimmers record </a:t>
            </a:r>
          </a:p>
          <a:p>
            <a:r>
              <a:rPr lang="en-GB" altLang="en-US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the number of lengths they swim </a:t>
            </a:r>
          </a:p>
          <a:p>
            <a:r>
              <a:rPr lang="en-GB" altLang="en-US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 each training session.</a:t>
            </a:r>
          </a:p>
          <a:p>
            <a:endParaRPr lang="en-GB" altLang="en-US">
              <a:latin typeface="Bookman Old Style" panose="0205060405050502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their personal best time (in seconds)</a:t>
            </a:r>
          </a:p>
          <a:p>
            <a:r>
              <a:rPr lang="en-GB" altLang="en-US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for swimming 100 metres in competition.</a:t>
            </a:r>
            <a:endParaRPr lang="en-GB" altLang="en-US">
              <a:latin typeface="Bookman Old Style" panose="02050604050505020204" pitchFamily="18" charset="0"/>
            </a:endParaRPr>
          </a:p>
          <a:p>
            <a:r>
              <a:rPr lang="en-GB" altLang="en-US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The scattergraph shows the results.</a:t>
            </a:r>
            <a:endParaRPr lang="en-GB" altLang="en-US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>
            <a:extLst>
              <a:ext uri="{FF2B5EF4-FFF2-40B4-BE49-F238E27FC236}">
                <a16:creationId xmlns:a16="http://schemas.microsoft.com/office/drawing/2014/main" id="{D06D5A89-4C46-E2F6-898C-29DDD4CD4B9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4A7F7E-1993-485A-A95E-05C0C857F63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26B46BE2-D1EC-2761-E18D-F1E7D1498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B737FD9-9D82-7679-4F3D-4DB7DB0E199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631950" y="374650"/>
            <a:ext cx="5778500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1030" name="Picture 3" descr="scottishflag">
            <a:extLst>
              <a:ext uri="{FF2B5EF4-FFF2-40B4-BE49-F238E27FC236}">
                <a16:creationId xmlns:a16="http://schemas.microsoft.com/office/drawing/2014/main" id="{C4F68FA4-85CF-54E0-1E7F-E6519DEB09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">
            <a:extLst>
              <a:ext uri="{FF2B5EF4-FFF2-40B4-BE49-F238E27FC236}">
                <a16:creationId xmlns:a16="http://schemas.microsoft.com/office/drawing/2014/main" id="{9C9E3428-14E9-AC33-5E4C-14375DCB044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026" name="Object 14">
            <a:extLst>
              <a:ext uri="{FF2B5EF4-FFF2-40B4-BE49-F238E27FC236}">
                <a16:creationId xmlns:a16="http://schemas.microsoft.com/office/drawing/2014/main" id="{B5512FD4-5170-3ADE-5F8C-57C9AF1D5D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8388" y="2000250"/>
          <a:ext cx="6118225" cy="41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89240" imgH="3263760" progId="Equation.DSMT4">
                  <p:embed/>
                </p:oleObj>
              </mc:Choice>
              <mc:Fallback>
                <p:oleObj name="Equation" r:id="rId3" imgW="4089240" imgH="32637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000250"/>
                        <a:ext cx="6118225" cy="411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7" descr="Office Objects 0572">
            <a:extLst>
              <a:ext uri="{FF2B5EF4-FFF2-40B4-BE49-F238E27FC236}">
                <a16:creationId xmlns:a16="http://schemas.microsoft.com/office/drawing/2014/main" id="{B31F5E93-36B8-F7BC-F005-FE4067673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8">
            <a:extLst>
              <a:ext uri="{FF2B5EF4-FFF2-40B4-BE49-F238E27FC236}">
                <a16:creationId xmlns:a16="http://schemas.microsoft.com/office/drawing/2014/main" id="{54448F8A-50C7-F7DB-F690-1A5B313C0F5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669088" y="4657725"/>
            <a:ext cx="1435100" cy="723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AutoShape 19">
            <a:extLst>
              <a:ext uri="{FF2B5EF4-FFF2-40B4-BE49-F238E27FC236}">
                <a16:creationId xmlns:a16="http://schemas.microsoft.com/office/drawing/2014/main" id="{35E9F55E-EDE9-C5A3-88F4-D500CBD0347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026275" y="3584575"/>
            <a:ext cx="714375" cy="727075"/>
          </a:xfrm>
          <a:prstGeom prst="rtTriangle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Text Box 21">
            <a:extLst>
              <a:ext uri="{FF2B5EF4-FFF2-40B4-BE49-F238E27FC236}">
                <a16:creationId xmlns:a16="http://schemas.microsoft.com/office/drawing/2014/main" id="{5E4163B1-2E95-99A0-2D1E-FDD533F9F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313" y="4725988"/>
            <a:ext cx="666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8cm</a:t>
            </a:r>
          </a:p>
        </p:txBody>
      </p:sp>
      <p:sp>
        <p:nvSpPr>
          <p:cNvPr id="1036" name="Text Box 22">
            <a:extLst>
              <a:ext uri="{FF2B5EF4-FFF2-40B4-BE49-F238E27FC236}">
                <a16:creationId xmlns:a16="http://schemas.microsoft.com/office/drawing/2014/main" id="{D1019271-6EC0-A34F-9C5C-18712D41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4764088"/>
            <a:ext cx="666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5cm</a:t>
            </a:r>
          </a:p>
        </p:txBody>
      </p:sp>
      <p:sp>
        <p:nvSpPr>
          <p:cNvPr id="1037" name="Text Box 23">
            <a:extLst>
              <a:ext uri="{FF2B5EF4-FFF2-40B4-BE49-F238E27FC236}">
                <a16:creationId xmlns:a16="http://schemas.microsoft.com/office/drawing/2014/main" id="{3E7D4824-01EA-CA4C-C99F-7FD921C9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5770563"/>
            <a:ext cx="666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2cm</a:t>
            </a:r>
          </a:p>
        </p:txBody>
      </p:sp>
      <p:sp>
        <p:nvSpPr>
          <p:cNvPr id="1038" name="Text Box 24">
            <a:extLst>
              <a:ext uri="{FF2B5EF4-FFF2-40B4-BE49-F238E27FC236}">
                <a16:creationId xmlns:a16="http://schemas.microsoft.com/office/drawing/2014/main" id="{32A281A5-5B58-5418-72F2-B91EB9987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3492500"/>
            <a:ext cx="666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4cm</a:t>
            </a:r>
          </a:p>
        </p:txBody>
      </p:sp>
      <p:sp>
        <p:nvSpPr>
          <p:cNvPr id="1039" name="Line 25">
            <a:extLst>
              <a:ext uri="{FF2B5EF4-FFF2-40B4-BE49-F238E27FC236}">
                <a16:creationId xmlns:a16="http://schemas.microsoft.com/office/drawing/2014/main" id="{1ACB0B53-D272-2981-0800-247E331215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4475" y="3527425"/>
            <a:ext cx="0" cy="2211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B7A0D32F-79CD-10DA-6094-5C79A63D54C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F931CE-9A36-4BDF-A20D-6B56ADE8A2D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47148C7E-94C6-F63A-6139-92F39CDDE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6388" name="Picture 2" descr="scottishflag">
            <a:extLst>
              <a:ext uri="{FF2B5EF4-FFF2-40B4-BE49-F238E27FC236}">
                <a16:creationId xmlns:a16="http://schemas.microsoft.com/office/drawing/2014/main" id="{1208CE54-F1F5-479A-9BE6-50AD016C85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3">
            <a:extLst>
              <a:ext uri="{FF2B5EF4-FFF2-40B4-BE49-F238E27FC236}">
                <a16:creationId xmlns:a16="http://schemas.microsoft.com/office/drawing/2014/main" id="{E95DAB42-3CD7-F741-BA9B-31A39BD2CD5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6390" name="Picture 4" descr="Office Objects 0572">
            <a:extLst>
              <a:ext uri="{FF2B5EF4-FFF2-40B4-BE49-F238E27FC236}">
                <a16:creationId xmlns:a16="http://schemas.microsoft.com/office/drawing/2014/main" id="{75A3787B-A869-F0FC-5110-6E3F94C8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5" name="Rectangle 5">
            <a:extLst>
              <a:ext uri="{FF2B5EF4-FFF2-40B4-BE49-F238E27FC236}">
                <a16:creationId xmlns:a16="http://schemas.microsoft.com/office/drawing/2014/main" id="{DAA044F0-BDFB-D822-05AB-04DA45FAF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215046" name="Rectangle 6">
            <a:extLst>
              <a:ext uri="{FF2B5EF4-FFF2-40B4-BE49-F238E27FC236}">
                <a16:creationId xmlns:a16="http://schemas.microsoft.com/office/drawing/2014/main" id="{6269BE94-E5E0-BC60-0661-00A2FBCFA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6393" name="Line 7">
            <a:extLst>
              <a:ext uri="{FF2B5EF4-FFF2-40B4-BE49-F238E27FC236}">
                <a16:creationId xmlns:a16="http://schemas.microsoft.com/office/drawing/2014/main" id="{F055BB39-AEB2-FDE0-AEA1-FCDD91A51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48" name="Rectangle 8">
            <a:extLst>
              <a:ext uri="{FF2B5EF4-FFF2-40B4-BE49-F238E27FC236}">
                <a16:creationId xmlns:a16="http://schemas.microsoft.com/office/drawing/2014/main" id="{93E1BFE9-AA3A-1F0E-566C-FAE84CD05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044825"/>
            <a:ext cx="4037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We are learning to interpret   a Scattergraph .</a:t>
            </a:r>
          </a:p>
        </p:txBody>
      </p:sp>
      <p:sp>
        <p:nvSpPr>
          <p:cNvPr id="215049" name="Rectangle 9">
            <a:extLst>
              <a:ext uri="{FF2B5EF4-FFF2-40B4-BE49-F238E27FC236}">
                <a16:creationId xmlns:a16="http://schemas.microsoft.com/office/drawing/2014/main" id="{7954156B-6AE4-DD01-A483-7AE47747B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2892425"/>
            <a:ext cx="336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altLang="en-US" sz="1800"/>
              <a:t>Understand the Key-Points of a Scattergraph.</a:t>
            </a:r>
          </a:p>
        </p:txBody>
      </p:sp>
      <p:sp>
        <p:nvSpPr>
          <p:cNvPr id="215050" name="Rectangle 10">
            <a:extLst>
              <a:ext uri="{FF2B5EF4-FFF2-40B4-BE49-F238E27FC236}">
                <a16:creationId xmlns:a16="http://schemas.microsoft.com/office/drawing/2014/main" id="{C3341907-6AE7-8A5A-2046-106974E09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  <p:sp>
        <p:nvSpPr>
          <p:cNvPr id="215052" name="Rectangle 12">
            <a:extLst>
              <a:ext uri="{FF2B5EF4-FFF2-40B4-BE49-F238E27FC236}">
                <a16:creationId xmlns:a16="http://schemas.microsoft.com/office/drawing/2014/main" id="{3C241E78-AC11-2A45-6EE5-7328D7A25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4149725"/>
            <a:ext cx="3622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/>
              <a:t>2.  Know the term positive and negative correlation.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8" grpId="0"/>
      <p:bldP spid="215049" grpId="0"/>
      <p:bldP spid="215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1D5091B4-0C9F-1AC1-7498-8059423A3B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3957380-AE5A-463D-85B9-285E468064C0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E4C3A213-AFB4-E535-88C3-5F1030E6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Mr. Lafferty Maths Dept.</a:t>
            </a:r>
          </a:p>
        </p:txBody>
      </p:sp>
      <p:graphicFrame>
        <p:nvGraphicFramePr>
          <p:cNvPr id="2050" name="Object 57">
            <a:extLst>
              <a:ext uri="{FF2B5EF4-FFF2-40B4-BE49-F238E27FC236}">
                <a16:creationId xmlns:a16="http://schemas.microsoft.com/office/drawing/2014/main" id="{C99BE6DC-F389-AA51-BB71-90AA0E8ED7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1855788"/>
          <a:ext cx="7378700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382896" imgH="4834547" progId="Excel.Chart.8">
                  <p:embed/>
                </p:oleObj>
              </mc:Choice>
              <mc:Fallback>
                <p:oleObj r:id="rId2" imgW="7382896" imgH="4834547" progId="Excel.Chart.8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855788"/>
                        <a:ext cx="7378700" cy="483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2" descr="scottishflag">
            <a:extLst>
              <a:ext uri="{FF2B5EF4-FFF2-40B4-BE49-F238E27FC236}">
                <a16:creationId xmlns:a16="http://schemas.microsoft.com/office/drawing/2014/main" id="{0DBEFE2F-091B-190B-8194-4CC0870A1F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3">
            <a:extLst>
              <a:ext uri="{FF2B5EF4-FFF2-40B4-BE49-F238E27FC236}">
                <a16:creationId xmlns:a16="http://schemas.microsoft.com/office/drawing/2014/main" id="{5D576716-B177-ECBA-35C8-C5D56F36A05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055" name="Text Box 4">
            <a:extLst>
              <a:ext uri="{FF2B5EF4-FFF2-40B4-BE49-F238E27FC236}">
                <a16:creationId xmlns:a16="http://schemas.microsoft.com/office/drawing/2014/main" id="{65BC8AA8-E56C-0BD8-B1B0-CC43D2128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176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Tahoma" panose="020B0604030504040204" pitchFamily="34" charset="0"/>
            </a:endParaRPr>
          </a:p>
        </p:txBody>
      </p:sp>
      <p:pic>
        <p:nvPicPr>
          <p:cNvPr id="2056" name="Picture 5" descr="Office Objects 0572">
            <a:extLst>
              <a:ext uri="{FF2B5EF4-FFF2-40B4-BE49-F238E27FC236}">
                <a16:creationId xmlns:a16="http://schemas.microsoft.com/office/drawing/2014/main" id="{21F0344E-181D-A410-1CC2-8BF48B15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0" name="Rectangle 6">
            <a:extLst>
              <a:ext uri="{FF2B5EF4-FFF2-40B4-BE49-F238E27FC236}">
                <a16:creationId xmlns:a16="http://schemas.microsoft.com/office/drawing/2014/main" id="{E3DFC340-6389-58E9-D257-CC238CC3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  <p:sp>
        <p:nvSpPr>
          <p:cNvPr id="2058" name="Text Box 7">
            <a:extLst>
              <a:ext uri="{FF2B5EF4-FFF2-40B4-BE49-F238E27FC236}">
                <a16:creationId xmlns:a16="http://schemas.microsoft.com/office/drawing/2014/main" id="{33CDE6FA-755D-F272-9B5B-1FC8F093F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1355725"/>
            <a:ext cx="441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Construction of Scattergraph</a:t>
            </a:r>
          </a:p>
        </p:txBody>
      </p:sp>
      <p:sp>
        <p:nvSpPr>
          <p:cNvPr id="2059" name="Text Box 58">
            <a:extLst>
              <a:ext uri="{FF2B5EF4-FFF2-40B4-BE49-F238E27FC236}">
                <a16:creationId xmlns:a16="http://schemas.microsoft.com/office/drawing/2014/main" id="{F7564088-04FE-6CE7-1A83-6E6B0DB4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3444875"/>
            <a:ext cx="687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Sam</a:t>
            </a:r>
          </a:p>
        </p:txBody>
      </p:sp>
      <p:sp>
        <p:nvSpPr>
          <p:cNvPr id="2060" name="Text Box 59">
            <a:extLst>
              <a:ext uri="{FF2B5EF4-FFF2-40B4-BE49-F238E27FC236}">
                <a16:creationId xmlns:a16="http://schemas.microsoft.com/office/drawing/2014/main" id="{93561373-38DB-6279-62E1-022F49B53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4133850"/>
            <a:ext cx="620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Jim</a:t>
            </a:r>
          </a:p>
        </p:txBody>
      </p:sp>
      <p:sp>
        <p:nvSpPr>
          <p:cNvPr id="2061" name="Text Box 60">
            <a:extLst>
              <a:ext uri="{FF2B5EF4-FFF2-40B4-BE49-F238E27FC236}">
                <a16:creationId xmlns:a16="http://schemas.microsoft.com/office/drawing/2014/main" id="{C00804D6-2805-08D8-2045-BB1FAC74F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2984500"/>
            <a:ext cx="62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Tim</a:t>
            </a:r>
          </a:p>
        </p:txBody>
      </p:sp>
      <p:sp>
        <p:nvSpPr>
          <p:cNvPr id="2062" name="Text Box 61">
            <a:extLst>
              <a:ext uri="{FF2B5EF4-FFF2-40B4-BE49-F238E27FC236}">
                <a16:creationId xmlns:a16="http://schemas.microsoft.com/office/drawing/2014/main" id="{DDBDC563-2561-57EE-1F39-237722181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3" y="3511550"/>
            <a:ext cx="741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Gary</a:t>
            </a:r>
          </a:p>
        </p:txBody>
      </p:sp>
      <p:sp>
        <p:nvSpPr>
          <p:cNvPr id="2063" name="Text Box 62">
            <a:extLst>
              <a:ext uri="{FF2B5EF4-FFF2-40B4-BE49-F238E27FC236}">
                <a16:creationId xmlns:a16="http://schemas.microsoft.com/office/drawing/2014/main" id="{CF8F9DB5-CBA9-F8F4-918C-A907E779E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3148013"/>
            <a:ext cx="62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Joe</a:t>
            </a:r>
          </a:p>
        </p:txBody>
      </p:sp>
      <p:sp>
        <p:nvSpPr>
          <p:cNvPr id="2064" name="Text Box 63">
            <a:extLst>
              <a:ext uri="{FF2B5EF4-FFF2-40B4-BE49-F238E27FC236}">
                <a16:creationId xmlns:a16="http://schemas.microsoft.com/office/drawing/2014/main" id="{6CB20FFA-46A6-75E8-D324-036161C3E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3835400"/>
            <a:ext cx="760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Dave</a:t>
            </a:r>
          </a:p>
        </p:txBody>
      </p:sp>
      <p:sp>
        <p:nvSpPr>
          <p:cNvPr id="2065" name="Text Box 64">
            <a:extLst>
              <a:ext uri="{FF2B5EF4-FFF2-40B4-BE49-F238E27FC236}">
                <a16:creationId xmlns:a16="http://schemas.microsoft.com/office/drawing/2014/main" id="{36421BF9-2711-97FC-6C77-A92D4FD7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263" y="2790825"/>
            <a:ext cx="62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Bob</a:t>
            </a:r>
          </a:p>
        </p:txBody>
      </p:sp>
      <p:sp>
        <p:nvSpPr>
          <p:cNvPr id="216129" name="AutoShape 65">
            <a:extLst>
              <a:ext uri="{FF2B5EF4-FFF2-40B4-BE49-F238E27FC236}">
                <a16:creationId xmlns:a16="http://schemas.microsoft.com/office/drawing/2014/main" id="{2F4941A0-FA57-7A87-AFC3-8BD80D514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0"/>
            <a:ext cx="4076700" cy="2290763"/>
          </a:xfrm>
          <a:prstGeom prst="cloudCallout">
            <a:avLst>
              <a:gd name="adj1" fmla="val 29282"/>
              <a:gd name="adj2" fmla="val 831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</a:rPr>
              <a:t>This scattergraph shows the </a:t>
            </a:r>
            <a:r>
              <a:rPr lang="en-GB" altLang="en-US" b="1">
                <a:solidFill>
                  <a:srgbClr val="FF0000"/>
                </a:solidFill>
              </a:rPr>
              <a:t>heights</a:t>
            </a:r>
            <a:r>
              <a:rPr lang="en-GB" altLang="en-US">
                <a:solidFill>
                  <a:srgbClr val="080808"/>
                </a:solidFill>
              </a:rPr>
              <a:t> and </a:t>
            </a:r>
            <a:r>
              <a:rPr lang="en-GB" altLang="en-US" b="1">
                <a:solidFill>
                  <a:srgbClr val="FF0000"/>
                </a:solidFill>
              </a:rPr>
              <a:t>weights</a:t>
            </a:r>
            <a:r>
              <a:rPr lang="en-GB" altLang="en-US">
                <a:solidFill>
                  <a:srgbClr val="080808"/>
                </a:solidFill>
              </a:rPr>
              <a:t> of a sevens football team</a:t>
            </a:r>
          </a:p>
        </p:txBody>
      </p:sp>
      <p:sp>
        <p:nvSpPr>
          <p:cNvPr id="216130" name="AutoShape 66">
            <a:extLst>
              <a:ext uri="{FF2B5EF4-FFF2-40B4-BE49-F238E27FC236}">
                <a16:creationId xmlns:a16="http://schemas.microsoft.com/office/drawing/2014/main" id="{6435D70E-1C72-5663-8AC8-BB98F962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749300"/>
            <a:ext cx="4452937" cy="1081088"/>
          </a:xfrm>
          <a:prstGeom prst="cloudCallout">
            <a:avLst>
              <a:gd name="adj1" fmla="val -43120"/>
              <a:gd name="adj2" fmla="val 2062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</a:rPr>
              <a:t>Write down height and weight of each player.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16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6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6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6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29" grpId="0" animBg="1"/>
      <p:bldP spid="216129" grpId="1" animBg="1"/>
      <p:bldP spid="216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1">
            <a:extLst>
              <a:ext uri="{FF2B5EF4-FFF2-40B4-BE49-F238E27FC236}">
                <a16:creationId xmlns:a16="http://schemas.microsoft.com/office/drawing/2014/main" id="{E1E5EE2D-FF0F-5492-D901-FC7CD159DB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A95CDD-86D8-4AF6-9AF2-02D3C910F38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FA244EA1-20D2-E29C-0FB7-5241C139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7412" name="Picture 2" descr="scottishflag">
            <a:extLst>
              <a:ext uri="{FF2B5EF4-FFF2-40B4-BE49-F238E27FC236}">
                <a16:creationId xmlns:a16="http://schemas.microsoft.com/office/drawing/2014/main" id="{066822E9-E629-2CB0-4DC5-53D36575B9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3">
            <a:extLst>
              <a:ext uri="{FF2B5EF4-FFF2-40B4-BE49-F238E27FC236}">
                <a16:creationId xmlns:a16="http://schemas.microsoft.com/office/drawing/2014/main" id="{6C8B757A-73DA-1567-D1E7-B85BB03BE14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7414" name="Picture 5" descr="Office Objects 0572">
            <a:extLst>
              <a:ext uri="{FF2B5EF4-FFF2-40B4-BE49-F238E27FC236}">
                <a16:creationId xmlns:a16="http://schemas.microsoft.com/office/drawing/2014/main" id="{43B6F087-35EC-0A00-D9DC-D4F36F8D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2" name="Rectangle 6">
            <a:extLst>
              <a:ext uri="{FF2B5EF4-FFF2-40B4-BE49-F238E27FC236}">
                <a16:creationId xmlns:a16="http://schemas.microsoft.com/office/drawing/2014/main" id="{AE3FF897-DF69-9BC3-3293-AFB9EE33E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  <p:sp>
        <p:nvSpPr>
          <p:cNvPr id="17416" name="Text Box 7">
            <a:extLst>
              <a:ext uri="{FF2B5EF4-FFF2-40B4-BE49-F238E27FC236}">
                <a16:creationId xmlns:a16="http://schemas.microsoft.com/office/drawing/2014/main" id="{6C03F3E3-F1D5-2101-CC94-436B84431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1355725"/>
            <a:ext cx="441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Construction of Scattergraph</a:t>
            </a:r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id="{A73C8864-756A-F709-E6ED-58618A850013}"/>
              </a:ext>
            </a:extLst>
          </p:cNvPr>
          <p:cNvGrpSpPr>
            <a:grpSpLocks/>
          </p:cNvGrpSpPr>
          <p:nvPr/>
        </p:nvGrpSpPr>
        <p:grpSpPr bwMode="auto">
          <a:xfrm>
            <a:off x="2085975" y="3098800"/>
            <a:ext cx="1720850" cy="1709738"/>
            <a:chOff x="1314" y="1952"/>
            <a:chExt cx="1084" cy="1077"/>
          </a:xfrm>
        </p:grpSpPr>
        <p:sp>
          <p:nvSpPr>
            <p:cNvPr id="17430" name="Line 18">
              <a:extLst>
                <a:ext uri="{FF2B5EF4-FFF2-40B4-BE49-F238E27FC236}">
                  <a16:creationId xmlns:a16="http://schemas.microsoft.com/office/drawing/2014/main" id="{6F0E5422-6708-B59B-41C8-54D59ACBD8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14" y="1952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31" name="Line 19">
              <a:extLst>
                <a:ext uri="{FF2B5EF4-FFF2-40B4-BE49-F238E27FC236}">
                  <a16:creationId xmlns:a16="http://schemas.microsoft.com/office/drawing/2014/main" id="{F0A80FFD-B7CA-8BDA-8D04-EEA9F150AE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856" y="2481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32" name="Text Box 20">
              <a:extLst>
                <a:ext uri="{FF2B5EF4-FFF2-40B4-BE49-F238E27FC236}">
                  <a16:creationId xmlns:a16="http://schemas.microsoft.com/office/drawing/2014/main" id="{4CFEC475-29E9-3E34-822F-4699E27B4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9" y="2347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33" name="Text Box 21">
              <a:extLst>
                <a:ext uri="{FF2B5EF4-FFF2-40B4-BE49-F238E27FC236}">
                  <a16:creationId xmlns:a16="http://schemas.microsoft.com/office/drawing/2014/main" id="{FE8AD996-BB5F-7D94-D9C3-A8B3B26BE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2381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34" name="Text Box 22">
              <a:extLst>
                <a:ext uri="{FF2B5EF4-FFF2-40B4-BE49-F238E27FC236}">
                  <a16:creationId xmlns:a16="http://schemas.microsoft.com/office/drawing/2014/main" id="{A94034BE-C3D9-BD38-C43A-A345CFD07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" y="2164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35" name="Text Box 23">
              <a:extLst>
                <a:ext uri="{FF2B5EF4-FFF2-40B4-BE49-F238E27FC236}">
                  <a16:creationId xmlns:a16="http://schemas.microsoft.com/office/drawing/2014/main" id="{AED77F1C-E2B3-AA85-72D8-420946B2B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0" y="2192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36" name="Text Box 24">
              <a:extLst>
                <a:ext uri="{FF2B5EF4-FFF2-40B4-BE49-F238E27FC236}">
                  <a16:creationId xmlns:a16="http://schemas.microsoft.com/office/drawing/2014/main" id="{05DFA8CE-02BC-EA3D-6669-5DFF802B0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" y="1982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37" name="Text Box 25">
              <a:extLst>
                <a:ext uri="{FF2B5EF4-FFF2-40B4-BE49-F238E27FC236}">
                  <a16:creationId xmlns:a16="http://schemas.microsoft.com/office/drawing/2014/main" id="{A30A0041-4A67-FDC8-9D97-E3A7116DF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" y="1969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</p:grpSp>
      <p:sp>
        <p:nvSpPr>
          <p:cNvPr id="219164" name="Text Box 28">
            <a:extLst>
              <a:ext uri="{FF2B5EF4-FFF2-40B4-BE49-F238E27FC236}">
                <a16:creationId xmlns:a16="http://schemas.microsoft.com/office/drawing/2014/main" id="{0E028285-CB3B-6215-7ECA-D10198536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4983163"/>
            <a:ext cx="207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Strong positive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correlation</a:t>
            </a:r>
          </a:p>
        </p:txBody>
      </p:sp>
      <p:grpSp>
        <p:nvGrpSpPr>
          <p:cNvPr id="3" name="Group 44">
            <a:extLst>
              <a:ext uri="{FF2B5EF4-FFF2-40B4-BE49-F238E27FC236}">
                <a16:creationId xmlns:a16="http://schemas.microsoft.com/office/drawing/2014/main" id="{4C27809E-AD2C-85AE-A8DA-E5CAAD8AC59D}"/>
              </a:ext>
            </a:extLst>
          </p:cNvPr>
          <p:cNvGrpSpPr>
            <a:grpSpLocks/>
          </p:cNvGrpSpPr>
          <p:nvPr/>
        </p:nvGrpSpPr>
        <p:grpSpPr bwMode="auto">
          <a:xfrm>
            <a:off x="4764088" y="3100388"/>
            <a:ext cx="1720850" cy="1709737"/>
            <a:chOff x="3001" y="1953"/>
            <a:chExt cx="1084" cy="1077"/>
          </a:xfrm>
        </p:grpSpPr>
        <p:sp>
          <p:nvSpPr>
            <p:cNvPr id="17422" name="Line 30">
              <a:extLst>
                <a:ext uri="{FF2B5EF4-FFF2-40B4-BE49-F238E27FC236}">
                  <a16:creationId xmlns:a16="http://schemas.microsoft.com/office/drawing/2014/main" id="{18880AC7-1F71-9008-830B-479D35C6E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01" y="1953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23" name="Line 31">
              <a:extLst>
                <a:ext uri="{FF2B5EF4-FFF2-40B4-BE49-F238E27FC236}">
                  <a16:creationId xmlns:a16="http://schemas.microsoft.com/office/drawing/2014/main" id="{5A67F2F9-C330-8043-EB3D-719363FD5C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543" y="2482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24" name="Text Box 32">
              <a:extLst>
                <a:ext uri="{FF2B5EF4-FFF2-40B4-BE49-F238E27FC236}">
                  <a16:creationId xmlns:a16="http://schemas.microsoft.com/office/drawing/2014/main" id="{F4501717-6AE8-4E28-3F91-67C14A761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6" y="2348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25" name="Text Box 33">
              <a:extLst>
                <a:ext uri="{FF2B5EF4-FFF2-40B4-BE49-F238E27FC236}">
                  <a16:creationId xmlns:a16="http://schemas.microsoft.com/office/drawing/2014/main" id="{1882B6DC-96F1-1357-1340-8FD320588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2579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26" name="Text Box 34">
              <a:extLst>
                <a:ext uri="{FF2B5EF4-FFF2-40B4-BE49-F238E27FC236}">
                  <a16:creationId xmlns:a16="http://schemas.microsoft.com/office/drawing/2014/main" id="{1F4E0524-48B3-2BE6-EFD8-1608DC15D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" y="2165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27" name="Text Box 35">
              <a:extLst>
                <a:ext uri="{FF2B5EF4-FFF2-40B4-BE49-F238E27FC236}">
                  <a16:creationId xmlns:a16="http://schemas.microsoft.com/office/drawing/2014/main" id="{E9F7CA7A-F84F-D1BB-2CEF-8953DA2D3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" y="2193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28" name="Text Box 36">
              <a:extLst>
                <a:ext uri="{FF2B5EF4-FFF2-40B4-BE49-F238E27FC236}">
                  <a16:creationId xmlns:a16="http://schemas.microsoft.com/office/drawing/2014/main" id="{92BF0CA4-8C12-27DA-C150-DCA391E71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6" y="2010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29" name="Text Box 37">
              <a:extLst>
                <a:ext uri="{FF2B5EF4-FFF2-40B4-BE49-F238E27FC236}">
                  <a16:creationId xmlns:a16="http://schemas.microsoft.com/office/drawing/2014/main" id="{C4EADDBE-E8DD-93A9-42D0-6DFD92612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519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</p:grpSp>
      <p:sp>
        <p:nvSpPr>
          <p:cNvPr id="219175" name="Text Box 39">
            <a:extLst>
              <a:ext uri="{FF2B5EF4-FFF2-40B4-BE49-F238E27FC236}">
                <a16:creationId xmlns:a16="http://schemas.microsoft.com/office/drawing/2014/main" id="{3673E301-B967-AC19-7039-C7317D2E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4984750"/>
            <a:ext cx="214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Strong negative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correlation</a:t>
            </a:r>
          </a:p>
        </p:txBody>
      </p:sp>
      <p:sp>
        <p:nvSpPr>
          <p:cNvPr id="219178" name="Text Box 42">
            <a:extLst>
              <a:ext uri="{FF2B5EF4-FFF2-40B4-BE49-F238E27FC236}">
                <a16:creationId xmlns:a16="http://schemas.microsoft.com/office/drawing/2014/main" id="{2FE4143C-481E-B551-AE0B-A4C9AB738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928813"/>
            <a:ext cx="7477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When two quantities are connected we say </a:t>
            </a:r>
          </a:p>
          <a:p>
            <a:pPr algn="ctr" eaLnBrk="1" hangingPunct="1"/>
            <a:r>
              <a:rPr lang="en-GB" altLang="en-US"/>
              <a:t>there is a </a:t>
            </a:r>
            <a:r>
              <a:rPr lang="en-GB" altLang="en-US">
                <a:solidFill>
                  <a:srgbClr val="FFFF00"/>
                </a:solidFill>
              </a:rPr>
              <a:t>correlation</a:t>
            </a:r>
            <a:r>
              <a:rPr lang="en-GB" altLang="en-US"/>
              <a:t> between them.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64" grpId="0"/>
      <p:bldP spid="219175" grpId="0"/>
      <p:bldP spid="219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65">
            <a:extLst>
              <a:ext uri="{FF2B5EF4-FFF2-40B4-BE49-F238E27FC236}">
                <a16:creationId xmlns:a16="http://schemas.microsoft.com/office/drawing/2014/main" id="{CE3D7B4E-6EBA-C7A2-3CA6-F48BF66BA121}"/>
              </a:ext>
            </a:extLst>
          </p:cNvPr>
          <p:cNvGrpSpPr>
            <a:grpSpLocks/>
          </p:cNvGrpSpPr>
          <p:nvPr/>
        </p:nvGrpSpPr>
        <p:grpSpPr bwMode="auto">
          <a:xfrm>
            <a:off x="5337175" y="1873250"/>
            <a:ext cx="3597275" cy="3559175"/>
            <a:chOff x="5337939" y="1873250"/>
            <a:chExt cx="3596511" cy="3559175"/>
          </a:xfrm>
        </p:grpSpPr>
        <p:sp>
          <p:nvSpPr>
            <p:cNvPr id="18447" name="Rectangle 15">
              <a:extLst>
                <a:ext uri="{FF2B5EF4-FFF2-40B4-BE49-F238E27FC236}">
                  <a16:creationId xmlns:a16="http://schemas.microsoft.com/office/drawing/2014/main" id="{2FDAB311-B1D0-0695-026D-44422BDC7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8" name="Rectangle 16">
              <a:extLst>
                <a:ext uri="{FF2B5EF4-FFF2-40B4-BE49-F238E27FC236}">
                  <a16:creationId xmlns:a16="http://schemas.microsoft.com/office/drawing/2014/main" id="{85DA60F8-5C19-A7C2-2477-891B2FBC2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9" name="Rectangle 17">
              <a:extLst>
                <a:ext uri="{FF2B5EF4-FFF2-40B4-BE49-F238E27FC236}">
                  <a16:creationId xmlns:a16="http://schemas.microsoft.com/office/drawing/2014/main" id="{2E953F7D-647F-E747-A73F-784CECF11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0" name="Rectangle 18">
              <a:extLst>
                <a:ext uri="{FF2B5EF4-FFF2-40B4-BE49-F238E27FC236}">
                  <a16:creationId xmlns:a16="http://schemas.microsoft.com/office/drawing/2014/main" id="{6FC6AD7F-8FE6-8135-A34D-7054617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1" name="Rectangle 19">
              <a:extLst>
                <a:ext uri="{FF2B5EF4-FFF2-40B4-BE49-F238E27FC236}">
                  <a16:creationId xmlns:a16="http://schemas.microsoft.com/office/drawing/2014/main" id="{41907B2C-F8FD-2533-7CFD-248D38460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2" name="Rectangle 20">
              <a:extLst>
                <a:ext uri="{FF2B5EF4-FFF2-40B4-BE49-F238E27FC236}">
                  <a16:creationId xmlns:a16="http://schemas.microsoft.com/office/drawing/2014/main" id="{0165FA84-A54A-ECF0-65B8-D27225E1C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3" name="Rectangle 21">
              <a:extLst>
                <a:ext uri="{FF2B5EF4-FFF2-40B4-BE49-F238E27FC236}">
                  <a16:creationId xmlns:a16="http://schemas.microsoft.com/office/drawing/2014/main" id="{CA267B54-1892-BD8F-9E72-982E83FBE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4" name="Rectangle 22">
              <a:extLst>
                <a:ext uri="{FF2B5EF4-FFF2-40B4-BE49-F238E27FC236}">
                  <a16:creationId xmlns:a16="http://schemas.microsoft.com/office/drawing/2014/main" id="{DE507036-A9CA-084C-35E7-CE84DB64F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5" name="Rectangle 23">
              <a:extLst>
                <a:ext uri="{FF2B5EF4-FFF2-40B4-BE49-F238E27FC236}">
                  <a16:creationId xmlns:a16="http://schemas.microsoft.com/office/drawing/2014/main" id="{A0DCC3D3-DA8D-6BBD-9F5E-13BC2C657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6" name="Rectangle 24">
              <a:extLst>
                <a:ext uri="{FF2B5EF4-FFF2-40B4-BE49-F238E27FC236}">
                  <a16:creationId xmlns:a16="http://schemas.microsoft.com/office/drawing/2014/main" id="{44AC4909-0132-B120-B4D6-F5A1AC97C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7" name="Rectangle 35">
              <a:extLst>
                <a:ext uri="{FF2B5EF4-FFF2-40B4-BE49-F238E27FC236}">
                  <a16:creationId xmlns:a16="http://schemas.microsoft.com/office/drawing/2014/main" id="{A01BF425-44C9-43EA-2F38-610A38E6C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8" name="Rectangle 36">
              <a:extLst>
                <a:ext uri="{FF2B5EF4-FFF2-40B4-BE49-F238E27FC236}">
                  <a16:creationId xmlns:a16="http://schemas.microsoft.com/office/drawing/2014/main" id="{7430A50F-1A54-9802-E445-CD8932C78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9" name="Rectangle 37">
              <a:extLst>
                <a:ext uri="{FF2B5EF4-FFF2-40B4-BE49-F238E27FC236}">
                  <a16:creationId xmlns:a16="http://schemas.microsoft.com/office/drawing/2014/main" id="{098C3EEA-C41A-2691-A42E-3DA88789F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0" name="Rectangle 38">
              <a:extLst>
                <a:ext uri="{FF2B5EF4-FFF2-40B4-BE49-F238E27FC236}">
                  <a16:creationId xmlns:a16="http://schemas.microsoft.com/office/drawing/2014/main" id="{286A8B2A-C841-4B53-E2CA-6A3D35B6F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1" name="Rectangle 39">
              <a:extLst>
                <a:ext uri="{FF2B5EF4-FFF2-40B4-BE49-F238E27FC236}">
                  <a16:creationId xmlns:a16="http://schemas.microsoft.com/office/drawing/2014/main" id="{61709CCB-84CC-0093-95A9-787B48AB1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2" name="Rectangle 40">
              <a:extLst>
                <a:ext uri="{FF2B5EF4-FFF2-40B4-BE49-F238E27FC236}">
                  <a16:creationId xmlns:a16="http://schemas.microsoft.com/office/drawing/2014/main" id="{FEC600EB-0385-3EB2-8E94-72EF36F1F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3" name="Rectangle 41">
              <a:extLst>
                <a:ext uri="{FF2B5EF4-FFF2-40B4-BE49-F238E27FC236}">
                  <a16:creationId xmlns:a16="http://schemas.microsoft.com/office/drawing/2014/main" id="{4266C034-30F1-7EEE-CFA1-B17DD1E35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4" name="Rectangle 42">
              <a:extLst>
                <a:ext uri="{FF2B5EF4-FFF2-40B4-BE49-F238E27FC236}">
                  <a16:creationId xmlns:a16="http://schemas.microsoft.com/office/drawing/2014/main" id="{BD449FBA-4A9F-C1FA-FD80-41F70BB56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5" name="Rectangle 43">
              <a:extLst>
                <a:ext uri="{FF2B5EF4-FFF2-40B4-BE49-F238E27FC236}">
                  <a16:creationId xmlns:a16="http://schemas.microsoft.com/office/drawing/2014/main" id="{B75EFDAB-11B2-9485-7BA3-936433C69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6" name="Rectangle 44">
              <a:extLst>
                <a:ext uri="{FF2B5EF4-FFF2-40B4-BE49-F238E27FC236}">
                  <a16:creationId xmlns:a16="http://schemas.microsoft.com/office/drawing/2014/main" id="{99FB0E0C-D003-C839-3E45-F6632931C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7" name="Rectangle 55">
              <a:extLst>
                <a:ext uri="{FF2B5EF4-FFF2-40B4-BE49-F238E27FC236}">
                  <a16:creationId xmlns:a16="http://schemas.microsoft.com/office/drawing/2014/main" id="{FAFD9D4E-24F6-5C14-1E9D-A74E1F920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8" name="Rectangle 56">
              <a:extLst>
                <a:ext uri="{FF2B5EF4-FFF2-40B4-BE49-F238E27FC236}">
                  <a16:creationId xmlns:a16="http://schemas.microsoft.com/office/drawing/2014/main" id="{4ED5780E-F773-1E86-5F36-0AF16AE97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9" name="Rectangle 57">
              <a:extLst>
                <a:ext uri="{FF2B5EF4-FFF2-40B4-BE49-F238E27FC236}">
                  <a16:creationId xmlns:a16="http://schemas.microsoft.com/office/drawing/2014/main" id="{395B8D54-A9AE-7265-4A78-A50A943B3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0" name="Rectangle 58">
              <a:extLst>
                <a:ext uri="{FF2B5EF4-FFF2-40B4-BE49-F238E27FC236}">
                  <a16:creationId xmlns:a16="http://schemas.microsoft.com/office/drawing/2014/main" id="{E5640FA0-7D9E-67C1-FD96-AF55A3E30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1" name="Rectangle 59">
              <a:extLst>
                <a:ext uri="{FF2B5EF4-FFF2-40B4-BE49-F238E27FC236}">
                  <a16:creationId xmlns:a16="http://schemas.microsoft.com/office/drawing/2014/main" id="{A95FD6D5-2459-33A2-0921-F62FCDB49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2" name="Rectangle 60">
              <a:extLst>
                <a:ext uri="{FF2B5EF4-FFF2-40B4-BE49-F238E27FC236}">
                  <a16:creationId xmlns:a16="http://schemas.microsoft.com/office/drawing/2014/main" id="{58D52EFA-3C4F-9C1A-CF49-C1E31FF6D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3" name="Rectangle 61">
              <a:extLst>
                <a:ext uri="{FF2B5EF4-FFF2-40B4-BE49-F238E27FC236}">
                  <a16:creationId xmlns:a16="http://schemas.microsoft.com/office/drawing/2014/main" id="{992AFDEF-1C35-C709-D3B8-3F1C6A03D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4" name="Rectangle 62">
              <a:extLst>
                <a:ext uri="{FF2B5EF4-FFF2-40B4-BE49-F238E27FC236}">
                  <a16:creationId xmlns:a16="http://schemas.microsoft.com/office/drawing/2014/main" id="{D2159835-2A67-BEA9-B224-FA7D81780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5" name="Rectangle 63">
              <a:extLst>
                <a:ext uri="{FF2B5EF4-FFF2-40B4-BE49-F238E27FC236}">
                  <a16:creationId xmlns:a16="http://schemas.microsoft.com/office/drawing/2014/main" id="{271420CF-6744-9549-9D4D-47C2CD364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6" name="Rectangle 64">
              <a:extLst>
                <a:ext uri="{FF2B5EF4-FFF2-40B4-BE49-F238E27FC236}">
                  <a16:creationId xmlns:a16="http://schemas.microsoft.com/office/drawing/2014/main" id="{AFF818C9-4F39-878B-9850-00EBA0DBB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7" name="Rectangle 75">
              <a:extLst>
                <a:ext uri="{FF2B5EF4-FFF2-40B4-BE49-F238E27FC236}">
                  <a16:creationId xmlns:a16="http://schemas.microsoft.com/office/drawing/2014/main" id="{2C4746C4-9FEA-26B1-E2CD-98C8C48F8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8" name="Rectangle 76">
              <a:extLst>
                <a:ext uri="{FF2B5EF4-FFF2-40B4-BE49-F238E27FC236}">
                  <a16:creationId xmlns:a16="http://schemas.microsoft.com/office/drawing/2014/main" id="{D89F8536-A7BB-91EB-EDB3-F58165EB4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Rectangle 77">
              <a:extLst>
                <a:ext uri="{FF2B5EF4-FFF2-40B4-BE49-F238E27FC236}">
                  <a16:creationId xmlns:a16="http://schemas.microsoft.com/office/drawing/2014/main" id="{43C63489-685D-2E26-A568-43AB68730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Rectangle 78">
              <a:extLst>
                <a:ext uri="{FF2B5EF4-FFF2-40B4-BE49-F238E27FC236}">
                  <a16:creationId xmlns:a16="http://schemas.microsoft.com/office/drawing/2014/main" id="{4BC88627-66EE-526F-C085-339362A7F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1" name="Rectangle 79">
              <a:extLst>
                <a:ext uri="{FF2B5EF4-FFF2-40B4-BE49-F238E27FC236}">
                  <a16:creationId xmlns:a16="http://schemas.microsoft.com/office/drawing/2014/main" id="{80305134-D022-D133-88F6-1616334B9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2" name="Rectangle 80">
              <a:extLst>
                <a:ext uri="{FF2B5EF4-FFF2-40B4-BE49-F238E27FC236}">
                  <a16:creationId xmlns:a16="http://schemas.microsoft.com/office/drawing/2014/main" id="{2AD33057-64B2-F8D3-C418-0BD07C975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3" name="Rectangle 81">
              <a:extLst>
                <a:ext uri="{FF2B5EF4-FFF2-40B4-BE49-F238E27FC236}">
                  <a16:creationId xmlns:a16="http://schemas.microsoft.com/office/drawing/2014/main" id="{A074E5B0-B507-A76D-8070-40E381B02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4" name="Rectangle 82">
              <a:extLst>
                <a:ext uri="{FF2B5EF4-FFF2-40B4-BE49-F238E27FC236}">
                  <a16:creationId xmlns:a16="http://schemas.microsoft.com/office/drawing/2014/main" id="{96F0F63A-82F1-8F71-06F8-59D05CEB1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5" name="Rectangle 83">
              <a:extLst>
                <a:ext uri="{FF2B5EF4-FFF2-40B4-BE49-F238E27FC236}">
                  <a16:creationId xmlns:a16="http://schemas.microsoft.com/office/drawing/2014/main" id="{321234F7-E8B1-FE9C-4D32-F52364D67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6" name="Rectangle 84">
              <a:extLst>
                <a:ext uri="{FF2B5EF4-FFF2-40B4-BE49-F238E27FC236}">
                  <a16:creationId xmlns:a16="http://schemas.microsoft.com/office/drawing/2014/main" id="{795D3227-6D5A-F87D-B9F9-86959AB98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7" name="Rectangle 95">
              <a:extLst>
                <a:ext uri="{FF2B5EF4-FFF2-40B4-BE49-F238E27FC236}">
                  <a16:creationId xmlns:a16="http://schemas.microsoft.com/office/drawing/2014/main" id="{433684BF-22F5-4E7E-5C25-D7C293956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Rectangle 96">
              <a:extLst>
                <a:ext uri="{FF2B5EF4-FFF2-40B4-BE49-F238E27FC236}">
                  <a16:creationId xmlns:a16="http://schemas.microsoft.com/office/drawing/2014/main" id="{0692A6DC-1AC7-832B-3009-BB5BE4B5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Rectangle 97">
              <a:extLst>
                <a:ext uri="{FF2B5EF4-FFF2-40B4-BE49-F238E27FC236}">
                  <a16:creationId xmlns:a16="http://schemas.microsoft.com/office/drawing/2014/main" id="{741EB120-263A-4745-42CA-6A5EA5B1B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0" name="Rectangle 98">
              <a:extLst>
                <a:ext uri="{FF2B5EF4-FFF2-40B4-BE49-F238E27FC236}">
                  <a16:creationId xmlns:a16="http://schemas.microsoft.com/office/drawing/2014/main" id="{C5A62E99-DEC9-2A39-04B4-FA33E1772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1" name="Rectangle 99">
              <a:extLst>
                <a:ext uri="{FF2B5EF4-FFF2-40B4-BE49-F238E27FC236}">
                  <a16:creationId xmlns:a16="http://schemas.microsoft.com/office/drawing/2014/main" id="{936B5605-3913-ABA8-DD55-7AC91348E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2" name="Rectangle 100">
              <a:extLst>
                <a:ext uri="{FF2B5EF4-FFF2-40B4-BE49-F238E27FC236}">
                  <a16:creationId xmlns:a16="http://schemas.microsoft.com/office/drawing/2014/main" id="{5B81F2ED-B735-E93F-89C9-11DC0F75A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3" name="Rectangle 101">
              <a:extLst>
                <a:ext uri="{FF2B5EF4-FFF2-40B4-BE49-F238E27FC236}">
                  <a16:creationId xmlns:a16="http://schemas.microsoft.com/office/drawing/2014/main" id="{896D7595-FFE8-35F5-DA29-EB9362CFA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4" name="Rectangle 102">
              <a:extLst>
                <a:ext uri="{FF2B5EF4-FFF2-40B4-BE49-F238E27FC236}">
                  <a16:creationId xmlns:a16="http://schemas.microsoft.com/office/drawing/2014/main" id="{1E712523-3E87-689B-02BC-55C57D131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5" name="Rectangle 103">
              <a:extLst>
                <a:ext uri="{FF2B5EF4-FFF2-40B4-BE49-F238E27FC236}">
                  <a16:creationId xmlns:a16="http://schemas.microsoft.com/office/drawing/2014/main" id="{A4AAFE75-32CD-4C23-6B30-DAEF9D7D4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6" name="Rectangle 104">
              <a:extLst>
                <a:ext uri="{FF2B5EF4-FFF2-40B4-BE49-F238E27FC236}">
                  <a16:creationId xmlns:a16="http://schemas.microsoft.com/office/drawing/2014/main" id="{19CE408A-BB57-F57B-66B8-25C503617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Rectangle 115">
              <a:extLst>
                <a:ext uri="{FF2B5EF4-FFF2-40B4-BE49-F238E27FC236}">
                  <a16:creationId xmlns:a16="http://schemas.microsoft.com/office/drawing/2014/main" id="{CDCBCE45-D977-67F5-AC5E-80D5540FB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Rectangle 116">
              <a:extLst>
                <a:ext uri="{FF2B5EF4-FFF2-40B4-BE49-F238E27FC236}">
                  <a16:creationId xmlns:a16="http://schemas.microsoft.com/office/drawing/2014/main" id="{4422FDFF-640E-4CC9-678C-92A0AAD7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9" name="Rectangle 117">
              <a:extLst>
                <a:ext uri="{FF2B5EF4-FFF2-40B4-BE49-F238E27FC236}">
                  <a16:creationId xmlns:a16="http://schemas.microsoft.com/office/drawing/2014/main" id="{12755D92-A9AD-A1D1-FD6E-797A998CA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0" name="Rectangle 118">
              <a:extLst>
                <a:ext uri="{FF2B5EF4-FFF2-40B4-BE49-F238E27FC236}">
                  <a16:creationId xmlns:a16="http://schemas.microsoft.com/office/drawing/2014/main" id="{1D938386-B357-22C1-C6E1-29D686ED9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1" name="Rectangle 119">
              <a:extLst>
                <a:ext uri="{FF2B5EF4-FFF2-40B4-BE49-F238E27FC236}">
                  <a16:creationId xmlns:a16="http://schemas.microsoft.com/office/drawing/2014/main" id="{C3889F20-D08C-ACD8-1749-C00D6114A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2" name="Rectangle 120">
              <a:extLst>
                <a:ext uri="{FF2B5EF4-FFF2-40B4-BE49-F238E27FC236}">
                  <a16:creationId xmlns:a16="http://schemas.microsoft.com/office/drawing/2014/main" id="{085EBD40-4799-3ADB-7A67-87E660606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3" name="Rectangle 121">
              <a:extLst>
                <a:ext uri="{FF2B5EF4-FFF2-40B4-BE49-F238E27FC236}">
                  <a16:creationId xmlns:a16="http://schemas.microsoft.com/office/drawing/2014/main" id="{CE8AE00F-6A99-0198-FA47-52A8833B7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4" name="Rectangle 122">
              <a:extLst>
                <a:ext uri="{FF2B5EF4-FFF2-40B4-BE49-F238E27FC236}">
                  <a16:creationId xmlns:a16="http://schemas.microsoft.com/office/drawing/2014/main" id="{BA496AEB-4A75-4DED-6EBF-9338B7AE3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5" name="Rectangle 123">
              <a:extLst>
                <a:ext uri="{FF2B5EF4-FFF2-40B4-BE49-F238E27FC236}">
                  <a16:creationId xmlns:a16="http://schemas.microsoft.com/office/drawing/2014/main" id="{CCFDB4AC-187F-E3A5-DC10-8511B991D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Rectangle 124">
              <a:extLst>
                <a:ext uri="{FF2B5EF4-FFF2-40B4-BE49-F238E27FC236}">
                  <a16:creationId xmlns:a16="http://schemas.microsoft.com/office/drawing/2014/main" id="{EF6893A6-EFB1-6AD0-0FBF-AC13BD0E6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Rectangle 135">
              <a:extLst>
                <a:ext uri="{FF2B5EF4-FFF2-40B4-BE49-F238E27FC236}">
                  <a16:creationId xmlns:a16="http://schemas.microsoft.com/office/drawing/2014/main" id="{6EE5DB25-06AE-AC98-6DEB-2E5E21DBD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8" name="Rectangle 136">
              <a:extLst>
                <a:ext uri="{FF2B5EF4-FFF2-40B4-BE49-F238E27FC236}">
                  <a16:creationId xmlns:a16="http://schemas.microsoft.com/office/drawing/2014/main" id="{B362A706-3806-B00E-BAF3-AA09D5AB6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9" name="Rectangle 137">
              <a:extLst>
                <a:ext uri="{FF2B5EF4-FFF2-40B4-BE49-F238E27FC236}">
                  <a16:creationId xmlns:a16="http://schemas.microsoft.com/office/drawing/2014/main" id="{D2DA033E-A30E-ECF8-3F3D-84C4E5412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0" name="Rectangle 138">
              <a:extLst>
                <a:ext uri="{FF2B5EF4-FFF2-40B4-BE49-F238E27FC236}">
                  <a16:creationId xmlns:a16="http://schemas.microsoft.com/office/drawing/2014/main" id="{276766D2-33FE-746C-2208-908CB2D20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1" name="Rectangle 139">
              <a:extLst>
                <a:ext uri="{FF2B5EF4-FFF2-40B4-BE49-F238E27FC236}">
                  <a16:creationId xmlns:a16="http://schemas.microsoft.com/office/drawing/2014/main" id="{4983C6A0-2AC7-CE11-9A4E-EF54D4E24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2" name="Rectangle 140">
              <a:extLst>
                <a:ext uri="{FF2B5EF4-FFF2-40B4-BE49-F238E27FC236}">
                  <a16:creationId xmlns:a16="http://schemas.microsoft.com/office/drawing/2014/main" id="{E16F0833-9711-DBAE-204D-D4DEDD87A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3" name="Rectangle 141">
              <a:extLst>
                <a:ext uri="{FF2B5EF4-FFF2-40B4-BE49-F238E27FC236}">
                  <a16:creationId xmlns:a16="http://schemas.microsoft.com/office/drawing/2014/main" id="{51E6DAA1-BA73-07AB-9BDF-829ED09D5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4" name="Rectangle 142">
              <a:extLst>
                <a:ext uri="{FF2B5EF4-FFF2-40B4-BE49-F238E27FC236}">
                  <a16:creationId xmlns:a16="http://schemas.microsoft.com/office/drawing/2014/main" id="{33E98E32-ACE6-F64F-218E-B0A1061AC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5" name="Rectangle 143">
              <a:extLst>
                <a:ext uri="{FF2B5EF4-FFF2-40B4-BE49-F238E27FC236}">
                  <a16:creationId xmlns:a16="http://schemas.microsoft.com/office/drawing/2014/main" id="{255C1A2A-EA4E-503F-8E41-A70845BA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6" name="Rectangle 144">
              <a:extLst>
                <a:ext uri="{FF2B5EF4-FFF2-40B4-BE49-F238E27FC236}">
                  <a16:creationId xmlns:a16="http://schemas.microsoft.com/office/drawing/2014/main" id="{B889D236-08C0-AD4D-14D0-AB13BCCBC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7" name="Rectangle 155">
              <a:extLst>
                <a:ext uri="{FF2B5EF4-FFF2-40B4-BE49-F238E27FC236}">
                  <a16:creationId xmlns:a16="http://schemas.microsoft.com/office/drawing/2014/main" id="{D47B951B-DADE-B64D-4527-2593412A2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8" name="Rectangle 156">
              <a:extLst>
                <a:ext uri="{FF2B5EF4-FFF2-40B4-BE49-F238E27FC236}">
                  <a16:creationId xmlns:a16="http://schemas.microsoft.com/office/drawing/2014/main" id="{46215EB8-A67E-7D04-D8BE-DA1D203D1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9" name="Rectangle 157">
              <a:extLst>
                <a:ext uri="{FF2B5EF4-FFF2-40B4-BE49-F238E27FC236}">
                  <a16:creationId xmlns:a16="http://schemas.microsoft.com/office/drawing/2014/main" id="{6246B50C-5EA6-92B2-B00D-710D9698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0" name="Rectangle 158">
              <a:extLst>
                <a:ext uri="{FF2B5EF4-FFF2-40B4-BE49-F238E27FC236}">
                  <a16:creationId xmlns:a16="http://schemas.microsoft.com/office/drawing/2014/main" id="{88BD2E19-93FA-0039-A1DD-0F356B41E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1" name="Rectangle 159">
              <a:extLst>
                <a:ext uri="{FF2B5EF4-FFF2-40B4-BE49-F238E27FC236}">
                  <a16:creationId xmlns:a16="http://schemas.microsoft.com/office/drawing/2014/main" id="{72CCB195-80C6-0626-353C-2EEE2D2E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2" name="Rectangle 160">
              <a:extLst>
                <a:ext uri="{FF2B5EF4-FFF2-40B4-BE49-F238E27FC236}">
                  <a16:creationId xmlns:a16="http://schemas.microsoft.com/office/drawing/2014/main" id="{55C14EBF-E3C5-BC5D-47B5-2CA6BEC31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3" name="Rectangle 161">
              <a:extLst>
                <a:ext uri="{FF2B5EF4-FFF2-40B4-BE49-F238E27FC236}">
                  <a16:creationId xmlns:a16="http://schemas.microsoft.com/office/drawing/2014/main" id="{B363CD11-B967-6AF7-855D-9F9B32BBF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4" name="Rectangle 162">
              <a:extLst>
                <a:ext uri="{FF2B5EF4-FFF2-40B4-BE49-F238E27FC236}">
                  <a16:creationId xmlns:a16="http://schemas.microsoft.com/office/drawing/2014/main" id="{DD3B49A4-8C41-36BC-008F-A2D9CD959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5" name="Rectangle 163">
              <a:extLst>
                <a:ext uri="{FF2B5EF4-FFF2-40B4-BE49-F238E27FC236}">
                  <a16:creationId xmlns:a16="http://schemas.microsoft.com/office/drawing/2014/main" id="{31AC2883-36C9-4FE9-6ED8-CE0302BF3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6" name="Rectangle 164">
              <a:extLst>
                <a:ext uri="{FF2B5EF4-FFF2-40B4-BE49-F238E27FC236}">
                  <a16:creationId xmlns:a16="http://schemas.microsoft.com/office/drawing/2014/main" id="{2BEBC9A6-8EB3-1A70-52DD-06C33B7C3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7" name="Rectangle 175">
              <a:extLst>
                <a:ext uri="{FF2B5EF4-FFF2-40B4-BE49-F238E27FC236}">
                  <a16:creationId xmlns:a16="http://schemas.microsoft.com/office/drawing/2014/main" id="{60356E98-3AA3-B2CF-A599-5F726A438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8" name="Rectangle 176">
              <a:extLst>
                <a:ext uri="{FF2B5EF4-FFF2-40B4-BE49-F238E27FC236}">
                  <a16:creationId xmlns:a16="http://schemas.microsoft.com/office/drawing/2014/main" id="{0CA7659B-426B-4D4B-385D-53A0C1242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9" name="Rectangle 177">
              <a:extLst>
                <a:ext uri="{FF2B5EF4-FFF2-40B4-BE49-F238E27FC236}">
                  <a16:creationId xmlns:a16="http://schemas.microsoft.com/office/drawing/2014/main" id="{9CFCA29D-4644-80E7-6167-C9FB8583C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0" name="Rectangle 178">
              <a:extLst>
                <a:ext uri="{FF2B5EF4-FFF2-40B4-BE49-F238E27FC236}">
                  <a16:creationId xmlns:a16="http://schemas.microsoft.com/office/drawing/2014/main" id="{4E6C4AE9-55CF-6854-AF20-75C7249A7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1" name="Rectangle 179">
              <a:extLst>
                <a:ext uri="{FF2B5EF4-FFF2-40B4-BE49-F238E27FC236}">
                  <a16:creationId xmlns:a16="http://schemas.microsoft.com/office/drawing/2014/main" id="{98D068EB-1118-AB84-D9CF-4F551C7A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2" name="Rectangle 180">
              <a:extLst>
                <a:ext uri="{FF2B5EF4-FFF2-40B4-BE49-F238E27FC236}">
                  <a16:creationId xmlns:a16="http://schemas.microsoft.com/office/drawing/2014/main" id="{6882A6E6-46A4-77EF-4537-3ACFD4794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3" name="Rectangle 181">
              <a:extLst>
                <a:ext uri="{FF2B5EF4-FFF2-40B4-BE49-F238E27FC236}">
                  <a16:creationId xmlns:a16="http://schemas.microsoft.com/office/drawing/2014/main" id="{55EAD936-A954-6F67-2568-5D21D99C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4" name="Rectangle 182">
              <a:extLst>
                <a:ext uri="{FF2B5EF4-FFF2-40B4-BE49-F238E27FC236}">
                  <a16:creationId xmlns:a16="http://schemas.microsoft.com/office/drawing/2014/main" id="{629BE9D9-43CB-1C4D-6D8A-BD12FDB37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5" name="Rectangle 183">
              <a:extLst>
                <a:ext uri="{FF2B5EF4-FFF2-40B4-BE49-F238E27FC236}">
                  <a16:creationId xmlns:a16="http://schemas.microsoft.com/office/drawing/2014/main" id="{806658CB-0ED5-F3CF-A98B-65FB511DD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6" name="Rectangle 184">
              <a:extLst>
                <a:ext uri="{FF2B5EF4-FFF2-40B4-BE49-F238E27FC236}">
                  <a16:creationId xmlns:a16="http://schemas.microsoft.com/office/drawing/2014/main" id="{A80F7DC7-DFA4-FDDA-A787-54B6E38A2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7" name="Rectangle 195">
              <a:extLst>
                <a:ext uri="{FF2B5EF4-FFF2-40B4-BE49-F238E27FC236}">
                  <a16:creationId xmlns:a16="http://schemas.microsoft.com/office/drawing/2014/main" id="{C1C34336-FC10-9595-B284-27C808524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8" name="Rectangle 196">
              <a:extLst>
                <a:ext uri="{FF2B5EF4-FFF2-40B4-BE49-F238E27FC236}">
                  <a16:creationId xmlns:a16="http://schemas.microsoft.com/office/drawing/2014/main" id="{B1D9740F-ADF4-CFDC-9710-0C5D40382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9" name="Rectangle 197">
              <a:extLst>
                <a:ext uri="{FF2B5EF4-FFF2-40B4-BE49-F238E27FC236}">
                  <a16:creationId xmlns:a16="http://schemas.microsoft.com/office/drawing/2014/main" id="{6F0791FE-A152-90AA-80C8-522E62FA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0" name="Rectangle 198">
              <a:extLst>
                <a:ext uri="{FF2B5EF4-FFF2-40B4-BE49-F238E27FC236}">
                  <a16:creationId xmlns:a16="http://schemas.microsoft.com/office/drawing/2014/main" id="{A52B6DB1-C303-0C71-8640-937F59240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1" name="Rectangle 199">
              <a:extLst>
                <a:ext uri="{FF2B5EF4-FFF2-40B4-BE49-F238E27FC236}">
                  <a16:creationId xmlns:a16="http://schemas.microsoft.com/office/drawing/2014/main" id="{C61FE666-7308-101A-22E2-62795574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2" name="Rectangle 200">
              <a:extLst>
                <a:ext uri="{FF2B5EF4-FFF2-40B4-BE49-F238E27FC236}">
                  <a16:creationId xmlns:a16="http://schemas.microsoft.com/office/drawing/2014/main" id="{11E34064-E8A3-3CE0-F7E0-542BA3B55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3" name="Rectangle 201">
              <a:extLst>
                <a:ext uri="{FF2B5EF4-FFF2-40B4-BE49-F238E27FC236}">
                  <a16:creationId xmlns:a16="http://schemas.microsoft.com/office/drawing/2014/main" id="{46699C42-4C92-19E9-41F9-F80DB9E1F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4" name="Rectangle 202">
              <a:extLst>
                <a:ext uri="{FF2B5EF4-FFF2-40B4-BE49-F238E27FC236}">
                  <a16:creationId xmlns:a16="http://schemas.microsoft.com/office/drawing/2014/main" id="{5C120C8E-55D7-A1C8-1BAF-7D63FB4D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5" name="Rectangle 203">
              <a:extLst>
                <a:ext uri="{FF2B5EF4-FFF2-40B4-BE49-F238E27FC236}">
                  <a16:creationId xmlns:a16="http://schemas.microsoft.com/office/drawing/2014/main" id="{8139C394-B510-56B9-1D9F-58E92C363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6" name="Rectangle 204">
              <a:extLst>
                <a:ext uri="{FF2B5EF4-FFF2-40B4-BE49-F238E27FC236}">
                  <a16:creationId xmlns:a16="http://schemas.microsoft.com/office/drawing/2014/main" id="{B69F2CAD-1477-B36B-6DD6-0F1836796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7" name="Line 406">
              <a:extLst>
                <a:ext uri="{FF2B5EF4-FFF2-40B4-BE49-F238E27FC236}">
                  <a16:creationId xmlns:a16="http://schemas.microsoft.com/office/drawing/2014/main" id="{8922A9C8-9927-ABB6-A209-4D0AE3CAE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488" y="4778375"/>
              <a:ext cx="27416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48" name="Text Box 407">
              <a:extLst>
                <a:ext uri="{FF2B5EF4-FFF2-40B4-BE49-F238E27FC236}">
                  <a16:creationId xmlns:a16="http://schemas.microsoft.com/office/drawing/2014/main" id="{61381A61-3935-209A-B109-0FE3B4D6B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81965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8549" name="Text Box 408">
              <a:extLst>
                <a:ext uri="{FF2B5EF4-FFF2-40B4-BE49-F238E27FC236}">
                  <a16:creationId xmlns:a16="http://schemas.microsoft.com/office/drawing/2014/main" id="{10E2F342-F1B2-E842-8B11-D8571D08C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463" y="4737100"/>
              <a:ext cx="292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0</a:t>
              </a:r>
            </a:p>
          </p:txBody>
        </p:sp>
        <p:sp>
          <p:nvSpPr>
            <p:cNvPr id="18550" name="Text Box 409">
              <a:extLst>
                <a:ext uri="{FF2B5EF4-FFF2-40B4-BE49-F238E27FC236}">
                  <a16:creationId xmlns:a16="http://schemas.microsoft.com/office/drawing/2014/main" id="{F4529586-B753-50DF-40C4-4542A8E28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10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</a:t>
              </a:r>
            </a:p>
          </p:txBody>
        </p:sp>
        <p:sp>
          <p:nvSpPr>
            <p:cNvPr id="18551" name="Text Box 410">
              <a:extLst>
                <a:ext uri="{FF2B5EF4-FFF2-40B4-BE49-F238E27FC236}">
                  <a16:creationId xmlns:a16="http://schemas.microsoft.com/office/drawing/2014/main" id="{1097AF8B-4479-32EF-F468-2AEC61867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71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2</a:t>
              </a:r>
            </a:p>
          </p:txBody>
        </p:sp>
        <p:sp>
          <p:nvSpPr>
            <p:cNvPr id="18552" name="Text Box 411">
              <a:extLst>
                <a:ext uri="{FF2B5EF4-FFF2-40B4-BE49-F238E27FC236}">
                  <a16:creationId xmlns:a16="http://schemas.microsoft.com/office/drawing/2014/main" id="{33E855D4-A645-7540-931C-DBFCCAED6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8450" y="4749800"/>
              <a:ext cx="3746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3</a:t>
              </a:r>
            </a:p>
          </p:txBody>
        </p:sp>
        <p:sp>
          <p:nvSpPr>
            <p:cNvPr id="18553" name="Text Box 412">
              <a:extLst>
                <a:ext uri="{FF2B5EF4-FFF2-40B4-BE49-F238E27FC236}">
                  <a16:creationId xmlns:a16="http://schemas.microsoft.com/office/drawing/2014/main" id="{699C85AD-BDDE-078E-F206-A60750E08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4</a:t>
              </a:r>
            </a:p>
          </p:txBody>
        </p:sp>
        <p:sp>
          <p:nvSpPr>
            <p:cNvPr id="18554" name="Text Box 413">
              <a:extLst>
                <a:ext uri="{FF2B5EF4-FFF2-40B4-BE49-F238E27FC236}">
                  <a16:creationId xmlns:a16="http://schemas.microsoft.com/office/drawing/2014/main" id="{0D6F8051-5D55-1F77-7B62-1D5047EE7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5</a:t>
              </a:r>
            </a:p>
          </p:txBody>
        </p:sp>
        <p:sp>
          <p:nvSpPr>
            <p:cNvPr id="18555" name="Text Box 414">
              <a:extLst>
                <a:ext uri="{FF2B5EF4-FFF2-40B4-BE49-F238E27FC236}">
                  <a16:creationId xmlns:a16="http://schemas.microsoft.com/office/drawing/2014/main" id="{E439E83C-4693-D2D9-1D5F-AACA94AF9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6</a:t>
              </a:r>
            </a:p>
          </p:txBody>
        </p:sp>
        <p:sp>
          <p:nvSpPr>
            <p:cNvPr id="18556" name="Text Box 415">
              <a:extLst>
                <a:ext uri="{FF2B5EF4-FFF2-40B4-BE49-F238E27FC236}">
                  <a16:creationId xmlns:a16="http://schemas.microsoft.com/office/drawing/2014/main" id="{B5BE7FD1-E0B1-79CA-C981-E3D0F06A8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7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7</a:t>
              </a:r>
            </a:p>
          </p:txBody>
        </p:sp>
        <p:sp>
          <p:nvSpPr>
            <p:cNvPr id="18557" name="Text Box 416">
              <a:extLst>
                <a:ext uri="{FF2B5EF4-FFF2-40B4-BE49-F238E27FC236}">
                  <a16:creationId xmlns:a16="http://schemas.microsoft.com/office/drawing/2014/main" id="{0B34480B-B852-6F22-FD51-8D476C40B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100" y="4756150"/>
              <a:ext cx="355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8</a:t>
              </a:r>
            </a:p>
          </p:txBody>
        </p:sp>
        <p:sp>
          <p:nvSpPr>
            <p:cNvPr id="18558" name="Text Box 417">
              <a:extLst>
                <a:ext uri="{FF2B5EF4-FFF2-40B4-BE49-F238E27FC236}">
                  <a16:creationId xmlns:a16="http://schemas.microsoft.com/office/drawing/2014/main" id="{B3017F8A-651E-5706-7469-F22A2F299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0700" y="4749800"/>
              <a:ext cx="3937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9</a:t>
              </a:r>
            </a:p>
          </p:txBody>
        </p:sp>
        <p:sp>
          <p:nvSpPr>
            <p:cNvPr id="18559" name="Text Box 418">
              <a:extLst>
                <a:ext uri="{FF2B5EF4-FFF2-40B4-BE49-F238E27FC236}">
                  <a16:creationId xmlns:a16="http://schemas.microsoft.com/office/drawing/2014/main" id="{9FD71B31-D584-6A23-BBEB-F22DA3C37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56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18560" name="Text Box 429">
              <a:extLst>
                <a:ext uri="{FF2B5EF4-FFF2-40B4-BE49-F238E27FC236}">
                  <a16:creationId xmlns:a16="http://schemas.microsoft.com/office/drawing/2014/main" id="{5F7FA313-8BED-CE5B-69D7-EA5FAFFAE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45910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D</a:t>
              </a:r>
            </a:p>
          </p:txBody>
        </p:sp>
        <p:sp>
          <p:nvSpPr>
            <p:cNvPr id="18561" name="Text Box 430">
              <a:extLst>
                <a:ext uri="{FF2B5EF4-FFF2-40B4-BE49-F238E27FC236}">
                  <a16:creationId xmlns:a16="http://schemas.microsoft.com/office/drawing/2014/main" id="{BD0C8966-96C4-8CAD-3BF1-7D0F89AA3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450" y="18732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  <p:sp>
          <p:nvSpPr>
            <p:cNvPr id="18562" name="Text Box 431">
              <a:extLst>
                <a:ext uri="{FF2B5EF4-FFF2-40B4-BE49-F238E27FC236}">
                  <a16:creationId xmlns:a16="http://schemas.microsoft.com/office/drawing/2014/main" id="{26FE47DB-5B68-D788-BCF4-99292947D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8265" y="4432300"/>
              <a:ext cx="3444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2</a:t>
              </a:r>
            </a:p>
          </p:txBody>
        </p:sp>
        <p:sp>
          <p:nvSpPr>
            <p:cNvPr id="18563" name="Text Box 432">
              <a:extLst>
                <a:ext uri="{FF2B5EF4-FFF2-40B4-BE49-F238E27FC236}">
                  <a16:creationId xmlns:a16="http://schemas.microsoft.com/office/drawing/2014/main" id="{0C1F39B0-32BB-E1C7-6B8D-502A26CC3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41814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4</a:t>
              </a:r>
            </a:p>
          </p:txBody>
        </p:sp>
        <p:sp>
          <p:nvSpPr>
            <p:cNvPr id="18564" name="Text Box 433">
              <a:extLst>
                <a:ext uri="{FF2B5EF4-FFF2-40B4-BE49-F238E27FC236}">
                  <a16:creationId xmlns:a16="http://schemas.microsoft.com/office/drawing/2014/main" id="{6B480CC7-D9C3-B5BA-48FB-9AADC7B34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8042" y="3925888"/>
              <a:ext cx="3460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6</a:t>
              </a:r>
            </a:p>
          </p:txBody>
        </p:sp>
        <p:sp>
          <p:nvSpPr>
            <p:cNvPr id="18565" name="Text Box 434">
              <a:extLst>
                <a:ext uri="{FF2B5EF4-FFF2-40B4-BE49-F238E27FC236}">
                  <a16:creationId xmlns:a16="http://schemas.microsoft.com/office/drawing/2014/main" id="{64B55466-FFAB-4C2A-60F6-8546D357E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6861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8</a:t>
              </a:r>
            </a:p>
          </p:txBody>
        </p:sp>
        <p:sp>
          <p:nvSpPr>
            <p:cNvPr id="18566" name="Text Box 435">
              <a:extLst>
                <a:ext uri="{FF2B5EF4-FFF2-40B4-BE49-F238E27FC236}">
                  <a16:creationId xmlns:a16="http://schemas.microsoft.com/office/drawing/2014/main" id="{8F5A5C5F-CD05-9AB0-6CE1-2F0DD10E3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424238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18567" name="Text Box 436">
              <a:extLst>
                <a:ext uri="{FF2B5EF4-FFF2-40B4-BE49-F238E27FC236}">
                  <a16:creationId xmlns:a16="http://schemas.microsoft.com/office/drawing/2014/main" id="{A761C728-AD21-5080-582D-6E2C7552A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3311" y="3181350"/>
              <a:ext cx="4953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12</a:t>
              </a:r>
            </a:p>
          </p:txBody>
        </p:sp>
        <p:sp>
          <p:nvSpPr>
            <p:cNvPr id="18568" name="Text Box 437">
              <a:extLst>
                <a:ext uri="{FF2B5EF4-FFF2-40B4-BE49-F238E27FC236}">
                  <a16:creationId xmlns:a16="http://schemas.microsoft.com/office/drawing/2014/main" id="{9CCDA74D-1AEA-585B-833E-AA08366C1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933700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14</a:t>
              </a:r>
            </a:p>
          </p:txBody>
        </p:sp>
        <p:sp>
          <p:nvSpPr>
            <p:cNvPr id="18569" name="Text Box 438">
              <a:extLst>
                <a:ext uri="{FF2B5EF4-FFF2-40B4-BE49-F238E27FC236}">
                  <a16:creationId xmlns:a16="http://schemas.microsoft.com/office/drawing/2014/main" id="{30C531DF-9EAA-1978-C5D1-B93B70E76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3455" y="2673350"/>
              <a:ext cx="3206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16</a:t>
              </a:r>
            </a:p>
          </p:txBody>
        </p:sp>
        <p:sp>
          <p:nvSpPr>
            <p:cNvPr id="18570" name="Text Box 439">
              <a:extLst>
                <a:ext uri="{FF2B5EF4-FFF2-40B4-BE49-F238E27FC236}">
                  <a16:creationId xmlns:a16="http://schemas.microsoft.com/office/drawing/2014/main" id="{36FBA56E-90EC-F9A3-F270-A32A2FD82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4415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18</a:t>
              </a:r>
            </a:p>
          </p:txBody>
        </p:sp>
        <p:sp>
          <p:nvSpPr>
            <p:cNvPr id="18571" name="Text Box 440">
              <a:extLst>
                <a:ext uri="{FF2B5EF4-FFF2-40B4-BE49-F238E27FC236}">
                  <a16:creationId xmlns:a16="http://schemas.microsoft.com/office/drawing/2014/main" id="{FFB20385-8146-92F5-2B5A-A50D0E56C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700" y="2176463"/>
              <a:ext cx="5381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20</a:t>
              </a:r>
            </a:p>
          </p:txBody>
        </p:sp>
        <p:sp>
          <p:nvSpPr>
            <p:cNvPr id="18572" name="Text Box 430">
              <a:extLst>
                <a:ext uri="{FF2B5EF4-FFF2-40B4-BE49-F238E27FC236}">
                  <a16:creationId xmlns:a16="http://schemas.microsoft.com/office/drawing/2014/main" id="{F803B8FA-AC68-AE2B-6C8E-252E07425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604544" y="3298795"/>
              <a:ext cx="1866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Cost (£)</a:t>
              </a:r>
            </a:p>
          </p:txBody>
        </p:sp>
        <p:sp>
          <p:nvSpPr>
            <p:cNvPr id="18573" name="Text Box 430">
              <a:extLst>
                <a:ext uri="{FF2B5EF4-FFF2-40B4-BE49-F238E27FC236}">
                  <a16:creationId xmlns:a16="http://schemas.microsoft.com/office/drawing/2014/main" id="{5B07E619-00BA-5C89-8A61-E5D4E415A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700" y="5032315"/>
              <a:ext cx="189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Distance (km)</a:t>
              </a: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4FB9AF52-3A86-5BF2-38CC-E96028B880AF}"/>
                </a:ext>
              </a:extLst>
            </p:cNvPr>
            <p:cNvSpPr/>
            <p:nvPr/>
          </p:nvSpPr>
          <p:spPr>
            <a:xfrm>
              <a:off x="7239360" y="3478213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ADA1723A-745E-B70A-EDE3-31FBCD758271}"/>
                </a:ext>
              </a:extLst>
            </p:cNvPr>
            <p:cNvSpPr/>
            <p:nvPr/>
          </p:nvSpPr>
          <p:spPr>
            <a:xfrm>
              <a:off x="7480609" y="2705100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D43D59A-719F-28D5-C55B-CDA2F2981A4F}"/>
                </a:ext>
              </a:extLst>
            </p:cNvPr>
            <p:cNvSpPr/>
            <p:nvPr/>
          </p:nvSpPr>
          <p:spPr>
            <a:xfrm>
              <a:off x="7607582" y="2489200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B23BD79-6C8C-5F94-09D6-49A284A2DE46}"/>
                </a:ext>
              </a:extLst>
            </p:cNvPr>
            <p:cNvSpPr/>
            <p:nvPr/>
          </p:nvSpPr>
          <p:spPr>
            <a:xfrm>
              <a:off x="6317219" y="4244975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337BA85-B963-960D-D6F9-BC9046133DDE}"/>
                </a:ext>
              </a:extLst>
            </p:cNvPr>
            <p:cNvSpPr/>
            <p:nvPr/>
          </p:nvSpPr>
          <p:spPr>
            <a:xfrm>
              <a:off x="6782257" y="3263900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F6EA032-14AE-BF0A-AD51-D62299B68370}"/>
                </a:ext>
              </a:extLst>
            </p:cNvPr>
            <p:cNvSpPr/>
            <p:nvPr/>
          </p:nvSpPr>
          <p:spPr>
            <a:xfrm>
              <a:off x="7252057" y="3111500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3AA476D-598B-DDC5-3D65-9479807E5526}"/>
                </a:ext>
              </a:extLst>
            </p:cNvPr>
            <p:cNvSpPr/>
            <p:nvPr/>
          </p:nvSpPr>
          <p:spPr>
            <a:xfrm>
              <a:off x="7510765" y="3117850"/>
              <a:ext cx="104753" cy="120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1728E666-9465-52B2-A863-432F05CE1B70}"/>
                </a:ext>
              </a:extLst>
            </p:cNvPr>
            <p:cNvSpPr/>
            <p:nvPr/>
          </p:nvSpPr>
          <p:spPr>
            <a:xfrm>
              <a:off x="6756863" y="3733800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8B881130-20A6-2515-1D21-FA7DBAFDD8E0}"/>
                </a:ext>
              </a:extLst>
            </p:cNvPr>
            <p:cNvSpPr/>
            <p:nvPr/>
          </p:nvSpPr>
          <p:spPr>
            <a:xfrm>
              <a:off x="7912317" y="2679700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47" name="TextBox 546">
            <a:extLst>
              <a:ext uri="{FF2B5EF4-FFF2-40B4-BE49-F238E27FC236}">
                <a16:creationId xmlns:a16="http://schemas.microsoft.com/office/drawing/2014/main" id="{FCBA9CD9-F69F-3FFE-C372-B5DC72255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2217738"/>
            <a:ext cx="417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2"/>
            </a:pPr>
            <a:r>
              <a:rPr lang="en-GB" altLang="en-US"/>
              <a:t> Why is there a dot at (0,0) ?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82550E07-1EFA-15AC-9EB7-F898CB271DF4}"/>
              </a:ext>
            </a:extLst>
          </p:cNvPr>
          <p:cNvSpPr txBox="1"/>
          <p:nvPr/>
        </p:nvSpPr>
        <p:spPr>
          <a:xfrm>
            <a:off x="3046413" y="139700"/>
            <a:ext cx="2459037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cs typeface="Arial" charset="0"/>
              </a:rPr>
              <a:t>Scattergraph</a:t>
            </a:r>
          </a:p>
        </p:txBody>
      </p:sp>
      <p:sp>
        <p:nvSpPr>
          <p:cNvPr id="18437" name="TextBox 544">
            <a:extLst>
              <a:ext uri="{FF2B5EF4-FFF2-40B4-BE49-F238E27FC236}">
                <a16:creationId xmlns:a16="http://schemas.microsoft.com/office/drawing/2014/main" id="{16380EFE-37BA-8541-8CA8-5695BBE54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876300"/>
            <a:ext cx="7264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/>
              <a:t>Data was collected on fares charge by taxi company’s.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347081FC-E262-3625-4610-588F53D13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1358900"/>
            <a:ext cx="671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(a)   Is there correlation between  Distance and Cost.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47A19E49-AA80-6118-298C-0349D2FB0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3298825"/>
            <a:ext cx="534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(c) 	How far could you travel for £13.00 ?</a:t>
            </a: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9636F387-0637-46BB-AC95-033ED29DC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865563"/>
            <a:ext cx="204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About 5 to 6km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CE24E0C-DEA4-2D38-98C8-8C44E717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790700"/>
            <a:ext cx="390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Yes, a positive correlation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CD60E555-E9E2-14D9-A7D3-8146CA2B92A4}"/>
              </a:ext>
            </a:extLst>
          </p:cNvPr>
          <p:cNvSpPr/>
          <p:nvPr/>
        </p:nvSpPr>
        <p:spPr bwMode="auto">
          <a:xfrm>
            <a:off x="5994400" y="471646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EB4CE019-437A-5589-6216-558ED7248D88}"/>
              </a:ext>
            </a:extLst>
          </p:cNvPr>
          <p:cNvSpPr/>
          <p:nvPr/>
        </p:nvSpPr>
        <p:spPr bwMode="auto">
          <a:xfrm>
            <a:off x="6627813" y="4105275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071B230-392B-0357-07C4-94578CC09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730500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No distance no charge !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A5F3880-6963-C55A-5236-4DCC3F02A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4379913"/>
            <a:ext cx="5065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(d) 	How much will it cost to travel 3km ?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59996446-89F7-2CC4-05C3-78734A316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4991100"/>
            <a:ext cx="2684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Between £8 and £12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46" grpId="0"/>
      <p:bldP spid="564" grpId="0"/>
      <p:bldP spid="565" grpId="0"/>
      <p:bldP spid="164" grpId="0"/>
      <p:bldP spid="167" grpId="0"/>
      <p:bldP spid="169" grpId="0"/>
      <p:bldP spid="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65">
            <a:extLst>
              <a:ext uri="{FF2B5EF4-FFF2-40B4-BE49-F238E27FC236}">
                <a16:creationId xmlns:a16="http://schemas.microsoft.com/office/drawing/2014/main" id="{DD45931A-BF67-1C54-9021-27E0CE32033A}"/>
              </a:ext>
            </a:extLst>
          </p:cNvPr>
          <p:cNvGrpSpPr>
            <a:grpSpLocks/>
          </p:cNvGrpSpPr>
          <p:nvPr/>
        </p:nvGrpSpPr>
        <p:grpSpPr bwMode="auto">
          <a:xfrm>
            <a:off x="5337175" y="2152650"/>
            <a:ext cx="3597275" cy="3482975"/>
            <a:chOff x="5337980" y="1873250"/>
            <a:chExt cx="3596470" cy="3482975"/>
          </a:xfrm>
        </p:grpSpPr>
        <p:sp>
          <p:nvSpPr>
            <p:cNvPr id="19472" name="Rectangle 15">
              <a:extLst>
                <a:ext uri="{FF2B5EF4-FFF2-40B4-BE49-F238E27FC236}">
                  <a16:creationId xmlns:a16="http://schemas.microsoft.com/office/drawing/2014/main" id="{4ED40C88-30C5-CFCA-1118-2A17858A3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3" name="Rectangle 16">
              <a:extLst>
                <a:ext uri="{FF2B5EF4-FFF2-40B4-BE49-F238E27FC236}">
                  <a16:creationId xmlns:a16="http://schemas.microsoft.com/office/drawing/2014/main" id="{B1E8F263-0E82-C6A3-2F7D-625D20017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4" name="Rectangle 17">
              <a:extLst>
                <a:ext uri="{FF2B5EF4-FFF2-40B4-BE49-F238E27FC236}">
                  <a16:creationId xmlns:a16="http://schemas.microsoft.com/office/drawing/2014/main" id="{1BAED549-C0D5-4C91-47B4-5EF7A12FE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5" name="Rectangle 18">
              <a:extLst>
                <a:ext uri="{FF2B5EF4-FFF2-40B4-BE49-F238E27FC236}">
                  <a16:creationId xmlns:a16="http://schemas.microsoft.com/office/drawing/2014/main" id="{53E7D395-1143-35A7-67FB-0613A319A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6" name="Rectangle 19">
              <a:extLst>
                <a:ext uri="{FF2B5EF4-FFF2-40B4-BE49-F238E27FC236}">
                  <a16:creationId xmlns:a16="http://schemas.microsoft.com/office/drawing/2014/main" id="{3C54343D-FB40-494C-6570-6D5B21B5F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7" name="Rectangle 20">
              <a:extLst>
                <a:ext uri="{FF2B5EF4-FFF2-40B4-BE49-F238E27FC236}">
                  <a16:creationId xmlns:a16="http://schemas.microsoft.com/office/drawing/2014/main" id="{3AF24530-0D2D-6AE0-26E8-B1036D397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8" name="Rectangle 21">
              <a:extLst>
                <a:ext uri="{FF2B5EF4-FFF2-40B4-BE49-F238E27FC236}">
                  <a16:creationId xmlns:a16="http://schemas.microsoft.com/office/drawing/2014/main" id="{9FC68190-7AE0-1925-77BD-A6141AEA0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9" name="Rectangle 22">
              <a:extLst>
                <a:ext uri="{FF2B5EF4-FFF2-40B4-BE49-F238E27FC236}">
                  <a16:creationId xmlns:a16="http://schemas.microsoft.com/office/drawing/2014/main" id="{4A3942B7-42D2-E36B-5902-F31613C75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0" name="Rectangle 23">
              <a:extLst>
                <a:ext uri="{FF2B5EF4-FFF2-40B4-BE49-F238E27FC236}">
                  <a16:creationId xmlns:a16="http://schemas.microsoft.com/office/drawing/2014/main" id="{0C963ECE-819C-75D1-CF25-0BA3795D8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1" name="Rectangle 24">
              <a:extLst>
                <a:ext uri="{FF2B5EF4-FFF2-40B4-BE49-F238E27FC236}">
                  <a16:creationId xmlns:a16="http://schemas.microsoft.com/office/drawing/2014/main" id="{3351EE22-B2EB-0621-E49F-8C8E5DD49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2" name="Rectangle 35">
              <a:extLst>
                <a:ext uri="{FF2B5EF4-FFF2-40B4-BE49-F238E27FC236}">
                  <a16:creationId xmlns:a16="http://schemas.microsoft.com/office/drawing/2014/main" id="{BFB9D779-C8B5-0035-DD2D-EE61A709E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3" name="Rectangle 36">
              <a:extLst>
                <a:ext uri="{FF2B5EF4-FFF2-40B4-BE49-F238E27FC236}">
                  <a16:creationId xmlns:a16="http://schemas.microsoft.com/office/drawing/2014/main" id="{BFDD625C-CC4F-DF26-C821-B17253020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4" name="Rectangle 37">
              <a:extLst>
                <a:ext uri="{FF2B5EF4-FFF2-40B4-BE49-F238E27FC236}">
                  <a16:creationId xmlns:a16="http://schemas.microsoft.com/office/drawing/2014/main" id="{7052AC2C-18C0-4065-35E5-FDBE1DF80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5" name="Rectangle 38">
              <a:extLst>
                <a:ext uri="{FF2B5EF4-FFF2-40B4-BE49-F238E27FC236}">
                  <a16:creationId xmlns:a16="http://schemas.microsoft.com/office/drawing/2014/main" id="{E4088D0D-0953-6DE8-5F45-2D2B3F155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6" name="Rectangle 39">
              <a:extLst>
                <a:ext uri="{FF2B5EF4-FFF2-40B4-BE49-F238E27FC236}">
                  <a16:creationId xmlns:a16="http://schemas.microsoft.com/office/drawing/2014/main" id="{B7830820-8FB2-2DE6-AEA9-9F1830C21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7" name="Rectangle 40">
              <a:extLst>
                <a:ext uri="{FF2B5EF4-FFF2-40B4-BE49-F238E27FC236}">
                  <a16:creationId xmlns:a16="http://schemas.microsoft.com/office/drawing/2014/main" id="{7D988E83-C84E-7A38-032C-C86ED7FFB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8" name="Rectangle 41">
              <a:extLst>
                <a:ext uri="{FF2B5EF4-FFF2-40B4-BE49-F238E27FC236}">
                  <a16:creationId xmlns:a16="http://schemas.microsoft.com/office/drawing/2014/main" id="{FD885F47-5D3F-2C9F-00D6-155ADDFF6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9" name="Rectangle 42">
              <a:extLst>
                <a:ext uri="{FF2B5EF4-FFF2-40B4-BE49-F238E27FC236}">
                  <a16:creationId xmlns:a16="http://schemas.microsoft.com/office/drawing/2014/main" id="{26D22E1B-A81C-CC9F-CE16-98D005461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0" name="Rectangle 43">
              <a:extLst>
                <a:ext uri="{FF2B5EF4-FFF2-40B4-BE49-F238E27FC236}">
                  <a16:creationId xmlns:a16="http://schemas.microsoft.com/office/drawing/2014/main" id="{89E7FC84-0B71-8941-012A-8D3118AC0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1" name="Rectangle 44">
              <a:extLst>
                <a:ext uri="{FF2B5EF4-FFF2-40B4-BE49-F238E27FC236}">
                  <a16:creationId xmlns:a16="http://schemas.microsoft.com/office/drawing/2014/main" id="{8AB044B2-865F-FEB2-3DD8-C96C586E2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2" name="Rectangle 55">
              <a:extLst>
                <a:ext uri="{FF2B5EF4-FFF2-40B4-BE49-F238E27FC236}">
                  <a16:creationId xmlns:a16="http://schemas.microsoft.com/office/drawing/2014/main" id="{D9112077-1BE3-AB87-253B-59CF55F7B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3" name="Rectangle 56">
              <a:extLst>
                <a:ext uri="{FF2B5EF4-FFF2-40B4-BE49-F238E27FC236}">
                  <a16:creationId xmlns:a16="http://schemas.microsoft.com/office/drawing/2014/main" id="{1C275D55-E8FA-DD64-4D2B-B43E8439E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4" name="Rectangle 57">
              <a:extLst>
                <a:ext uri="{FF2B5EF4-FFF2-40B4-BE49-F238E27FC236}">
                  <a16:creationId xmlns:a16="http://schemas.microsoft.com/office/drawing/2014/main" id="{E9FD3331-61FF-9EB6-0DE7-73D387D91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5" name="Rectangle 58">
              <a:extLst>
                <a:ext uri="{FF2B5EF4-FFF2-40B4-BE49-F238E27FC236}">
                  <a16:creationId xmlns:a16="http://schemas.microsoft.com/office/drawing/2014/main" id="{76D86C36-2417-6AD5-7215-B710DF1D9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6" name="Rectangle 59">
              <a:extLst>
                <a:ext uri="{FF2B5EF4-FFF2-40B4-BE49-F238E27FC236}">
                  <a16:creationId xmlns:a16="http://schemas.microsoft.com/office/drawing/2014/main" id="{1C39804C-CEA2-075B-381D-49252D940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7" name="Rectangle 60">
              <a:extLst>
                <a:ext uri="{FF2B5EF4-FFF2-40B4-BE49-F238E27FC236}">
                  <a16:creationId xmlns:a16="http://schemas.microsoft.com/office/drawing/2014/main" id="{EB43FDFA-8E57-4603-09BE-2D3FEE192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8" name="Rectangle 61">
              <a:extLst>
                <a:ext uri="{FF2B5EF4-FFF2-40B4-BE49-F238E27FC236}">
                  <a16:creationId xmlns:a16="http://schemas.microsoft.com/office/drawing/2014/main" id="{95EFD1BD-4F8B-8F2F-8C25-8130CB225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9" name="Rectangle 62">
              <a:extLst>
                <a:ext uri="{FF2B5EF4-FFF2-40B4-BE49-F238E27FC236}">
                  <a16:creationId xmlns:a16="http://schemas.microsoft.com/office/drawing/2014/main" id="{1E2F4D4D-2773-DFD6-E987-589CE054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0" name="Rectangle 63">
              <a:extLst>
                <a:ext uri="{FF2B5EF4-FFF2-40B4-BE49-F238E27FC236}">
                  <a16:creationId xmlns:a16="http://schemas.microsoft.com/office/drawing/2014/main" id="{B6EB50FB-8674-28F8-C498-48FD45669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1" name="Rectangle 64">
              <a:extLst>
                <a:ext uri="{FF2B5EF4-FFF2-40B4-BE49-F238E27FC236}">
                  <a16:creationId xmlns:a16="http://schemas.microsoft.com/office/drawing/2014/main" id="{1C7FD8D9-ABBD-7551-0801-F6B68F568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2" name="Rectangle 75">
              <a:extLst>
                <a:ext uri="{FF2B5EF4-FFF2-40B4-BE49-F238E27FC236}">
                  <a16:creationId xmlns:a16="http://schemas.microsoft.com/office/drawing/2014/main" id="{AF1B555B-BCB2-D8FB-B8B0-AE3BDB8E8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3" name="Rectangle 76">
              <a:extLst>
                <a:ext uri="{FF2B5EF4-FFF2-40B4-BE49-F238E27FC236}">
                  <a16:creationId xmlns:a16="http://schemas.microsoft.com/office/drawing/2014/main" id="{A1703C33-2712-432D-43F6-DC82619D4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4" name="Rectangle 77">
              <a:extLst>
                <a:ext uri="{FF2B5EF4-FFF2-40B4-BE49-F238E27FC236}">
                  <a16:creationId xmlns:a16="http://schemas.microsoft.com/office/drawing/2014/main" id="{5FBF3C96-6176-718A-33B5-D6B2066CA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5" name="Rectangle 78">
              <a:extLst>
                <a:ext uri="{FF2B5EF4-FFF2-40B4-BE49-F238E27FC236}">
                  <a16:creationId xmlns:a16="http://schemas.microsoft.com/office/drawing/2014/main" id="{628CDC66-9803-04DD-626B-0258AFB36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6" name="Rectangle 79">
              <a:extLst>
                <a:ext uri="{FF2B5EF4-FFF2-40B4-BE49-F238E27FC236}">
                  <a16:creationId xmlns:a16="http://schemas.microsoft.com/office/drawing/2014/main" id="{C9C4A52E-5CF5-9301-F4A3-624BC2AB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7" name="Rectangle 80">
              <a:extLst>
                <a:ext uri="{FF2B5EF4-FFF2-40B4-BE49-F238E27FC236}">
                  <a16:creationId xmlns:a16="http://schemas.microsoft.com/office/drawing/2014/main" id="{F686C415-8BC0-0FA4-6FF7-E1A8B4F5F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8" name="Rectangle 81">
              <a:extLst>
                <a:ext uri="{FF2B5EF4-FFF2-40B4-BE49-F238E27FC236}">
                  <a16:creationId xmlns:a16="http://schemas.microsoft.com/office/drawing/2014/main" id="{40C51883-E0A1-0C4A-2B5C-FA959083B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9" name="Rectangle 82">
              <a:extLst>
                <a:ext uri="{FF2B5EF4-FFF2-40B4-BE49-F238E27FC236}">
                  <a16:creationId xmlns:a16="http://schemas.microsoft.com/office/drawing/2014/main" id="{4DD64211-324F-54CC-6BB2-F12AE96C0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0" name="Rectangle 83">
              <a:extLst>
                <a:ext uri="{FF2B5EF4-FFF2-40B4-BE49-F238E27FC236}">
                  <a16:creationId xmlns:a16="http://schemas.microsoft.com/office/drawing/2014/main" id="{30F49F1B-7049-5D58-84B6-78AD11833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1" name="Rectangle 84">
              <a:extLst>
                <a:ext uri="{FF2B5EF4-FFF2-40B4-BE49-F238E27FC236}">
                  <a16:creationId xmlns:a16="http://schemas.microsoft.com/office/drawing/2014/main" id="{D7054DCF-694E-E7C1-2BD9-7223467E3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2" name="Rectangle 95">
              <a:extLst>
                <a:ext uri="{FF2B5EF4-FFF2-40B4-BE49-F238E27FC236}">
                  <a16:creationId xmlns:a16="http://schemas.microsoft.com/office/drawing/2014/main" id="{1436BFF2-CDD1-4473-0D85-F38366153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3" name="Rectangle 96">
              <a:extLst>
                <a:ext uri="{FF2B5EF4-FFF2-40B4-BE49-F238E27FC236}">
                  <a16:creationId xmlns:a16="http://schemas.microsoft.com/office/drawing/2014/main" id="{8AE8BD2D-3A10-04F0-7C15-52F4228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4" name="Rectangle 97">
              <a:extLst>
                <a:ext uri="{FF2B5EF4-FFF2-40B4-BE49-F238E27FC236}">
                  <a16:creationId xmlns:a16="http://schemas.microsoft.com/office/drawing/2014/main" id="{BB54031F-4620-4504-5CB9-164EB5C6D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5" name="Rectangle 98">
              <a:extLst>
                <a:ext uri="{FF2B5EF4-FFF2-40B4-BE49-F238E27FC236}">
                  <a16:creationId xmlns:a16="http://schemas.microsoft.com/office/drawing/2014/main" id="{AD8D0AA2-C994-DEF6-6D40-5677FEE80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6" name="Rectangle 99">
              <a:extLst>
                <a:ext uri="{FF2B5EF4-FFF2-40B4-BE49-F238E27FC236}">
                  <a16:creationId xmlns:a16="http://schemas.microsoft.com/office/drawing/2014/main" id="{B12AFA9B-8181-FEFC-E262-E6641509E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7" name="Rectangle 100">
              <a:extLst>
                <a:ext uri="{FF2B5EF4-FFF2-40B4-BE49-F238E27FC236}">
                  <a16:creationId xmlns:a16="http://schemas.microsoft.com/office/drawing/2014/main" id="{08630E53-0CCE-6CB2-E90B-B2EEE33E9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8" name="Rectangle 101">
              <a:extLst>
                <a:ext uri="{FF2B5EF4-FFF2-40B4-BE49-F238E27FC236}">
                  <a16:creationId xmlns:a16="http://schemas.microsoft.com/office/drawing/2014/main" id="{FE472283-12E8-6C7A-F61F-D515A7119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9" name="Rectangle 102">
              <a:extLst>
                <a:ext uri="{FF2B5EF4-FFF2-40B4-BE49-F238E27FC236}">
                  <a16:creationId xmlns:a16="http://schemas.microsoft.com/office/drawing/2014/main" id="{FC1E4149-B2A6-684C-5E5F-F28490053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0" name="Rectangle 103">
              <a:extLst>
                <a:ext uri="{FF2B5EF4-FFF2-40B4-BE49-F238E27FC236}">
                  <a16:creationId xmlns:a16="http://schemas.microsoft.com/office/drawing/2014/main" id="{5AF36D6A-FB8E-BDD9-31BF-718C9BE6C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1" name="Rectangle 104">
              <a:extLst>
                <a:ext uri="{FF2B5EF4-FFF2-40B4-BE49-F238E27FC236}">
                  <a16:creationId xmlns:a16="http://schemas.microsoft.com/office/drawing/2014/main" id="{5079775D-7BAF-96EA-DF70-2D8F5392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2" name="Rectangle 115">
              <a:extLst>
                <a:ext uri="{FF2B5EF4-FFF2-40B4-BE49-F238E27FC236}">
                  <a16:creationId xmlns:a16="http://schemas.microsoft.com/office/drawing/2014/main" id="{62364FF4-8CB8-7DBB-55C2-B987E3C29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3" name="Rectangle 116">
              <a:extLst>
                <a:ext uri="{FF2B5EF4-FFF2-40B4-BE49-F238E27FC236}">
                  <a16:creationId xmlns:a16="http://schemas.microsoft.com/office/drawing/2014/main" id="{421BA56E-FDE1-0F79-8D4B-B1A8804B6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4" name="Rectangle 117">
              <a:extLst>
                <a:ext uri="{FF2B5EF4-FFF2-40B4-BE49-F238E27FC236}">
                  <a16:creationId xmlns:a16="http://schemas.microsoft.com/office/drawing/2014/main" id="{AACC8979-63BB-832E-B830-A5F708FA9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5" name="Rectangle 118">
              <a:extLst>
                <a:ext uri="{FF2B5EF4-FFF2-40B4-BE49-F238E27FC236}">
                  <a16:creationId xmlns:a16="http://schemas.microsoft.com/office/drawing/2014/main" id="{72C24602-E221-48BD-FF1D-D808463A9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6" name="Rectangle 119">
              <a:extLst>
                <a:ext uri="{FF2B5EF4-FFF2-40B4-BE49-F238E27FC236}">
                  <a16:creationId xmlns:a16="http://schemas.microsoft.com/office/drawing/2014/main" id="{9A1FAF51-E31D-CFF6-35B3-70185249A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7" name="Rectangle 120">
              <a:extLst>
                <a:ext uri="{FF2B5EF4-FFF2-40B4-BE49-F238E27FC236}">
                  <a16:creationId xmlns:a16="http://schemas.microsoft.com/office/drawing/2014/main" id="{3C156242-69C0-7AE2-D259-DD1F71B4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8" name="Rectangle 121">
              <a:extLst>
                <a:ext uri="{FF2B5EF4-FFF2-40B4-BE49-F238E27FC236}">
                  <a16:creationId xmlns:a16="http://schemas.microsoft.com/office/drawing/2014/main" id="{6D66AFC5-BD8A-D311-C0BE-A75FF2E04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9" name="Rectangle 122">
              <a:extLst>
                <a:ext uri="{FF2B5EF4-FFF2-40B4-BE49-F238E27FC236}">
                  <a16:creationId xmlns:a16="http://schemas.microsoft.com/office/drawing/2014/main" id="{4A67558B-71AE-59D1-D08D-90C5A7352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0" name="Rectangle 123">
              <a:extLst>
                <a:ext uri="{FF2B5EF4-FFF2-40B4-BE49-F238E27FC236}">
                  <a16:creationId xmlns:a16="http://schemas.microsoft.com/office/drawing/2014/main" id="{529E53ED-D33A-1118-5266-A44B477B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1" name="Rectangle 124">
              <a:extLst>
                <a:ext uri="{FF2B5EF4-FFF2-40B4-BE49-F238E27FC236}">
                  <a16:creationId xmlns:a16="http://schemas.microsoft.com/office/drawing/2014/main" id="{8B01B79D-80B2-15B3-3C01-563174DE1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2" name="Rectangle 135">
              <a:extLst>
                <a:ext uri="{FF2B5EF4-FFF2-40B4-BE49-F238E27FC236}">
                  <a16:creationId xmlns:a16="http://schemas.microsoft.com/office/drawing/2014/main" id="{84DA419B-F230-EF45-C2B6-EBBEF6B5F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3" name="Rectangle 136">
              <a:extLst>
                <a:ext uri="{FF2B5EF4-FFF2-40B4-BE49-F238E27FC236}">
                  <a16:creationId xmlns:a16="http://schemas.microsoft.com/office/drawing/2014/main" id="{68746543-D6B6-FE8A-8D17-0E862ACFC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4" name="Rectangle 137">
              <a:extLst>
                <a:ext uri="{FF2B5EF4-FFF2-40B4-BE49-F238E27FC236}">
                  <a16:creationId xmlns:a16="http://schemas.microsoft.com/office/drawing/2014/main" id="{5D10DDD1-7D9D-1D16-6121-87B69C89A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5" name="Rectangle 138">
              <a:extLst>
                <a:ext uri="{FF2B5EF4-FFF2-40B4-BE49-F238E27FC236}">
                  <a16:creationId xmlns:a16="http://schemas.microsoft.com/office/drawing/2014/main" id="{9A72EC53-CB3F-CBE2-4876-23EBD8E1E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6" name="Rectangle 139">
              <a:extLst>
                <a:ext uri="{FF2B5EF4-FFF2-40B4-BE49-F238E27FC236}">
                  <a16:creationId xmlns:a16="http://schemas.microsoft.com/office/drawing/2014/main" id="{EA3AE6AC-0E20-6E6F-5879-D77E6C273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7" name="Rectangle 140">
              <a:extLst>
                <a:ext uri="{FF2B5EF4-FFF2-40B4-BE49-F238E27FC236}">
                  <a16:creationId xmlns:a16="http://schemas.microsoft.com/office/drawing/2014/main" id="{17FF1557-50ED-17C5-DBE2-387F7E993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8" name="Rectangle 141">
              <a:extLst>
                <a:ext uri="{FF2B5EF4-FFF2-40B4-BE49-F238E27FC236}">
                  <a16:creationId xmlns:a16="http://schemas.microsoft.com/office/drawing/2014/main" id="{0C11280B-7362-41F2-193F-E7F467A2E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9" name="Rectangle 142">
              <a:extLst>
                <a:ext uri="{FF2B5EF4-FFF2-40B4-BE49-F238E27FC236}">
                  <a16:creationId xmlns:a16="http://schemas.microsoft.com/office/drawing/2014/main" id="{EEA6BAA3-9A0D-9064-05D5-CE1C3FFC9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0" name="Rectangle 143">
              <a:extLst>
                <a:ext uri="{FF2B5EF4-FFF2-40B4-BE49-F238E27FC236}">
                  <a16:creationId xmlns:a16="http://schemas.microsoft.com/office/drawing/2014/main" id="{6B71D28B-1DED-D044-276A-4A486A814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1" name="Rectangle 144">
              <a:extLst>
                <a:ext uri="{FF2B5EF4-FFF2-40B4-BE49-F238E27FC236}">
                  <a16:creationId xmlns:a16="http://schemas.microsoft.com/office/drawing/2014/main" id="{FEFB7BC3-6BED-A487-1761-ED16AA47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2" name="Rectangle 155">
              <a:extLst>
                <a:ext uri="{FF2B5EF4-FFF2-40B4-BE49-F238E27FC236}">
                  <a16:creationId xmlns:a16="http://schemas.microsoft.com/office/drawing/2014/main" id="{396A58A3-3DBE-B4DA-54CC-1383FBCA4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3" name="Rectangle 156">
              <a:extLst>
                <a:ext uri="{FF2B5EF4-FFF2-40B4-BE49-F238E27FC236}">
                  <a16:creationId xmlns:a16="http://schemas.microsoft.com/office/drawing/2014/main" id="{BD7A10BC-DDC0-E5C3-59C9-B1CC110E5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4" name="Rectangle 157">
              <a:extLst>
                <a:ext uri="{FF2B5EF4-FFF2-40B4-BE49-F238E27FC236}">
                  <a16:creationId xmlns:a16="http://schemas.microsoft.com/office/drawing/2014/main" id="{C1AE4A11-41F2-E3F7-58BD-5C9098C90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5" name="Rectangle 158">
              <a:extLst>
                <a:ext uri="{FF2B5EF4-FFF2-40B4-BE49-F238E27FC236}">
                  <a16:creationId xmlns:a16="http://schemas.microsoft.com/office/drawing/2014/main" id="{C0102097-3A0B-56A8-9665-34EE6B542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6" name="Rectangle 159">
              <a:extLst>
                <a:ext uri="{FF2B5EF4-FFF2-40B4-BE49-F238E27FC236}">
                  <a16:creationId xmlns:a16="http://schemas.microsoft.com/office/drawing/2014/main" id="{DD3FFB4C-5622-A8B5-D3A4-6DA8F0340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7" name="Rectangle 160">
              <a:extLst>
                <a:ext uri="{FF2B5EF4-FFF2-40B4-BE49-F238E27FC236}">
                  <a16:creationId xmlns:a16="http://schemas.microsoft.com/office/drawing/2014/main" id="{CC437ACA-DC00-6A7D-EE9B-9988DF376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8" name="Rectangle 161">
              <a:extLst>
                <a:ext uri="{FF2B5EF4-FFF2-40B4-BE49-F238E27FC236}">
                  <a16:creationId xmlns:a16="http://schemas.microsoft.com/office/drawing/2014/main" id="{4F2EC5FF-EC8F-9DEA-2BC9-189B6E951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9" name="Rectangle 162">
              <a:extLst>
                <a:ext uri="{FF2B5EF4-FFF2-40B4-BE49-F238E27FC236}">
                  <a16:creationId xmlns:a16="http://schemas.microsoft.com/office/drawing/2014/main" id="{757FEAFA-3712-4CCA-1358-5DBA41225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0" name="Rectangle 163">
              <a:extLst>
                <a:ext uri="{FF2B5EF4-FFF2-40B4-BE49-F238E27FC236}">
                  <a16:creationId xmlns:a16="http://schemas.microsoft.com/office/drawing/2014/main" id="{73E8D684-BBDA-5ABE-4484-8E5F227E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1" name="Rectangle 164">
              <a:extLst>
                <a:ext uri="{FF2B5EF4-FFF2-40B4-BE49-F238E27FC236}">
                  <a16:creationId xmlns:a16="http://schemas.microsoft.com/office/drawing/2014/main" id="{8E3D5D04-EF10-6AD9-1C5F-D4CF7DAC0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2" name="Rectangle 175">
              <a:extLst>
                <a:ext uri="{FF2B5EF4-FFF2-40B4-BE49-F238E27FC236}">
                  <a16:creationId xmlns:a16="http://schemas.microsoft.com/office/drawing/2014/main" id="{6EC73898-9F5E-AE1F-5D96-2DE477871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3" name="Rectangle 176">
              <a:extLst>
                <a:ext uri="{FF2B5EF4-FFF2-40B4-BE49-F238E27FC236}">
                  <a16:creationId xmlns:a16="http://schemas.microsoft.com/office/drawing/2014/main" id="{63BAFE56-D13B-7BC0-031E-22CEBA02D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4" name="Rectangle 177">
              <a:extLst>
                <a:ext uri="{FF2B5EF4-FFF2-40B4-BE49-F238E27FC236}">
                  <a16:creationId xmlns:a16="http://schemas.microsoft.com/office/drawing/2014/main" id="{683F5C07-1880-FBE8-7DD2-8A4081E1D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5" name="Rectangle 178">
              <a:extLst>
                <a:ext uri="{FF2B5EF4-FFF2-40B4-BE49-F238E27FC236}">
                  <a16:creationId xmlns:a16="http://schemas.microsoft.com/office/drawing/2014/main" id="{141A8166-947B-1278-4029-493791B7B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6" name="Rectangle 179">
              <a:extLst>
                <a:ext uri="{FF2B5EF4-FFF2-40B4-BE49-F238E27FC236}">
                  <a16:creationId xmlns:a16="http://schemas.microsoft.com/office/drawing/2014/main" id="{B4CE8A2E-2982-0FF4-249F-61A459239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7" name="Rectangle 180">
              <a:extLst>
                <a:ext uri="{FF2B5EF4-FFF2-40B4-BE49-F238E27FC236}">
                  <a16:creationId xmlns:a16="http://schemas.microsoft.com/office/drawing/2014/main" id="{D625AC3B-3F55-CCA4-1550-C4AB1E531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8" name="Rectangle 181">
              <a:extLst>
                <a:ext uri="{FF2B5EF4-FFF2-40B4-BE49-F238E27FC236}">
                  <a16:creationId xmlns:a16="http://schemas.microsoft.com/office/drawing/2014/main" id="{64F5AB6F-134F-BFC0-E61D-33ACC37A6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9" name="Rectangle 182">
              <a:extLst>
                <a:ext uri="{FF2B5EF4-FFF2-40B4-BE49-F238E27FC236}">
                  <a16:creationId xmlns:a16="http://schemas.microsoft.com/office/drawing/2014/main" id="{219DE6AF-1D70-DEB9-863D-48C101C0A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0" name="Rectangle 183">
              <a:extLst>
                <a:ext uri="{FF2B5EF4-FFF2-40B4-BE49-F238E27FC236}">
                  <a16:creationId xmlns:a16="http://schemas.microsoft.com/office/drawing/2014/main" id="{F45B4C75-473D-C4CC-3977-BB38F32EE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1" name="Rectangle 184">
              <a:extLst>
                <a:ext uri="{FF2B5EF4-FFF2-40B4-BE49-F238E27FC236}">
                  <a16:creationId xmlns:a16="http://schemas.microsoft.com/office/drawing/2014/main" id="{56498565-CF05-32A3-99CA-121BD79A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2" name="Rectangle 195">
              <a:extLst>
                <a:ext uri="{FF2B5EF4-FFF2-40B4-BE49-F238E27FC236}">
                  <a16:creationId xmlns:a16="http://schemas.microsoft.com/office/drawing/2014/main" id="{9D598333-AB54-E18C-64CE-82790B16E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3" name="Rectangle 196">
              <a:extLst>
                <a:ext uri="{FF2B5EF4-FFF2-40B4-BE49-F238E27FC236}">
                  <a16:creationId xmlns:a16="http://schemas.microsoft.com/office/drawing/2014/main" id="{A1C52F26-10CA-DFBE-140A-EB85A6070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4" name="Rectangle 197">
              <a:extLst>
                <a:ext uri="{FF2B5EF4-FFF2-40B4-BE49-F238E27FC236}">
                  <a16:creationId xmlns:a16="http://schemas.microsoft.com/office/drawing/2014/main" id="{F0044756-3FE9-F654-9BB8-65358959B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5" name="Rectangle 198">
              <a:extLst>
                <a:ext uri="{FF2B5EF4-FFF2-40B4-BE49-F238E27FC236}">
                  <a16:creationId xmlns:a16="http://schemas.microsoft.com/office/drawing/2014/main" id="{152C0997-9CE4-FAB5-764B-2641D04CF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6" name="Rectangle 199">
              <a:extLst>
                <a:ext uri="{FF2B5EF4-FFF2-40B4-BE49-F238E27FC236}">
                  <a16:creationId xmlns:a16="http://schemas.microsoft.com/office/drawing/2014/main" id="{0C072435-0B71-7F92-716F-B8E30F54A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7" name="Rectangle 200">
              <a:extLst>
                <a:ext uri="{FF2B5EF4-FFF2-40B4-BE49-F238E27FC236}">
                  <a16:creationId xmlns:a16="http://schemas.microsoft.com/office/drawing/2014/main" id="{9F3E2C15-4DF5-C9C7-1773-AFF86B70B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8" name="Rectangle 201">
              <a:extLst>
                <a:ext uri="{FF2B5EF4-FFF2-40B4-BE49-F238E27FC236}">
                  <a16:creationId xmlns:a16="http://schemas.microsoft.com/office/drawing/2014/main" id="{D0D0BB1C-BF71-C74B-CA44-D47F17F70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9" name="Rectangle 202">
              <a:extLst>
                <a:ext uri="{FF2B5EF4-FFF2-40B4-BE49-F238E27FC236}">
                  <a16:creationId xmlns:a16="http://schemas.microsoft.com/office/drawing/2014/main" id="{1E0C0129-6301-490F-A829-466678E58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70" name="Rectangle 203">
              <a:extLst>
                <a:ext uri="{FF2B5EF4-FFF2-40B4-BE49-F238E27FC236}">
                  <a16:creationId xmlns:a16="http://schemas.microsoft.com/office/drawing/2014/main" id="{E4C57488-9ED6-D35B-E601-B2F556EDF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71" name="Rectangle 204">
              <a:extLst>
                <a:ext uri="{FF2B5EF4-FFF2-40B4-BE49-F238E27FC236}">
                  <a16:creationId xmlns:a16="http://schemas.microsoft.com/office/drawing/2014/main" id="{3FC68491-3A9B-F921-A261-A0A673B20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72" name="Line 406">
              <a:extLst>
                <a:ext uri="{FF2B5EF4-FFF2-40B4-BE49-F238E27FC236}">
                  <a16:creationId xmlns:a16="http://schemas.microsoft.com/office/drawing/2014/main" id="{F843AFDF-A834-4DF2-43B8-A10942080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488" y="4778375"/>
              <a:ext cx="27416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3" name="Text Box 407">
              <a:extLst>
                <a:ext uri="{FF2B5EF4-FFF2-40B4-BE49-F238E27FC236}">
                  <a16:creationId xmlns:a16="http://schemas.microsoft.com/office/drawing/2014/main" id="{FB57BB69-CFEF-80E7-CC3C-786A2E6E7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81965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9574" name="Text Box 408">
              <a:extLst>
                <a:ext uri="{FF2B5EF4-FFF2-40B4-BE49-F238E27FC236}">
                  <a16:creationId xmlns:a16="http://schemas.microsoft.com/office/drawing/2014/main" id="{A590B51E-FAC8-4FED-C94C-A1C10902E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463" y="4737100"/>
              <a:ext cx="292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0</a:t>
              </a:r>
            </a:p>
          </p:txBody>
        </p:sp>
        <p:sp>
          <p:nvSpPr>
            <p:cNvPr id="19575" name="Text Box 409">
              <a:extLst>
                <a:ext uri="{FF2B5EF4-FFF2-40B4-BE49-F238E27FC236}">
                  <a16:creationId xmlns:a16="http://schemas.microsoft.com/office/drawing/2014/main" id="{A836DA00-388D-7A1C-58D8-AE39F9A28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90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5</a:t>
              </a:r>
            </a:p>
          </p:txBody>
        </p:sp>
        <p:sp>
          <p:nvSpPr>
            <p:cNvPr id="19576" name="Text Box 410">
              <a:extLst>
                <a:ext uri="{FF2B5EF4-FFF2-40B4-BE49-F238E27FC236}">
                  <a16:creationId xmlns:a16="http://schemas.microsoft.com/office/drawing/2014/main" id="{B1925EC0-5CC5-0987-C103-F19285D49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5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19577" name="Text Box 411">
              <a:extLst>
                <a:ext uri="{FF2B5EF4-FFF2-40B4-BE49-F238E27FC236}">
                  <a16:creationId xmlns:a16="http://schemas.microsoft.com/office/drawing/2014/main" id="{A94AF6A1-AA0C-D518-0729-C0ED39CB0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6550" y="4749800"/>
              <a:ext cx="3746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15</a:t>
              </a:r>
            </a:p>
          </p:txBody>
        </p:sp>
        <p:sp>
          <p:nvSpPr>
            <p:cNvPr id="19578" name="Text Box 412">
              <a:extLst>
                <a:ext uri="{FF2B5EF4-FFF2-40B4-BE49-F238E27FC236}">
                  <a16:creationId xmlns:a16="http://schemas.microsoft.com/office/drawing/2014/main" id="{B4F20CC9-DD9C-4017-91F0-7A00DB495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51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20</a:t>
              </a:r>
            </a:p>
          </p:txBody>
        </p:sp>
        <p:sp>
          <p:nvSpPr>
            <p:cNvPr id="19579" name="Text Box 413">
              <a:extLst>
                <a:ext uri="{FF2B5EF4-FFF2-40B4-BE49-F238E27FC236}">
                  <a16:creationId xmlns:a16="http://schemas.microsoft.com/office/drawing/2014/main" id="{09498AAC-8399-C25F-7D84-8C9DE5A7D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18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25</a:t>
              </a:r>
            </a:p>
          </p:txBody>
        </p:sp>
        <p:sp>
          <p:nvSpPr>
            <p:cNvPr id="19580" name="Text Box 414">
              <a:extLst>
                <a:ext uri="{FF2B5EF4-FFF2-40B4-BE49-F238E27FC236}">
                  <a16:creationId xmlns:a16="http://schemas.microsoft.com/office/drawing/2014/main" id="{1EE59448-8B85-85A0-C71D-44F43A68A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58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30</a:t>
              </a:r>
            </a:p>
          </p:txBody>
        </p:sp>
        <p:sp>
          <p:nvSpPr>
            <p:cNvPr id="19581" name="Text Box 415">
              <a:extLst>
                <a:ext uri="{FF2B5EF4-FFF2-40B4-BE49-F238E27FC236}">
                  <a16:creationId xmlns:a16="http://schemas.microsoft.com/office/drawing/2014/main" id="{921132B7-7FEB-E7E2-995B-AFAEA8A0D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1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35</a:t>
              </a:r>
            </a:p>
          </p:txBody>
        </p:sp>
        <p:sp>
          <p:nvSpPr>
            <p:cNvPr id="19582" name="Text Box 416">
              <a:extLst>
                <a:ext uri="{FF2B5EF4-FFF2-40B4-BE49-F238E27FC236}">
                  <a16:creationId xmlns:a16="http://schemas.microsoft.com/office/drawing/2014/main" id="{EB43BEEC-7D26-09A0-1FED-4286D3187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7500" y="4756150"/>
              <a:ext cx="355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40</a:t>
              </a:r>
            </a:p>
          </p:txBody>
        </p:sp>
        <p:sp>
          <p:nvSpPr>
            <p:cNvPr id="19583" name="Text Box 429">
              <a:extLst>
                <a:ext uri="{FF2B5EF4-FFF2-40B4-BE49-F238E27FC236}">
                  <a16:creationId xmlns:a16="http://schemas.microsoft.com/office/drawing/2014/main" id="{9676DE3B-D734-BC8D-2D8C-D8259034D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45910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T</a:t>
              </a:r>
            </a:p>
          </p:txBody>
        </p:sp>
        <p:sp>
          <p:nvSpPr>
            <p:cNvPr id="19584" name="Text Box 430">
              <a:extLst>
                <a:ext uri="{FF2B5EF4-FFF2-40B4-BE49-F238E27FC236}">
                  <a16:creationId xmlns:a16="http://schemas.microsoft.com/office/drawing/2014/main" id="{225197F8-06A9-076A-67BF-5A845205C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450" y="18732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g</a:t>
              </a:r>
            </a:p>
          </p:txBody>
        </p:sp>
        <p:sp>
          <p:nvSpPr>
            <p:cNvPr id="19585" name="Text Box 431">
              <a:extLst>
                <a:ext uri="{FF2B5EF4-FFF2-40B4-BE49-F238E27FC236}">
                  <a16:creationId xmlns:a16="http://schemas.microsoft.com/office/drawing/2014/main" id="{DE6FC60B-5C2D-DDFA-82F1-1FF01C977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432300"/>
              <a:ext cx="3444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2</a:t>
              </a:r>
            </a:p>
          </p:txBody>
        </p:sp>
        <p:sp>
          <p:nvSpPr>
            <p:cNvPr id="19586" name="Text Box 432">
              <a:extLst>
                <a:ext uri="{FF2B5EF4-FFF2-40B4-BE49-F238E27FC236}">
                  <a16:creationId xmlns:a16="http://schemas.microsoft.com/office/drawing/2014/main" id="{AA08A351-6708-36D9-9031-CFFCF999C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41814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4</a:t>
              </a:r>
            </a:p>
          </p:txBody>
        </p:sp>
        <p:sp>
          <p:nvSpPr>
            <p:cNvPr id="19587" name="Text Box 433">
              <a:extLst>
                <a:ext uri="{FF2B5EF4-FFF2-40B4-BE49-F238E27FC236}">
                  <a16:creationId xmlns:a16="http://schemas.microsoft.com/office/drawing/2014/main" id="{73C8FBFA-5BCC-C7CF-65D0-ABD537971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5488" y="3925888"/>
              <a:ext cx="3460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6</a:t>
              </a:r>
            </a:p>
          </p:txBody>
        </p:sp>
        <p:sp>
          <p:nvSpPr>
            <p:cNvPr id="19588" name="Text Box 434">
              <a:extLst>
                <a:ext uri="{FF2B5EF4-FFF2-40B4-BE49-F238E27FC236}">
                  <a16:creationId xmlns:a16="http://schemas.microsoft.com/office/drawing/2014/main" id="{EAC73E36-615B-FB60-9639-C4675CE7C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6861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8</a:t>
              </a:r>
            </a:p>
          </p:txBody>
        </p:sp>
        <p:sp>
          <p:nvSpPr>
            <p:cNvPr id="19589" name="Text Box 435">
              <a:extLst>
                <a:ext uri="{FF2B5EF4-FFF2-40B4-BE49-F238E27FC236}">
                  <a16:creationId xmlns:a16="http://schemas.microsoft.com/office/drawing/2014/main" id="{1A0E9E6D-3F0B-7812-225F-20A762634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424238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19590" name="Text Box 436">
              <a:extLst>
                <a:ext uri="{FF2B5EF4-FFF2-40B4-BE49-F238E27FC236}">
                  <a16:creationId xmlns:a16="http://schemas.microsoft.com/office/drawing/2014/main" id="{62C390D8-622C-31ED-FA68-2E23CEA68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3181350"/>
              <a:ext cx="4953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12</a:t>
              </a:r>
            </a:p>
          </p:txBody>
        </p:sp>
        <p:sp>
          <p:nvSpPr>
            <p:cNvPr id="19591" name="Text Box 437">
              <a:extLst>
                <a:ext uri="{FF2B5EF4-FFF2-40B4-BE49-F238E27FC236}">
                  <a16:creationId xmlns:a16="http://schemas.microsoft.com/office/drawing/2014/main" id="{810E9A9B-CE85-D3CB-3828-C9666E0BD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933700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14</a:t>
              </a:r>
            </a:p>
          </p:txBody>
        </p:sp>
        <p:sp>
          <p:nvSpPr>
            <p:cNvPr id="19592" name="Text Box 438">
              <a:extLst>
                <a:ext uri="{FF2B5EF4-FFF2-40B4-BE49-F238E27FC236}">
                  <a16:creationId xmlns:a16="http://schemas.microsoft.com/office/drawing/2014/main" id="{11875504-E0C9-60D4-6BE4-F22EF042A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300" y="2673350"/>
              <a:ext cx="4318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16</a:t>
              </a:r>
            </a:p>
          </p:txBody>
        </p:sp>
        <p:sp>
          <p:nvSpPr>
            <p:cNvPr id="19593" name="Text Box 439">
              <a:extLst>
                <a:ext uri="{FF2B5EF4-FFF2-40B4-BE49-F238E27FC236}">
                  <a16:creationId xmlns:a16="http://schemas.microsoft.com/office/drawing/2014/main" id="{8AAFC8B1-83AA-563D-66B5-688A35035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4415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18</a:t>
              </a:r>
            </a:p>
          </p:txBody>
        </p:sp>
        <p:sp>
          <p:nvSpPr>
            <p:cNvPr id="19594" name="Text Box 440">
              <a:extLst>
                <a:ext uri="{FF2B5EF4-FFF2-40B4-BE49-F238E27FC236}">
                  <a16:creationId xmlns:a16="http://schemas.microsoft.com/office/drawing/2014/main" id="{84D8367E-747B-4778-4260-724D0E211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700" y="2176463"/>
              <a:ext cx="5381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20</a:t>
              </a:r>
            </a:p>
          </p:txBody>
        </p:sp>
        <p:sp>
          <p:nvSpPr>
            <p:cNvPr id="19595" name="Text Box 430">
              <a:extLst>
                <a:ext uri="{FF2B5EF4-FFF2-40B4-BE49-F238E27FC236}">
                  <a16:creationId xmlns:a16="http://schemas.microsoft.com/office/drawing/2014/main" id="{A337CDA1-8154-B87E-43CE-C7D4B0D5D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604543" y="3298839"/>
              <a:ext cx="1866900" cy="4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No. of Gloves</a:t>
              </a:r>
            </a:p>
          </p:txBody>
        </p:sp>
        <p:sp>
          <p:nvSpPr>
            <p:cNvPr id="19596" name="Text Box 430">
              <a:extLst>
                <a:ext uri="{FF2B5EF4-FFF2-40B4-BE49-F238E27FC236}">
                  <a16:creationId xmlns:a16="http://schemas.microsoft.com/office/drawing/2014/main" id="{9962A32A-05A3-992D-B94B-69BF58E58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109" y="4956115"/>
              <a:ext cx="22478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Temperature </a:t>
              </a:r>
              <a:r>
                <a:rPr lang="en-GB" altLang="en-US" baseline="30000"/>
                <a:t>o</a:t>
              </a:r>
              <a:r>
                <a:rPr lang="en-GB" altLang="en-US"/>
                <a:t>C </a:t>
              </a: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8DF3DD6A-D57A-A1FA-955B-7C36512DAE9B}"/>
                </a:ext>
              </a:extLst>
            </p:cNvPr>
            <p:cNvSpPr/>
            <p:nvPr/>
          </p:nvSpPr>
          <p:spPr>
            <a:xfrm>
              <a:off x="7759963" y="4459288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9B87F81A-6552-60D2-B7B9-64B860D429FF}"/>
                </a:ext>
              </a:extLst>
            </p:cNvPr>
            <p:cNvSpPr/>
            <p:nvPr/>
          </p:nvSpPr>
          <p:spPr>
            <a:xfrm>
              <a:off x="6744190" y="27432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85F879E-340E-D842-DFFA-CE84254B6DD7}"/>
                </a:ext>
              </a:extLst>
            </p:cNvPr>
            <p:cNvSpPr/>
            <p:nvPr/>
          </p:nvSpPr>
          <p:spPr>
            <a:xfrm>
              <a:off x="6223607" y="27432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EDF3BD6F-80BA-8E35-7576-3164BE5F5142}"/>
                </a:ext>
              </a:extLst>
            </p:cNvPr>
            <p:cNvSpPr/>
            <p:nvPr/>
          </p:nvSpPr>
          <p:spPr>
            <a:xfrm>
              <a:off x="7010831" y="3716338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F89D2F5-07FA-A15C-91A4-BDE9AAD7C100}"/>
                </a:ext>
              </a:extLst>
            </p:cNvPr>
            <p:cNvSpPr/>
            <p:nvPr/>
          </p:nvSpPr>
          <p:spPr>
            <a:xfrm>
              <a:off x="6756887" y="31369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962653E-9167-9E3F-0ED5-916CB53C1270}"/>
                </a:ext>
              </a:extLst>
            </p:cNvPr>
            <p:cNvSpPr/>
            <p:nvPr/>
          </p:nvSpPr>
          <p:spPr>
            <a:xfrm>
              <a:off x="7252077" y="3502025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949C28F-CEC2-08C4-B96C-EA837ACDAA14}"/>
                </a:ext>
              </a:extLst>
            </p:cNvPr>
            <p:cNvSpPr/>
            <p:nvPr/>
          </p:nvSpPr>
          <p:spPr>
            <a:xfrm>
              <a:off x="6515641" y="3005138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60FBD531-521B-076A-94C9-93B2ABBC6D80}"/>
                </a:ext>
              </a:extLst>
            </p:cNvPr>
            <p:cNvSpPr/>
            <p:nvPr/>
          </p:nvSpPr>
          <p:spPr>
            <a:xfrm>
              <a:off x="7759963" y="418465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D0CBBAAB-F989-4CDA-3EEB-0DC4EEBA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2581275"/>
            <a:ext cx="4910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2"/>
            </a:pPr>
            <a:r>
              <a:rPr lang="en-GB" altLang="en-US"/>
              <a:t> 	How many gloves sold at 20 </a:t>
            </a:r>
            <a:r>
              <a:rPr lang="en-GB" altLang="en-US" baseline="30000"/>
              <a:t>o</a:t>
            </a:r>
            <a:r>
              <a:rPr lang="en-GB" altLang="en-US"/>
              <a:t>C ?</a:t>
            </a:r>
          </a:p>
        </p:txBody>
      </p:sp>
      <p:sp>
        <p:nvSpPr>
          <p:cNvPr id="19460" name="TextBox 544">
            <a:extLst>
              <a:ext uri="{FF2B5EF4-FFF2-40B4-BE49-F238E27FC236}">
                <a16:creationId xmlns:a16="http://schemas.microsoft.com/office/drawing/2014/main" id="{3B3ED6A6-EDE0-B4B3-160A-8645D08F3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774700"/>
            <a:ext cx="9072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/>
              <a:t>Data was collected on the temperature and the sales of gloves ?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94F7612-F9A7-A64A-8449-65D26F731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1722438"/>
            <a:ext cx="749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(a)	Is there correlation between  temperature and sales.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183ECC2-775A-526B-B096-B9F3339F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3660775"/>
            <a:ext cx="479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(c) 		Estimate gloves sold at 30 </a:t>
            </a:r>
            <a:r>
              <a:rPr lang="en-GB" altLang="en-US" baseline="30000"/>
              <a:t>o</a:t>
            </a:r>
            <a:r>
              <a:rPr lang="en-GB" altLang="en-US"/>
              <a:t>C ?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AC5DB52-D784-6BF5-2EB5-B352D1DA1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229100"/>
            <a:ext cx="100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6 pairs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57E9A5C-9B1A-B9A3-B910-A31E33D6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2154238"/>
            <a:ext cx="3367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Yes, a negative correlation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20B37B5-69B7-93C0-43BE-BAC10B4B8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3094038"/>
            <a:ext cx="107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8 pairs.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180911F-2023-1DC0-B2BC-C22E8353E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4741863"/>
            <a:ext cx="3843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4"/>
            </a:pPr>
            <a:r>
              <a:rPr lang="en-GB" altLang="en-US"/>
              <a:t> 	Estimate temperature </a:t>
            </a:r>
          </a:p>
          <a:p>
            <a:pPr eaLnBrk="1" hangingPunct="1"/>
            <a:r>
              <a:rPr lang="en-GB" altLang="en-US"/>
              <a:t>		when no gloves sold.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80EA87B-557C-5F68-4E3B-F6EB51114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5513388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45 </a:t>
            </a:r>
            <a:r>
              <a:rPr lang="en-GB" altLang="en-US" baseline="30000">
                <a:solidFill>
                  <a:srgbClr val="FF0000"/>
                </a:solidFill>
              </a:rPr>
              <a:t>o</a:t>
            </a:r>
            <a:r>
              <a:rPr lang="en-GB" alt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3E6A0531-D99D-5C47-E7FF-1EDFFB47B9F8}"/>
              </a:ext>
            </a:extLst>
          </p:cNvPr>
          <p:cNvSpPr/>
          <p:nvPr/>
        </p:nvSpPr>
        <p:spPr bwMode="auto">
          <a:xfrm>
            <a:off x="7994650" y="4625975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174B50F1-1610-40E5-A6C6-84F54AAE35BE}"/>
              </a:ext>
            </a:extLst>
          </p:cNvPr>
          <p:cNvSpPr/>
          <p:nvPr/>
        </p:nvSpPr>
        <p:spPr bwMode="auto">
          <a:xfrm>
            <a:off x="6754813" y="375126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6BF17FF8-EA5A-ABB4-8BD2-E5FCCDF9CCFE}"/>
              </a:ext>
            </a:extLst>
          </p:cNvPr>
          <p:cNvSpPr/>
          <p:nvPr/>
        </p:nvSpPr>
        <p:spPr bwMode="auto">
          <a:xfrm>
            <a:off x="6499225" y="27638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D3DD4A7-841D-A70C-C4E2-5221BFA3A70E}"/>
              </a:ext>
            </a:extLst>
          </p:cNvPr>
          <p:cNvSpPr txBox="1"/>
          <p:nvPr/>
        </p:nvSpPr>
        <p:spPr>
          <a:xfrm>
            <a:off x="3214688" y="139700"/>
            <a:ext cx="2459037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cs typeface="Arial" charset="0"/>
              </a:rPr>
              <a:t>Scattergraph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70" grpId="0"/>
      <p:bldP spid="171" grpId="0"/>
      <p:bldP spid="172" grpId="0"/>
      <p:bldP spid="173" grpId="0"/>
      <p:bldP spid="174" grpId="0"/>
      <p:bldP spid="175" grpId="0"/>
      <p:bldP spid="1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A445F10-E76E-08DE-1199-803117970D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EB4C34-0F8C-4E74-9702-BC4EBA1B9EC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F72465D-63F4-6541-2CAB-CC1CB56A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B1315D64-8BF0-8B47-8BBF-818D81DC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id="{CAF24466-49A6-0CB8-A681-E9FEB1BF6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1</a:t>
            </a:r>
          </a:p>
          <a:p>
            <a:pPr algn="ctr" eaLnBrk="1" hangingPunct="1"/>
            <a:r>
              <a:rPr lang="en-GB" altLang="en-US" sz="4000"/>
              <a:t>Ch32 (page 254)</a:t>
            </a:r>
          </a:p>
        </p:txBody>
      </p:sp>
      <p:pic>
        <p:nvPicPr>
          <p:cNvPr id="20486" name="Picture 4" descr="ag00463_">
            <a:extLst>
              <a:ext uri="{FF2B5EF4-FFF2-40B4-BE49-F238E27FC236}">
                <a16:creationId xmlns:a16="http://schemas.microsoft.com/office/drawing/2014/main" id="{7AB254CE-0CF9-AE39-7084-F28C335D0A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 descr="scottishflag">
            <a:extLst>
              <a:ext uri="{FF2B5EF4-FFF2-40B4-BE49-F238E27FC236}">
                <a16:creationId xmlns:a16="http://schemas.microsoft.com/office/drawing/2014/main" id="{6F0907D2-499E-F5B1-4502-9BA7CD40F5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 descr="Office Objects 0572">
            <a:extLst>
              <a:ext uri="{FF2B5EF4-FFF2-40B4-BE49-F238E27FC236}">
                <a16:creationId xmlns:a16="http://schemas.microsoft.com/office/drawing/2014/main" id="{04DCE997-FEB6-4AD4-C0AD-A020108C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7">
            <a:extLst>
              <a:ext uri="{FF2B5EF4-FFF2-40B4-BE49-F238E27FC236}">
                <a16:creationId xmlns:a16="http://schemas.microsoft.com/office/drawing/2014/main" id="{EAD3C5FD-205C-D894-E1F1-03D1198A53C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18120" name="Rectangle 8">
            <a:extLst>
              <a:ext uri="{FF2B5EF4-FFF2-40B4-BE49-F238E27FC236}">
                <a16:creationId xmlns:a16="http://schemas.microsoft.com/office/drawing/2014/main" id="{1F10C702-0621-D4D2-B130-DB50B1E9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5A181A1C-D09A-9320-0440-9EE60530E41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8957C8-3F52-46AC-B1C9-293E6E7DDD8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3C122EEC-E89A-4620-5E42-9E6701CF4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982F9042-FD41-A1BF-DB0A-1B7AF91A942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97063" y="374650"/>
            <a:ext cx="5540375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3078" name="Picture 3" descr="scottishflag">
            <a:extLst>
              <a:ext uri="{FF2B5EF4-FFF2-40B4-BE49-F238E27FC236}">
                <a16:creationId xmlns:a16="http://schemas.microsoft.com/office/drawing/2014/main" id="{D45C40AE-F5D8-43FB-8D5F-2FAD196B3C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4">
            <a:extLst>
              <a:ext uri="{FF2B5EF4-FFF2-40B4-BE49-F238E27FC236}">
                <a16:creationId xmlns:a16="http://schemas.microsoft.com/office/drawing/2014/main" id="{7A66B326-09C9-3F6E-03DD-CDABB4E1EC8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3080" name="Picture 6" descr="Office Objects 0572">
            <a:extLst>
              <a:ext uri="{FF2B5EF4-FFF2-40B4-BE49-F238E27FC236}">
                <a16:creationId xmlns:a16="http://schemas.microsoft.com/office/drawing/2014/main" id="{564E7034-3C58-D5EC-A04C-55EE23A1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10">
            <a:extLst>
              <a:ext uri="{FF2B5EF4-FFF2-40B4-BE49-F238E27FC236}">
                <a16:creationId xmlns:a16="http://schemas.microsoft.com/office/drawing/2014/main" id="{51DDF480-3EBE-C192-133E-7C2F686888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3163" y="2224088"/>
          <a:ext cx="59086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49560" imgH="2908080" progId="Equation.DSMT4">
                  <p:embed/>
                </p:oleObj>
              </mc:Choice>
              <mc:Fallback>
                <p:oleObj name="Equation" r:id="rId4" imgW="3949560" imgH="2908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2224088"/>
                        <a:ext cx="59086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</TotalTime>
  <Words>1094</Words>
  <Application>Microsoft Office PowerPoint</Application>
  <PresentationFormat>On-screen Show (4:3)</PresentationFormat>
  <Paragraphs>349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Comic Sans MS</vt:lpstr>
      <vt:lpstr>Arial</vt:lpstr>
      <vt:lpstr>Tahoma</vt:lpstr>
      <vt:lpstr>Wingdings</vt:lpstr>
      <vt:lpstr>Calibri</vt:lpstr>
      <vt:lpstr>Times New Roman</vt:lpstr>
      <vt:lpstr>Bookman Old Style</vt:lpstr>
      <vt:lpstr>1_Shimmer</vt:lpstr>
      <vt:lpstr>Office Theme</vt:lpstr>
      <vt:lpstr>MathType 5.0 Equation</vt:lpstr>
      <vt:lpstr>Microsoft Office Excel Chart</vt:lpstr>
      <vt:lpstr>Microsoft Equation 3.0</vt:lpstr>
      <vt:lpstr>Scattergraphs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UOS</dc:creator>
  <cp:lastModifiedBy>Andrew Moulden</cp:lastModifiedBy>
  <cp:revision>320</cp:revision>
  <dcterms:created xsi:type="dcterms:W3CDTF">2005-04-06T16:52:43Z</dcterms:created>
  <dcterms:modified xsi:type="dcterms:W3CDTF">2026-07-04T19:01:16Z</dcterms:modified>
</cp:coreProperties>
</file>