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42" r:id="rId2"/>
  </p:sldMasterIdLst>
  <p:notesMasterIdLst>
    <p:notesMasterId r:id="rId21"/>
  </p:notesMasterIdLst>
  <p:sldIdLst>
    <p:sldId id="298" r:id="rId3"/>
    <p:sldId id="268" r:id="rId4"/>
    <p:sldId id="290" r:id="rId5"/>
    <p:sldId id="376" r:id="rId6"/>
    <p:sldId id="377" r:id="rId7"/>
    <p:sldId id="375" r:id="rId8"/>
    <p:sldId id="370" r:id="rId9"/>
    <p:sldId id="378" r:id="rId10"/>
    <p:sldId id="379" r:id="rId11"/>
    <p:sldId id="381" r:id="rId12"/>
    <p:sldId id="384" r:id="rId13"/>
    <p:sldId id="382" r:id="rId14"/>
    <p:sldId id="385" r:id="rId15"/>
    <p:sldId id="383" r:id="rId16"/>
    <p:sldId id="386" r:id="rId17"/>
    <p:sldId id="360" r:id="rId18"/>
    <p:sldId id="387" r:id="rId19"/>
    <p:sldId id="403" r:id="rId2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FFFF"/>
    <a:srgbClr val="FFFFCC"/>
    <a:srgbClr val="FF0000"/>
    <a:srgbClr val="080808"/>
    <a:srgbClr val="4D4D4D"/>
    <a:srgbClr val="FFFF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2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8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AA8B9892-4887-5F7B-52E0-18DAD61C3D4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606CFEF-BEFA-94C2-4F76-A38205AF68A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AD6892EC-5597-BD0D-DE68-E3C2EE6A005F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825A3685-C26F-9322-68F5-47329AE90FD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A7CF29E7-DF6D-597A-B19B-05E90EA92A2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094BE665-F2F5-BD99-425D-31ADFB07F9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81D288B6-54BD-47C9-A7A4-E5D8A500B3D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9E914A64-7A3D-DDF8-C6DF-45856C31F1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0663DAA8-42FB-AA3F-817F-E8A44CDCB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B531DDEE-C71A-D625-159A-2FAA207144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B5227D7-877F-4189-8801-2FA7480E6E37}" type="slidenum">
              <a:rPr lang="en-GB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eaLnBrk="1" hangingPunct="1"/>
              <a:t>4</a:t>
            </a:fld>
            <a:endParaRPr lang="en-GB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49B19132-AF14-29EC-BB83-F15820AEA9A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00E48016-0459-D5BC-B04E-CBDF1C213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0E156026-D6DF-3226-9E39-F71244036B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391312E-5254-4A99-9B5C-350C9BD2DF65}" type="slidenum">
              <a:rPr lang="en-GB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eaLnBrk="1" hangingPunct="1"/>
              <a:t>5</a:t>
            </a:fld>
            <a:endParaRPr lang="en-GB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E087A7D5-366E-9CA2-5357-4105CE2C491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E3F35E6D-2B1D-365A-314C-78A9F25178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59B05C5E-C6DC-BF1F-6DD1-0594AFEA944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1E97A1F7-7508-6DCE-F22D-35AD48E0510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18B78320-2CFC-7F82-F679-7EB8FBCFC47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B9FAE616-9DE8-47A9-6523-B28B750F316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CC9B3D2B-B944-1613-5C24-A92069DF494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3AB331FB-33D8-8B3E-03EA-02012692B0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D5B24DDA-5368-17EC-BED8-F183CB93BCF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A2AE802E-9FF1-1F54-8529-580C45C82F7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884C2691-09FC-79F1-F17F-75955442202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1DBA2981-DEE6-7EB7-1A49-377B9842BF5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452F3B39-C052-7DDF-5847-023F68C6493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78A33D6C-54A0-D6BE-2CD3-668666A8722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228D24B3-F0BD-37E9-372A-18D660F9D22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D17E-E87A-4C36-B0F4-3ADC55327BD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BD62C3AB-9D4A-85D5-7F40-33D19CE632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D94B74BD-1AFC-8314-D00B-4931B903D9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3B3F6E28-EE19-4F15-A73D-C0CE77A463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588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192F3EEE-929C-FEA7-2DFD-D952B50BF0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03438-6B5F-4FBC-BA89-5A6602CA5E7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C3E0F912-FB49-3635-5C5A-4E81027752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657032A-2C8B-15AB-6692-0AE8F4E1B4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9132B8-A29D-49A2-A877-6CB1A5FA13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5405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67302D5F-F3F5-1B01-D686-7C573B5A3F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3AB09-71F2-4E96-A905-9C62FE8301D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E320CB53-DD14-E3F0-C18F-B389EFF7CE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7721DD10-A2D0-692C-FAFE-2D8224003A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C43C73-DADC-4975-B09A-80B221B9188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1268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>
            <a:extLst>
              <a:ext uri="{FF2B5EF4-FFF2-40B4-BE49-F238E27FC236}">
                <a16:creationId xmlns:a16="http://schemas.microsoft.com/office/drawing/2014/main" id="{7CEC4D8E-A940-8401-B8A7-DE05AA710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BF3C210B-39A4-8974-CC25-4677AB16EA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24C609-F662-4D39-870D-C80B7E32C482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4F8D54B3-30FC-282F-6814-53BD2C84023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</p:spTree>
    <p:extLst>
      <p:ext uri="{BB962C8B-B14F-4D97-AF65-F5344CB8AC3E}">
        <p14:creationId xmlns:p14="http://schemas.microsoft.com/office/powerpoint/2010/main" val="546023757"/>
      </p:ext>
    </p:extLst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6CA2B-2CA1-8539-097D-E9C54A159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1712D-2259-4833-AF48-08CA5CEC4DA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1EBCD-6EB2-AF90-8466-F2B19DBB1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6340F-77A9-FE3A-EC1D-96F2591A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DBAE7-9E48-41E0-A157-0834A3CA8C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3318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43852-FC81-A6AD-5E2D-6C7B229A2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97C23-91D4-4F1B-A0AD-D158099E6B4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D9051-9E0E-B56C-2109-CDDB16005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8F573-5069-C7EA-4BAB-94D92DD7B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DD4947-96C2-4F2F-9BE7-BCEA4FA2042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73820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F777CB-5967-7E03-CAD7-0C3EB65A1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9CDE9-3847-4BE9-9B7B-03ADC2FBA5F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D88B9-2FA5-7C4C-0B70-1B232A47D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7007A-CE0C-4570-FF4C-92F0AA7BD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CCFA1-AA99-4403-898C-F2D68AF55A8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809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CBD109D-CE82-68E0-E19D-E41BB9A17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3308C-44FF-4B8C-8C4F-6BE066E4BAA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D29D94D-E6F8-53F5-B9B7-888D65AB8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CC8D3F-6F08-5114-3C74-CDE857595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E65B7-D807-426A-9215-C9FF81E7811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6940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A53BE1C-2E1A-D2B5-3D10-E56D7B2FD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75190-311C-478D-AF28-51F84BB9BC2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F8BD777-A293-490A-063F-7141CC320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0439C73-A70D-843C-42A6-D0F7AF2A0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ECE54-0E89-4444-8354-C0DC0B0FE57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456959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BD958D3-ED96-AADD-3515-D38DB1659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0E19D-1A06-4BA5-A229-F77D1CEA6DD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B67431C-833C-40A0-F40E-676E362BC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6BAD094-B06D-74EF-AFC7-0D477DBA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D234C0-48E0-4D2A-AE8E-79C14DFC7B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4937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302169-E0F4-2453-0F88-4896C6F06C2E}"/>
              </a:ext>
            </a:extLst>
          </p:cNvPr>
          <p:cNvSpPr txBox="1"/>
          <p:nvPr userDrawn="1"/>
        </p:nvSpPr>
        <p:spPr>
          <a:xfrm>
            <a:off x="12700" y="1577975"/>
            <a:ext cx="977900" cy="261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100" dirty="0">
                <a:solidFill>
                  <a:srgbClr val="FFFF00"/>
                </a:solidFill>
                <a:cs typeface="Arial" charset="0"/>
              </a:rPr>
              <a:t>MTH 3-17b </a:t>
            </a: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9CC7FDA2-E757-90FC-20F6-E4A99015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D8CCD-F12E-4815-AEBD-278E5EE3FDB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9113DA87-CAC7-8121-B7F0-063C6461B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4E5AA77-125A-D68F-1FD2-CEE8A8A54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051CD-AE8F-4767-8601-8A9C502AF3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965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E1D70EBD-7649-0F1C-1CEA-87C272BEC6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A512C-BC2B-4B4B-80A5-38AAFD7F231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49198527-4559-BD33-3F8E-2087855A8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593FEED-2039-6CF1-5DAA-036B41B88E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D941EC-AE31-4629-988F-307272A8E7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70497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B79AF7-4F08-6B95-7575-46B478220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1EE3B-3EBA-4453-AFDD-84D72106A1F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E3E4281-EF71-BC81-7CDB-E2586F08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D9E454-BA85-779F-AA6F-C5A39ABCC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17143D-73C4-49CB-98F4-386360EBCF7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31452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8A6754A-98FE-7F7F-107A-697D3400A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79080-5D82-468F-8596-85AD4C5BFD1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A55F864-3198-CED0-E978-8A813A786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0E94478-62FD-00F2-53E4-237AC6DEA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097D20-E7F1-46D2-86B6-F42AD1707F1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177975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85B1F-7BF0-4CE8-6A33-4BD7AD704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0E1FB-2A62-497A-970C-AB68258D470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DACC5-59C5-0E64-ED11-61FBF6317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D4FE26-1ACF-63F4-9EE7-B7DFD7FED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209BF8-1784-42C4-BC14-25561166CED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0450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CC3C7-4589-84A5-BAD2-164FDD450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FDAF0-381B-497B-A7B7-B30E20A0EF2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D83A9-9306-1903-18DD-881FCFA1A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E287C-6B89-591D-4004-8CF5B4598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671B2-EE26-41DB-AD9F-713AD5713C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33060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>
            <a:extLst>
              <a:ext uri="{FF2B5EF4-FFF2-40B4-BE49-F238E27FC236}">
                <a16:creationId xmlns:a16="http://schemas.microsoft.com/office/drawing/2014/main" id="{982F6BE0-B14E-847A-AE33-36CD92731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8F906FCD-06FC-7336-1267-6D4BCD3E20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D00FCA-60CE-4798-947F-370CE2BDA6D0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FD88E0A4-6D9B-ABEE-A036-C4719E16B3C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</p:spTree>
    <p:extLst>
      <p:ext uri="{BB962C8B-B14F-4D97-AF65-F5344CB8AC3E}">
        <p14:creationId xmlns:p14="http://schemas.microsoft.com/office/powerpoint/2010/main" val="690709588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67C62F9E-CE41-EE33-72ED-1848A94387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E7378-1FCE-4126-AA23-B196889ABAD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57956B52-C1E0-164C-FE25-9FF4D5632E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703E5C53-6FAC-5362-339B-ABE7061035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D0A157-2165-4B57-B9CB-BF5C50F6D9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1138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58C5ADCE-4A90-ABD0-AD5F-148CAAA636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5CA29-3F0D-437E-8B47-79899B44D93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292A709C-0D73-B237-47A5-27B38C79F2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CC0BD07E-5952-5F3F-16C0-D14A4AA99C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18DFBA-8F65-443B-A603-D5BC2A046FF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68881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FA5C6EEF-75E4-B1F7-1D58-6A97DBF702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0D4C6-B333-4847-9F9F-24D2B4EBE37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0E21A641-8931-F423-0C8C-5F67D875B2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7DCA7292-3AE7-F577-284B-AB309CCAA1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69DA90-60D0-4CEB-84B0-2579316DD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07190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253B9AE5-E4E9-CB52-28D7-9E31ED2D7A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148A3-16E8-47BA-B9CE-6E53F588409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5E2F8F61-C1FA-284D-18CF-FCF316D2D7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D5E62920-59A4-651A-11AB-F42CEBB1AA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38FB8C-AE50-4AD4-B4AA-5EA0E5F263A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5946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3F00F9-7C86-E99E-D5F8-260DF86C5464}"/>
              </a:ext>
            </a:extLst>
          </p:cNvPr>
          <p:cNvSpPr txBox="1"/>
          <p:nvPr userDrawn="1"/>
        </p:nvSpPr>
        <p:spPr>
          <a:xfrm>
            <a:off x="98425" y="1541463"/>
            <a:ext cx="792163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cs typeface="Arial" charset="0"/>
              </a:rPr>
              <a:t>N4 LS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0F994692-3C4E-E435-29EA-9F4207BAE4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33968-C50B-4CD3-A1F7-18D5635018B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65663A97-63A4-0458-447F-1617883709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F3852C23-DBEB-BD3E-010F-F189A5C9D7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A5F047-1BA7-483A-A2A8-BF75CB970D0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1823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4084D2F6-65BC-C187-AABA-4BEAA55EF9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82F0B-C596-4C3B-97B3-6E92C0314BB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9FA07256-E595-2EF4-B3F7-57A83AEEDC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A7519BA8-307A-1F6F-6783-8BBDCDD2F0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E855F0-2997-4B68-9CE1-F19788222A0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0452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F793EEF9-E9B6-67DE-3037-8652191FCA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349DA-9F52-4608-9D06-1D46B625BD0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BFBAAC93-3CE4-E18A-E25C-EF89FE807D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DDA02107-17BF-ADEB-F067-F1631B0D2F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42A793-79BB-4A42-8CEF-09EF16504C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8178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01BA9F02-E9C8-DD0F-0550-3CB2B0602B80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AF3FD164-1B43-4CDD-7042-F526B03E17A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C27D8930-3594-E263-0243-160AAC00367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178" name="Group 5">
              <a:extLst>
                <a:ext uri="{FF2B5EF4-FFF2-40B4-BE49-F238E27FC236}">
                  <a16:creationId xmlns:a16="http://schemas.microsoft.com/office/drawing/2014/main" id="{7930FBCF-B999-0996-F5ED-B5090125F7F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9321C543-D538-3688-B358-8D0A0335B1B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86C92545-9863-EEEF-B199-C78B8929B8E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EF8E193A-5E7A-130D-3B41-421AFA9F568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FDAF4CF5-1EC3-48CF-CA45-978F180BA01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B0E31E95-1D37-0D2B-EDC3-31905D81097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C2058338-E41C-5A85-4B12-A2097AA40AB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FA9258C2-BFE2-3A2F-BF45-C822A335023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1EFA5454-A554-29BE-42EF-99AAD132BD4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53BF5F86-78F8-BFC8-940C-04E6D7339A9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A084E9D1-0483-C44F-57F1-FE3FA0BC5E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7BC30907-8149-1EB1-6184-88640979D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223DD884-851A-52AF-5FE7-B0694E919A0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E5F171AD-CFE7-4C58-81DC-DB5D138E933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8A896E3E-6A5B-82DE-5E73-A114F113C6B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4E2D9C34-38CA-F8D6-4F2D-F79F39B4F0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104D1FA-55B1-4D49-8618-6F71C4B12E6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60" r:id="rId7"/>
    <p:sldLayoutId id="2147483845" r:id="rId8"/>
    <p:sldLayoutId id="2147483846" r:id="rId9"/>
    <p:sldLayoutId id="2147483847" r:id="rId10"/>
    <p:sldLayoutId id="2147483848" r:id="rId11"/>
    <p:sldLayoutId id="2147483861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>
            <a:extLst>
              <a:ext uri="{FF2B5EF4-FFF2-40B4-BE49-F238E27FC236}">
                <a16:creationId xmlns:a16="http://schemas.microsoft.com/office/drawing/2014/main" id="{DEB4D0F3-9CF3-C051-9769-22CDBCBF913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8195" name="Text Placeholder 2">
            <a:extLst>
              <a:ext uri="{FF2B5EF4-FFF2-40B4-BE49-F238E27FC236}">
                <a16:creationId xmlns:a16="http://schemas.microsoft.com/office/drawing/2014/main" id="{EF8C4D0F-05E8-907F-54DF-DEF81F8A9AE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F5BAD-61B2-167E-78A5-B8B033DC28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7FC78F5E-29E2-4C62-9C34-B3840BE52F0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79422-2C57-2B0D-BAD2-9A9975DD52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4F369-DF49-49B2-7786-5492B5F399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C8BA2BE-BD4E-49B1-B09A-7DDAA693912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62" r:id="rId7"/>
    <p:sldLayoutId id="2147483855" r:id="rId8"/>
    <p:sldLayoutId id="2147483856" r:id="rId9"/>
    <p:sldLayoutId id="2147483857" r:id="rId10"/>
    <p:sldLayoutId id="2147483858" r:id="rId11"/>
    <p:sldLayoutId id="2147483863" r:id="rId1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2.png"/><Relationship Id="rId7" Type="http://schemas.openxmlformats.org/officeDocument/2006/relationships/image" Target="../media/image1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2.png"/><Relationship Id="rId7" Type="http://schemas.openxmlformats.org/officeDocument/2006/relationships/image" Target="../media/image16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18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2.png"/><Relationship Id="rId7" Type="http://schemas.openxmlformats.org/officeDocument/2006/relationships/image" Target="../media/image20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2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2.png"/><Relationship Id="rId7" Type="http://schemas.openxmlformats.org/officeDocument/2006/relationships/image" Target="../media/image23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2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2002781C-B8C8-957D-0949-4A0C9443D80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C8722A4-251D-4B97-AFD4-BDB908508F9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CE8D14C5-EE05-F738-8FF3-D20429B3EC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C176CFCC-45A5-7C1C-DBB4-F85493350B8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60550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Scales &amp; Drawing</a:t>
            </a:r>
            <a:endParaRPr lang="en-GB" sz="28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E4523123-76D1-7915-9C37-04CBA9421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575" y="3240088"/>
            <a:ext cx="51800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Enlarge &amp; Reduce Shapes</a:t>
            </a:r>
          </a:p>
        </p:txBody>
      </p:sp>
      <p:sp>
        <p:nvSpPr>
          <p:cNvPr id="14342" name="Text Box 5">
            <a:extLst>
              <a:ext uri="{FF2B5EF4-FFF2-40B4-BE49-F238E27FC236}">
                <a16:creationId xmlns:a16="http://schemas.microsoft.com/office/drawing/2014/main" id="{858E1695-B37C-6C28-17D0-074325390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575" y="3951288"/>
            <a:ext cx="6221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Scale Drawing to find Length</a:t>
            </a:r>
          </a:p>
        </p:txBody>
      </p:sp>
      <p:sp>
        <p:nvSpPr>
          <p:cNvPr id="14343" name="AutoShape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B7FBE18-5E28-C062-DC07-275D3C073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5575" y="3240088"/>
            <a:ext cx="609600" cy="53340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4" name="AutoShape 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8C42F94B-270F-733D-BE89-530D68F48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5575" y="3956050"/>
            <a:ext cx="609600" cy="53340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4345" name="Picture 9" descr="scottishflag">
            <a:extLst>
              <a:ext uri="{FF2B5EF4-FFF2-40B4-BE49-F238E27FC236}">
                <a16:creationId xmlns:a16="http://schemas.microsoft.com/office/drawing/2014/main" id="{E8FBCAA6-265C-92D7-F8D1-9881B5BC9E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6" name="Text Box 10">
            <a:extLst>
              <a:ext uri="{FF2B5EF4-FFF2-40B4-BE49-F238E27FC236}">
                <a16:creationId xmlns:a16="http://schemas.microsoft.com/office/drawing/2014/main" id="{BB4EB78F-D44D-13CE-0033-F62EA501AEE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4347" name="Picture 11" descr="Office Objects 0572">
            <a:extLst>
              <a:ext uri="{FF2B5EF4-FFF2-40B4-BE49-F238E27FC236}">
                <a16:creationId xmlns:a16="http://schemas.microsoft.com/office/drawing/2014/main" id="{022F4594-5035-9816-B01F-C37324739D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094109CC-D6E5-48A0-A90B-AF94040FE63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6626101-4344-4B24-92F1-8A811831BEB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0E80BBB4-957A-AE1D-5E7C-6C1A48132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1508" name="Picture 6" descr="Office Objects 0572">
            <a:extLst>
              <a:ext uri="{FF2B5EF4-FFF2-40B4-BE49-F238E27FC236}">
                <a16:creationId xmlns:a16="http://schemas.microsoft.com/office/drawing/2014/main" id="{DA077A52-72D6-46B0-5F59-DCCC936D1F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Text Box 7">
            <a:extLst>
              <a:ext uri="{FF2B5EF4-FFF2-40B4-BE49-F238E27FC236}">
                <a16:creationId xmlns:a16="http://schemas.microsoft.com/office/drawing/2014/main" id="{1E427DF9-E944-8C24-7793-A3D35210AB3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1510" name="Text Box 12">
            <a:extLst>
              <a:ext uri="{FF2B5EF4-FFF2-40B4-BE49-F238E27FC236}">
                <a16:creationId xmlns:a16="http://schemas.microsoft.com/office/drawing/2014/main" id="{8826DCFC-8211-49BF-7820-F469C2550B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1979613"/>
            <a:ext cx="84677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In order to make sense of a map or scale diagram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the scale must be known.</a:t>
            </a:r>
          </a:p>
        </p:txBody>
      </p:sp>
      <p:sp>
        <p:nvSpPr>
          <p:cNvPr id="58381" name="Rectangle 13">
            <a:extLst>
              <a:ext uri="{FF2B5EF4-FFF2-40B4-BE49-F238E27FC236}">
                <a16:creationId xmlns:a16="http://schemas.microsoft.com/office/drawing/2014/main" id="{5999F49B-9F1B-189C-527C-8CC7D139D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Scales</a:t>
            </a:r>
          </a:p>
        </p:txBody>
      </p:sp>
      <p:pic>
        <p:nvPicPr>
          <p:cNvPr id="21512" name="Picture 14" descr="scottishflag">
            <a:extLst>
              <a:ext uri="{FF2B5EF4-FFF2-40B4-BE49-F238E27FC236}">
                <a16:creationId xmlns:a16="http://schemas.microsoft.com/office/drawing/2014/main" id="{2E625E61-914F-2C93-0B12-161DC51C7E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 descr="fasar54.jpg">
            <a:extLst>
              <a:ext uri="{FF2B5EF4-FFF2-40B4-BE49-F238E27FC236}">
                <a16:creationId xmlns:a16="http://schemas.microsoft.com/office/drawing/2014/main" id="{6A4B985D-188F-32AB-39DB-0F406A67C4E7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05784" y="2607919"/>
            <a:ext cx="3415284" cy="129387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599C476D-C505-F7CF-F5E6-3E0A25869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5063" y="3546475"/>
            <a:ext cx="3551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For this scale model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3909C75-846E-35AD-B82F-5EB2D0648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7288" y="4044950"/>
            <a:ext cx="3295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 cm represents 1.5 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E5AC9D7-465B-21CB-7086-088AE9DD2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88" y="5154613"/>
            <a:ext cx="79946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600">
                <a:solidFill>
                  <a:srgbClr val="FFFF00"/>
                </a:solidFill>
              </a:rPr>
              <a:t>This means for 1 cm on the drawing </a:t>
            </a:r>
          </a:p>
          <a:p>
            <a:pPr algn="ctr" eaLnBrk="1" hangingPunct="1"/>
            <a:r>
              <a:rPr lang="en-GB" altLang="en-US" sz="2600">
                <a:solidFill>
                  <a:srgbClr val="FFFF00"/>
                </a:solidFill>
              </a:rPr>
              <a:t>represents in real-life  1.5 m</a:t>
            </a:r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111E5ECF-6A57-AAA3-E512-92E806506F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679" b="39212"/>
          <a:stretch>
            <a:fillRect/>
          </a:stretch>
        </p:blipFill>
        <p:spPr bwMode="auto">
          <a:xfrm>
            <a:off x="5162550" y="3954463"/>
            <a:ext cx="3967163" cy="112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2FE49C86-5BFF-69BC-67A0-36339942DD2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12499B4-7BD6-442A-8C7A-6DC28173B57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2607A516-3941-178B-8145-8619FA5EF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079" name="Picture 2" descr="scottishflag">
            <a:extLst>
              <a:ext uri="{FF2B5EF4-FFF2-40B4-BE49-F238E27FC236}">
                <a16:creationId xmlns:a16="http://schemas.microsoft.com/office/drawing/2014/main" id="{AEE67710-4C06-2519-D2B1-7F371CB9D63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Text Box 3">
            <a:extLst>
              <a:ext uri="{FF2B5EF4-FFF2-40B4-BE49-F238E27FC236}">
                <a16:creationId xmlns:a16="http://schemas.microsoft.com/office/drawing/2014/main" id="{9423DEB7-AC53-E5E7-218F-8A46CDB9532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BF3BB274-1CEF-3BA8-A08C-09F801EC4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Scales</a:t>
            </a:r>
          </a:p>
        </p:txBody>
      </p:sp>
      <p:sp>
        <p:nvSpPr>
          <p:cNvPr id="3082" name="Text Box 5">
            <a:extLst>
              <a:ext uri="{FF2B5EF4-FFF2-40B4-BE49-F238E27FC236}">
                <a16:creationId xmlns:a16="http://schemas.microsoft.com/office/drawing/2014/main" id="{8984E54B-41F5-8F88-B7B1-3F191156B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3083" name="Picture 6" descr="Office Objects 0572">
            <a:extLst>
              <a:ext uri="{FF2B5EF4-FFF2-40B4-BE49-F238E27FC236}">
                <a16:creationId xmlns:a16="http://schemas.microsoft.com/office/drawing/2014/main" id="{C439D86C-65AA-93A6-065C-DA9E6EE97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8004B2D-3A17-D688-5269-73ADFEB58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9338" y="4135438"/>
            <a:ext cx="51927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Drawing		  	Real-Life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88A0F1F-DB81-12B5-F68F-974C8F4D9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4573588"/>
            <a:ext cx="4279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1		</a:t>
            </a:r>
            <a:r>
              <a:rPr lang="en-GB" altLang="en-US">
                <a:latin typeface="Calibri" panose="020F0502020204030204" pitchFamily="34" charset="0"/>
              </a:rPr>
              <a:t>→</a:t>
            </a:r>
            <a:r>
              <a:rPr lang="en-GB" altLang="en-US"/>
              <a:t>	1.5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FDE73EB-57C5-D5D4-D485-558C54BC59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6650" y="5013325"/>
            <a:ext cx="330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4		</a:t>
            </a:r>
            <a:r>
              <a:rPr lang="en-GB" altLang="en-US">
                <a:latin typeface="Calibri" panose="020F0502020204030204" pitchFamily="34" charset="0"/>
              </a:rPr>
              <a:t>→ </a:t>
            </a:r>
            <a:endParaRPr lang="en-GB" altLang="en-US"/>
          </a:p>
        </p:txBody>
      </p:sp>
      <p:sp>
        <p:nvSpPr>
          <p:cNvPr id="23" name="Cloud 22">
            <a:extLst>
              <a:ext uri="{FF2B5EF4-FFF2-40B4-BE49-F238E27FC236}">
                <a16:creationId xmlns:a16="http://schemas.microsoft.com/office/drawing/2014/main" id="{FDFD0869-D5C0-990E-DB22-3E940A640A9B}"/>
              </a:ext>
            </a:extLst>
          </p:cNvPr>
          <p:cNvSpPr/>
          <p:nvPr/>
        </p:nvSpPr>
        <p:spPr>
          <a:xfrm>
            <a:off x="0" y="2684463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sp>
        <p:nvSpPr>
          <p:cNvPr id="24" name="Date Placeholder 1">
            <a:extLst>
              <a:ext uri="{FF2B5EF4-FFF2-40B4-BE49-F238E27FC236}">
                <a16:creationId xmlns:a16="http://schemas.microsoft.com/office/drawing/2014/main" id="{316C3D5C-F338-36F6-F1EB-AE97937037D6}"/>
              </a:ext>
            </a:extLst>
          </p:cNvPr>
          <p:cNvSpPr txBox="1">
            <a:spLocks/>
          </p:cNvSpPr>
          <p:nvPr/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fld id="{E441A6B0-A9BB-4FFC-9FD2-3C69E65814C9}" type="datetime5">
              <a:rPr lang="en-GB"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pPr>
                <a:defRPr/>
              </a:pPr>
              <a:t>4-Jul-26</a:t>
            </a:fld>
            <a:endParaRPr lang="en-GB" sz="1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25" name="Cloud 24">
            <a:extLst>
              <a:ext uri="{FF2B5EF4-FFF2-40B4-BE49-F238E27FC236}">
                <a16:creationId xmlns:a16="http://schemas.microsoft.com/office/drawing/2014/main" id="{C814C5E2-2269-A2E4-7BDD-A9640886AB05}"/>
              </a:ext>
            </a:extLst>
          </p:cNvPr>
          <p:cNvSpPr/>
          <p:nvPr/>
        </p:nvSpPr>
        <p:spPr bwMode="auto">
          <a:xfrm>
            <a:off x="5800725" y="4940300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graphicFrame>
        <p:nvGraphicFramePr>
          <p:cNvPr id="26" name="Object 17">
            <a:extLst>
              <a:ext uri="{FF2B5EF4-FFF2-40B4-BE49-F238E27FC236}">
                <a16:creationId xmlns:a16="http://schemas.microsoft.com/office/drawing/2014/main" id="{126FFFD2-F32F-438F-2928-F4832D9786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2838" y="5411788"/>
          <a:ext cx="347662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393480" progId="Equation.DSMT4">
                  <p:embed/>
                </p:oleObj>
              </mc:Choice>
              <mc:Fallback>
                <p:oleObj name="Equation" r:id="rId4" imgW="15228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838" y="5411788"/>
                        <a:ext cx="347662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8">
            <a:extLst>
              <a:ext uri="{FF2B5EF4-FFF2-40B4-BE49-F238E27FC236}">
                <a16:creationId xmlns:a16="http://schemas.microsoft.com/office/drawing/2014/main" id="{B4968C4E-7C37-5CAA-9B57-9E1A507499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15100" y="5657850"/>
          <a:ext cx="7239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160" imgH="177480" progId="Equation.DSMT4">
                  <p:embed/>
                </p:oleObj>
              </mc:Choice>
              <mc:Fallback>
                <p:oleObj name="Equation" r:id="rId6" imgW="3171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5657850"/>
                        <a:ext cx="72390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>
            <a:extLst>
              <a:ext uri="{FF2B5EF4-FFF2-40B4-BE49-F238E27FC236}">
                <a16:creationId xmlns:a16="http://schemas.microsoft.com/office/drawing/2014/main" id="{A64FAAEB-5B6B-CDC2-6C1C-95607F9E7A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72350" y="5657850"/>
          <a:ext cx="8382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8280" imgH="177480" progId="Equation.DSMT4">
                  <p:embed/>
                </p:oleObj>
              </mc:Choice>
              <mc:Fallback>
                <p:oleObj name="Equation" r:id="rId8" imgW="36828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2350" y="5657850"/>
                        <a:ext cx="83820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Cloud 29">
            <a:extLst>
              <a:ext uri="{FF2B5EF4-FFF2-40B4-BE49-F238E27FC236}">
                <a16:creationId xmlns:a16="http://schemas.microsoft.com/office/drawing/2014/main" id="{9AE0FCF9-27A3-38B9-11B5-701D18A39D29}"/>
              </a:ext>
            </a:extLst>
          </p:cNvPr>
          <p:cNvSpPr/>
          <p:nvPr/>
        </p:nvSpPr>
        <p:spPr>
          <a:xfrm>
            <a:off x="30163" y="2700338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bigger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  <p:sp>
        <p:nvSpPr>
          <p:cNvPr id="3091" name="Text Box 12">
            <a:extLst>
              <a:ext uri="{FF2B5EF4-FFF2-40B4-BE49-F238E27FC236}">
                <a16:creationId xmlns:a16="http://schemas.microsoft.com/office/drawing/2014/main" id="{8C26812C-20B6-D559-73CC-1C59CEEC6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1965325"/>
            <a:ext cx="7969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Working with scales is simply using proportion.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3" grpId="0" animBg="1"/>
      <p:bldP spid="25" grpId="0" build="p" bldLvl="3" animBg="1"/>
      <p:bldP spid="3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966857EE-3E97-E092-E18C-E6E087D4665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DD32011-09E5-48A1-A7F4-689D86D2D93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8710BA72-E052-A24E-26F1-8E7D324D4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2532" name="Picture 3" descr="Office Objects 0572">
            <a:extLst>
              <a:ext uri="{FF2B5EF4-FFF2-40B4-BE49-F238E27FC236}">
                <a16:creationId xmlns:a16="http://schemas.microsoft.com/office/drawing/2014/main" id="{E94C17BA-5035-0AE6-2BAF-BCFAB2E55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 Box 4">
            <a:extLst>
              <a:ext uri="{FF2B5EF4-FFF2-40B4-BE49-F238E27FC236}">
                <a16:creationId xmlns:a16="http://schemas.microsoft.com/office/drawing/2014/main" id="{C0B5972F-6105-DCDA-75BE-C4877C9D1E6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2534" name="Text Box 15">
            <a:extLst>
              <a:ext uri="{FF2B5EF4-FFF2-40B4-BE49-F238E27FC236}">
                <a16:creationId xmlns:a16="http://schemas.microsoft.com/office/drawing/2014/main" id="{5F9641F8-D4C8-3822-3D49-1FC5CFBF9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2350" y="2047875"/>
            <a:ext cx="4135438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The scale of this drawing is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 1cm = 5m</a:t>
            </a:r>
          </a:p>
        </p:txBody>
      </p:sp>
      <p:sp>
        <p:nvSpPr>
          <p:cNvPr id="60432" name="Text Box 16">
            <a:extLst>
              <a:ext uri="{FF2B5EF4-FFF2-40B4-BE49-F238E27FC236}">
                <a16:creationId xmlns:a16="http://schemas.microsoft.com/office/drawing/2014/main" id="{D7BFA701-724D-ECD7-3493-4E693B98E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3856038"/>
            <a:ext cx="39306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What is the actual length </a:t>
            </a:r>
          </a:p>
          <a:p>
            <a:pPr algn="ctr" eaLnBrk="1" hangingPunct="1"/>
            <a:r>
              <a:rPr lang="en-GB" altLang="en-US"/>
              <a:t>of the tree ?</a:t>
            </a:r>
          </a:p>
        </p:txBody>
      </p:sp>
      <p:pic>
        <p:nvPicPr>
          <p:cNvPr id="22536" name="Picture 20" descr="scottishflag">
            <a:extLst>
              <a:ext uri="{FF2B5EF4-FFF2-40B4-BE49-F238E27FC236}">
                <a16:creationId xmlns:a16="http://schemas.microsoft.com/office/drawing/2014/main" id="{33702D08-E7A0-84CB-11F5-F918054B78C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3">
            <a:extLst>
              <a:ext uri="{FF2B5EF4-FFF2-40B4-BE49-F238E27FC236}">
                <a16:creationId xmlns:a16="http://schemas.microsoft.com/office/drawing/2014/main" id="{526F8FC8-23A3-B861-927A-691BCAC10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Scales</a:t>
            </a:r>
          </a:p>
        </p:txBody>
      </p:sp>
      <p:pic>
        <p:nvPicPr>
          <p:cNvPr id="19" name="Picture 18" descr="HorseChestnut.jpg">
            <a:extLst>
              <a:ext uri="{FF2B5EF4-FFF2-40B4-BE49-F238E27FC236}">
                <a16:creationId xmlns:a16="http://schemas.microsoft.com/office/drawing/2014/main" id="{19AC7CF8-8D9F-CB34-C0EC-103185285883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17488"/>
          <a:stretch>
            <a:fillRect/>
          </a:stretch>
        </p:blipFill>
        <p:spPr>
          <a:xfrm>
            <a:off x="1454727" y="1959986"/>
            <a:ext cx="2798618" cy="30253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8" name="Picture 8">
            <a:extLst>
              <a:ext uri="{FF2B5EF4-FFF2-40B4-BE49-F238E27FC236}">
                <a16:creationId xmlns:a16="http://schemas.microsoft.com/office/drawing/2014/main" id="{91748748-5B28-9CD2-903B-0BE8218E4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92" r="39212"/>
          <a:stretch>
            <a:fillRect/>
          </a:stretch>
        </p:blipFill>
        <p:spPr bwMode="auto">
          <a:xfrm>
            <a:off x="4456113" y="1243013"/>
            <a:ext cx="757237" cy="386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4F1510C-2A2B-A08E-7A25-E00D52345D0B}"/>
              </a:ext>
            </a:extLst>
          </p:cNvPr>
          <p:cNvCxnSpPr/>
          <p:nvPr/>
        </p:nvCxnSpPr>
        <p:spPr>
          <a:xfrm>
            <a:off x="4367213" y="2033588"/>
            <a:ext cx="0" cy="2947987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6A7C852C-65BF-30AB-D754-0F3B91F1346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12499B4-7BD6-442A-8C7A-6DC28173B57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D42CE60D-24FA-3A48-3EE2-E20EB3DCD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103" name="Picture 2" descr="scottishflag">
            <a:extLst>
              <a:ext uri="{FF2B5EF4-FFF2-40B4-BE49-F238E27FC236}">
                <a16:creationId xmlns:a16="http://schemas.microsoft.com/office/drawing/2014/main" id="{F874A166-F0F3-5511-1386-793E43C54A5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 Box 3">
            <a:extLst>
              <a:ext uri="{FF2B5EF4-FFF2-40B4-BE49-F238E27FC236}">
                <a16:creationId xmlns:a16="http://schemas.microsoft.com/office/drawing/2014/main" id="{20B5A5A7-A25A-2FAD-8F8F-1366E1E10C3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98724065-5C8B-DFB4-0B62-2C3E9A5B7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Scales</a:t>
            </a:r>
          </a:p>
        </p:txBody>
      </p:sp>
      <p:sp>
        <p:nvSpPr>
          <p:cNvPr id="4106" name="Text Box 5">
            <a:extLst>
              <a:ext uri="{FF2B5EF4-FFF2-40B4-BE49-F238E27FC236}">
                <a16:creationId xmlns:a16="http://schemas.microsoft.com/office/drawing/2014/main" id="{2670A2D0-E0C6-26B3-F0FF-11CC48F4A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4107" name="Picture 6" descr="Office Objects 0572">
            <a:extLst>
              <a:ext uri="{FF2B5EF4-FFF2-40B4-BE49-F238E27FC236}">
                <a16:creationId xmlns:a16="http://schemas.microsoft.com/office/drawing/2014/main" id="{9830A2AF-6F23-5861-DA05-D098618E1C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E9479B9-18A0-F0F1-9C3E-ADD36F163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9338" y="4135438"/>
            <a:ext cx="51927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Drawing		  	Real-Life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D11F975-A5C9-32F8-6E40-93FD9FC7F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4573588"/>
            <a:ext cx="40655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1		</a:t>
            </a:r>
            <a:r>
              <a:rPr lang="en-GB" altLang="en-US">
                <a:latin typeface="Calibri" panose="020F0502020204030204" pitchFamily="34" charset="0"/>
              </a:rPr>
              <a:t>→</a:t>
            </a:r>
            <a:r>
              <a:rPr lang="en-GB" altLang="en-US"/>
              <a:t>	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2619D6F-C7BB-073C-6B53-B8A928F65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6650" y="5013325"/>
            <a:ext cx="330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7		</a:t>
            </a:r>
            <a:r>
              <a:rPr lang="en-GB" altLang="en-US">
                <a:latin typeface="Calibri" panose="020F0502020204030204" pitchFamily="34" charset="0"/>
              </a:rPr>
              <a:t>→ </a:t>
            </a:r>
            <a:endParaRPr lang="en-GB" altLang="en-US"/>
          </a:p>
        </p:txBody>
      </p:sp>
      <p:sp>
        <p:nvSpPr>
          <p:cNvPr id="23" name="Cloud 22">
            <a:extLst>
              <a:ext uri="{FF2B5EF4-FFF2-40B4-BE49-F238E27FC236}">
                <a16:creationId xmlns:a16="http://schemas.microsoft.com/office/drawing/2014/main" id="{10B336E5-C170-A1B0-1765-E923AE57943E}"/>
              </a:ext>
            </a:extLst>
          </p:cNvPr>
          <p:cNvSpPr/>
          <p:nvPr/>
        </p:nvSpPr>
        <p:spPr>
          <a:xfrm>
            <a:off x="0" y="2684463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sp>
        <p:nvSpPr>
          <p:cNvPr id="24" name="Date Placeholder 1">
            <a:extLst>
              <a:ext uri="{FF2B5EF4-FFF2-40B4-BE49-F238E27FC236}">
                <a16:creationId xmlns:a16="http://schemas.microsoft.com/office/drawing/2014/main" id="{ED82329A-A042-7B78-80DC-6501B67DE53B}"/>
              </a:ext>
            </a:extLst>
          </p:cNvPr>
          <p:cNvSpPr txBox="1">
            <a:spLocks/>
          </p:cNvSpPr>
          <p:nvPr/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fld id="{E441A6B0-A9BB-4FFC-9FD2-3C69E65814C9}" type="datetime5">
              <a:rPr lang="en-GB"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pPr>
                <a:defRPr/>
              </a:pPr>
              <a:t>4-Jul-26</a:t>
            </a:fld>
            <a:endParaRPr lang="en-GB" sz="1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25" name="Cloud 24">
            <a:extLst>
              <a:ext uri="{FF2B5EF4-FFF2-40B4-BE49-F238E27FC236}">
                <a16:creationId xmlns:a16="http://schemas.microsoft.com/office/drawing/2014/main" id="{E7D5FA6B-2BAE-7822-2D9F-CBAA82786D64}"/>
              </a:ext>
            </a:extLst>
          </p:cNvPr>
          <p:cNvSpPr/>
          <p:nvPr/>
        </p:nvSpPr>
        <p:spPr bwMode="auto">
          <a:xfrm>
            <a:off x="5800725" y="4940300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graphicFrame>
        <p:nvGraphicFramePr>
          <p:cNvPr id="26" name="Object 17">
            <a:extLst>
              <a:ext uri="{FF2B5EF4-FFF2-40B4-BE49-F238E27FC236}">
                <a16:creationId xmlns:a16="http://schemas.microsoft.com/office/drawing/2014/main" id="{969061F1-3E00-2BBD-6232-D8E20EFEBF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9363" y="5411788"/>
          <a:ext cx="347662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393480" progId="Equation.DSMT4">
                  <p:embed/>
                </p:oleObj>
              </mc:Choice>
              <mc:Fallback>
                <p:oleObj name="Equation" r:id="rId4" imgW="15228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9363" y="5411788"/>
                        <a:ext cx="347662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8">
            <a:extLst>
              <a:ext uri="{FF2B5EF4-FFF2-40B4-BE49-F238E27FC236}">
                <a16:creationId xmlns:a16="http://schemas.microsoft.com/office/drawing/2014/main" id="{5A002D82-5D0A-E7B4-B93E-2937F36B77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81800" y="5657850"/>
          <a:ext cx="4619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040" imgH="177480" progId="Equation.DSMT4">
                  <p:embed/>
                </p:oleObj>
              </mc:Choice>
              <mc:Fallback>
                <p:oleObj name="Equation" r:id="rId6" imgW="20304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5657850"/>
                        <a:ext cx="461963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>
            <a:extLst>
              <a:ext uri="{FF2B5EF4-FFF2-40B4-BE49-F238E27FC236}">
                <a16:creationId xmlns:a16="http://schemas.microsoft.com/office/drawing/2014/main" id="{26B882D5-74E2-C205-5425-842E7FFABB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00913" y="5657850"/>
          <a:ext cx="98266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640" imgH="177480" progId="Equation.DSMT4">
                  <p:embed/>
                </p:oleObj>
              </mc:Choice>
              <mc:Fallback>
                <p:oleObj name="Equation" r:id="rId8" imgW="43164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0913" y="5657850"/>
                        <a:ext cx="982662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Cloud 29">
            <a:extLst>
              <a:ext uri="{FF2B5EF4-FFF2-40B4-BE49-F238E27FC236}">
                <a16:creationId xmlns:a16="http://schemas.microsoft.com/office/drawing/2014/main" id="{C452AAAB-3176-AD6D-2707-3F223AAE8117}"/>
              </a:ext>
            </a:extLst>
          </p:cNvPr>
          <p:cNvSpPr/>
          <p:nvPr/>
        </p:nvSpPr>
        <p:spPr>
          <a:xfrm>
            <a:off x="30163" y="2700338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bigger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  <p:sp>
        <p:nvSpPr>
          <p:cNvPr id="4115" name="Text Box 12">
            <a:extLst>
              <a:ext uri="{FF2B5EF4-FFF2-40B4-BE49-F238E27FC236}">
                <a16:creationId xmlns:a16="http://schemas.microsoft.com/office/drawing/2014/main" id="{1A823207-FDA8-871D-6B92-5BB6C2998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1965325"/>
            <a:ext cx="7969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Working with scales is simply using proportion.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3" grpId="0" animBg="1"/>
      <p:bldP spid="25" grpId="0" build="p" bldLvl="3" animBg="1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060D5A2B-9E64-79F3-A216-4DB577F90CA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DD32011-09E5-48A1-A7F4-689D86D2D93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79E67D75-A9AA-B19A-FDDC-19C9BA51D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30925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GB" dirty="0"/>
              <a:t>Created by Mr. Lafferty Maths Dept.</a:t>
            </a:r>
          </a:p>
        </p:txBody>
      </p:sp>
      <p:pic>
        <p:nvPicPr>
          <p:cNvPr id="23556" name="Picture 3" descr="Office Objects 0572">
            <a:extLst>
              <a:ext uri="{FF2B5EF4-FFF2-40B4-BE49-F238E27FC236}">
                <a16:creationId xmlns:a16="http://schemas.microsoft.com/office/drawing/2014/main" id="{80BFD162-DF94-9204-F0A9-0ECE8CD9F4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 Box 4">
            <a:extLst>
              <a:ext uri="{FF2B5EF4-FFF2-40B4-BE49-F238E27FC236}">
                <a16:creationId xmlns:a16="http://schemas.microsoft.com/office/drawing/2014/main" id="{54D2C3D3-2526-ADFA-F616-61B26845C27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3558" name="Text Box 15">
            <a:extLst>
              <a:ext uri="{FF2B5EF4-FFF2-40B4-BE49-F238E27FC236}">
                <a16:creationId xmlns:a16="http://schemas.microsoft.com/office/drawing/2014/main" id="{017DCEE7-45BE-8684-21E0-0BCA0BC10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2350" y="2047875"/>
            <a:ext cx="41354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The scale of this drawing is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 1cm = 54m</a:t>
            </a:r>
          </a:p>
        </p:txBody>
      </p:sp>
      <p:sp>
        <p:nvSpPr>
          <p:cNvPr id="60432" name="Text Box 16">
            <a:extLst>
              <a:ext uri="{FF2B5EF4-FFF2-40B4-BE49-F238E27FC236}">
                <a16:creationId xmlns:a16="http://schemas.microsoft.com/office/drawing/2014/main" id="{EF2A6E65-C9C2-1EDB-197E-E206D8164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9763" y="3856038"/>
            <a:ext cx="47529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What is the actual height </a:t>
            </a:r>
          </a:p>
          <a:p>
            <a:pPr algn="ctr" eaLnBrk="1" hangingPunct="1"/>
            <a:r>
              <a:rPr lang="en-GB" altLang="en-US"/>
              <a:t>of the Eiffel Tower in metres ?</a:t>
            </a:r>
          </a:p>
        </p:txBody>
      </p:sp>
      <p:pic>
        <p:nvPicPr>
          <p:cNvPr id="23560" name="Picture 20" descr="scottishflag">
            <a:extLst>
              <a:ext uri="{FF2B5EF4-FFF2-40B4-BE49-F238E27FC236}">
                <a16:creationId xmlns:a16="http://schemas.microsoft.com/office/drawing/2014/main" id="{435D71CB-F261-E772-ADE9-E8EE082BE46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3">
            <a:extLst>
              <a:ext uri="{FF2B5EF4-FFF2-40B4-BE49-F238E27FC236}">
                <a16:creationId xmlns:a16="http://schemas.microsoft.com/office/drawing/2014/main" id="{EF2AB297-8C68-5D36-5135-24C339A35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Scales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2EE4FA1-8D67-DDC8-00D8-F321C1591EC1}"/>
              </a:ext>
            </a:extLst>
          </p:cNvPr>
          <p:cNvCxnSpPr/>
          <p:nvPr/>
        </p:nvCxnSpPr>
        <p:spPr>
          <a:xfrm flipH="1" flipV="1">
            <a:off x="3917950" y="1843088"/>
            <a:ext cx="0" cy="4818062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 descr="Eiffel-Tower.jpg">
            <a:extLst>
              <a:ext uri="{FF2B5EF4-FFF2-40B4-BE49-F238E27FC236}">
                <a16:creationId xmlns:a16="http://schemas.microsoft.com/office/drawing/2014/main" id="{A52AFF34-C213-4E2B-06B5-140C34EC0C8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9215" r="16065"/>
          <a:stretch>
            <a:fillRect/>
          </a:stretch>
        </p:blipFill>
        <p:spPr>
          <a:xfrm>
            <a:off x="1597025" y="1855788"/>
            <a:ext cx="2074863" cy="4791075"/>
          </a:xfrm>
          <a:prstGeom prst="rect">
            <a:avLst/>
          </a:prstGeom>
          <a:ln w="38100">
            <a:solidFill>
              <a:schemeClr val="tx1">
                <a:lumMod val="75000"/>
              </a:schemeClr>
            </a:solidFill>
          </a:ln>
        </p:spPr>
      </p:pic>
      <p:pic>
        <p:nvPicPr>
          <p:cNvPr id="25" name="Picture 8">
            <a:extLst>
              <a:ext uri="{FF2B5EF4-FFF2-40B4-BE49-F238E27FC236}">
                <a16:creationId xmlns:a16="http://schemas.microsoft.com/office/drawing/2014/main" id="{C285E6CF-079C-58DD-3EBB-AD82371E6F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033" r="38406" b="1021"/>
          <a:stretch>
            <a:fillRect/>
          </a:stretch>
        </p:blipFill>
        <p:spPr bwMode="auto">
          <a:xfrm>
            <a:off x="3992563" y="866775"/>
            <a:ext cx="1042987" cy="593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19367BF1-B827-5088-AA5E-6D943961386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12499B4-7BD6-442A-8C7A-6DC28173B57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089D0A46-B805-B948-F8E8-589AAEF81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127" name="Picture 2" descr="scottishflag">
            <a:extLst>
              <a:ext uri="{FF2B5EF4-FFF2-40B4-BE49-F238E27FC236}">
                <a16:creationId xmlns:a16="http://schemas.microsoft.com/office/drawing/2014/main" id="{E14B3C70-7299-AEE8-C121-7D650A6113B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 Box 3">
            <a:extLst>
              <a:ext uri="{FF2B5EF4-FFF2-40B4-BE49-F238E27FC236}">
                <a16:creationId xmlns:a16="http://schemas.microsoft.com/office/drawing/2014/main" id="{759CA394-24B6-69D7-CFB6-9DD87C04860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96D32925-010D-0A37-968C-F7D6037F0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Scales</a:t>
            </a:r>
          </a:p>
        </p:txBody>
      </p:sp>
      <p:sp>
        <p:nvSpPr>
          <p:cNvPr id="5130" name="Text Box 5">
            <a:extLst>
              <a:ext uri="{FF2B5EF4-FFF2-40B4-BE49-F238E27FC236}">
                <a16:creationId xmlns:a16="http://schemas.microsoft.com/office/drawing/2014/main" id="{9CF6E581-7D3F-05D3-3CAD-2ADE09F4E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5131" name="Picture 6" descr="Office Objects 0572">
            <a:extLst>
              <a:ext uri="{FF2B5EF4-FFF2-40B4-BE49-F238E27FC236}">
                <a16:creationId xmlns:a16="http://schemas.microsoft.com/office/drawing/2014/main" id="{440FF6BF-BBE6-1D5E-B1DB-F23AFF69EE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768C439-B846-54DD-70D2-48195F6A0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9338" y="4135438"/>
            <a:ext cx="51927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Drawing		  	Real-Life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7E47E59-BE82-89AC-A7BD-BDE5FB2A2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4573588"/>
            <a:ext cx="42529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1		</a:t>
            </a:r>
            <a:r>
              <a:rPr lang="en-GB" altLang="en-US">
                <a:latin typeface="Calibri" panose="020F0502020204030204" pitchFamily="34" charset="0"/>
              </a:rPr>
              <a:t>→</a:t>
            </a:r>
            <a:r>
              <a:rPr lang="en-GB" altLang="en-US"/>
              <a:t>	54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D5CA3E9-29DE-4095-D35A-2660DE4BA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6650" y="5013325"/>
            <a:ext cx="330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6		</a:t>
            </a:r>
            <a:r>
              <a:rPr lang="en-GB" altLang="en-US">
                <a:latin typeface="Calibri" panose="020F0502020204030204" pitchFamily="34" charset="0"/>
              </a:rPr>
              <a:t>→ </a:t>
            </a:r>
            <a:endParaRPr lang="en-GB" altLang="en-US"/>
          </a:p>
        </p:txBody>
      </p:sp>
      <p:sp>
        <p:nvSpPr>
          <p:cNvPr id="23" name="Cloud 22">
            <a:extLst>
              <a:ext uri="{FF2B5EF4-FFF2-40B4-BE49-F238E27FC236}">
                <a16:creationId xmlns:a16="http://schemas.microsoft.com/office/drawing/2014/main" id="{928E887C-7B70-C0BE-0C2F-0804A0BA9A2F}"/>
              </a:ext>
            </a:extLst>
          </p:cNvPr>
          <p:cNvSpPr/>
          <p:nvPr/>
        </p:nvSpPr>
        <p:spPr>
          <a:xfrm>
            <a:off x="0" y="2684463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sp>
        <p:nvSpPr>
          <p:cNvPr id="24" name="Date Placeholder 1">
            <a:extLst>
              <a:ext uri="{FF2B5EF4-FFF2-40B4-BE49-F238E27FC236}">
                <a16:creationId xmlns:a16="http://schemas.microsoft.com/office/drawing/2014/main" id="{BFEDC3BF-FAA4-292C-C135-30A3393B708D}"/>
              </a:ext>
            </a:extLst>
          </p:cNvPr>
          <p:cNvSpPr txBox="1">
            <a:spLocks/>
          </p:cNvSpPr>
          <p:nvPr/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fld id="{E441A6B0-A9BB-4FFC-9FD2-3C69E65814C9}" type="datetime5">
              <a:rPr lang="en-GB"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pPr>
                <a:defRPr/>
              </a:pPr>
              <a:t>4-Jul-26</a:t>
            </a:fld>
            <a:endParaRPr lang="en-GB" sz="1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25" name="Cloud 24">
            <a:extLst>
              <a:ext uri="{FF2B5EF4-FFF2-40B4-BE49-F238E27FC236}">
                <a16:creationId xmlns:a16="http://schemas.microsoft.com/office/drawing/2014/main" id="{0F1964CD-495F-6D12-9627-7D7D7DF79DE4}"/>
              </a:ext>
            </a:extLst>
          </p:cNvPr>
          <p:cNvSpPr/>
          <p:nvPr/>
        </p:nvSpPr>
        <p:spPr bwMode="auto">
          <a:xfrm>
            <a:off x="5800725" y="4940300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graphicFrame>
        <p:nvGraphicFramePr>
          <p:cNvPr id="26" name="Object 17">
            <a:extLst>
              <a:ext uri="{FF2B5EF4-FFF2-40B4-BE49-F238E27FC236}">
                <a16:creationId xmlns:a16="http://schemas.microsoft.com/office/drawing/2014/main" id="{8178DFF9-7F58-B5BE-4E98-D9FF447EC1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9363" y="5411788"/>
          <a:ext cx="347662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393480" progId="Equation.DSMT4">
                  <p:embed/>
                </p:oleObj>
              </mc:Choice>
              <mc:Fallback>
                <p:oleObj name="Equation" r:id="rId4" imgW="15228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9363" y="5411788"/>
                        <a:ext cx="347662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8">
            <a:extLst>
              <a:ext uri="{FF2B5EF4-FFF2-40B4-BE49-F238E27FC236}">
                <a16:creationId xmlns:a16="http://schemas.microsoft.com/office/drawing/2014/main" id="{5C3C1247-C71A-14E5-991D-E4564D26C1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86538" y="5657850"/>
          <a:ext cx="6350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360" imgH="177480" progId="Equation.DSMT4">
                  <p:embed/>
                </p:oleObj>
              </mc:Choice>
              <mc:Fallback>
                <p:oleObj name="Equation" r:id="rId6" imgW="2793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8" y="5657850"/>
                        <a:ext cx="63500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>
            <a:extLst>
              <a:ext uri="{FF2B5EF4-FFF2-40B4-BE49-F238E27FC236}">
                <a16:creationId xmlns:a16="http://schemas.microsoft.com/office/drawing/2014/main" id="{2E77B0A1-D82E-935C-B20C-34EEA98E96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15188" y="5657850"/>
          <a:ext cx="11557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7960" imgH="177480" progId="Equation.DSMT4">
                  <p:embed/>
                </p:oleObj>
              </mc:Choice>
              <mc:Fallback>
                <p:oleObj name="Equation" r:id="rId8" imgW="5079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5188" y="5657850"/>
                        <a:ext cx="115570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Cloud 29">
            <a:extLst>
              <a:ext uri="{FF2B5EF4-FFF2-40B4-BE49-F238E27FC236}">
                <a16:creationId xmlns:a16="http://schemas.microsoft.com/office/drawing/2014/main" id="{18FF5BF1-2F2E-5EC4-5DE8-949C826D1877}"/>
              </a:ext>
            </a:extLst>
          </p:cNvPr>
          <p:cNvSpPr/>
          <p:nvPr/>
        </p:nvSpPr>
        <p:spPr>
          <a:xfrm>
            <a:off x="30163" y="2700338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bigger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  <p:sp>
        <p:nvSpPr>
          <p:cNvPr id="5139" name="Text Box 12">
            <a:extLst>
              <a:ext uri="{FF2B5EF4-FFF2-40B4-BE49-F238E27FC236}">
                <a16:creationId xmlns:a16="http://schemas.microsoft.com/office/drawing/2014/main" id="{7D6F63E9-8DF6-2C10-5E66-20C1C6FCA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1965325"/>
            <a:ext cx="7969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Working with scales is simply using proportion.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3" grpId="0" animBg="1"/>
      <p:bldP spid="25" grpId="0" build="p" bldLvl="3" animBg="1"/>
      <p:bldP spid="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C29F7C5B-3916-A293-B24A-94C53E8A602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00FA990-6A28-4BEE-8EDA-46CF6DF5742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8B70DBFD-BE25-4737-4983-CB35231B1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4580" name="Picture 2" descr="scottishflag">
            <a:extLst>
              <a:ext uri="{FF2B5EF4-FFF2-40B4-BE49-F238E27FC236}">
                <a16:creationId xmlns:a16="http://schemas.microsoft.com/office/drawing/2014/main" id="{58D3C5D7-17BA-821A-078E-BE6C98E6F17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3" descr="Office Objects 0572">
            <a:extLst>
              <a:ext uri="{FF2B5EF4-FFF2-40B4-BE49-F238E27FC236}">
                <a16:creationId xmlns:a16="http://schemas.microsoft.com/office/drawing/2014/main" id="{5AA36852-08F7-3CD3-135B-54EF991A44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6">
            <a:extLst>
              <a:ext uri="{FF2B5EF4-FFF2-40B4-BE49-F238E27FC236}">
                <a16:creationId xmlns:a16="http://schemas.microsoft.com/office/drawing/2014/main" id="{CCFFD8DB-27CF-47BD-CE6D-D4E6E3B081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963" y="2071688"/>
            <a:ext cx="1508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u="sng"/>
              <a:t>Problem</a:t>
            </a:r>
          </a:p>
        </p:txBody>
      </p:sp>
      <p:sp>
        <p:nvSpPr>
          <p:cNvPr id="24583" name="Text Box 7">
            <a:extLst>
              <a:ext uri="{FF2B5EF4-FFF2-40B4-BE49-F238E27FC236}">
                <a16:creationId xmlns:a16="http://schemas.microsoft.com/office/drawing/2014/main" id="{AE8FEFA7-F66E-9C09-FE5A-4C56C310D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2720975"/>
            <a:ext cx="8269287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The scaled drawing has a scale of </a:t>
            </a:r>
            <a:r>
              <a:rPr lang="en-GB" altLang="en-US" sz="2800">
                <a:solidFill>
                  <a:srgbClr val="FFFF00"/>
                </a:solidFill>
              </a:rPr>
              <a:t>1cm = 2.5m</a:t>
            </a:r>
          </a:p>
          <a:p>
            <a:pPr eaLnBrk="1" hangingPunct="1"/>
            <a:r>
              <a:rPr lang="en-GB" altLang="en-US" sz="2800"/>
              <a:t>XT measures 4cm of the drawing and represents</a:t>
            </a:r>
          </a:p>
          <a:p>
            <a:pPr eaLnBrk="1" hangingPunct="1"/>
            <a:r>
              <a:rPr lang="en-GB" altLang="en-US" sz="2800"/>
              <a:t> a steel wire support for the flag pole. </a:t>
            </a:r>
          </a:p>
          <a:p>
            <a:pPr eaLnBrk="1" hangingPunct="1"/>
            <a:r>
              <a:rPr lang="en-GB" altLang="en-US" sz="2800"/>
              <a:t>What is the real-life length of the wire.</a:t>
            </a:r>
          </a:p>
        </p:txBody>
      </p:sp>
      <p:pic>
        <p:nvPicPr>
          <p:cNvPr id="24584" name="Picture 11" descr="scottishflag">
            <a:extLst>
              <a:ext uri="{FF2B5EF4-FFF2-40B4-BE49-F238E27FC236}">
                <a16:creationId xmlns:a16="http://schemas.microsoft.com/office/drawing/2014/main" id="{F46ED12B-E5B5-89B3-8D3F-F15AF5BB9C1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638" y="42322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5" name="Text Box 14">
            <a:extLst>
              <a:ext uri="{FF2B5EF4-FFF2-40B4-BE49-F238E27FC236}">
                <a16:creationId xmlns:a16="http://schemas.microsoft.com/office/drawing/2014/main" id="{926ADA8D-363B-6B9B-51C9-D258A77F6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2525" y="5427663"/>
            <a:ext cx="441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X</a:t>
            </a:r>
          </a:p>
        </p:txBody>
      </p:sp>
      <p:sp>
        <p:nvSpPr>
          <p:cNvPr id="24586" name="Text Box 15">
            <a:extLst>
              <a:ext uri="{FF2B5EF4-FFF2-40B4-BE49-F238E27FC236}">
                <a16:creationId xmlns:a16="http://schemas.microsoft.com/office/drawing/2014/main" id="{7A2C4EAF-BF61-9D67-EDF9-3A134A961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2075" y="4160838"/>
            <a:ext cx="425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T</a:t>
            </a:r>
          </a:p>
        </p:txBody>
      </p:sp>
      <p:sp>
        <p:nvSpPr>
          <p:cNvPr id="24587" name="Text Box 21">
            <a:extLst>
              <a:ext uri="{FF2B5EF4-FFF2-40B4-BE49-F238E27FC236}">
                <a16:creationId xmlns:a16="http://schemas.microsoft.com/office/drawing/2014/main" id="{2DC4F054-D9CF-F92B-3E64-A5AE0F0F789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6150" name="Rectangle 22">
            <a:extLst>
              <a:ext uri="{FF2B5EF4-FFF2-40B4-BE49-F238E27FC236}">
                <a16:creationId xmlns:a16="http://schemas.microsoft.com/office/drawing/2014/main" id="{4D059E31-B52B-C58C-6E12-2FD457366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</a:t>
            </a:r>
          </a:p>
        </p:txBody>
      </p:sp>
      <p:sp>
        <p:nvSpPr>
          <p:cNvPr id="24589" name="Line 23">
            <a:extLst>
              <a:ext uri="{FF2B5EF4-FFF2-40B4-BE49-F238E27FC236}">
                <a16:creationId xmlns:a16="http://schemas.microsoft.com/office/drawing/2014/main" id="{2438FB62-D8BF-5337-7B55-F1FBCEA70D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81975" y="4714875"/>
            <a:ext cx="9525" cy="1057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590" name="Line 24">
            <a:extLst>
              <a:ext uri="{FF2B5EF4-FFF2-40B4-BE49-F238E27FC236}">
                <a16:creationId xmlns:a16="http://schemas.microsoft.com/office/drawing/2014/main" id="{19DA48BF-BCD4-C9DF-E2AE-504D96AF7D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43700" y="4695825"/>
            <a:ext cx="1428750" cy="108585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591" name="Line 25">
            <a:extLst>
              <a:ext uri="{FF2B5EF4-FFF2-40B4-BE49-F238E27FC236}">
                <a16:creationId xmlns:a16="http://schemas.microsoft.com/office/drawing/2014/main" id="{584DE0FB-98C3-9FB7-437F-5156A45A6BB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5781675"/>
            <a:ext cx="2238375" cy="0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4E39D096-A1B4-3CD0-EBA2-57669525A5A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12499B4-7BD6-442A-8C7A-6DC28173B57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77CAC844-3101-DFCD-E902-E14B19EF3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6151" name="Picture 2" descr="scottishflag">
            <a:extLst>
              <a:ext uri="{FF2B5EF4-FFF2-40B4-BE49-F238E27FC236}">
                <a16:creationId xmlns:a16="http://schemas.microsoft.com/office/drawing/2014/main" id="{EAD16E75-BFFD-AA82-3D10-E4FC19649F1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3">
            <a:extLst>
              <a:ext uri="{FF2B5EF4-FFF2-40B4-BE49-F238E27FC236}">
                <a16:creationId xmlns:a16="http://schemas.microsoft.com/office/drawing/2014/main" id="{28453507-5FB1-3935-487D-B2E856E373D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9ED90AC5-1505-D547-3A56-2BCF1F793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Scales</a:t>
            </a:r>
          </a:p>
        </p:txBody>
      </p:sp>
      <p:sp>
        <p:nvSpPr>
          <p:cNvPr id="6154" name="Text Box 5">
            <a:extLst>
              <a:ext uri="{FF2B5EF4-FFF2-40B4-BE49-F238E27FC236}">
                <a16:creationId xmlns:a16="http://schemas.microsoft.com/office/drawing/2014/main" id="{8B6FBB14-F5CD-9A17-9B42-2D7299CDB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6155" name="Picture 6" descr="Office Objects 0572">
            <a:extLst>
              <a:ext uri="{FF2B5EF4-FFF2-40B4-BE49-F238E27FC236}">
                <a16:creationId xmlns:a16="http://schemas.microsoft.com/office/drawing/2014/main" id="{68B9C18E-33B6-483C-D1CB-C066FF8A7D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7BF588B-1234-552E-43DC-49C89CC5DF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9338" y="4135438"/>
            <a:ext cx="51927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Drawing		  	Real-Life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948A964-D99B-09B5-9430-A67C32DC0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4573588"/>
            <a:ext cx="4330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1		</a:t>
            </a:r>
            <a:r>
              <a:rPr lang="en-GB" altLang="en-US">
                <a:latin typeface="Calibri" panose="020F0502020204030204" pitchFamily="34" charset="0"/>
              </a:rPr>
              <a:t>→</a:t>
            </a:r>
            <a:r>
              <a:rPr lang="en-GB" altLang="en-US"/>
              <a:t>	2.5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FF89797-2C27-6C28-1805-797D2416C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5013325"/>
            <a:ext cx="330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4		</a:t>
            </a:r>
            <a:r>
              <a:rPr lang="en-GB" altLang="en-US">
                <a:latin typeface="Calibri" panose="020F0502020204030204" pitchFamily="34" charset="0"/>
              </a:rPr>
              <a:t>→ </a:t>
            </a:r>
            <a:endParaRPr lang="en-GB" altLang="en-US"/>
          </a:p>
        </p:txBody>
      </p:sp>
      <p:sp>
        <p:nvSpPr>
          <p:cNvPr id="23" name="Cloud 22">
            <a:extLst>
              <a:ext uri="{FF2B5EF4-FFF2-40B4-BE49-F238E27FC236}">
                <a16:creationId xmlns:a16="http://schemas.microsoft.com/office/drawing/2014/main" id="{92203E53-3755-0C08-480D-634A3AC5D469}"/>
              </a:ext>
            </a:extLst>
          </p:cNvPr>
          <p:cNvSpPr/>
          <p:nvPr/>
        </p:nvSpPr>
        <p:spPr>
          <a:xfrm>
            <a:off x="0" y="2684463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sp>
        <p:nvSpPr>
          <p:cNvPr id="24" name="Date Placeholder 1">
            <a:extLst>
              <a:ext uri="{FF2B5EF4-FFF2-40B4-BE49-F238E27FC236}">
                <a16:creationId xmlns:a16="http://schemas.microsoft.com/office/drawing/2014/main" id="{106EBD11-E5EB-01A0-9EB6-0B9D65284BEC}"/>
              </a:ext>
            </a:extLst>
          </p:cNvPr>
          <p:cNvSpPr txBox="1">
            <a:spLocks/>
          </p:cNvSpPr>
          <p:nvPr/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fld id="{E441A6B0-A9BB-4FFC-9FD2-3C69E65814C9}" type="datetime5">
              <a:rPr lang="en-GB"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pPr>
                <a:defRPr/>
              </a:pPr>
              <a:t>4-Jul-26</a:t>
            </a:fld>
            <a:endParaRPr lang="en-GB" sz="1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25" name="Cloud 24">
            <a:extLst>
              <a:ext uri="{FF2B5EF4-FFF2-40B4-BE49-F238E27FC236}">
                <a16:creationId xmlns:a16="http://schemas.microsoft.com/office/drawing/2014/main" id="{EBB76EE5-ADF2-8B77-A8E8-04591C23C46C}"/>
              </a:ext>
            </a:extLst>
          </p:cNvPr>
          <p:cNvSpPr/>
          <p:nvPr/>
        </p:nvSpPr>
        <p:spPr bwMode="auto">
          <a:xfrm>
            <a:off x="5800725" y="4940300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graphicFrame>
        <p:nvGraphicFramePr>
          <p:cNvPr id="26" name="Object 17">
            <a:extLst>
              <a:ext uri="{FF2B5EF4-FFF2-40B4-BE49-F238E27FC236}">
                <a16:creationId xmlns:a16="http://schemas.microsoft.com/office/drawing/2014/main" id="{1F91AC15-459E-8846-E85E-FED6838E84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9363" y="5411788"/>
          <a:ext cx="347662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393480" progId="Equation.DSMT4">
                  <p:embed/>
                </p:oleObj>
              </mc:Choice>
              <mc:Fallback>
                <p:oleObj name="Equation" r:id="rId4" imgW="15228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9363" y="5411788"/>
                        <a:ext cx="347662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8">
            <a:extLst>
              <a:ext uri="{FF2B5EF4-FFF2-40B4-BE49-F238E27FC236}">
                <a16:creationId xmlns:a16="http://schemas.microsoft.com/office/drawing/2014/main" id="{F2AF0104-ACAA-B7B5-5C17-90F22B7564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43675" y="5657850"/>
          <a:ext cx="7207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160" imgH="177480" progId="Equation.DSMT4">
                  <p:embed/>
                </p:oleObj>
              </mc:Choice>
              <mc:Fallback>
                <p:oleObj name="Equation" r:id="rId6" imgW="3171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3675" y="5657850"/>
                        <a:ext cx="72072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>
            <a:extLst>
              <a:ext uri="{FF2B5EF4-FFF2-40B4-BE49-F238E27FC236}">
                <a16:creationId xmlns:a16="http://schemas.microsoft.com/office/drawing/2014/main" id="{83F1944E-645F-C579-852C-F44FD8E293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00913" y="5657850"/>
          <a:ext cx="98266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640" imgH="177480" progId="Equation.DSMT4">
                  <p:embed/>
                </p:oleObj>
              </mc:Choice>
              <mc:Fallback>
                <p:oleObj name="Equation" r:id="rId8" imgW="43164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0913" y="5657850"/>
                        <a:ext cx="982662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Cloud 29">
            <a:extLst>
              <a:ext uri="{FF2B5EF4-FFF2-40B4-BE49-F238E27FC236}">
                <a16:creationId xmlns:a16="http://schemas.microsoft.com/office/drawing/2014/main" id="{DF1441C8-8FAB-E390-511D-90CB7B86F3E6}"/>
              </a:ext>
            </a:extLst>
          </p:cNvPr>
          <p:cNvSpPr/>
          <p:nvPr/>
        </p:nvSpPr>
        <p:spPr>
          <a:xfrm>
            <a:off x="30163" y="2700338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bigger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  <p:sp>
        <p:nvSpPr>
          <p:cNvPr id="6163" name="Text Box 12">
            <a:extLst>
              <a:ext uri="{FF2B5EF4-FFF2-40B4-BE49-F238E27FC236}">
                <a16:creationId xmlns:a16="http://schemas.microsoft.com/office/drawing/2014/main" id="{8429865B-8E03-D064-E1E8-56AD89D80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1965325"/>
            <a:ext cx="7969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Working with scales is simply using proportion.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3" grpId="0" animBg="1"/>
      <p:bldP spid="25" grpId="0" build="p" bldLvl="3" animBg="1"/>
      <p:bldP spid="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C720CFE6-1249-D45B-0067-9ACDCD72671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10899B-1424-4341-979A-B0EE8482AC0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19DFAA79-1290-E7AF-6F74-1DCF600E1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3CC4AF58-5B75-C897-7CF9-5F4C9DEF4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605" name="Text Box 3">
            <a:extLst>
              <a:ext uri="{FF2B5EF4-FFF2-40B4-BE49-F238E27FC236}">
                <a16:creationId xmlns:a16="http://schemas.microsoft.com/office/drawing/2014/main" id="{E18591BD-3C0F-C281-D145-0745F359D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N4 Lifeskills TJ </a:t>
            </a:r>
          </a:p>
          <a:p>
            <a:pPr algn="ctr" eaLnBrk="1" hangingPunct="1"/>
            <a:r>
              <a:rPr lang="en-GB" altLang="en-US" sz="4000"/>
              <a:t>Ex 2</a:t>
            </a:r>
          </a:p>
          <a:p>
            <a:pPr algn="ctr" eaLnBrk="1" hangingPunct="1"/>
            <a:r>
              <a:rPr lang="en-GB" altLang="en-US" sz="4000"/>
              <a:t>Ch16 (page 131)</a:t>
            </a:r>
          </a:p>
        </p:txBody>
      </p:sp>
      <p:pic>
        <p:nvPicPr>
          <p:cNvPr id="25606" name="Picture 4" descr="ag00463_">
            <a:extLst>
              <a:ext uri="{FF2B5EF4-FFF2-40B4-BE49-F238E27FC236}">
                <a16:creationId xmlns:a16="http://schemas.microsoft.com/office/drawing/2014/main" id="{37DC2772-95C5-DD61-9CE0-2DD94A8EF25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5" descr="scottishflag">
            <a:extLst>
              <a:ext uri="{FF2B5EF4-FFF2-40B4-BE49-F238E27FC236}">
                <a16:creationId xmlns:a16="http://schemas.microsoft.com/office/drawing/2014/main" id="{620D2870-09DA-9C7B-8D22-2B1AAAA926D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6" descr="Office Objects 0572">
            <a:extLst>
              <a:ext uri="{FF2B5EF4-FFF2-40B4-BE49-F238E27FC236}">
                <a16:creationId xmlns:a16="http://schemas.microsoft.com/office/drawing/2014/main" id="{F6755CFC-C082-068C-44CE-3122DCE71A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9" name="Text Box 7">
            <a:extLst>
              <a:ext uri="{FF2B5EF4-FFF2-40B4-BE49-F238E27FC236}">
                <a16:creationId xmlns:a16="http://schemas.microsoft.com/office/drawing/2014/main" id="{D847F477-5977-E96A-3224-83CEB514A6D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E8D156AA-6FB0-A1C8-4E3D-D3D9CF090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 Drawings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2D1C111B-17D2-4E46-FC21-FA3A1A3E105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4" name="Cloud 13">
              <a:extLst>
                <a:ext uri="{FF2B5EF4-FFF2-40B4-BE49-F238E27FC236}">
                  <a16:creationId xmlns:a16="http://schemas.microsoft.com/office/drawing/2014/main" id="{8F9206EF-374E-6FC6-466F-10D2ECA490F3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000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book ?</a:t>
              </a:r>
            </a:p>
            <a:p>
              <a:pPr algn="ctr">
                <a:defRPr/>
              </a:pPr>
              <a:endParaRPr lang="en-GB" sz="2000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5" name="Picture 14" descr="TICK.jpg">
              <a:extLst>
                <a:ext uri="{FF2B5EF4-FFF2-40B4-BE49-F238E27FC236}">
                  <a16:creationId xmlns:a16="http://schemas.microsoft.com/office/drawing/2014/main" id="{7FBA6082-16F7-8FCE-5AE6-81868D8DA7D9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A79B87EC-0BE8-2D34-1F97-83D5A8E2737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BEEF2F9-71EA-4987-B222-02483B38BB2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DE961F62-86CF-1916-11E1-07CC4CD5EC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17C78389-E52A-E38A-859B-BB4299E5E5A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81175" y="374650"/>
            <a:ext cx="5575300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94ACF96C-0EDA-A05B-2F24-4DF9D8981F8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FD301CF0-335C-B16A-9D28-2C658C10C48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6" name="Object 14">
            <a:extLst>
              <a:ext uri="{FF2B5EF4-FFF2-40B4-BE49-F238E27FC236}">
                <a16:creationId xmlns:a16="http://schemas.microsoft.com/office/drawing/2014/main" id="{1D897172-BB49-F255-AAB5-7BC41FF9DE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19225" y="2276475"/>
          <a:ext cx="5848350" cy="351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74760" imgH="2831760" progId="Equation.DSMT4">
                  <p:embed/>
                </p:oleObj>
              </mc:Choice>
              <mc:Fallback>
                <p:oleObj name="Equation" r:id="rId3" imgW="3974760" imgH="28317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9225" y="2276475"/>
                        <a:ext cx="5848350" cy="351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17" descr="Office Objects 0572">
            <a:extLst>
              <a:ext uri="{FF2B5EF4-FFF2-40B4-BE49-F238E27FC236}">
                <a16:creationId xmlns:a16="http://schemas.microsoft.com/office/drawing/2014/main" id="{B4D32152-A565-F2C0-F7FB-C618F415D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1CAFEFBC-F727-50F8-4034-12AB0D6DFC3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F7A30C0-2248-47CD-834B-BCA5626CC4B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B506E2F1-93A1-9DB7-D042-22359569AC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5364" name="Picture 3" descr="scottishflag">
            <a:extLst>
              <a:ext uri="{FF2B5EF4-FFF2-40B4-BE49-F238E27FC236}">
                <a16:creationId xmlns:a16="http://schemas.microsoft.com/office/drawing/2014/main" id="{6DA39747-075F-DC0E-9741-BB60F53135B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4">
            <a:extLst>
              <a:ext uri="{FF2B5EF4-FFF2-40B4-BE49-F238E27FC236}">
                <a16:creationId xmlns:a16="http://schemas.microsoft.com/office/drawing/2014/main" id="{15FEE107-4679-864E-68D8-B6F9E12893F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5366" name="Picture 5" descr="Office Objects 0572">
            <a:extLst>
              <a:ext uri="{FF2B5EF4-FFF2-40B4-BE49-F238E27FC236}">
                <a16:creationId xmlns:a16="http://schemas.microsoft.com/office/drawing/2014/main" id="{FBA50467-2B3B-AE8B-5506-6D74E15450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FE1FC2E6-53DE-45EB-6B49-9E132B846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DB6BFD97-0B78-8E07-A004-29C7A0DB4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162F0326-3C77-99D8-1700-5D5DAB39F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be able to enlarge or reduce a shape by a given scale factor.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5370" name="Line 9">
            <a:extLst>
              <a:ext uri="{FF2B5EF4-FFF2-40B4-BE49-F238E27FC236}">
                <a16:creationId xmlns:a16="http://schemas.microsoft.com/office/drawing/2014/main" id="{5771DA98-B644-94BA-2807-BF603CD35C7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7F5547D0-001C-76AF-7193-575A6F84F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mathematically to enlarge or reduce various shapes.</a:t>
            </a:r>
          </a:p>
        </p:txBody>
      </p:sp>
      <p:sp>
        <p:nvSpPr>
          <p:cNvPr id="59409" name="Rectangle 17">
            <a:extLst>
              <a:ext uri="{FF2B5EF4-FFF2-40B4-BE49-F238E27FC236}">
                <a16:creationId xmlns:a16="http://schemas.microsoft.com/office/drawing/2014/main" id="{A458941C-1F9C-C675-4613-6C9F7DC54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  <p:sp>
        <p:nvSpPr>
          <p:cNvPr id="15373" name="Text Box 20">
            <a:extLst>
              <a:ext uri="{FF2B5EF4-FFF2-40B4-BE49-F238E27FC236}">
                <a16:creationId xmlns:a16="http://schemas.microsoft.com/office/drawing/2014/main" id="{EFDCC512-818B-61E9-FF98-B4F29CC51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Enlargement &amp; Reduction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70">
            <a:extLst>
              <a:ext uri="{FF2B5EF4-FFF2-40B4-BE49-F238E27FC236}">
                <a16:creationId xmlns:a16="http://schemas.microsoft.com/office/drawing/2014/main" id="{B98696DD-9807-0E61-3052-97DC068C4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650" y="895350"/>
            <a:ext cx="7143750" cy="5657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16387" name="Group 231">
            <a:extLst>
              <a:ext uri="{FF2B5EF4-FFF2-40B4-BE49-F238E27FC236}">
                <a16:creationId xmlns:a16="http://schemas.microsoft.com/office/drawing/2014/main" id="{F8115E97-6B49-3F68-F2EC-785126943A87}"/>
              </a:ext>
            </a:extLst>
          </p:cNvPr>
          <p:cNvGrpSpPr>
            <a:grpSpLocks/>
          </p:cNvGrpSpPr>
          <p:nvPr/>
        </p:nvGrpSpPr>
        <p:grpSpPr bwMode="auto">
          <a:xfrm>
            <a:off x="1014413" y="895350"/>
            <a:ext cx="7143750" cy="5657850"/>
            <a:chOff x="636" y="222"/>
            <a:chExt cx="4500" cy="3564"/>
          </a:xfrm>
        </p:grpSpPr>
        <p:grpSp>
          <p:nvGrpSpPr>
            <p:cNvPr id="16411" name="Group 8">
              <a:extLst>
                <a:ext uri="{FF2B5EF4-FFF2-40B4-BE49-F238E27FC236}">
                  <a16:creationId xmlns:a16="http://schemas.microsoft.com/office/drawing/2014/main" id="{D049F83A-47F0-9AFC-D9A4-9535C81C90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6" y="1410"/>
              <a:ext cx="300" cy="1188"/>
              <a:chOff x="1836" y="1410"/>
              <a:chExt cx="300" cy="1188"/>
            </a:xfrm>
          </p:grpSpPr>
          <p:sp>
            <p:nvSpPr>
              <p:cNvPr id="16632" name="Rectangle 4">
                <a:extLst>
                  <a:ext uri="{FF2B5EF4-FFF2-40B4-BE49-F238E27FC236}">
                    <a16:creationId xmlns:a16="http://schemas.microsoft.com/office/drawing/2014/main" id="{8B5C4442-3D7F-6888-4511-0A7AFCC664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33" name="Rectangle 5">
                <a:extLst>
                  <a:ext uri="{FF2B5EF4-FFF2-40B4-BE49-F238E27FC236}">
                    <a16:creationId xmlns:a16="http://schemas.microsoft.com/office/drawing/2014/main" id="{9067DA3D-89DC-75C2-5EC0-D70A3841A6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34" name="Rectangle 6">
                <a:extLst>
                  <a:ext uri="{FF2B5EF4-FFF2-40B4-BE49-F238E27FC236}">
                    <a16:creationId xmlns:a16="http://schemas.microsoft.com/office/drawing/2014/main" id="{CC8B422C-9202-192E-B628-4841F2DC32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35" name="Rectangle 7">
                <a:extLst>
                  <a:ext uri="{FF2B5EF4-FFF2-40B4-BE49-F238E27FC236}">
                    <a16:creationId xmlns:a16="http://schemas.microsoft.com/office/drawing/2014/main" id="{CB166561-54BD-F433-BD44-EDFCE99912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12" name="Group 9">
              <a:extLst>
                <a:ext uri="{FF2B5EF4-FFF2-40B4-BE49-F238E27FC236}">
                  <a16:creationId xmlns:a16="http://schemas.microsoft.com/office/drawing/2014/main" id="{2D4E5BCE-9E39-2796-6DD9-43EDC12712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36" y="1410"/>
              <a:ext cx="300" cy="1188"/>
              <a:chOff x="1836" y="1410"/>
              <a:chExt cx="300" cy="1188"/>
            </a:xfrm>
          </p:grpSpPr>
          <p:sp>
            <p:nvSpPr>
              <p:cNvPr id="16628" name="Rectangle 10">
                <a:extLst>
                  <a:ext uri="{FF2B5EF4-FFF2-40B4-BE49-F238E27FC236}">
                    <a16:creationId xmlns:a16="http://schemas.microsoft.com/office/drawing/2014/main" id="{E1B75E9D-1A7A-2408-2D69-3CE740FFE5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29" name="Rectangle 11">
                <a:extLst>
                  <a:ext uri="{FF2B5EF4-FFF2-40B4-BE49-F238E27FC236}">
                    <a16:creationId xmlns:a16="http://schemas.microsoft.com/office/drawing/2014/main" id="{0178E9D9-F973-82B6-0860-8C9075253F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30" name="Rectangle 12">
                <a:extLst>
                  <a:ext uri="{FF2B5EF4-FFF2-40B4-BE49-F238E27FC236}">
                    <a16:creationId xmlns:a16="http://schemas.microsoft.com/office/drawing/2014/main" id="{D65C56CE-07D0-E08A-07C3-C7EDCC5672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31" name="Rectangle 13">
                <a:extLst>
                  <a:ext uri="{FF2B5EF4-FFF2-40B4-BE49-F238E27FC236}">
                    <a16:creationId xmlns:a16="http://schemas.microsoft.com/office/drawing/2014/main" id="{025D0259-C8CF-17C0-48D4-E1341453EA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13" name="Group 14">
              <a:extLst>
                <a:ext uri="{FF2B5EF4-FFF2-40B4-BE49-F238E27FC236}">
                  <a16:creationId xmlns:a16="http://schemas.microsoft.com/office/drawing/2014/main" id="{A5B43CBE-5867-A215-09DB-C175ACBA00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6" y="1410"/>
              <a:ext cx="300" cy="1188"/>
              <a:chOff x="1836" y="1410"/>
              <a:chExt cx="300" cy="1188"/>
            </a:xfrm>
          </p:grpSpPr>
          <p:sp>
            <p:nvSpPr>
              <p:cNvPr id="16624" name="Rectangle 15">
                <a:extLst>
                  <a:ext uri="{FF2B5EF4-FFF2-40B4-BE49-F238E27FC236}">
                    <a16:creationId xmlns:a16="http://schemas.microsoft.com/office/drawing/2014/main" id="{7ED0C176-7D27-8764-DB39-10A2BD8B3F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25" name="Rectangle 16">
                <a:extLst>
                  <a:ext uri="{FF2B5EF4-FFF2-40B4-BE49-F238E27FC236}">
                    <a16:creationId xmlns:a16="http://schemas.microsoft.com/office/drawing/2014/main" id="{C8E49EC3-2A77-D6AB-2BBD-4953CC09B5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26" name="Rectangle 17">
                <a:extLst>
                  <a:ext uri="{FF2B5EF4-FFF2-40B4-BE49-F238E27FC236}">
                    <a16:creationId xmlns:a16="http://schemas.microsoft.com/office/drawing/2014/main" id="{C6B8CCCE-90E1-72B8-1AA4-B222C7FB7D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27" name="Rectangle 18">
                <a:extLst>
                  <a:ext uri="{FF2B5EF4-FFF2-40B4-BE49-F238E27FC236}">
                    <a16:creationId xmlns:a16="http://schemas.microsoft.com/office/drawing/2014/main" id="{0595FDBC-9922-42D3-AEDB-28E6FF8767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14" name="Group 19">
              <a:extLst>
                <a:ext uri="{FF2B5EF4-FFF2-40B4-BE49-F238E27FC236}">
                  <a16:creationId xmlns:a16="http://schemas.microsoft.com/office/drawing/2014/main" id="{60E46483-D064-B4F6-3926-AED61EF957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1410"/>
              <a:ext cx="300" cy="1188"/>
              <a:chOff x="1836" y="1410"/>
              <a:chExt cx="300" cy="1188"/>
            </a:xfrm>
          </p:grpSpPr>
          <p:sp>
            <p:nvSpPr>
              <p:cNvPr id="16620" name="Rectangle 20">
                <a:extLst>
                  <a:ext uri="{FF2B5EF4-FFF2-40B4-BE49-F238E27FC236}">
                    <a16:creationId xmlns:a16="http://schemas.microsoft.com/office/drawing/2014/main" id="{538379F2-BD19-2D89-F7CA-6C5A017B5E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21" name="Rectangle 21">
                <a:extLst>
                  <a:ext uri="{FF2B5EF4-FFF2-40B4-BE49-F238E27FC236}">
                    <a16:creationId xmlns:a16="http://schemas.microsoft.com/office/drawing/2014/main" id="{CE857CC0-1365-CFCE-BA7E-2C292F8718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22" name="Rectangle 22">
                <a:extLst>
                  <a:ext uri="{FF2B5EF4-FFF2-40B4-BE49-F238E27FC236}">
                    <a16:creationId xmlns:a16="http://schemas.microsoft.com/office/drawing/2014/main" id="{21D64FB3-AFF7-A04B-B41C-E6F44FE9B8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23" name="Rectangle 23">
                <a:extLst>
                  <a:ext uri="{FF2B5EF4-FFF2-40B4-BE49-F238E27FC236}">
                    <a16:creationId xmlns:a16="http://schemas.microsoft.com/office/drawing/2014/main" id="{2567062E-95D5-844E-93CD-5B0A1C1655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15" name="Group 24">
              <a:extLst>
                <a:ext uri="{FF2B5EF4-FFF2-40B4-BE49-F238E27FC236}">
                  <a16:creationId xmlns:a16="http://schemas.microsoft.com/office/drawing/2014/main" id="{ED0E2AEA-E8FD-C4C2-E62F-C22B48BCE0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6" y="1410"/>
              <a:ext cx="300" cy="1188"/>
              <a:chOff x="1836" y="1410"/>
              <a:chExt cx="300" cy="1188"/>
            </a:xfrm>
          </p:grpSpPr>
          <p:sp>
            <p:nvSpPr>
              <p:cNvPr id="16616" name="Rectangle 25">
                <a:extLst>
                  <a:ext uri="{FF2B5EF4-FFF2-40B4-BE49-F238E27FC236}">
                    <a16:creationId xmlns:a16="http://schemas.microsoft.com/office/drawing/2014/main" id="{D9A95AB8-9329-619B-2EEF-96F977E7A5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17" name="Rectangle 26">
                <a:extLst>
                  <a:ext uri="{FF2B5EF4-FFF2-40B4-BE49-F238E27FC236}">
                    <a16:creationId xmlns:a16="http://schemas.microsoft.com/office/drawing/2014/main" id="{98B3AAEF-27C1-4F08-00DD-9DD02C462C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18" name="Rectangle 27">
                <a:extLst>
                  <a:ext uri="{FF2B5EF4-FFF2-40B4-BE49-F238E27FC236}">
                    <a16:creationId xmlns:a16="http://schemas.microsoft.com/office/drawing/2014/main" id="{866120B0-F025-EE9D-5D15-18D1C0A007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19" name="Rectangle 28">
                <a:extLst>
                  <a:ext uri="{FF2B5EF4-FFF2-40B4-BE49-F238E27FC236}">
                    <a16:creationId xmlns:a16="http://schemas.microsoft.com/office/drawing/2014/main" id="{5EB1AA85-EB13-C276-FB82-DAD0C1135E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16" name="Group 29">
              <a:extLst>
                <a:ext uri="{FF2B5EF4-FFF2-40B4-BE49-F238E27FC236}">
                  <a16:creationId xmlns:a16="http://schemas.microsoft.com/office/drawing/2014/main" id="{C0DFE464-4BFB-2E76-4010-358EA27013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6" y="1410"/>
              <a:ext cx="300" cy="1188"/>
              <a:chOff x="1836" y="1410"/>
              <a:chExt cx="300" cy="1188"/>
            </a:xfrm>
          </p:grpSpPr>
          <p:sp>
            <p:nvSpPr>
              <p:cNvPr id="16612" name="Rectangle 30">
                <a:extLst>
                  <a:ext uri="{FF2B5EF4-FFF2-40B4-BE49-F238E27FC236}">
                    <a16:creationId xmlns:a16="http://schemas.microsoft.com/office/drawing/2014/main" id="{5F7E1017-E093-97AA-EED4-EB3D367187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13" name="Rectangle 31">
                <a:extLst>
                  <a:ext uri="{FF2B5EF4-FFF2-40B4-BE49-F238E27FC236}">
                    <a16:creationId xmlns:a16="http://schemas.microsoft.com/office/drawing/2014/main" id="{940F725D-9691-2558-1C02-156772ED89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14" name="Rectangle 32">
                <a:extLst>
                  <a:ext uri="{FF2B5EF4-FFF2-40B4-BE49-F238E27FC236}">
                    <a16:creationId xmlns:a16="http://schemas.microsoft.com/office/drawing/2014/main" id="{4951DFA5-E62F-209D-A487-FA8D2E9916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15" name="Rectangle 33">
                <a:extLst>
                  <a:ext uri="{FF2B5EF4-FFF2-40B4-BE49-F238E27FC236}">
                    <a16:creationId xmlns:a16="http://schemas.microsoft.com/office/drawing/2014/main" id="{BB77FCB3-62BC-4489-8FA9-13786F073A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17" name="Group 34">
              <a:extLst>
                <a:ext uri="{FF2B5EF4-FFF2-40B4-BE49-F238E27FC236}">
                  <a16:creationId xmlns:a16="http://schemas.microsoft.com/office/drawing/2014/main" id="{163A36C4-1C48-5A8D-28FA-427EA09B0A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36" y="1410"/>
              <a:ext cx="300" cy="1188"/>
              <a:chOff x="1836" y="1410"/>
              <a:chExt cx="300" cy="1188"/>
            </a:xfrm>
          </p:grpSpPr>
          <p:sp>
            <p:nvSpPr>
              <p:cNvPr id="16608" name="Rectangle 35">
                <a:extLst>
                  <a:ext uri="{FF2B5EF4-FFF2-40B4-BE49-F238E27FC236}">
                    <a16:creationId xmlns:a16="http://schemas.microsoft.com/office/drawing/2014/main" id="{F044E6F8-A67D-4F18-1055-A425D13EE9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09" name="Rectangle 36">
                <a:extLst>
                  <a:ext uri="{FF2B5EF4-FFF2-40B4-BE49-F238E27FC236}">
                    <a16:creationId xmlns:a16="http://schemas.microsoft.com/office/drawing/2014/main" id="{53652118-056F-4D8D-5B0E-33C3FA5385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10" name="Rectangle 37">
                <a:extLst>
                  <a:ext uri="{FF2B5EF4-FFF2-40B4-BE49-F238E27FC236}">
                    <a16:creationId xmlns:a16="http://schemas.microsoft.com/office/drawing/2014/main" id="{7F220008-8AFE-0CB0-199E-3E7C29C5C2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11" name="Rectangle 38">
                <a:extLst>
                  <a:ext uri="{FF2B5EF4-FFF2-40B4-BE49-F238E27FC236}">
                    <a16:creationId xmlns:a16="http://schemas.microsoft.com/office/drawing/2014/main" id="{F417ACAB-8BEF-B060-9BD5-316E98CBF6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18" name="Group 39">
              <a:extLst>
                <a:ext uri="{FF2B5EF4-FFF2-40B4-BE49-F238E27FC236}">
                  <a16:creationId xmlns:a16="http://schemas.microsoft.com/office/drawing/2014/main" id="{DC058E52-961F-47A9-7A60-65E33C7309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1410"/>
              <a:ext cx="300" cy="1188"/>
              <a:chOff x="1836" y="1410"/>
              <a:chExt cx="300" cy="1188"/>
            </a:xfrm>
          </p:grpSpPr>
          <p:sp>
            <p:nvSpPr>
              <p:cNvPr id="16604" name="Rectangle 40">
                <a:extLst>
                  <a:ext uri="{FF2B5EF4-FFF2-40B4-BE49-F238E27FC236}">
                    <a16:creationId xmlns:a16="http://schemas.microsoft.com/office/drawing/2014/main" id="{659BDAC2-FB21-19BD-D5B2-E9A792F673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05" name="Rectangle 41">
                <a:extLst>
                  <a:ext uri="{FF2B5EF4-FFF2-40B4-BE49-F238E27FC236}">
                    <a16:creationId xmlns:a16="http://schemas.microsoft.com/office/drawing/2014/main" id="{7D94CF64-B02A-8954-7844-985E833B69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06" name="Rectangle 42">
                <a:extLst>
                  <a:ext uri="{FF2B5EF4-FFF2-40B4-BE49-F238E27FC236}">
                    <a16:creationId xmlns:a16="http://schemas.microsoft.com/office/drawing/2014/main" id="{F3AE62FA-44BC-8F3C-1853-B6D87105A5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07" name="Rectangle 43">
                <a:extLst>
                  <a:ext uri="{FF2B5EF4-FFF2-40B4-BE49-F238E27FC236}">
                    <a16:creationId xmlns:a16="http://schemas.microsoft.com/office/drawing/2014/main" id="{8032BDE2-C29B-A3CB-9FB0-7CCB7AB734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19" name="Group 46">
              <a:extLst>
                <a:ext uri="{FF2B5EF4-FFF2-40B4-BE49-F238E27FC236}">
                  <a16:creationId xmlns:a16="http://schemas.microsoft.com/office/drawing/2014/main" id="{B2A07BCA-69FA-3921-80FD-05CB593230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6" y="2598"/>
              <a:ext cx="300" cy="1188"/>
              <a:chOff x="1836" y="1410"/>
              <a:chExt cx="300" cy="1188"/>
            </a:xfrm>
          </p:grpSpPr>
          <p:sp>
            <p:nvSpPr>
              <p:cNvPr id="16600" name="Rectangle 47">
                <a:extLst>
                  <a:ext uri="{FF2B5EF4-FFF2-40B4-BE49-F238E27FC236}">
                    <a16:creationId xmlns:a16="http://schemas.microsoft.com/office/drawing/2014/main" id="{650859DD-A69E-8716-1609-1A827090E2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01" name="Rectangle 48">
                <a:extLst>
                  <a:ext uri="{FF2B5EF4-FFF2-40B4-BE49-F238E27FC236}">
                    <a16:creationId xmlns:a16="http://schemas.microsoft.com/office/drawing/2014/main" id="{247DD2F4-8EE2-5F7B-BB93-A59E594A37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02" name="Rectangle 49">
                <a:extLst>
                  <a:ext uri="{FF2B5EF4-FFF2-40B4-BE49-F238E27FC236}">
                    <a16:creationId xmlns:a16="http://schemas.microsoft.com/office/drawing/2014/main" id="{EB2D8CDC-0802-90BB-A696-B1BE584C3C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603" name="Rectangle 50">
                <a:extLst>
                  <a:ext uri="{FF2B5EF4-FFF2-40B4-BE49-F238E27FC236}">
                    <a16:creationId xmlns:a16="http://schemas.microsoft.com/office/drawing/2014/main" id="{C0749B15-6636-8506-4FD5-F1F2933B4B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20" name="Group 51">
              <a:extLst>
                <a:ext uri="{FF2B5EF4-FFF2-40B4-BE49-F238E27FC236}">
                  <a16:creationId xmlns:a16="http://schemas.microsoft.com/office/drawing/2014/main" id="{CFC6A505-D6D8-8910-12A5-B403EE54AA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36" y="2598"/>
              <a:ext cx="300" cy="1188"/>
              <a:chOff x="1836" y="1410"/>
              <a:chExt cx="300" cy="1188"/>
            </a:xfrm>
          </p:grpSpPr>
          <p:sp>
            <p:nvSpPr>
              <p:cNvPr id="16596" name="Rectangle 52">
                <a:extLst>
                  <a:ext uri="{FF2B5EF4-FFF2-40B4-BE49-F238E27FC236}">
                    <a16:creationId xmlns:a16="http://schemas.microsoft.com/office/drawing/2014/main" id="{E9B02266-FC1A-2591-1E32-3E9967A1D9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97" name="Rectangle 53">
                <a:extLst>
                  <a:ext uri="{FF2B5EF4-FFF2-40B4-BE49-F238E27FC236}">
                    <a16:creationId xmlns:a16="http://schemas.microsoft.com/office/drawing/2014/main" id="{50A3AA57-EC90-1EDE-F690-F6FA2F62B2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98" name="Rectangle 54">
                <a:extLst>
                  <a:ext uri="{FF2B5EF4-FFF2-40B4-BE49-F238E27FC236}">
                    <a16:creationId xmlns:a16="http://schemas.microsoft.com/office/drawing/2014/main" id="{23556645-2B45-9941-2990-FDC5034826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99" name="Rectangle 55">
                <a:extLst>
                  <a:ext uri="{FF2B5EF4-FFF2-40B4-BE49-F238E27FC236}">
                    <a16:creationId xmlns:a16="http://schemas.microsoft.com/office/drawing/2014/main" id="{6C27D255-2352-5340-A3C6-6200D4E752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21" name="Group 56">
              <a:extLst>
                <a:ext uri="{FF2B5EF4-FFF2-40B4-BE49-F238E27FC236}">
                  <a16:creationId xmlns:a16="http://schemas.microsoft.com/office/drawing/2014/main" id="{074FE829-4BE4-3750-1985-19A04C7622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6" y="2598"/>
              <a:ext cx="300" cy="1188"/>
              <a:chOff x="1836" y="1410"/>
              <a:chExt cx="300" cy="1188"/>
            </a:xfrm>
          </p:grpSpPr>
          <p:sp>
            <p:nvSpPr>
              <p:cNvPr id="16592" name="Rectangle 57">
                <a:extLst>
                  <a:ext uri="{FF2B5EF4-FFF2-40B4-BE49-F238E27FC236}">
                    <a16:creationId xmlns:a16="http://schemas.microsoft.com/office/drawing/2014/main" id="{4EE6C538-C267-4A6E-2004-225A63CB4E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93" name="Rectangle 58">
                <a:extLst>
                  <a:ext uri="{FF2B5EF4-FFF2-40B4-BE49-F238E27FC236}">
                    <a16:creationId xmlns:a16="http://schemas.microsoft.com/office/drawing/2014/main" id="{8C89CF5D-3860-3075-881F-B5ED8ACC5F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94" name="Rectangle 59">
                <a:extLst>
                  <a:ext uri="{FF2B5EF4-FFF2-40B4-BE49-F238E27FC236}">
                    <a16:creationId xmlns:a16="http://schemas.microsoft.com/office/drawing/2014/main" id="{840DE493-6772-B374-DC94-21F2450A86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95" name="Rectangle 60">
                <a:extLst>
                  <a:ext uri="{FF2B5EF4-FFF2-40B4-BE49-F238E27FC236}">
                    <a16:creationId xmlns:a16="http://schemas.microsoft.com/office/drawing/2014/main" id="{67FFAE3A-AD93-E59F-FD55-CD0090DC0D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22" name="Group 61">
              <a:extLst>
                <a:ext uri="{FF2B5EF4-FFF2-40B4-BE49-F238E27FC236}">
                  <a16:creationId xmlns:a16="http://schemas.microsoft.com/office/drawing/2014/main" id="{47F6D059-8DB7-649B-4C53-082C348B07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2598"/>
              <a:ext cx="300" cy="1188"/>
              <a:chOff x="1836" y="1410"/>
              <a:chExt cx="300" cy="1188"/>
            </a:xfrm>
          </p:grpSpPr>
          <p:sp>
            <p:nvSpPr>
              <p:cNvPr id="16588" name="Rectangle 62">
                <a:extLst>
                  <a:ext uri="{FF2B5EF4-FFF2-40B4-BE49-F238E27FC236}">
                    <a16:creationId xmlns:a16="http://schemas.microsoft.com/office/drawing/2014/main" id="{E23EB339-A6C7-48F4-214E-9655E79CAC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89" name="Rectangle 63">
                <a:extLst>
                  <a:ext uri="{FF2B5EF4-FFF2-40B4-BE49-F238E27FC236}">
                    <a16:creationId xmlns:a16="http://schemas.microsoft.com/office/drawing/2014/main" id="{47CF85D2-7B1D-8547-50B1-65A988EB89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90" name="Rectangle 64">
                <a:extLst>
                  <a:ext uri="{FF2B5EF4-FFF2-40B4-BE49-F238E27FC236}">
                    <a16:creationId xmlns:a16="http://schemas.microsoft.com/office/drawing/2014/main" id="{CAC5FF2F-E6C0-8CDF-CBF2-C11D595509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91" name="Rectangle 65">
                <a:extLst>
                  <a:ext uri="{FF2B5EF4-FFF2-40B4-BE49-F238E27FC236}">
                    <a16:creationId xmlns:a16="http://schemas.microsoft.com/office/drawing/2014/main" id="{3C49269F-9ADB-088B-150C-24E4840BB3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23" name="Group 66">
              <a:extLst>
                <a:ext uri="{FF2B5EF4-FFF2-40B4-BE49-F238E27FC236}">
                  <a16:creationId xmlns:a16="http://schemas.microsoft.com/office/drawing/2014/main" id="{C96F68DC-B1C1-7DFF-E21C-7F45FB5857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6" y="2598"/>
              <a:ext cx="300" cy="1188"/>
              <a:chOff x="1836" y="1410"/>
              <a:chExt cx="300" cy="1188"/>
            </a:xfrm>
          </p:grpSpPr>
          <p:sp>
            <p:nvSpPr>
              <p:cNvPr id="16584" name="Rectangle 67">
                <a:extLst>
                  <a:ext uri="{FF2B5EF4-FFF2-40B4-BE49-F238E27FC236}">
                    <a16:creationId xmlns:a16="http://schemas.microsoft.com/office/drawing/2014/main" id="{EE736210-DA9A-C234-7B8D-7A32ACB454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85" name="Rectangle 68">
                <a:extLst>
                  <a:ext uri="{FF2B5EF4-FFF2-40B4-BE49-F238E27FC236}">
                    <a16:creationId xmlns:a16="http://schemas.microsoft.com/office/drawing/2014/main" id="{EB282246-3B6C-34ED-FE4A-6939922566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86" name="Rectangle 69">
                <a:extLst>
                  <a:ext uri="{FF2B5EF4-FFF2-40B4-BE49-F238E27FC236}">
                    <a16:creationId xmlns:a16="http://schemas.microsoft.com/office/drawing/2014/main" id="{E7A82A99-0CBF-65B6-5C1E-7DFE5474B2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87" name="Rectangle 70">
                <a:extLst>
                  <a:ext uri="{FF2B5EF4-FFF2-40B4-BE49-F238E27FC236}">
                    <a16:creationId xmlns:a16="http://schemas.microsoft.com/office/drawing/2014/main" id="{DC2DE248-BAEE-854A-AB8D-E6312FB5B8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24" name="Group 71">
              <a:extLst>
                <a:ext uri="{FF2B5EF4-FFF2-40B4-BE49-F238E27FC236}">
                  <a16:creationId xmlns:a16="http://schemas.microsoft.com/office/drawing/2014/main" id="{63DE1B3C-B1B7-E38B-FB77-35D34BF43C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6" y="2598"/>
              <a:ext cx="300" cy="1188"/>
              <a:chOff x="1836" y="1410"/>
              <a:chExt cx="300" cy="1188"/>
            </a:xfrm>
          </p:grpSpPr>
          <p:sp>
            <p:nvSpPr>
              <p:cNvPr id="16580" name="Rectangle 72">
                <a:extLst>
                  <a:ext uri="{FF2B5EF4-FFF2-40B4-BE49-F238E27FC236}">
                    <a16:creationId xmlns:a16="http://schemas.microsoft.com/office/drawing/2014/main" id="{00F85246-21D5-FB9E-DC00-F967912B30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81" name="Rectangle 73">
                <a:extLst>
                  <a:ext uri="{FF2B5EF4-FFF2-40B4-BE49-F238E27FC236}">
                    <a16:creationId xmlns:a16="http://schemas.microsoft.com/office/drawing/2014/main" id="{81C225E5-EA03-CAE6-31D0-AE2A2F34A7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82" name="Rectangle 74">
                <a:extLst>
                  <a:ext uri="{FF2B5EF4-FFF2-40B4-BE49-F238E27FC236}">
                    <a16:creationId xmlns:a16="http://schemas.microsoft.com/office/drawing/2014/main" id="{FC4F3AD3-3BD8-8F7A-A155-870160B65F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83" name="Rectangle 75">
                <a:extLst>
                  <a:ext uri="{FF2B5EF4-FFF2-40B4-BE49-F238E27FC236}">
                    <a16:creationId xmlns:a16="http://schemas.microsoft.com/office/drawing/2014/main" id="{4944DEBA-F1D7-47BB-6E45-53593E1A86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25" name="Group 76">
              <a:extLst>
                <a:ext uri="{FF2B5EF4-FFF2-40B4-BE49-F238E27FC236}">
                  <a16:creationId xmlns:a16="http://schemas.microsoft.com/office/drawing/2014/main" id="{B8C056E2-2ECE-A4B1-73BF-937CCA2D7C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36" y="2598"/>
              <a:ext cx="300" cy="1188"/>
              <a:chOff x="1836" y="1410"/>
              <a:chExt cx="300" cy="1188"/>
            </a:xfrm>
          </p:grpSpPr>
          <p:sp>
            <p:nvSpPr>
              <p:cNvPr id="16576" name="Rectangle 77">
                <a:extLst>
                  <a:ext uri="{FF2B5EF4-FFF2-40B4-BE49-F238E27FC236}">
                    <a16:creationId xmlns:a16="http://schemas.microsoft.com/office/drawing/2014/main" id="{0E4FAA14-701A-DCEF-C677-8B12366A31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77" name="Rectangle 78">
                <a:extLst>
                  <a:ext uri="{FF2B5EF4-FFF2-40B4-BE49-F238E27FC236}">
                    <a16:creationId xmlns:a16="http://schemas.microsoft.com/office/drawing/2014/main" id="{4F39D08C-9F2D-83AC-8F6E-8BBB794140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78" name="Rectangle 79">
                <a:extLst>
                  <a:ext uri="{FF2B5EF4-FFF2-40B4-BE49-F238E27FC236}">
                    <a16:creationId xmlns:a16="http://schemas.microsoft.com/office/drawing/2014/main" id="{24EDD042-43CE-AD30-D135-3ACD72AFDD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79" name="Rectangle 80">
                <a:extLst>
                  <a:ext uri="{FF2B5EF4-FFF2-40B4-BE49-F238E27FC236}">
                    <a16:creationId xmlns:a16="http://schemas.microsoft.com/office/drawing/2014/main" id="{895F345B-6FB5-32ED-3042-2E8D843C5A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26" name="Group 81">
              <a:extLst>
                <a:ext uri="{FF2B5EF4-FFF2-40B4-BE49-F238E27FC236}">
                  <a16:creationId xmlns:a16="http://schemas.microsoft.com/office/drawing/2014/main" id="{EF7F83C0-02FC-E139-1B3F-1056B664E0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2598"/>
              <a:ext cx="300" cy="1188"/>
              <a:chOff x="1836" y="1410"/>
              <a:chExt cx="300" cy="1188"/>
            </a:xfrm>
          </p:grpSpPr>
          <p:sp>
            <p:nvSpPr>
              <p:cNvPr id="16572" name="Rectangle 82">
                <a:extLst>
                  <a:ext uri="{FF2B5EF4-FFF2-40B4-BE49-F238E27FC236}">
                    <a16:creationId xmlns:a16="http://schemas.microsoft.com/office/drawing/2014/main" id="{09B3A984-B4EF-F8BC-46A7-A6A05AACFA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73" name="Rectangle 83">
                <a:extLst>
                  <a:ext uri="{FF2B5EF4-FFF2-40B4-BE49-F238E27FC236}">
                    <a16:creationId xmlns:a16="http://schemas.microsoft.com/office/drawing/2014/main" id="{9F4C03E4-AA41-EC8C-1138-589D16CB74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74" name="Rectangle 84">
                <a:extLst>
                  <a:ext uri="{FF2B5EF4-FFF2-40B4-BE49-F238E27FC236}">
                    <a16:creationId xmlns:a16="http://schemas.microsoft.com/office/drawing/2014/main" id="{AA0CE4FF-B24E-BA1B-3F4F-BAB3991AF2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75" name="Rectangle 85">
                <a:extLst>
                  <a:ext uri="{FF2B5EF4-FFF2-40B4-BE49-F238E27FC236}">
                    <a16:creationId xmlns:a16="http://schemas.microsoft.com/office/drawing/2014/main" id="{B546CF75-6912-EBA6-79B8-078C882F9E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27" name="Group 86">
              <a:extLst>
                <a:ext uri="{FF2B5EF4-FFF2-40B4-BE49-F238E27FC236}">
                  <a16:creationId xmlns:a16="http://schemas.microsoft.com/office/drawing/2014/main" id="{FB844779-9AED-0764-4F89-D4C515879A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6" y="1410"/>
              <a:ext cx="300" cy="1188"/>
              <a:chOff x="1836" y="1410"/>
              <a:chExt cx="300" cy="1188"/>
            </a:xfrm>
          </p:grpSpPr>
          <p:sp>
            <p:nvSpPr>
              <p:cNvPr id="16568" name="Rectangle 87">
                <a:extLst>
                  <a:ext uri="{FF2B5EF4-FFF2-40B4-BE49-F238E27FC236}">
                    <a16:creationId xmlns:a16="http://schemas.microsoft.com/office/drawing/2014/main" id="{2219FE56-913D-AB62-7A15-B6ECA7B664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69" name="Rectangle 88">
                <a:extLst>
                  <a:ext uri="{FF2B5EF4-FFF2-40B4-BE49-F238E27FC236}">
                    <a16:creationId xmlns:a16="http://schemas.microsoft.com/office/drawing/2014/main" id="{E8984D33-D6FB-7A48-7D1A-BF1BD6E74E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70" name="Rectangle 89">
                <a:extLst>
                  <a:ext uri="{FF2B5EF4-FFF2-40B4-BE49-F238E27FC236}">
                    <a16:creationId xmlns:a16="http://schemas.microsoft.com/office/drawing/2014/main" id="{C47353E2-C8C5-1561-98E7-17503303C7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71" name="Rectangle 90">
                <a:extLst>
                  <a:ext uri="{FF2B5EF4-FFF2-40B4-BE49-F238E27FC236}">
                    <a16:creationId xmlns:a16="http://schemas.microsoft.com/office/drawing/2014/main" id="{78022845-3F87-4D07-A675-3780076566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28" name="Group 91">
              <a:extLst>
                <a:ext uri="{FF2B5EF4-FFF2-40B4-BE49-F238E27FC236}">
                  <a16:creationId xmlns:a16="http://schemas.microsoft.com/office/drawing/2014/main" id="{8E1FA022-013C-D587-6ACF-17A2C7000C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6" y="2598"/>
              <a:ext cx="300" cy="1188"/>
              <a:chOff x="1836" y="1410"/>
              <a:chExt cx="300" cy="1188"/>
            </a:xfrm>
          </p:grpSpPr>
          <p:sp>
            <p:nvSpPr>
              <p:cNvPr id="16564" name="Rectangle 92">
                <a:extLst>
                  <a:ext uri="{FF2B5EF4-FFF2-40B4-BE49-F238E27FC236}">
                    <a16:creationId xmlns:a16="http://schemas.microsoft.com/office/drawing/2014/main" id="{3725A3B0-BFFD-8D04-7634-3675B281CD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65" name="Rectangle 93">
                <a:extLst>
                  <a:ext uri="{FF2B5EF4-FFF2-40B4-BE49-F238E27FC236}">
                    <a16:creationId xmlns:a16="http://schemas.microsoft.com/office/drawing/2014/main" id="{097FF5BC-9250-0A19-8B87-FFB1636D53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66" name="Rectangle 94">
                <a:extLst>
                  <a:ext uri="{FF2B5EF4-FFF2-40B4-BE49-F238E27FC236}">
                    <a16:creationId xmlns:a16="http://schemas.microsoft.com/office/drawing/2014/main" id="{823B54A5-B069-4652-C6F8-66C34C1714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67" name="Rectangle 95">
                <a:extLst>
                  <a:ext uri="{FF2B5EF4-FFF2-40B4-BE49-F238E27FC236}">
                    <a16:creationId xmlns:a16="http://schemas.microsoft.com/office/drawing/2014/main" id="{8FF6C4BE-CDB2-7766-84F3-2F24641499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29" name="Group 96">
              <a:extLst>
                <a:ext uri="{FF2B5EF4-FFF2-40B4-BE49-F238E27FC236}">
                  <a16:creationId xmlns:a16="http://schemas.microsoft.com/office/drawing/2014/main" id="{C2EA096D-24B5-83FC-56EB-10117778ED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36" y="1410"/>
              <a:ext cx="300" cy="1188"/>
              <a:chOff x="1836" y="1410"/>
              <a:chExt cx="300" cy="1188"/>
            </a:xfrm>
          </p:grpSpPr>
          <p:sp>
            <p:nvSpPr>
              <p:cNvPr id="16560" name="Rectangle 97">
                <a:extLst>
                  <a:ext uri="{FF2B5EF4-FFF2-40B4-BE49-F238E27FC236}">
                    <a16:creationId xmlns:a16="http://schemas.microsoft.com/office/drawing/2014/main" id="{87BAD51D-3A43-EB60-3FB4-C6CCF9C0EB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61" name="Rectangle 98">
                <a:extLst>
                  <a:ext uri="{FF2B5EF4-FFF2-40B4-BE49-F238E27FC236}">
                    <a16:creationId xmlns:a16="http://schemas.microsoft.com/office/drawing/2014/main" id="{B6BBB300-DDB1-3F9C-E406-B48AC78FA0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62" name="Rectangle 99">
                <a:extLst>
                  <a:ext uri="{FF2B5EF4-FFF2-40B4-BE49-F238E27FC236}">
                    <a16:creationId xmlns:a16="http://schemas.microsoft.com/office/drawing/2014/main" id="{38D3B361-7EE8-19D8-615E-5CC41CF228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63" name="Rectangle 100">
                <a:extLst>
                  <a:ext uri="{FF2B5EF4-FFF2-40B4-BE49-F238E27FC236}">
                    <a16:creationId xmlns:a16="http://schemas.microsoft.com/office/drawing/2014/main" id="{0B9DD3CB-FFBF-F572-C880-809409C018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30" name="Group 101">
              <a:extLst>
                <a:ext uri="{FF2B5EF4-FFF2-40B4-BE49-F238E27FC236}">
                  <a16:creationId xmlns:a16="http://schemas.microsoft.com/office/drawing/2014/main" id="{4BD9B103-EDDF-622E-89E9-464C5FD6CC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36" y="2598"/>
              <a:ext cx="300" cy="1188"/>
              <a:chOff x="1836" y="1410"/>
              <a:chExt cx="300" cy="1188"/>
            </a:xfrm>
          </p:grpSpPr>
          <p:sp>
            <p:nvSpPr>
              <p:cNvPr id="16556" name="Rectangle 102">
                <a:extLst>
                  <a:ext uri="{FF2B5EF4-FFF2-40B4-BE49-F238E27FC236}">
                    <a16:creationId xmlns:a16="http://schemas.microsoft.com/office/drawing/2014/main" id="{1EEB5188-6442-B20E-A70D-1E0F3F135F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57" name="Rectangle 103">
                <a:extLst>
                  <a:ext uri="{FF2B5EF4-FFF2-40B4-BE49-F238E27FC236}">
                    <a16:creationId xmlns:a16="http://schemas.microsoft.com/office/drawing/2014/main" id="{741379DA-77CF-ECF1-69F2-018691A07F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58" name="Rectangle 104">
                <a:extLst>
                  <a:ext uri="{FF2B5EF4-FFF2-40B4-BE49-F238E27FC236}">
                    <a16:creationId xmlns:a16="http://schemas.microsoft.com/office/drawing/2014/main" id="{24B0F2EB-8F09-B651-B221-8BA99C421A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59" name="Rectangle 105">
                <a:extLst>
                  <a:ext uri="{FF2B5EF4-FFF2-40B4-BE49-F238E27FC236}">
                    <a16:creationId xmlns:a16="http://schemas.microsoft.com/office/drawing/2014/main" id="{B85CF31B-407F-3AF5-37CA-ABD11864CB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31" name="Group 106">
              <a:extLst>
                <a:ext uri="{FF2B5EF4-FFF2-40B4-BE49-F238E27FC236}">
                  <a16:creationId xmlns:a16="http://schemas.microsoft.com/office/drawing/2014/main" id="{C5901B68-B7E3-7F78-7941-E35A5949D5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36" y="1410"/>
              <a:ext cx="300" cy="1188"/>
              <a:chOff x="1836" y="1410"/>
              <a:chExt cx="300" cy="1188"/>
            </a:xfrm>
          </p:grpSpPr>
          <p:sp>
            <p:nvSpPr>
              <p:cNvPr id="16552" name="Rectangle 107">
                <a:extLst>
                  <a:ext uri="{FF2B5EF4-FFF2-40B4-BE49-F238E27FC236}">
                    <a16:creationId xmlns:a16="http://schemas.microsoft.com/office/drawing/2014/main" id="{32AAC0D6-5ACF-5C24-2D0E-F005D962AE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53" name="Rectangle 108">
                <a:extLst>
                  <a:ext uri="{FF2B5EF4-FFF2-40B4-BE49-F238E27FC236}">
                    <a16:creationId xmlns:a16="http://schemas.microsoft.com/office/drawing/2014/main" id="{1DAE038C-F755-9DB9-4553-93B66D0D36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54" name="Rectangle 109">
                <a:extLst>
                  <a:ext uri="{FF2B5EF4-FFF2-40B4-BE49-F238E27FC236}">
                    <a16:creationId xmlns:a16="http://schemas.microsoft.com/office/drawing/2014/main" id="{44667D50-DE6F-7DC3-E385-D83DF49C41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55" name="Rectangle 110">
                <a:extLst>
                  <a:ext uri="{FF2B5EF4-FFF2-40B4-BE49-F238E27FC236}">
                    <a16:creationId xmlns:a16="http://schemas.microsoft.com/office/drawing/2014/main" id="{E4A9ABE2-D1BA-19DB-7A99-3F43092EA3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32" name="Group 111">
              <a:extLst>
                <a:ext uri="{FF2B5EF4-FFF2-40B4-BE49-F238E27FC236}">
                  <a16:creationId xmlns:a16="http://schemas.microsoft.com/office/drawing/2014/main" id="{B57DB6A1-EBD9-E0C6-1E90-5A22DD7D42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36" y="2598"/>
              <a:ext cx="300" cy="1188"/>
              <a:chOff x="1836" y="1410"/>
              <a:chExt cx="300" cy="1188"/>
            </a:xfrm>
          </p:grpSpPr>
          <p:sp>
            <p:nvSpPr>
              <p:cNvPr id="16548" name="Rectangle 112">
                <a:extLst>
                  <a:ext uri="{FF2B5EF4-FFF2-40B4-BE49-F238E27FC236}">
                    <a16:creationId xmlns:a16="http://schemas.microsoft.com/office/drawing/2014/main" id="{D907653D-8AE6-94AD-4341-822D0D5031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49" name="Rectangle 113">
                <a:extLst>
                  <a:ext uri="{FF2B5EF4-FFF2-40B4-BE49-F238E27FC236}">
                    <a16:creationId xmlns:a16="http://schemas.microsoft.com/office/drawing/2014/main" id="{4CA81555-C11E-6A94-CABB-C0AE2B5C59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50" name="Rectangle 114">
                <a:extLst>
                  <a:ext uri="{FF2B5EF4-FFF2-40B4-BE49-F238E27FC236}">
                    <a16:creationId xmlns:a16="http://schemas.microsoft.com/office/drawing/2014/main" id="{9FF70AD1-D186-F2AE-95E4-4E3385DCE3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51" name="Rectangle 115">
                <a:extLst>
                  <a:ext uri="{FF2B5EF4-FFF2-40B4-BE49-F238E27FC236}">
                    <a16:creationId xmlns:a16="http://schemas.microsoft.com/office/drawing/2014/main" id="{6259ECCB-1CE3-6517-BFEE-DD02131706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33" name="Group 116">
              <a:extLst>
                <a:ext uri="{FF2B5EF4-FFF2-40B4-BE49-F238E27FC236}">
                  <a16:creationId xmlns:a16="http://schemas.microsoft.com/office/drawing/2014/main" id="{A1CC1F95-D667-362F-2C56-69F5D0B88B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36" y="1410"/>
              <a:ext cx="300" cy="1188"/>
              <a:chOff x="1836" y="1410"/>
              <a:chExt cx="300" cy="1188"/>
            </a:xfrm>
          </p:grpSpPr>
          <p:sp>
            <p:nvSpPr>
              <p:cNvPr id="16544" name="Rectangle 117">
                <a:extLst>
                  <a:ext uri="{FF2B5EF4-FFF2-40B4-BE49-F238E27FC236}">
                    <a16:creationId xmlns:a16="http://schemas.microsoft.com/office/drawing/2014/main" id="{E48305EC-D51D-FD82-9C08-9668F3654B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45" name="Rectangle 118">
                <a:extLst>
                  <a:ext uri="{FF2B5EF4-FFF2-40B4-BE49-F238E27FC236}">
                    <a16:creationId xmlns:a16="http://schemas.microsoft.com/office/drawing/2014/main" id="{6D98C100-1ED2-E265-B6F3-237F655F52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46" name="Rectangle 119">
                <a:extLst>
                  <a:ext uri="{FF2B5EF4-FFF2-40B4-BE49-F238E27FC236}">
                    <a16:creationId xmlns:a16="http://schemas.microsoft.com/office/drawing/2014/main" id="{BACFCF09-575F-E77A-6D19-8BCC685FB2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47" name="Rectangle 120">
                <a:extLst>
                  <a:ext uri="{FF2B5EF4-FFF2-40B4-BE49-F238E27FC236}">
                    <a16:creationId xmlns:a16="http://schemas.microsoft.com/office/drawing/2014/main" id="{59833DA0-01CA-A7DB-DDD4-80423D3DA8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34" name="Group 121">
              <a:extLst>
                <a:ext uri="{FF2B5EF4-FFF2-40B4-BE49-F238E27FC236}">
                  <a16:creationId xmlns:a16="http://schemas.microsoft.com/office/drawing/2014/main" id="{546CF442-E24D-FA11-727A-F1250A750A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36" y="2598"/>
              <a:ext cx="300" cy="1188"/>
              <a:chOff x="1836" y="1410"/>
              <a:chExt cx="300" cy="1188"/>
            </a:xfrm>
          </p:grpSpPr>
          <p:sp>
            <p:nvSpPr>
              <p:cNvPr id="16540" name="Rectangle 122">
                <a:extLst>
                  <a:ext uri="{FF2B5EF4-FFF2-40B4-BE49-F238E27FC236}">
                    <a16:creationId xmlns:a16="http://schemas.microsoft.com/office/drawing/2014/main" id="{4E54C5E3-3952-A57A-65F4-9D9067A85E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41" name="Rectangle 123">
                <a:extLst>
                  <a:ext uri="{FF2B5EF4-FFF2-40B4-BE49-F238E27FC236}">
                    <a16:creationId xmlns:a16="http://schemas.microsoft.com/office/drawing/2014/main" id="{E8ECB04C-CD17-9938-87BE-2D5B2F9CDA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42" name="Rectangle 124">
                <a:extLst>
                  <a:ext uri="{FF2B5EF4-FFF2-40B4-BE49-F238E27FC236}">
                    <a16:creationId xmlns:a16="http://schemas.microsoft.com/office/drawing/2014/main" id="{322AE5C7-210E-E32B-AC16-90B4554858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43" name="Rectangle 125">
                <a:extLst>
                  <a:ext uri="{FF2B5EF4-FFF2-40B4-BE49-F238E27FC236}">
                    <a16:creationId xmlns:a16="http://schemas.microsoft.com/office/drawing/2014/main" id="{054C4EFD-E348-7C33-6D2A-9934FB03E5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35" name="Group 126">
              <a:extLst>
                <a:ext uri="{FF2B5EF4-FFF2-40B4-BE49-F238E27FC236}">
                  <a16:creationId xmlns:a16="http://schemas.microsoft.com/office/drawing/2014/main" id="{BDDB4D66-FB25-A532-64BF-FF46F15D95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6" y="1410"/>
              <a:ext cx="300" cy="1188"/>
              <a:chOff x="1836" y="1410"/>
              <a:chExt cx="300" cy="1188"/>
            </a:xfrm>
          </p:grpSpPr>
          <p:sp>
            <p:nvSpPr>
              <p:cNvPr id="16536" name="Rectangle 127">
                <a:extLst>
                  <a:ext uri="{FF2B5EF4-FFF2-40B4-BE49-F238E27FC236}">
                    <a16:creationId xmlns:a16="http://schemas.microsoft.com/office/drawing/2014/main" id="{9F34C0B9-0CE0-D1D7-BCC8-94E4C17572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37" name="Rectangle 128">
                <a:extLst>
                  <a:ext uri="{FF2B5EF4-FFF2-40B4-BE49-F238E27FC236}">
                    <a16:creationId xmlns:a16="http://schemas.microsoft.com/office/drawing/2014/main" id="{CDB4DC18-7F09-FE63-FC22-359A93945F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38" name="Rectangle 129">
                <a:extLst>
                  <a:ext uri="{FF2B5EF4-FFF2-40B4-BE49-F238E27FC236}">
                    <a16:creationId xmlns:a16="http://schemas.microsoft.com/office/drawing/2014/main" id="{0892031B-04DE-4AB2-5473-57A583269A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39" name="Rectangle 130">
                <a:extLst>
                  <a:ext uri="{FF2B5EF4-FFF2-40B4-BE49-F238E27FC236}">
                    <a16:creationId xmlns:a16="http://schemas.microsoft.com/office/drawing/2014/main" id="{43A6B44A-4CA8-37C6-C5E1-DC38B76E42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36" name="Group 131">
              <a:extLst>
                <a:ext uri="{FF2B5EF4-FFF2-40B4-BE49-F238E27FC236}">
                  <a16:creationId xmlns:a16="http://schemas.microsoft.com/office/drawing/2014/main" id="{28247C15-6839-09FE-69D6-E73F2685B5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6" y="2598"/>
              <a:ext cx="300" cy="1188"/>
              <a:chOff x="1836" y="1410"/>
              <a:chExt cx="300" cy="1188"/>
            </a:xfrm>
          </p:grpSpPr>
          <p:sp>
            <p:nvSpPr>
              <p:cNvPr id="16532" name="Rectangle 132">
                <a:extLst>
                  <a:ext uri="{FF2B5EF4-FFF2-40B4-BE49-F238E27FC236}">
                    <a16:creationId xmlns:a16="http://schemas.microsoft.com/office/drawing/2014/main" id="{8CA425D1-F09F-7413-A442-14CCFFB43A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33" name="Rectangle 133">
                <a:extLst>
                  <a:ext uri="{FF2B5EF4-FFF2-40B4-BE49-F238E27FC236}">
                    <a16:creationId xmlns:a16="http://schemas.microsoft.com/office/drawing/2014/main" id="{DB1A65E3-38ED-A5FE-C6CA-95A01F98D5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34" name="Rectangle 134">
                <a:extLst>
                  <a:ext uri="{FF2B5EF4-FFF2-40B4-BE49-F238E27FC236}">
                    <a16:creationId xmlns:a16="http://schemas.microsoft.com/office/drawing/2014/main" id="{AE0B39B3-E8B3-2AAE-414F-1B763726CD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35" name="Rectangle 135">
                <a:extLst>
                  <a:ext uri="{FF2B5EF4-FFF2-40B4-BE49-F238E27FC236}">
                    <a16:creationId xmlns:a16="http://schemas.microsoft.com/office/drawing/2014/main" id="{57258DD5-7246-D9FA-4DEF-24BEC40DE4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37" name="Group 136">
              <a:extLst>
                <a:ext uri="{FF2B5EF4-FFF2-40B4-BE49-F238E27FC236}">
                  <a16:creationId xmlns:a16="http://schemas.microsoft.com/office/drawing/2014/main" id="{BC0AAE5C-9CF1-03CB-D10A-B6FA651A04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6" y="1410"/>
              <a:ext cx="300" cy="1188"/>
              <a:chOff x="1836" y="1410"/>
              <a:chExt cx="300" cy="1188"/>
            </a:xfrm>
          </p:grpSpPr>
          <p:sp>
            <p:nvSpPr>
              <p:cNvPr id="16528" name="Rectangle 137">
                <a:extLst>
                  <a:ext uri="{FF2B5EF4-FFF2-40B4-BE49-F238E27FC236}">
                    <a16:creationId xmlns:a16="http://schemas.microsoft.com/office/drawing/2014/main" id="{7799583E-B0E5-7DFD-E355-AF7DAEDC28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29" name="Rectangle 138">
                <a:extLst>
                  <a:ext uri="{FF2B5EF4-FFF2-40B4-BE49-F238E27FC236}">
                    <a16:creationId xmlns:a16="http://schemas.microsoft.com/office/drawing/2014/main" id="{F6B7E56F-4F21-6536-E3C7-1818759283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30" name="Rectangle 139">
                <a:extLst>
                  <a:ext uri="{FF2B5EF4-FFF2-40B4-BE49-F238E27FC236}">
                    <a16:creationId xmlns:a16="http://schemas.microsoft.com/office/drawing/2014/main" id="{84B6C903-D966-22B1-B993-2B3148D653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31" name="Rectangle 140">
                <a:extLst>
                  <a:ext uri="{FF2B5EF4-FFF2-40B4-BE49-F238E27FC236}">
                    <a16:creationId xmlns:a16="http://schemas.microsoft.com/office/drawing/2014/main" id="{C48945D4-8B5C-3BF4-50C8-8CE80476F8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38" name="Group 141">
              <a:extLst>
                <a:ext uri="{FF2B5EF4-FFF2-40B4-BE49-F238E27FC236}">
                  <a16:creationId xmlns:a16="http://schemas.microsoft.com/office/drawing/2014/main" id="{D44D1C62-D0FC-B0DD-CCA9-20C99F8BBE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6" y="2598"/>
              <a:ext cx="300" cy="1188"/>
              <a:chOff x="1836" y="1410"/>
              <a:chExt cx="300" cy="1188"/>
            </a:xfrm>
          </p:grpSpPr>
          <p:sp>
            <p:nvSpPr>
              <p:cNvPr id="16524" name="Rectangle 142">
                <a:extLst>
                  <a:ext uri="{FF2B5EF4-FFF2-40B4-BE49-F238E27FC236}">
                    <a16:creationId xmlns:a16="http://schemas.microsoft.com/office/drawing/2014/main" id="{634313D1-80C1-A82C-BEA4-B3C40F0DC7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25" name="Rectangle 143">
                <a:extLst>
                  <a:ext uri="{FF2B5EF4-FFF2-40B4-BE49-F238E27FC236}">
                    <a16:creationId xmlns:a16="http://schemas.microsoft.com/office/drawing/2014/main" id="{AB6EBC14-D541-DCD7-7748-1033E897ED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26" name="Rectangle 144">
                <a:extLst>
                  <a:ext uri="{FF2B5EF4-FFF2-40B4-BE49-F238E27FC236}">
                    <a16:creationId xmlns:a16="http://schemas.microsoft.com/office/drawing/2014/main" id="{7061E3B5-BF8F-6678-6A3B-7754FEBB70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27" name="Rectangle 145">
                <a:extLst>
                  <a:ext uri="{FF2B5EF4-FFF2-40B4-BE49-F238E27FC236}">
                    <a16:creationId xmlns:a16="http://schemas.microsoft.com/office/drawing/2014/main" id="{C22F4E44-EABE-4F96-CD2E-52DDA934B6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39" name="Group 146">
              <a:extLst>
                <a:ext uri="{FF2B5EF4-FFF2-40B4-BE49-F238E27FC236}">
                  <a16:creationId xmlns:a16="http://schemas.microsoft.com/office/drawing/2014/main" id="{4A87B64B-4887-112A-7F28-33FAB62C4D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36" y="1410"/>
              <a:ext cx="300" cy="1188"/>
              <a:chOff x="1836" y="1410"/>
              <a:chExt cx="300" cy="1188"/>
            </a:xfrm>
          </p:grpSpPr>
          <p:sp>
            <p:nvSpPr>
              <p:cNvPr id="16520" name="Rectangle 147">
                <a:extLst>
                  <a:ext uri="{FF2B5EF4-FFF2-40B4-BE49-F238E27FC236}">
                    <a16:creationId xmlns:a16="http://schemas.microsoft.com/office/drawing/2014/main" id="{EEDA2865-42DF-9B75-0196-2A543765E7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21" name="Rectangle 148">
                <a:extLst>
                  <a:ext uri="{FF2B5EF4-FFF2-40B4-BE49-F238E27FC236}">
                    <a16:creationId xmlns:a16="http://schemas.microsoft.com/office/drawing/2014/main" id="{8EAA0B36-9536-3DC3-D882-6BF7AC5886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22" name="Rectangle 149">
                <a:extLst>
                  <a:ext uri="{FF2B5EF4-FFF2-40B4-BE49-F238E27FC236}">
                    <a16:creationId xmlns:a16="http://schemas.microsoft.com/office/drawing/2014/main" id="{B05E35D2-AC15-7AF8-E994-C0ED5759C0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23" name="Rectangle 150">
                <a:extLst>
                  <a:ext uri="{FF2B5EF4-FFF2-40B4-BE49-F238E27FC236}">
                    <a16:creationId xmlns:a16="http://schemas.microsoft.com/office/drawing/2014/main" id="{4B117EF3-C69C-EA0E-3D04-0AFD969A9E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40" name="Group 151">
              <a:extLst>
                <a:ext uri="{FF2B5EF4-FFF2-40B4-BE49-F238E27FC236}">
                  <a16:creationId xmlns:a16="http://schemas.microsoft.com/office/drawing/2014/main" id="{8020F84A-6DCC-44F3-2F54-79B40519D9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36" y="2598"/>
              <a:ext cx="300" cy="1188"/>
              <a:chOff x="1836" y="1410"/>
              <a:chExt cx="300" cy="1188"/>
            </a:xfrm>
          </p:grpSpPr>
          <p:sp>
            <p:nvSpPr>
              <p:cNvPr id="16516" name="Rectangle 152">
                <a:extLst>
                  <a:ext uri="{FF2B5EF4-FFF2-40B4-BE49-F238E27FC236}">
                    <a16:creationId xmlns:a16="http://schemas.microsoft.com/office/drawing/2014/main" id="{B4BB72AD-B4AE-0104-39E8-E9D1D04ABE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17" name="Rectangle 153">
                <a:extLst>
                  <a:ext uri="{FF2B5EF4-FFF2-40B4-BE49-F238E27FC236}">
                    <a16:creationId xmlns:a16="http://schemas.microsoft.com/office/drawing/2014/main" id="{3E9D3B5F-4BE1-67C3-B76A-49B1A5997D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18" name="Rectangle 154">
                <a:extLst>
                  <a:ext uri="{FF2B5EF4-FFF2-40B4-BE49-F238E27FC236}">
                    <a16:creationId xmlns:a16="http://schemas.microsoft.com/office/drawing/2014/main" id="{CF74F866-56EB-A0AB-33BD-2B9B26234E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19" name="Rectangle 155">
                <a:extLst>
                  <a:ext uri="{FF2B5EF4-FFF2-40B4-BE49-F238E27FC236}">
                    <a16:creationId xmlns:a16="http://schemas.microsoft.com/office/drawing/2014/main" id="{13597959-3C84-F6D8-2EA3-C8689435A9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41" name="Group 156">
              <a:extLst>
                <a:ext uri="{FF2B5EF4-FFF2-40B4-BE49-F238E27FC236}">
                  <a16:creationId xmlns:a16="http://schemas.microsoft.com/office/drawing/2014/main" id="{C87EA639-C61B-6396-98D8-C8E010A77F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6" y="222"/>
              <a:ext cx="300" cy="1188"/>
              <a:chOff x="1836" y="1410"/>
              <a:chExt cx="300" cy="1188"/>
            </a:xfrm>
          </p:grpSpPr>
          <p:sp>
            <p:nvSpPr>
              <p:cNvPr id="16512" name="Rectangle 157">
                <a:extLst>
                  <a:ext uri="{FF2B5EF4-FFF2-40B4-BE49-F238E27FC236}">
                    <a16:creationId xmlns:a16="http://schemas.microsoft.com/office/drawing/2014/main" id="{A81A7EE2-795A-8D55-BF18-3B47041943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13" name="Rectangle 158">
                <a:extLst>
                  <a:ext uri="{FF2B5EF4-FFF2-40B4-BE49-F238E27FC236}">
                    <a16:creationId xmlns:a16="http://schemas.microsoft.com/office/drawing/2014/main" id="{1E3A026C-7DBC-92D9-73C6-D1B8C8B017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14" name="Rectangle 159">
                <a:extLst>
                  <a:ext uri="{FF2B5EF4-FFF2-40B4-BE49-F238E27FC236}">
                    <a16:creationId xmlns:a16="http://schemas.microsoft.com/office/drawing/2014/main" id="{7D80F49F-E497-890D-B1A6-D8025B74ED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15" name="Rectangle 160">
                <a:extLst>
                  <a:ext uri="{FF2B5EF4-FFF2-40B4-BE49-F238E27FC236}">
                    <a16:creationId xmlns:a16="http://schemas.microsoft.com/office/drawing/2014/main" id="{8D668790-DEEE-07C4-24BD-7B66D8E05A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42" name="Group 161">
              <a:extLst>
                <a:ext uri="{FF2B5EF4-FFF2-40B4-BE49-F238E27FC236}">
                  <a16:creationId xmlns:a16="http://schemas.microsoft.com/office/drawing/2014/main" id="{3B0D56F3-C3CF-C108-157F-404CF5195E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36" y="222"/>
              <a:ext cx="300" cy="1188"/>
              <a:chOff x="1836" y="1410"/>
              <a:chExt cx="300" cy="1188"/>
            </a:xfrm>
          </p:grpSpPr>
          <p:sp>
            <p:nvSpPr>
              <p:cNvPr id="16508" name="Rectangle 162">
                <a:extLst>
                  <a:ext uri="{FF2B5EF4-FFF2-40B4-BE49-F238E27FC236}">
                    <a16:creationId xmlns:a16="http://schemas.microsoft.com/office/drawing/2014/main" id="{D45209A5-F1CB-B7F9-0B70-195A3DBCBC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09" name="Rectangle 163">
                <a:extLst>
                  <a:ext uri="{FF2B5EF4-FFF2-40B4-BE49-F238E27FC236}">
                    <a16:creationId xmlns:a16="http://schemas.microsoft.com/office/drawing/2014/main" id="{51688E16-2B67-75C9-0C1F-7081E213EA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10" name="Rectangle 164">
                <a:extLst>
                  <a:ext uri="{FF2B5EF4-FFF2-40B4-BE49-F238E27FC236}">
                    <a16:creationId xmlns:a16="http://schemas.microsoft.com/office/drawing/2014/main" id="{A9AB540D-530D-EEE2-C24A-64CD61291F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11" name="Rectangle 165">
                <a:extLst>
                  <a:ext uri="{FF2B5EF4-FFF2-40B4-BE49-F238E27FC236}">
                    <a16:creationId xmlns:a16="http://schemas.microsoft.com/office/drawing/2014/main" id="{AD8211FA-A3A8-651C-D811-11FF21AC29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43" name="Group 166">
              <a:extLst>
                <a:ext uri="{FF2B5EF4-FFF2-40B4-BE49-F238E27FC236}">
                  <a16:creationId xmlns:a16="http://schemas.microsoft.com/office/drawing/2014/main" id="{ACF222C2-21BF-7FB3-7E4B-C76153D4C9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6" y="222"/>
              <a:ext cx="300" cy="1188"/>
              <a:chOff x="1836" y="1410"/>
              <a:chExt cx="300" cy="1188"/>
            </a:xfrm>
          </p:grpSpPr>
          <p:sp>
            <p:nvSpPr>
              <p:cNvPr id="16504" name="Rectangle 167">
                <a:extLst>
                  <a:ext uri="{FF2B5EF4-FFF2-40B4-BE49-F238E27FC236}">
                    <a16:creationId xmlns:a16="http://schemas.microsoft.com/office/drawing/2014/main" id="{EACD9869-3577-B67F-1254-ABEAA69C70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05" name="Rectangle 168">
                <a:extLst>
                  <a:ext uri="{FF2B5EF4-FFF2-40B4-BE49-F238E27FC236}">
                    <a16:creationId xmlns:a16="http://schemas.microsoft.com/office/drawing/2014/main" id="{9836DA19-EE0B-C7F3-CA72-D5CAEC9678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06" name="Rectangle 169">
                <a:extLst>
                  <a:ext uri="{FF2B5EF4-FFF2-40B4-BE49-F238E27FC236}">
                    <a16:creationId xmlns:a16="http://schemas.microsoft.com/office/drawing/2014/main" id="{BFA1D27F-474B-FF4C-5329-870ACC406D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07" name="Rectangle 170">
                <a:extLst>
                  <a:ext uri="{FF2B5EF4-FFF2-40B4-BE49-F238E27FC236}">
                    <a16:creationId xmlns:a16="http://schemas.microsoft.com/office/drawing/2014/main" id="{0310828E-3571-234B-3459-B8904E825C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44" name="Group 171">
              <a:extLst>
                <a:ext uri="{FF2B5EF4-FFF2-40B4-BE49-F238E27FC236}">
                  <a16:creationId xmlns:a16="http://schemas.microsoft.com/office/drawing/2014/main" id="{FF96B2FF-1CFF-BCA0-B9E7-A54EF49136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222"/>
              <a:ext cx="300" cy="1188"/>
              <a:chOff x="1836" y="1410"/>
              <a:chExt cx="300" cy="1188"/>
            </a:xfrm>
          </p:grpSpPr>
          <p:sp>
            <p:nvSpPr>
              <p:cNvPr id="16500" name="Rectangle 172">
                <a:extLst>
                  <a:ext uri="{FF2B5EF4-FFF2-40B4-BE49-F238E27FC236}">
                    <a16:creationId xmlns:a16="http://schemas.microsoft.com/office/drawing/2014/main" id="{841910C3-9108-6B2F-5007-18A3F3E853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01" name="Rectangle 173">
                <a:extLst>
                  <a:ext uri="{FF2B5EF4-FFF2-40B4-BE49-F238E27FC236}">
                    <a16:creationId xmlns:a16="http://schemas.microsoft.com/office/drawing/2014/main" id="{3BD49AB2-02B5-4279-04B8-633B058C1D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02" name="Rectangle 174">
                <a:extLst>
                  <a:ext uri="{FF2B5EF4-FFF2-40B4-BE49-F238E27FC236}">
                    <a16:creationId xmlns:a16="http://schemas.microsoft.com/office/drawing/2014/main" id="{61BF9094-5021-F0DE-1890-D8830A9065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503" name="Rectangle 175">
                <a:extLst>
                  <a:ext uri="{FF2B5EF4-FFF2-40B4-BE49-F238E27FC236}">
                    <a16:creationId xmlns:a16="http://schemas.microsoft.com/office/drawing/2014/main" id="{9208A232-2C80-9C9B-DBFE-62F63F9E3E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45" name="Group 176">
              <a:extLst>
                <a:ext uri="{FF2B5EF4-FFF2-40B4-BE49-F238E27FC236}">
                  <a16:creationId xmlns:a16="http://schemas.microsoft.com/office/drawing/2014/main" id="{8DA77AFC-264E-70AE-CB7E-ED8C9AE075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6" y="222"/>
              <a:ext cx="300" cy="1188"/>
              <a:chOff x="1836" y="1410"/>
              <a:chExt cx="300" cy="1188"/>
            </a:xfrm>
          </p:grpSpPr>
          <p:sp>
            <p:nvSpPr>
              <p:cNvPr id="16496" name="Rectangle 177">
                <a:extLst>
                  <a:ext uri="{FF2B5EF4-FFF2-40B4-BE49-F238E27FC236}">
                    <a16:creationId xmlns:a16="http://schemas.microsoft.com/office/drawing/2014/main" id="{7CA8F45B-E86E-E27D-12EB-F8CC051707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97" name="Rectangle 178">
                <a:extLst>
                  <a:ext uri="{FF2B5EF4-FFF2-40B4-BE49-F238E27FC236}">
                    <a16:creationId xmlns:a16="http://schemas.microsoft.com/office/drawing/2014/main" id="{F0BE970B-E5D8-F31F-E4A8-865AD7AD3D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98" name="Rectangle 179">
                <a:extLst>
                  <a:ext uri="{FF2B5EF4-FFF2-40B4-BE49-F238E27FC236}">
                    <a16:creationId xmlns:a16="http://schemas.microsoft.com/office/drawing/2014/main" id="{7F73881F-A788-E5A2-41DF-65C36E1A00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99" name="Rectangle 180">
                <a:extLst>
                  <a:ext uri="{FF2B5EF4-FFF2-40B4-BE49-F238E27FC236}">
                    <a16:creationId xmlns:a16="http://schemas.microsoft.com/office/drawing/2014/main" id="{909BA844-0D8E-0682-E966-4B28A0299E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46" name="Group 181">
              <a:extLst>
                <a:ext uri="{FF2B5EF4-FFF2-40B4-BE49-F238E27FC236}">
                  <a16:creationId xmlns:a16="http://schemas.microsoft.com/office/drawing/2014/main" id="{37FAF83F-E7E9-E461-E997-A6B2B87689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6" y="222"/>
              <a:ext cx="300" cy="1188"/>
              <a:chOff x="1836" y="1410"/>
              <a:chExt cx="300" cy="1188"/>
            </a:xfrm>
          </p:grpSpPr>
          <p:sp>
            <p:nvSpPr>
              <p:cNvPr id="16492" name="Rectangle 182">
                <a:extLst>
                  <a:ext uri="{FF2B5EF4-FFF2-40B4-BE49-F238E27FC236}">
                    <a16:creationId xmlns:a16="http://schemas.microsoft.com/office/drawing/2014/main" id="{46086AE4-51FD-09F4-9282-A0DD75AC67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93" name="Rectangle 183">
                <a:extLst>
                  <a:ext uri="{FF2B5EF4-FFF2-40B4-BE49-F238E27FC236}">
                    <a16:creationId xmlns:a16="http://schemas.microsoft.com/office/drawing/2014/main" id="{CDB2CAC4-E899-7763-41CF-66E1B60BC1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94" name="Rectangle 184">
                <a:extLst>
                  <a:ext uri="{FF2B5EF4-FFF2-40B4-BE49-F238E27FC236}">
                    <a16:creationId xmlns:a16="http://schemas.microsoft.com/office/drawing/2014/main" id="{7A717B52-F2FB-A223-C829-8FA6979EB3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95" name="Rectangle 185">
                <a:extLst>
                  <a:ext uri="{FF2B5EF4-FFF2-40B4-BE49-F238E27FC236}">
                    <a16:creationId xmlns:a16="http://schemas.microsoft.com/office/drawing/2014/main" id="{C283A8FF-5435-4868-3123-237C18B474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47" name="Group 186">
              <a:extLst>
                <a:ext uri="{FF2B5EF4-FFF2-40B4-BE49-F238E27FC236}">
                  <a16:creationId xmlns:a16="http://schemas.microsoft.com/office/drawing/2014/main" id="{A27D9684-4F62-F1E0-F290-349E6E817E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36" y="222"/>
              <a:ext cx="300" cy="1188"/>
              <a:chOff x="1836" y="1410"/>
              <a:chExt cx="300" cy="1188"/>
            </a:xfrm>
          </p:grpSpPr>
          <p:sp>
            <p:nvSpPr>
              <p:cNvPr id="16488" name="Rectangle 187">
                <a:extLst>
                  <a:ext uri="{FF2B5EF4-FFF2-40B4-BE49-F238E27FC236}">
                    <a16:creationId xmlns:a16="http://schemas.microsoft.com/office/drawing/2014/main" id="{DB785C90-071D-5734-B11C-1C2C4FD799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89" name="Rectangle 188">
                <a:extLst>
                  <a:ext uri="{FF2B5EF4-FFF2-40B4-BE49-F238E27FC236}">
                    <a16:creationId xmlns:a16="http://schemas.microsoft.com/office/drawing/2014/main" id="{3B2B7EA2-E087-A316-99CF-34FB901DD4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90" name="Rectangle 189">
                <a:extLst>
                  <a:ext uri="{FF2B5EF4-FFF2-40B4-BE49-F238E27FC236}">
                    <a16:creationId xmlns:a16="http://schemas.microsoft.com/office/drawing/2014/main" id="{B9B0073B-0CDB-A224-28CB-5FCA818FFB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91" name="Rectangle 190">
                <a:extLst>
                  <a:ext uri="{FF2B5EF4-FFF2-40B4-BE49-F238E27FC236}">
                    <a16:creationId xmlns:a16="http://schemas.microsoft.com/office/drawing/2014/main" id="{EC532256-1119-1B05-2775-9955501C71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48" name="Group 191">
              <a:extLst>
                <a:ext uri="{FF2B5EF4-FFF2-40B4-BE49-F238E27FC236}">
                  <a16:creationId xmlns:a16="http://schemas.microsoft.com/office/drawing/2014/main" id="{DA6A9FED-183F-EE91-0199-3D16013A12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222"/>
              <a:ext cx="300" cy="1188"/>
              <a:chOff x="1836" y="1410"/>
              <a:chExt cx="300" cy="1188"/>
            </a:xfrm>
          </p:grpSpPr>
          <p:sp>
            <p:nvSpPr>
              <p:cNvPr id="16484" name="Rectangle 192">
                <a:extLst>
                  <a:ext uri="{FF2B5EF4-FFF2-40B4-BE49-F238E27FC236}">
                    <a16:creationId xmlns:a16="http://schemas.microsoft.com/office/drawing/2014/main" id="{3DF1194B-4ACA-2DB3-D41E-600B9AE6F0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85" name="Rectangle 193">
                <a:extLst>
                  <a:ext uri="{FF2B5EF4-FFF2-40B4-BE49-F238E27FC236}">
                    <a16:creationId xmlns:a16="http://schemas.microsoft.com/office/drawing/2014/main" id="{BE097A81-6C9F-9C67-950A-D007C61356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86" name="Rectangle 194">
                <a:extLst>
                  <a:ext uri="{FF2B5EF4-FFF2-40B4-BE49-F238E27FC236}">
                    <a16:creationId xmlns:a16="http://schemas.microsoft.com/office/drawing/2014/main" id="{666A22C8-EADC-E636-B4C3-976D5322CC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87" name="Rectangle 195">
                <a:extLst>
                  <a:ext uri="{FF2B5EF4-FFF2-40B4-BE49-F238E27FC236}">
                    <a16:creationId xmlns:a16="http://schemas.microsoft.com/office/drawing/2014/main" id="{D97CE371-7E35-DE70-AC5A-988FD62071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49" name="Group 196">
              <a:extLst>
                <a:ext uri="{FF2B5EF4-FFF2-40B4-BE49-F238E27FC236}">
                  <a16:creationId xmlns:a16="http://schemas.microsoft.com/office/drawing/2014/main" id="{1CF9C490-3264-1FF8-5EC8-CAE61DF1F7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6" y="222"/>
              <a:ext cx="300" cy="1188"/>
              <a:chOff x="1836" y="1410"/>
              <a:chExt cx="300" cy="1188"/>
            </a:xfrm>
          </p:grpSpPr>
          <p:sp>
            <p:nvSpPr>
              <p:cNvPr id="16480" name="Rectangle 197">
                <a:extLst>
                  <a:ext uri="{FF2B5EF4-FFF2-40B4-BE49-F238E27FC236}">
                    <a16:creationId xmlns:a16="http://schemas.microsoft.com/office/drawing/2014/main" id="{9AF0DAF5-3C2A-182F-C639-BD59EF6734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81" name="Rectangle 198">
                <a:extLst>
                  <a:ext uri="{FF2B5EF4-FFF2-40B4-BE49-F238E27FC236}">
                    <a16:creationId xmlns:a16="http://schemas.microsoft.com/office/drawing/2014/main" id="{B7B7207F-B157-83AF-5D9E-FCAFC81AA0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82" name="Rectangle 199">
                <a:extLst>
                  <a:ext uri="{FF2B5EF4-FFF2-40B4-BE49-F238E27FC236}">
                    <a16:creationId xmlns:a16="http://schemas.microsoft.com/office/drawing/2014/main" id="{CD2E9642-45AB-350D-234F-96A2D75453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83" name="Rectangle 200">
                <a:extLst>
                  <a:ext uri="{FF2B5EF4-FFF2-40B4-BE49-F238E27FC236}">
                    <a16:creationId xmlns:a16="http://schemas.microsoft.com/office/drawing/2014/main" id="{60344CEC-3716-BF98-9D60-C94F954BDD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50" name="Group 201">
              <a:extLst>
                <a:ext uri="{FF2B5EF4-FFF2-40B4-BE49-F238E27FC236}">
                  <a16:creationId xmlns:a16="http://schemas.microsoft.com/office/drawing/2014/main" id="{8BA81C14-12B0-D1EA-B61E-422DCFF43A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36" y="222"/>
              <a:ext cx="300" cy="1188"/>
              <a:chOff x="1836" y="1410"/>
              <a:chExt cx="300" cy="1188"/>
            </a:xfrm>
          </p:grpSpPr>
          <p:sp>
            <p:nvSpPr>
              <p:cNvPr id="16476" name="Rectangle 202">
                <a:extLst>
                  <a:ext uri="{FF2B5EF4-FFF2-40B4-BE49-F238E27FC236}">
                    <a16:creationId xmlns:a16="http://schemas.microsoft.com/office/drawing/2014/main" id="{013BD593-96CE-5977-B5C2-B732ADBF64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77" name="Rectangle 203">
                <a:extLst>
                  <a:ext uri="{FF2B5EF4-FFF2-40B4-BE49-F238E27FC236}">
                    <a16:creationId xmlns:a16="http://schemas.microsoft.com/office/drawing/2014/main" id="{60E04763-B756-ADFA-1FF7-5B8EF34E9B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78" name="Rectangle 204">
                <a:extLst>
                  <a:ext uri="{FF2B5EF4-FFF2-40B4-BE49-F238E27FC236}">
                    <a16:creationId xmlns:a16="http://schemas.microsoft.com/office/drawing/2014/main" id="{0FF6BFB9-39F5-B924-3EDB-BBAFF23763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79" name="Rectangle 205">
                <a:extLst>
                  <a:ext uri="{FF2B5EF4-FFF2-40B4-BE49-F238E27FC236}">
                    <a16:creationId xmlns:a16="http://schemas.microsoft.com/office/drawing/2014/main" id="{14452C98-FC3A-0865-E0F7-258CF4C3CC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51" name="Group 206">
              <a:extLst>
                <a:ext uri="{FF2B5EF4-FFF2-40B4-BE49-F238E27FC236}">
                  <a16:creationId xmlns:a16="http://schemas.microsoft.com/office/drawing/2014/main" id="{03D2BB57-34E1-9571-8B14-3DD1609422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36" y="222"/>
              <a:ext cx="300" cy="1188"/>
              <a:chOff x="1836" y="1410"/>
              <a:chExt cx="300" cy="1188"/>
            </a:xfrm>
          </p:grpSpPr>
          <p:sp>
            <p:nvSpPr>
              <p:cNvPr id="16472" name="Rectangle 207">
                <a:extLst>
                  <a:ext uri="{FF2B5EF4-FFF2-40B4-BE49-F238E27FC236}">
                    <a16:creationId xmlns:a16="http://schemas.microsoft.com/office/drawing/2014/main" id="{DE80E401-20DA-47B2-DE9D-8D9B36C764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73" name="Rectangle 208">
                <a:extLst>
                  <a:ext uri="{FF2B5EF4-FFF2-40B4-BE49-F238E27FC236}">
                    <a16:creationId xmlns:a16="http://schemas.microsoft.com/office/drawing/2014/main" id="{5F585C36-0846-DD36-8830-90689FBB5F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74" name="Rectangle 209">
                <a:extLst>
                  <a:ext uri="{FF2B5EF4-FFF2-40B4-BE49-F238E27FC236}">
                    <a16:creationId xmlns:a16="http://schemas.microsoft.com/office/drawing/2014/main" id="{68EC2219-DADE-5C59-6B1C-5514A0899B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75" name="Rectangle 210">
                <a:extLst>
                  <a:ext uri="{FF2B5EF4-FFF2-40B4-BE49-F238E27FC236}">
                    <a16:creationId xmlns:a16="http://schemas.microsoft.com/office/drawing/2014/main" id="{0A1C1A48-3E44-81E8-0291-DAD164EC7B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52" name="Group 211">
              <a:extLst>
                <a:ext uri="{FF2B5EF4-FFF2-40B4-BE49-F238E27FC236}">
                  <a16:creationId xmlns:a16="http://schemas.microsoft.com/office/drawing/2014/main" id="{EEFFD8E2-DE17-33CF-133B-E0B1D5ECD2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36" y="222"/>
              <a:ext cx="300" cy="1188"/>
              <a:chOff x="1836" y="1410"/>
              <a:chExt cx="300" cy="1188"/>
            </a:xfrm>
          </p:grpSpPr>
          <p:sp>
            <p:nvSpPr>
              <p:cNvPr id="16468" name="Rectangle 212">
                <a:extLst>
                  <a:ext uri="{FF2B5EF4-FFF2-40B4-BE49-F238E27FC236}">
                    <a16:creationId xmlns:a16="http://schemas.microsoft.com/office/drawing/2014/main" id="{603584F5-8BAA-54AF-0C22-067BEC5B37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69" name="Rectangle 213">
                <a:extLst>
                  <a:ext uri="{FF2B5EF4-FFF2-40B4-BE49-F238E27FC236}">
                    <a16:creationId xmlns:a16="http://schemas.microsoft.com/office/drawing/2014/main" id="{4CA6B082-AF8B-3467-C291-F2F13D363E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70" name="Rectangle 214">
                <a:extLst>
                  <a:ext uri="{FF2B5EF4-FFF2-40B4-BE49-F238E27FC236}">
                    <a16:creationId xmlns:a16="http://schemas.microsoft.com/office/drawing/2014/main" id="{6C50E312-57AA-F502-0B91-D30CECB393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71" name="Rectangle 215">
                <a:extLst>
                  <a:ext uri="{FF2B5EF4-FFF2-40B4-BE49-F238E27FC236}">
                    <a16:creationId xmlns:a16="http://schemas.microsoft.com/office/drawing/2014/main" id="{F6119AF3-0A9C-4EE5-4960-EBCF6C6ECA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53" name="Group 216">
              <a:extLst>
                <a:ext uri="{FF2B5EF4-FFF2-40B4-BE49-F238E27FC236}">
                  <a16:creationId xmlns:a16="http://schemas.microsoft.com/office/drawing/2014/main" id="{0CB619ED-32AA-0D34-BA83-281932FED8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6" y="222"/>
              <a:ext cx="300" cy="1188"/>
              <a:chOff x="1836" y="1410"/>
              <a:chExt cx="300" cy="1188"/>
            </a:xfrm>
          </p:grpSpPr>
          <p:sp>
            <p:nvSpPr>
              <p:cNvPr id="16464" name="Rectangle 217">
                <a:extLst>
                  <a:ext uri="{FF2B5EF4-FFF2-40B4-BE49-F238E27FC236}">
                    <a16:creationId xmlns:a16="http://schemas.microsoft.com/office/drawing/2014/main" id="{DB851179-750B-8457-C2B0-374CF01FB0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65" name="Rectangle 218">
                <a:extLst>
                  <a:ext uri="{FF2B5EF4-FFF2-40B4-BE49-F238E27FC236}">
                    <a16:creationId xmlns:a16="http://schemas.microsoft.com/office/drawing/2014/main" id="{C3BF2634-1B67-5859-45B5-841A50B3C3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66" name="Rectangle 219">
                <a:extLst>
                  <a:ext uri="{FF2B5EF4-FFF2-40B4-BE49-F238E27FC236}">
                    <a16:creationId xmlns:a16="http://schemas.microsoft.com/office/drawing/2014/main" id="{86D54B23-9E1F-EA25-6D19-B054801BAC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67" name="Rectangle 220">
                <a:extLst>
                  <a:ext uri="{FF2B5EF4-FFF2-40B4-BE49-F238E27FC236}">
                    <a16:creationId xmlns:a16="http://schemas.microsoft.com/office/drawing/2014/main" id="{AD7FA508-9D7B-A6BF-76B8-C077EAB117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54" name="Group 221">
              <a:extLst>
                <a:ext uri="{FF2B5EF4-FFF2-40B4-BE49-F238E27FC236}">
                  <a16:creationId xmlns:a16="http://schemas.microsoft.com/office/drawing/2014/main" id="{9AAD8502-377E-86BD-E29A-0F12CA40A9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6" y="222"/>
              <a:ext cx="300" cy="1188"/>
              <a:chOff x="1836" y="1410"/>
              <a:chExt cx="300" cy="1188"/>
            </a:xfrm>
          </p:grpSpPr>
          <p:sp>
            <p:nvSpPr>
              <p:cNvPr id="16460" name="Rectangle 222">
                <a:extLst>
                  <a:ext uri="{FF2B5EF4-FFF2-40B4-BE49-F238E27FC236}">
                    <a16:creationId xmlns:a16="http://schemas.microsoft.com/office/drawing/2014/main" id="{3D57DD46-E6F5-126A-F86F-418FC55C38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61" name="Rectangle 223">
                <a:extLst>
                  <a:ext uri="{FF2B5EF4-FFF2-40B4-BE49-F238E27FC236}">
                    <a16:creationId xmlns:a16="http://schemas.microsoft.com/office/drawing/2014/main" id="{B4B1DE75-2E6C-58C7-9BE4-DE118638B9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62" name="Rectangle 224">
                <a:extLst>
                  <a:ext uri="{FF2B5EF4-FFF2-40B4-BE49-F238E27FC236}">
                    <a16:creationId xmlns:a16="http://schemas.microsoft.com/office/drawing/2014/main" id="{F7BF729B-DB9C-2BB6-532B-60A278A216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63" name="Rectangle 225">
                <a:extLst>
                  <a:ext uri="{FF2B5EF4-FFF2-40B4-BE49-F238E27FC236}">
                    <a16:creationId xmlns:a16="http://schemas.microsoft.com/office/drawing/2014/main" id="{870E0EA6-8F1B-C48F-A8CF-2D73516640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455" name="Group 226">
              <a:extLst>
                <a:ext uri="{FF2B5EF4-FFF2-40B4-BE49-F238E27FC236}">
                  <a16:creationId xmlns:a16="http://schemas.microsoft.com/office/drawing/2014/main" id="{26F71FBD-89B0-116F-0A72-06620FD11A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36" y="222"/>
              <a:ext cx="300" cy="1188"/>
              <a:chOff x="1836" y="1410"/>
              <a:chExt cx="300" cy="1188"/>
            </a:xfrm>
          </p:grpSpPr>
          <p:sp>
            <p:nvSpPr>
              <p:cNvPr id="16456" name="Rectangle 227">
                <a:extLst>
                  <a:ext uri="{FF2B5EF4-FFF2-40B4-BE49-F238E27FC236}">
                    <a16:creationId xmlns:a16="http://schemas.microsoft.com/office/drawing/2014/main" id="{AC46CBC7-2495-0F65-8252-5C961C1EF3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57" name="Rectangle 228">
                <a:extLst>
                  <a:ext uri="{FF2B5EF4-FFF2-40B4-BE49-F238E27FC236}">
                    <a16:creationId xmlns:a16="http://schemas.microsoft.com/office/drawing/2014/main" id="{A1092580-F799-70F5-65E1-4366C67B84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58" name="Rectangle 229">
                <a:extLst>
                  <a:ext uri="{FF2B5EF4-FFF2-40B4-BE49-F238E27FC236}">
                    <a16:creationId xmlns:a16="http://schemas.microsoft.com/office/drawing/2014/main" id="{7D5E234A-18C3-0A46-E44F-A61AEE0108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59" name="Rectangle 230">
                <a:extLst>
                  <a:ext uri="{FF2B5EF4-FFF2-40B4-BE49-F238E27FC236}">
                    <a16:creationId xmlns:a16="http://schemas.microsoft.com/office/drawing/2014/main" id="{C541D97A-7A63-B733-921E-143E0795FA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6388" name="Text Box 254">
            <a:extLst>
              <a:ext uri="{FF2B5EF4-FFF2-40B4-BE49-F238E27FC236}">
                <a16:creationId xmlns:a16="http://schemas.microsoft.com/office/drawing/2014/main" id="{52645CB2-3CF6-C65B-C573-F99203459B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0" y="228600"/>
            <a:ext cx="3829050" cy="4000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000000"/>
                </a:solidFill>
              </a:rPr>
              <a:t>Enlargement</a:t>
            </a:r>
          </a:p>
        </p:txBody>
      </p:sp>
      <p:sp>
        <p:nvSpPr>
          <p:cNvPr id="16389" name="Rectangle 271">
            <a:extLst>
              <a:ext uri="{FF2B5EF4-FFF2-40B4-BE49-F238E27FC236}">
                <a16:creationId xmlns:a16="http://schemas.microsoft.com/office/drawing/2014/main" id="{228159EE-626B-DE30-2302-D69804C06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700" y="6521450"/>
            <a:ext cx="7348538" cy="103188"/>
          </a:xfrm>
          <a:prstGeom prst="rect">
            <a:avLst/>
          </a:prstGeom>
          <a:gradFill rotWithShape="1">
            <a:gsLst>
              <a:gs pos="0">
                <a:srgbClr val="A8681B"/>
              </a:gs>
              <a:gs pos="50000">
                <a:srgbClr val="FD9D29"/>
              </a:gs>
              <a:gs pos="100000">
                <a:srgbClr val="A8681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390" name="Rectangle 272">
            <a:extLst>
              <a:ext uri="{FF2B5EF4-FFF2-40B4-BE49-F238E27FC236}">
                <a16:creationId xmlns:a16="http://schemas.microsoft.com/office/drawing/2014/main" id="{1A3FBA3F-A918-3183-EAEB-BB7E01E60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" y="893763"/>
            <a:ext cx="114300" cy="5734050"/>
          </a:xfrm>
          <a:prstGeom prst="rect">
            <a:avLst/>
          </a:prstGeom>
          <a:gradFill rotWithShape="1">
            <a:gsLst>
              <a:gs pos="0">
                <a:srgbClr val="A8681B"/>
              </a:gs>
              <a:gs pos="50000">
                <a:srgbClr val="FD9D29"/>
              </a:gs>
              <a:gs pos="100000">
                <a:srgbClr val="A8681B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391" name="Rectangle 273">
            <a:extLst>
              <a:ext uri="{FF2B5EF4-FFF2-40B4-BE49-F238E27FC236}">
                <a16:creationId xmlns:a16="http://schemas.microsoft.com/office/drawing/2014/main" id="{0C17973B-1AC3-AC99-FA11-FF2B1DAC6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4988" y="806450"/>
            <a:ext cx="114300" cy="5816600"/>
          </a:xfrm>
          <a:prstGeom prst="rect">
            <a:avLst/>
          </a:prstGeom>
          <a:gradFill rotWithShape="1">
            <a:gsLst>
              <a:gs pos="0">
                <a:srgbClr val="A8681B"/>
              </a:gs>
              <a:gs pos="50000">
                <a:srgbClr val="FD9D29"/>
              </a:gs>
              <a:gs pos="100000">
                <a:srgbClr val="A8681B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392" name="Rectangle 274">
            <a:extLst>
              <a:ext uri="{FF2B5EF4-FFF2-40B4-BE49-F238E27FC236}">
                <a16:creationId xmlns:a16="http://schemas.microsoft.com/office/drawing/2014/main" id="{D29C1169-0752-45CA-461F-6A165ADFA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" y="781050"/>
            <a:ext cx="7400925" cy="112713"/>
          </a:xfrm>
          <a:prstGeom prst="rect">
            <a:avLst/>
          </a:prstGeom>
          <a:gradFill rotWithShape="1">
            <a:gsLst>
              <a:gs pos="0">
                <a:srgbClr val="A8681B"/>
              </a:gs>
              <a:gs pos="50000">
                <a:srgbClr val="FD9D29"/>
              </a:gs>
              <a:gs pos="100000">
                <a:srgbClr val="A8681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393" name="Rectangle 275">
            <a:extLst>
              <a:ext uri="{FF2B5EF4-FFF2-40B4-BE49-F238E27FC236}">
                <a16:creationId xmlns:a16="http://schemas.microsoft.com/office/drawing/2014/main" id="{560DF82C-9084-F23D-34DA-8913A4533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9525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394" name="Rectangle 276">
            <a:extLst>
              <a:ext uri="{FF2B5EF4-FFF2-40B4-BE49-F238E27FC236}">
                <a16:creationId xmlns:a16="http://schemas.microsoft.com/office/drawing/2014/main" id="{134FE402-4AB6-97F6-6F67-40643D63A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10375"/>
            <a:ext cx="9144000" cy="9525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395" name="Rectangle 277">
            <a:extLst>
              <a:ext uri="{FF2B5EF4-FFF2-40B4-BE49-F238E27FC236}">
                <a16:creationId xmlns:a16="http://schemas.microsoft.com/office/drawing/2014/main" id="{A8D065B3-96E2-8015-AC94-28D9B31D90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14300" cy="685800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396" name="Rectangle 278">
            <a:extLst>
              <a:ext uri="{FF2B5EF4-FFF2-40B4-BE49-F238E27FC236}">
                <a16:creationId xmlns:a16="http://schemas.microsoft.com/office/drawing/2014/main" id="{7C91DDBA-098F-25B4-F1A7-8E4442B8F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9700" y="0"/>
            <a:ext cx="114300" cy="685800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5" name="Cloud 294">
            <a:extLst>
              <a:ext uri="{FF2B5EF4-FFF2-40B4-BE49-F238E27FC236}">
                <a16:creationId xmlns:a16="http://schemas.microsoft.com/office/drawing/2014/main" id="{9F32CB24-F65E-349F-98E2-8F5705AA6840}"/>
              </a:ext>
            </a:extLst>
          </p:cNvPr>
          <p:cNvSpPr/>
          <p:nvPr/>
        </p:nvSpPr>
        <p:spPr>
          <a:xfrm>
            <a:off x="5156200" y="141288"/>
            <a:ext cx="3835400" cy="1638300"/>
          </a:xfrm>
          <a:prstGeom prst="cloud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000" dirty="0">
              <a:solidFill>
                <a:schemeClr val="bg1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sz="2000" dirty="0">
                <a:solidFill>
                  <a:schemeClr val="bg1"/>
                </a:solidFill>
                <a:latin typeface="Comic Sans MS" pitchFamily="66" charset="0"/>
              </a:rPr>
              <a:t>Enlarge this shape by a factor of 2.</a:t>
            </a:r>
          </a:p>
          <a:p>
            <a:pPr algn="ctr">
              <a:defRPr/>
            </a:pPr>
            <a:endParaRPr lang="en-GB" sz="20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6398" name="TextBox 301">
            <a:extLst>
              <a:ext uri="{FF2B5EF4-FFF2-40B4-BE49-F238E27FC236}">
                <a16:creationId xmlns:a16="http://schemas.microsoft.com/office/drawing/2014/main" id="{FA9766F3-D607-40A8-5DB1-B00B0CF8A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2888" y="3244850"/>
            <a:ext cx="8112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 cm</a:t>
            </a:r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AC12DA8D-0729-D438-A41D-F416CA910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1075" y="4445000"/>
            <a:ext cx="860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2 cm</a:t>
            </a:r>
          </a:p>
        </p:txBody>
      </p:sp>
      <p:sp>
        <p:nvSpPr>
          <p:cNvPr id="16400" name="TextBox 250">
            <a:extLst>
              <a:ext uri="{FF2B5EF4-FFF2-40B4-BE49-F238E27FC236}">
                <a16:creationId xmlns:a16="http://schemas.microsoft.com/office/drawing/2014/main" id="{21616BD0-8E33-2016-FA7C-699362A2E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5713" y="3821113"/>
            <a:ext cx="860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 cm</a:t>
            </a:r>
          </a:p>
        </p:txBody>
      </p: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478BA9B8-D0B8-8981-3562-A3B40A43000F}"/>
              </a:ext>
            </a:extLst>
          </p:cNvPr>
          <p:cNvCxnSpPr/>
          <p:nvPr/>
        </p:nvCxnSpPr>
        <p:spPr>
          <a:xfrm>
            <a:off x="5773738" y="4203700"/>
            <a:ext cx="0" cy="9556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21AEC105-DEA1-0826-313C-3184370EE81F}"/>
              </a:ext>
            </a:extLst>
          </p:cNvPr>
          <p:cNvCxnSpPr/>
          <p:nvPr/>
        </p:nvCxnSpPr>
        <p:spPr>
          <a:xfrm>
            <a:off x="5754688" y="5159375"/>
            <a:ext cx="19240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656BA07-8F5F-0726-75B8-D9FDCAFF17CF}"/>
              </a:ext>
            </a:extLst>
          </p:cNvPr>
          <p:cNvCxnSpPr/>
          <p:nvPr/>
        </p:nvCxnSpPr>
        <p:spPr>
          <a:xfrm flipH="1" flipV="1">
            <a:off x="7664450" y="4208463"/>
            <a:ext cx="4763" cy="9572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TextBox 267">
            <a:extLst>
              <a:ext uri="{FF2B5EF4-FFF2-40B4-BE49-F238E27FC236}">
                <a16:creationId xmlns:a16="http://schemas.microsoft.com/office/drawing/2014/main" id="{ABCB7DF5-E35E-3EB6-50E9-3868CA65C1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197475"/>
            <a:ext cx="860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4 cm</a:t>
            </a: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16CBCAC1-11E5-BAEE-BD49-E07DE30E4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8263" y="1843088"/>
            <a:ext cx="2032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1	→	</a:t>
            </a: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77244AE8-2A6D-8CEB-E7AF-F1D54C238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8263" y="2300288"/>
            <a:ext cx="2032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2	→	</a:t>
            </a: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4E93744F-8A8C-2E17-9602-B612DFAF1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2475" y="1843088"/>
            <a:ext cx="4032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2</a:t>
            </a: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27A68C29-A9C9-0077-ADFC-A1A2D4E44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2475" y="2300288"/>
            <a:ext cx="4032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4</a:t>
            </a:r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DBD343E0-3C12-82B6-6CA8-BF8EF9FACC1D}"/>
              </a:ext>
            </a:extLst>
          </p:cNvPr>
          <p:cNvSpPr/>
          <p:nvPr/>
        </p:nvSpPr>
        <p:spPr>
          <a:xfrm>
            <a:off x="2455863" y="3248025"/>
            <a:ext cx="996950" cy="504825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id="{F876A179-F717-0E8A-0CD8-52CDDEE9B6B3}"/>
              </a:ext>
            </a:extLst>
          </p:cNvPr>
          <p:cNvCxnSpPr/>
          <p:nvPr/>
        </p:nvCxnSpPr>
        <p:spPr>
          <a:xfrm>
            <a:off x="5761038" y="4205288"/>
            <a:ext cx="19240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" grpId="0"/>
      <p:bldP spid="268" grpId="0"/>
      <p:bldP spid="269" grpId="0"/>
      <p:bldP spid="270" grpId="0"/>
      <p:bldP spid="271" grpId="0"/>
      <p:bldP spid="2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70">
            <a:extLst>
              <a:ext uri="{FF2B5EF4-FFF2-40B4-BE49-F238E27FC236}">
                <a16:creationId xmlns:a16="http://schemas.microsoft.com/office/drawing/2014/main" id="{E5EEB3EA-027F-BE04-314F-0EEACA076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650" y="895350"/>
            <a:ext cx="7143750" cy="5657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17411" name="Group 231">
            <a:extLst>
              <a:ext uri="{FF2B5EF4-FFF2-40B4-BE49-F238E27FC236}">
                <a16:creationId xmlns:a16="http://schemas.microsoft.com/office/drawing/2014/main" id="{4CE6476F-C348-2413-67A5-57CADA46D851}"/>
              </a:ext>
            </a:extLst>
          </p:cNvPr>
          <p:cNvGrpSpPr>
            <a:grpSpLocks/>
          </p:cNvGrpSpPr>
          <p:nvPr/>
        </p:nvGrpSpPr>
        <p:grpSpPr bwMode="auto">
          <a:xfrm>
            <a:off x="1014413" y="895350"/>
            <a:ext cx="7143750" cy="5657850"/>
            <a:chOff x="636" y="222"/>
            <a:chExt cx="4500" cy="3564"/>
          </a:xfrm>
        </p:grpSpPr>
        <p:grpSp>
          <p:nvGrpSpPr>
            <p:cNvPr id="17434" name="Group 8">
              <a:extLst>
                <a:ext uri="{FF2B5EF4-FFF2-40B4-BE49-F238E27FC236}">
                  <a16:creationId xmlns:a16="http://schemas.microsoft.com/office/drawing/2014/main" id="{477E38FA-715B-B761-E1E1-14FD648561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6" y="1410"/>
              <a:ext cx="300" cy="1188"/>
              <a:chOff x="1836" y="1410"/>
              <a:chExt cx="300" cy="1188"/>
            </a:xfrm>
          </p:grpSpPr>
          <p:sp>
            <p:nvSpPr>
              <p:cNvPr id="17655" name="Rectangle 4">
                <a:extLst>
                  <a:ext uri="{FF2B5EF4-FFF2-40B4-BE49-F238E27FC236}">
                    <a16:creationId xmlns:a16="http://schemas.microsoft.com/office/drawing/2014/main" id="{37430ABF-9816-7FF9-E90A-4498AFF778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56" name="Rectangle 5">
                <a:extLst>
                  <a:ext uri="{FF2B5EF4-FFF2-40B4-BE49-F238E27FC236}">
                    <a16:creationId xmlns:a16="http://schemas.microsoft.com/office/drawing/2014/main" id="{BD920679-CEF7-5974-3425-25BD18DDFB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57" name="Rectangle 6">
                <a:extLst>
                  <a:ext uri="{FF2B5EF4-FFF2-40B4-BE49-F238E27FC236}">
                    <a16:creationId xmlns:a16="http://schemas.microsoft.com/office/drawing/2014/main" id="{904611C7-3E36-32D9-A0F9-8593FBAA24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58" name="Rectangle 7">
                <a:extLst>
                  <a:ext uri="{FF2B5EF4-FFF2-40B4-BE49-F238E27FC236}">
                    <a16:creationId xmlns:a16="http://schemas.microsoft.com/office/drawing/2014/main" id="{4D3A50D2-186F-915D-6BD1-B1C763FB49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35" name="Group 9">
              <a:extLst>
                <a:ext uri="{FF2B5EF4-FFF2-40B4-BE49-F238E27FC236}">
                  <a16:creationId xmlns:a16="http://schemas.microsoft.com/office/drawing/2014/main" id="{425E2268-A46E-2351-92E2-783DC27671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36" y="1410"/>
              <a:ext cx="300" cy="1188"/>
              <a:chOff x="1836" y="1410"/>
              <a:chExt cx="300" cy="1188"/>
            </a:xfrm>
          </p:grpSpPr>
          <p:sp>
            <p:nvSpPr>
              <p:cNvPr id="17651" name="Rectangle 10">
                <a:extLst>
                  <a:ext uri="{FF2B5EF4-FFF2-40B4-BE49-F238E27FC236}">
                    <a16:creationId xmlns:a16="http://schemas.microsoft.com/office/drawing/2014/main" id="{7244CA74-9157-2E26-F80B-BD2ED9E7DC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52" name="Rectangle 11">
                <a:extLst>
                  <a:ext uri="{FF2B5EF4-FFF2-40B4-BE49-F238E27FC236}">
                    <a16:creationId xmlns:a16="http://schemas.microsoft.com/office/drawing/2014/main" id="{0E82AD78-CF47-A052-1EB0-023E072F4E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53" name="Rectangle 12">
                <a:extLst>
                  <a:ext uri="{FF2B5EF4-FFF2-40B4-BE49-F238E27FC236}">
                    <a16:creationId xmlns:a16="http://schemas.microsoft.com/office/drawing/2014/main" id="{B450E5D2-53B5-C543-6E28-EE9F6A4294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54" name="Rectangle 13">
                <a:extLst>
                  <a:ext uri="{FF2B5EF4-FFF2-40B4-BE49-F238E27FC236}">
                    <a16:creationId xmlns:a16="http://schemas.microsoft.com/office/drawing/2014/main" id="{0C7DFCDD-B581-72A0-08B9-F38DC6E2AA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36" name="Group 14">
              <a:extLst>
                <a:ext uri="{FF2B5EF4-FFF2-40B4-BE49-F238E27FC236}">
                  <a16:creationId xmlns:a16="http://schemas.microsoft.com/office/drawing/2014/main" id="{77D1DE0E-8FDF-B34B-8EBD-1A792566EA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6" y="1410"/>
              <a:ext cx="300" cy="1188"/>
              <a:chOff x="1836" y="1410"/>
              <a:chExt cx="300" cy="1188"/>
            </a:xfrm>
          </p:grpSpPr>
          <p:sp>
            <p:nvSpPr>
              <p:cNvPr id="17647" name="Rectangle 15">
                <a:extLst>
                  <a:ext uri="{FF2B5EF4-FFF2-40B4-BE49-F238E27FC236}">
                    <a16:creationId xmlns:a16="http://schemas.microsoft.com/office/drawing/2014/main" id="{2AB96548-66EB-2293-F055-32DCECD54F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48" name="Rectangle 16">
                <a:extLst>
                  <a:ext uri="{FF2B5EF4-FFF2-40B4-BE49-F238E27FC236}">
                    <a16:creationId xmlns:a16="http://schemas.microsoft.com/office/drawing/2014/main" id="{1321A05E-7610-0A17-CB06-21549DB1C4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49" name="Rectangle 17">
                <a:extLst>
                  <a:ext uri="{FF2B5EF4-FFF2-40B4-BE49-F238E27FC236}">
                    <a16:creationId xmlns:a16="http://schemas.microsoft.com/office/drawing/2014/main" id="{E72607D7-953C-6F7E-893F-3E910492D6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50" name="Rectangle 18">
                <a:extLst>
                  <a:ext uri="{FF2B5EF4-FFF2-40B4-BE49-F238E27FC236}">
                    <a16:creationId xmlns:a16="http://schemas.microsoft.com/office/drawing/2014/main" id="{EDC81B29-A0AC-847A-F598-68B30CA41A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37" name="Group 19">
              <a:extLst>
                <a:ext uri="{FF2B5EF4-FFF2-40B4-BE49-F238E27FC236}">
                  <a16:creationId xmlns:a16="http://schemas.microsoft.com/office/drawing/2014/main" id="{8668F144-0A7C-6E18-C3FB-7129CBDD9C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1410"/>
              <a:ext cx="300" cy="1188"/>
              <a:chOff x="1836" y="1410"/>
              <a:chExt cx="300" cy="1188"/>
            </a:xfrm>
          </p:grpSpPr>
          <p:sp>
            <p:nvSpPr>
              <p:cNvPr id="17643" name="Rectangle 20">
                <a:extLst>
                  <a:ext uri="{FF2B5EF4-FFF2-40B4-BE49-F238E27FC236}">
                    <a16:creationId xmlns:a16="http://schemas.microsoft.com/office/drawing/2014/main" id="{9DD987E3-66D6-F44E-B531-AD993BFF06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44" name="Rectangle 21">
                <a:extLst>
                  <a:ext uri="{FF2B5EF4-FFF2-40B4-BE49-F238E27FC236}">
                    <a16:creationId xmlns:a16="http://schemas.microsoft.com/office/drawing/2014/main" id="{DB3F3321-B445-B7B8-57D8-7CC7F9F587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45" name="Rectangle 22">
                <a:extLst>
                  <a:ext uri="{FF2B5EF4-FFF2-40B4-BE49-F238E27FC236}">
                    <a16:creationId xmlns:a16="http://schemas.microsoft.com/office/drawing/2014/main" id="{384893D8-03E1-B980-F5A0-71D35A6674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46" name="Rectangle 23">
                <a:extLst>
                  <a:ext uri="{FF2B5EF4-FFF2-40B4-BE49-F238E27FC236}">
                    <a16:creationId xmlns:a16="http://schemas.microsoft.com/office/drawing/2014/main" id="{D02E59B7-99E3-13F2-80E3-63FB6B698A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38" name="Group 24">
              <a:extLst>
                <a:ext uri="{FF2B5EF4-FFF2-40B4-BE49-F238E27FC236}">
                  <a16:creationId xmlns:a16="http://schemas.microsoft.com/office/drawing/2014/main" id="{55EE16A3-254A-4583-8A00-E66126FC83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6" y="1410"/>
              <a:ext cx="300" cy="1188"/>
              <a:chOff x="1836" y="1410"/>
              <a:chExt cx="300" cy="1188"/>
            </a:xfrm>
          </p:grpSpPr>
          <p:sp>
            <p:nvSpPr>
              <p:cNvPr id="17639" name="Rectangle 25">
                <a:extLst>
                  <a:ext uri="{FF2B5EF4-FFF2-40B4-BE49-F238E27FC236}">
                    <a16:creationId xmlns:a16="http://schemas.microsoft.com/office/drawing/2014/main" id="{732F9788-2EE5-D8AB-2AB4-DFEA4D555F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40" name="Rectangle 26">
                <a:extLst>
                  <a:ext uri="{FF2B5EF4-FFF2-40B4-BE49-F238E27FC236}">
                    <a16:creationId xmlns:a16="http://schemas.microsoft.com/office/drawing/2014/main" id="{2F029A04-E977-14AA-06B3-F968679686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41" name="Rectangle 27">
                <a:extLst>
                  <a:ext uri="{FF2B5EF4-FFF2-40B4-BE49-F238E27FC236}">
                    <a16:creationId xmlns:a16="http://schemas.microsoft.com/office/drawing/2014/main" id="{92115834-61BD-58F3-C9C0-447879105C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42" name="Rectangle 28">
                <a:extLst>
                  <a:ext uri="{FF2B5EF4-FFF2-40B4-BE49-F238E27FC236}">
                    <a16:creationId xmlns:a16="http://schemas.microsoft.com/office/drawing/2014/main" id="{3DA1C8E7-00B0-8DCE-9DB6-E84F4ABA56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39" name="Group 29">
              <a:extLst>
                <a:ext uri="{FF2B5EF4-FFF2-40B4-BE49-F238E27FC236}">
                  <a16:creationId xmlns:a16="http://schemas.microsoft.com/office/drawing/2014/main" id="{9D2880A6-3D6D-44B5-44CC-FD4665A494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6" y="1410"/>
              <a:ext cx="300" cy="1188"/>
              <a:chOff x="1836" y="1410"/>
              <a:chExt cx="300" cy="1188"/>
            </a:xfrm>
          </p:grpSpPr>
          <p:sp>
            <p:nvSpPr>
              <p:cNvPr id="17635" name="Rectangle 30">
                <a:extLst>
                  <a:ext uri="{FF2B5EF4-FFF2-40B4-BE49-F238E27FC236}">
                    <a16:creationId xmlns:a16="http://schemas.microsoft.com/office/drawing/2014/main" id="{1C4BE736-7CF3-1B54-D75D-937FA41BCE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36" name="Rectangle 31">
                <a:extLst>
                  <a:ext uri="{FF2B5EF4-FFF2-40B4-BE49-F238E27FC236}">
                    <a16:creationId xmlns:a16="http://schemas.microsoft.com/office/drawing/2014/main" id="{51AD34C8-A81F-E622-7766-5B47B5D99D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37" name="Rectangle 32">
                <a:extLst>
                  <a:ext uri="{FF2B5EF4-FFF2-40B4-BE49-F238E27FC236}">
                    <a16:creationId xmlns:a16="http://schemas.microsoft.com/office/drawing/2014/main" id="{BB1C4717-AB50-53C4-91F5-D0C2122391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38" name="Rectangle 33">
                <a:extLst>
                  <a:ext uri="{FF2B5EF4-FFF2-40B4-BE49-F238E27FC236}">
                    <a16:creationId xmlns:a16="http://schemas.microsoft.com/office/drawing/2014/main" id="{C0B27962-C449-572B-6A71-35765293A9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40" name="Group 34">
              <a:extLst>
                <a:ext uri="{FF2B5EF4-FFF2-40B4-BE49-F238E27FC236}">
                  <a16:creationId xmlns:a16="http://schemas.microsoft.com/office/drawing/2014/main" id="{D691623E-2BFC-EB1C-C9C0-2C91D38983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36" y="1410"/>
              <a:ext cx="300" cy="1188"/>
              <a:chOff x="1836" y="1410"/>
              <a:chExt cx="300" cy="1188"/>
            </a:xfrm>
          </p:grpSpPr>
          <p:sp>
            <p:nvSpPr>
              <p:cNvPr id="17631" name="Rectangle 35">
                <a:extLst>
                  <a:ext uri="{FF2B5EF4-FFF2-40B4-BE49-F238E27FC236}">
                    <a16:creationId xmlns:a16="http://schemas.microsoft.com/office/drawing/2014/main" id="{386C0977-4B16-92F9-AAAE-E295E0E900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32" name="Rectangle 36">
                <a:extLst>
                  <a:ext uri="{FF2B5EF4-FFF2-40B4-BE49-F238E27FC236}">
                    <a16:creationId xmlns:a16="http://schemas.microsoft.com/office/drawing/2014/main" id="{89FF2A77-9F20-62ED-A7A4-831B409748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33" name="Rectangle 37">
                <a:extLst>
                  <a:ext uri="{FF2B5EF4-FFF2-40B4-BE49-F238E27FC236}">
                    <a16:creationId xmlns:a16="http://schemas.microsoft.com/office/drawing/2014/main" id="{E3DFDB6D-83FC-C2A7-DA9C-3D891BF201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34" name="Rectangle 38">
                <a:extLst>
                  <a:ext uri="{FF2B5EF4-FFF2-40B4-BE49-F238E27FC236}">
                    <a16:creationId xmlns:a16="http://schemas.microsoft.com/office/drawing/2014/main" id="{B15763E2-7462-E506-4F24-23D1644CED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41" name="Group 39">
              <a:extLst>
                <a:ext uri="{FF2B5EF4-FFF2-40B4-BE49-F238E27FC236}">
                  <a16:creationId xmlns:a16="http://schemas.microsoft.com/office/drawing/2014/main" id="{AC3D41DE-E1D7-8FD1-C145-BA03FC71E8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1410"/>
              <a:ext cx="300" cy="1188"/>
              <a:chOff x="1836" y="1410"/>
              <a:chExt cx="300" cy="1188"/>
            </a:xfrm>
          </p:grpSpPr>
          <p:sp>
            <p:nvSpPr>
              <p:cNvPr id="17627" name="Rectangle 40">
                <a:extLst>
                  <a:ext uri="{FF2B5EF4-FFF2-40B4-BE49-F238E27FC236}">
                    <a16:creationId xmlns:a16="http://schemas.microsoft.com/office/drawing/2014/main" id="{0DB183BC-C25B-5EB3-9336-0C12C66AA2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28" name="Rectangle 41">
                <a:extLst>
                  <a:ext uri="{FF2B5EF4-FFF2-40B4-BE49-F238E27FC236}">
                    <a16:creationId xmlns:a16="http://schemas.microsoft.com/office/drawing/2014/main" id="{DF3DD15C-17DC-B1DF-E489-3A8445DE58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29" name="Rectangle 42">
                <a:extLst>
                  <a:ext uri="{FF2B5EF4-FFF2-40B4-BE49-F238E27FC236}">
                    <a16:creationId xmlns:a16="http://schemas.microsoft.com/office/drawing/2014/main" id="{F98A1800-FE70-9576-EC63-F7EEAB76C1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30" name="Rectangle 43">
                <a:extLst>
                  <a:ext uri="{FF2B5EF4-FFF2-40B4-BE49-F238E27FC236}">
                    <a16:creationId xmlns:a16="http://schemas.microsoft.com/office/drawing/2014/main" id="{6C0C5BC3-4820-D745-CFAC-BB7B60EECA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42" name="Group 46">
              <a:extLst>
                <a:ext uri="{FF2B5EF4-FFF2-40B4-BE49-F238E27FC236}">
                  <a16:creationId xmlns:a16="http://schemas.microsoft.com/office/drawing/2014/main" id="{DB96AD2C-F341-C769-FB0B-7360B1DA2D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6" y="2598"/>
              <a:ext cx="300" cy="1188"/>
              <a:chOff x="1836" y="1410"/>
              <a:chExt cx="300" cy="1188"/>
            </a:xfrm>
          </p:grpSpPr>
          <p:sp>
            <p:nvSpPr>
              <p:cNvPr id="17623" name="Rectangle 47">
                <a:extLst>
                  <a:ext uri="{FF2B5EF4-FFF2-40B4-BE49-F238E27FC236}">
                    <a16:creationId xmlns:a16="http://schemas.microsoft.com/office/drawing/2014/main" id="{11C12A88-2CBE-61F2-3586-AADA0BE145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24" name="Rectangle 48">
                <a:extLst>
                  <a:ext uri="{FF2B5EF4-FFF2-40B4-BE49-F238E27FC236}">
                    <a16:creationId xmlns:a16="http://schemas.microsoft.com/office/drawing/2014/main" id="{0FD310BB-9C0C-4430-3D93-D6D0401F7A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25" name="Rectangle 49">
                <a:extLst>
                  <a:ext uri="{FF2B5EF4-FFF2-40B4-BE49-F238E27FC236}">
                    <a16:creationId xmlns:a16="http://schemas.microsoft.com/office/drawing/2014/main" id="{D551C141-4DAC-A8E4-6E6E-4F9CD39D36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26" name="Rectangle 50">
                <a:extLst>
                  <a:ext uri="{FF2B5EF4-FFF2-40B4-BE49-F238E27FC236}">
                    <a16:creationId xmlns:a16="http://schemas.microsoft.com/office/drawing/2014/main" id="{5E7E8C52-5AE0-14AB-4EB3-360BCFD014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43" name="Group 51">
              <a:extLst>
                <a:ext uri="{FF2B5EF4-FFF2-40B4-BE49-F238E27FC236}">
                  <a16:creationId xmlns:a16="http://schemas.microsoft.com/office/drawing/2014/main" id="{2438C960-A242-38F7-C989-631A6F9E2A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36" y="2598"/>
              <a:ext cx="300" cy="1188"/>
              <a:chOff x="1836" y="1410"/>
              <a:chExt cx="300" cy="1188"/>
            </a:xfrm>
          </p:grpSpPr>
          <p:sp>
            <p:nvSpPr>
              <p:cNvPr id="17619" name="Rectangle 52">
                <a:extLst>
                  <a:ext uri="{FF2B5EF4-FFF2-40B4-BE49-F238E27FC236}">
                    <a16:creationId xmlns:a16="http://schemas.microsoft.com/office/drawing/2014/main" id="{5A2AAE0B-B50E-ABF0-8B6E-886F8E9845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20" name="Rectangle 53">
                <a:extLst>
                  <a:ext uri="{FF2B5EF4-FFF2-40B4-BE49-F238E27FC236}">
                    <a16:creationId xmlns:a16="http://schemas.microsoft.com/office/drawing/2014/main" id="{9829E4D4-EC56-179A-39F4-B5C8F94DA1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21" name="Rectangle 54">
                <a:extLst>
                  <a:ext uri="{FF2B5EF4-FFF2-40B4-BE49-F238E27FC236}">
                    <a16:creationId xmlns:a16="http://schemas.microsoft.com/office/drawing/2014/main" id="{5D4F1A8B-76F3-5F28-04E8-675363911C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22" name="Rectangle 55">
                <a:extLst>
                  <a:ext uri="{FF2B5EF4-FFF2-40B4-BE49-F238E27FC236}">
                    <a16:creationId xmlns:a16="http://schemas.microsoft.com/office/drawing/2014/main" id="{DFC49AE6-1CE9-D627-3274-6A9CA3AF21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44" name="Group 56">
              <a:extLst>
                <a:ext uri="{FF2B5EF4-FFF2-40B4-BE49-F238E27FC236}">
                  <a16:creationId xmlns:a16="http://schemas.microsoft.com/office/drawing/2014/main" id="{0200E90B-237C-7B07-CFFC-5CEB404E11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6" y="2598"/>
              <a:ext cx="300" cy="1188"/>
              <a:chOff x="1836" y="1410"/>
              <a:chExt cx="300" cy="1188"/>
            </a:xfrm>
          </p:grpSpPr>
          <p:sp>
            <p:nvSpPr>
              <p:cNvPr id="17615" name="Rectangle 57">
                <a:extLst>
                  <a:ext uri="{FF2B5EF4-FFF2-40B4-BE49-F238E27FC236}">
                    <a16:creationId xmlns:a16="http://schemas.microsoft.com/office/drawing/2014/main" id="{4EE4B221-E4BE-0956-8921-B9E6F7B689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16" name="Rectangle 58">
                <a:extLst>
                  <a:ext uri="{FF2B5EF4-FFF2-40B4-BE49-F238E27FC236}">
                    <a16:creationId xmlns:a16="http://schemas.microsoft.com/office/drawing/2014/main" id="{A5CDBED4-A5EA-436B-2FE9-397D02D171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17" name="Rectangle 59">
                <a:extLst>
                  <a:ext uri="{FF2B5EF4-FFF2-40B4-BE49-F238E27FC236}">
                    <a16:creationId xmlns:a16="http://schemas.microsoft.com/office/drawing/2014/main" id="{CDFCA10C-D635-84B1-935F-8FE253C4BF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18" name="Rectangle 60">
                <a:extLst>
                  <a:ext uri="{FF2B5EF4-FFF2-40B4-BE49-F238E27FC236}">
                    <a16:creationId xmlns:a16="http://schemas.microsoft.com/office/drawing/2014/main" id="{E256F6A2-2496-AF8A-6947-AE8BE0B73A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45" name="Group 61">
              <a:extLst>
                <a:ext uri="{FF2B5EF4-FFF2-40B4-BE49-F238E27FC236}">
                  <a16:creationId xmlns:a16="http://schemas.microsoft.com/office/drawing/2014/main" id="{65866D85-3950-A77D-EE54-9A0AB9D2E7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2598"/>
              <a:ext cx="300" cy="1188"/>
              <a:chOff x="1836" y="1410"/>
              <a:chExt cx="300" cy="1188"/>
            </a:xfrm>
          </p:grpSpPr>
          <p:sp>
            <p:nvSpPr>
              <p:cNvPr id="17611" name="Rectangle 62">
                <a:extLst>
                  <a:ext uri="{FF2B5EF4-FFF2-40B4-BE49-F238E27FC236}">
                    <a16:creationId xmlns:a16="http://schemas.microsoft.com/office/drawing/2014/main" id="{1BB8A946-6965-3920-42A4-F9659FB4DE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12" name="Rectangle 63">
                <a:extLst>
                  <a:ext uri="{FF2B5EF4-FFF2-40B4-BE49-F238E27FC236}">
                    <a16:creationId xmlns:a16="http://schemas.microsoft.com/office/drawing/2014/main" id="{512A73DF-378E-9483-A695-BC6EE49313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13" name="Rectangle 64">
                <a:extLst>
                  <a:ext uri="{FF2B5EF4-FFF2-40B4-BE49-F238E27FC236}">
                    <a16:creationId xmlns:a16="http://schemas.microsoft.com/office/drawing/2014/main" id="{45DE8B7B-970D-9C83-BA42-30D349C823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14" name="Rectangle 65">
                <a:extLst>
                  <a:ext uri="{FF2B5EF4-FFF2-40B4-BE49-F238E27FC236}">
                    <a16:creationId xmlns:a16="http://schemas.microsoft.com/office/drawing/2014/main" id="{26CAA839-5BF4-40EE-F462-0EA58E25E2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46" name="Group 66">
              <a:extLst>
                <a:ext uri="{FF2B5EF4-FFF2-40B4-BE49-F238E27FC236}">
                  <a16:creationId xmlns:a16="http://schemas.microsoft.com/office/drawing/2014/main" id="{72C51B23-495F-52AF-9A51-A7104ABCDC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6" y="2598"/>
              <a:ext cx="300" cy="1188"/>
              <a:chOff x="1836" y="1410"/>
              <a:chExt cx="300" cy="1188"/>
            </a:xfrm>
          </p:grpSpPr>
          <p:sp>
            <p:nvSpPr>
              <p:cNvPr id="17607" name="Rectangle 67">
                <a:extLst>
                  <a:ext uri="{FF2B5EF4-FFF2-40B4-BE49-F238E27FC236}">
                    <a16:creationId xmlns:a16="http://schemas.microsoft.com/office/drawing/2014/main" id="{A8C8EB8F-5CB3-3F11-446F-D1C55A4EEF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08" name="Rectangle 68">
                <a:extLst>
                  <a:ext uri="{FF2B5EF4-FFF2-40B4-BE49-F238E27FC236}">
                    <a16:creationId xmlns:a16="http://schemas.microsoft.com/office/drawing/2014/main" id="{097FFD59-67E6-0202-58A2-72D1C0ED2A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09" name="Rectangle 69">
                <a:extLst>
                  <a:ext uri="{FF2B5EF4-FFF2-40B4-BE49-F238E27FC236}">
                    <a16:creationId xmlns:a16="http://schemas.microsoft.com/office/drawing/2014/main" id="{F9924C24-3835-C442-FA6B-9D9DBC72E4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10" name="Rectangle 70">
                <a:extLst>
                  <a:ext uri="{FF2B5EF4-FFF2-40B4-BE49-F238E27FC236}">
                    <a16:creationId xmlns:a16="http://schemas.microsoft.com/office/drawing/2014/main" id="{844C26CD-CA09-DB58-33FD-29FC5A724F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47" name="Group 71">
              <a:extLst>
                <a:ext uri="{FF2B5EF4-FFF2-40B4-BE49-F238E27FC236}">
                  <a16:creationId xmlns:a16="http://schemas.microsoft.com/office/drawing/2014/main" id="{97C1F30C-2A57-6F2A-B4A1-95630D572D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6" y="2598"/>
              <a:ext cx="300" cy="1188"/>
              <a:chOff x="1836" y="1410"/>
              <a:chExt cx="300" cy="1188"/>
            </a:xfrm>
          </p:grpSpPr>
          <p:sp>
            <p:nvSpPr>
              <p:cNvPr id="17603" name="Rectangle 72">
                <a:extLst>
                  <a:ext uri="{FF2B5EF4-FFF2-40B4-BE49-F238E27FC236}">
                    <a16:creationId xmlns:a16="http://schemas.microsoft.com/office/drawing/2014/main" id="{E01C700E-EE7E-2EE4-A61B-D9BC610D8F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04" name="Rectangle 73">
                <a:extLst>
                  <a:ext uri="{FF2B5EF4-FFF2-40B4-BE49-F238E27FC236}">
                    <a16:creationId xmlns:a16="http://schemas.microsoft.com/office/drawing/2014/main" id="{9E269FE0-98BB-0C97-1322-C826982C61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05" name="Rectangle 74">
                <a:extLst>
                  <a:ext uri="{FF2B5EF4-FFF2-40B4-BE49-F238E27FC236}">
                    <a16:creationId xmlns:a16="http://schemas.microsoft.com/office/drawing/2014/main" id="{4914BD7A-3A49-B1CF-9339-23B54B8B1A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06" name="Rectangle 75">
                <a:extLst>
                  <a:ext uri="{FF2B5EF4-FFF2-40B4-BE49-F238E27FC236}">
                    <a16:creationId xmlns:a16="http://schemas.microsoft.com/office/drawing/2014/main" id="{2F3FA98A-3AE8-3D54-93F5-A933943006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48" name="Group 76">
              <a:extLst>
                <a:ext uri="{FF2B5EF4-FFF2-40B4-BE49-F238E27FC236}">
                  <a16:creationId xmlns:a16="http://schemas.microsoft.com/office/drawing/2014/main" id="{076AF517-AF33-CA12-B360-AD97643FC0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36" y="2598"/>
              <a:ext cx="300" cy="1188"/>
              <a:chOff x="1836" y="1410"/>
              <a:chExt cx="300" cy="1188"/>
            </a:xfrm>
          </p:grpSpPr>
          <p:sp>
            <p:nvSpPr>
              <p:cNvPr id="17599" name="Rectangle 77">
                <a:extLst>
                  <a:ext uri="{FF2B5EF4-FFF2-40B4-BE49-F238E27FC236}">
                    <a16:creationId xmlns:a16="http://schemas.microsoft.com/office/drawing/2014/main" id="{72A08F07-922E-9E6D-3138-D897E68677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00" name="Rectangle 78">
                <a:extLst>
                  <a:ext uri="{FF2B5EF4-FFF2-40B4-BE49-F238E27FC236}">
                    <a16:creationId xmlns:a16="http://schemas.microsoft.com/office/drawing/2014/main" id="{85EEE78D-D6F6-F61C-9E8E-32EE6CCCBC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01" name="Rectangle 79">
                <a:extLst>
                  <a:ext uri="{FF2B5EF4-FFF2-40B4-BE49-F238E27FC236}">
                    <a16:creationId xmlns:a16="http://schemas.microsoft.com/office/drawing/2014/main" id="{374B648E-08FD-07CD-5049-35B35C263B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602" name="Rectangle 80">
                <a:extLst>
                  <a:ext uri="{FF2B5EF4-FFF2-40B4-BE49-F238E27FC236}">
                    <a16:creationId xmlns:a16="http://schemas.microsoft.com/office/drawing/2014/main" id="{2996CD5B-0AD8-D0E9-3A50-1481DEF753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49" name="Group 81">
              <a:extLst>
                <a:ext uri="{FF2B5EF4-FFF2-40B4-BE49-F238E27FC236}">
                  <a16:creationId xmlns:a16="http://schemas.microsoft.com/office/drawing/2014/main" id="{0EC3015D-0523-37FF-1131-4CF39080CF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2598"/>
              <a:ext cx="300" cy="1188"/>
              <a:chOff x="1836" y="1410"/>
              <a:chExt cx="300" cy="1188"/>
            </a:xfrm>
          </p:grpSpPr>
          <p:sp>
            <p:nvSpPr>
              <p:cNvPr id="17595" name="Rectangle 82">
                <a:extLst>
                  <a:ext uri="{FF2B5EF4-FFF2-40B4-BE49-F238E27FC236}">
                    <a16:creationId xmlns:a16="http://schemas.microsoft.com/office/drawing/2014/main" id="{D332E98C-6314-AF5D-5596-67690FBD93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96" name="Rectangle 83">
                <a:extLst>
                  <a:ext uri="{FF2B5EF4-FFF2-40B4-BE49-F238E27FC236}">
                    <a16:creationId xmlns:a16="http://schemas.microsoft.com/office/drawing/2014/main" id="{E3F74BC5-456C-642C-1ECD-0F22445199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97" name="Rectangle 84">
                <a:extLst>
                  <a:ext uri="{FF2B5EF4-FFF2-40B4-BE49-F238E27FC236}">
                    <a16:creationId xmlns:a16="http://schemas.microsoft.com/office/drawing/2014/main" id="{778FB777-F9F7-7E48-420F-21AFA7B4A0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98" name="Rectangle 85">
                <a:extLst>
                  <a:ext uri="{FF2B5EF4-FFF2-40B4-BE49-F238E27FC236}">
                    <a16:creationId xmlns:a16="http://schemas.microsoft.com/office/drawing/2014/main" id="{B57ACF9C-1FA2-A773-5BBD-79FD2A6C77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50" name="Group 86">
              <a:extLst>
                <a:ext uri="{FF2B5EF4-FFF2-40B4-BE49-F238E27FC236}">
                  <a16:creationId xmlns:a16="http://schemas.microsoft.com/office/drawing/2014/main" id="{8C6BAC7C-93A0-E0C3-E144-4D626FAF47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6" y="1410"/>
              <a:ext cx="300" cy="1188"/>
              <a:chOff x="1836" y="1410"/>
              <a:chExt cx="300" cy="1188"/>
            </a:xfrm>
          </p:grpSpPr>
          <p:sp>
            <p:nvSpPr>
              <p:cNvPr id="17591" name="Rectangle 87">
                <a:extLst>
                  <a:ext uri="{FF2B5EF4-FFF2-40B4-BE49-F238E27FC236}">
                    <a16:creationId xmlns:a16="http://schemas.microsoft.com/office/drawing/2014/main" id="{217ADBE9-8E00-CE81-7EE9-ADF9B9EDC9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92" name="Rectangle 88">
                <a:extLst>
                  <a:ext uri="{FF2B5EF4-FFF2-40B4-BE49-F238E27FC236}">
                    <a16:creationId xmlns:a16="http://schemas.microsoft.com/office/drawing/2014/main" id="{0521CAF2-AF9B-E9C0-1564-7910DED4B8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93" name="Rectangle 89">
                <a:extLst>
                  <a:ext uri="{FF2B5EF4-FFF2-40B4-BE49-F238E27FC236}">
                    <a16:creationId xmlns:a16="http://schemas.microsoft.com/office/drawing/2014/main" id="{A802C3D8-ECBC-4E75-11E9-83B2AE1D97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94" name="Rectangle 90">
                <a:extLst>
                  <a:ext uri="{FF2B5EF4-FFF2-40B4-BE49-F238E27FC236}">
                    <a16:creationId xmlns:a16="http://schemas.microsoft.com/office/drawing/2014/main" id="{DDF1AC3A-AC95-63B2-10EF-DB283C3DA1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51" name="Group 91">
              <a:extLst>
                <a:ext uri="{FF2B5EF4-FFF2-40B4-BE49-F238E27FC236}">
                  <a16:creationId xmlns:a16="http://schemas.microsoft.com/office/drawing/2014/main" id="{F36F1EA2-2C27-03D1-D622-70D3444854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6" y="2598"/>
              <a:ext cx="300" cy="1188"/>
              <a:chOff x="1836" y="1410"/>
              <a:chExt cx="300" cy="1188"/>
            </a:xfrm>
          </p:grpSpPr>
          <p:sp>
            <p:nvSpPr>
              <p:cNvPr id="17587" name="Rectangle 92">
                <a:extLst>
                  <a:ext uri="{FF2B5EF4-FFF2-40B4-BE49-F238E27FC236}">
                    <a16:creationId xmlns:a16="http://schemas.microsoft.com/office/drawing/2014/main" id="{974FD123-E697-354F-4279-3A961E214C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88" name="Rectangle 93">
                <a:extLst>
                  <a:ext uri="{FF2B5EF4-FFF2-40B4-BE49-F238E27FC236}">
                    <a16:creationId xmlns:a16="http://schemas.microsoft.com/office/drawing/2014/main" id="{797F760C-5915-024F-4E36-C068764638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89" name="Rectangle 94">
                <a:extLst>
                  <a:ext uri="{FF2B5EF4-FFF2-40B4-BE49-F238E27FC236}">
                    <a16:creationId xmlns:a16="http://schemas.microsoft.com/office/drawing/2014/main" id="{541E162C-B10F-4F3F-5263-29F8F9B511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90" name="Rectangle 95">
                <a:extLst>
                  <a:ext uri="{FF2B5EF4-FFF2-40B4-BE49-F238E27FC236}">
                    <a16:creationId xmlns:a16="http://schemas.microsoft.com/office/drawing/2014/main" id="{1B162238-2D1F-E2DB-9132-02074BAC21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52" name="Group 96">
              <a:extLst>
                <a:ext uri="{FF2B5EF4-FFF2-40B4-BE49-F238E27FC236}">
                  <a16:creationId xmlns:a16="http://schemas.microsoft.com/office/drawing/2014/main" id="{0243D8F2-0A82-555E-4C99-02E3D07446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36" y="1410"/>
              <a:ext cx="300" cy="1188"/>
              <a:chOff x="1836" y="1410"/>
              <a:chExt cx="300" cy="1188"/>
            </a:xfrm>
          </p:grpSpPr>
          <p:sp>
            <p:nvSpPr>
              <p:cNvPr id="17583" name="Rectangle 97">
                <a:extLst>
                  <a:ext uri="{FF2B5EF4-FFF2-40B4-BE49-F238E27FC236}">
                    <a16:creationId xmlns:a16="http://schemas.microsoft.com/office/drawing/2014/main" id="{B6A743FA-A3E2-108D-A676-88B5EFFD9F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84" name="Rectangle 98">
                <a:extLst>
                  <a:ext uri="{FF2B5EF4-FFF2-40B4-BE49-F238E27FC236}">
                    <a16:creationId xmlns:a16="http://schemas.microsoft.com/office/drawing/2014/main" id="{B092BABC-9DA9-BBC4-9227-C03834AFDD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85" name="Rectangle 99">
                <a:extLst>
                  <a:ext uri="{FF2B5EF4-FFF2-40B4-BE49-F238E27FC236}">
                    <a16:creationId xmlns:a16="http://schemas.microsoft.com/office/drawing/2014/main" id="{AA23B2ED-1ED2-EF9A-3F7E-542F468E68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86" name="Rectangle 100">
                <a:extLst>
                  <a:ext uri="{FF2B5EF4-FFF2-40B4-BE49-F238E27FC236}">
                    <a16:creationId xmlns:a16="http://schemas.microsoft.com/office/drawing/2014/main" id="{F1058C62-38A0-FBF1-1000-3212266795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53" name="Group 101">
              <a:extLst>
                <a:ext uri="{FF2B5EF4-FFF2-40B4-BE49-F238E27FC236}">
                  <a16:creationId xmlns:a16="http://schemas.microsoft.com/office/drawing/2014/main" id="{D44E2248-DB99-73A6-7BE8-7CA7BD0FAE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36" y="2598"/>
              <a:ext cx="300" cy="1188"/>
              <a:chOff x="1836" y="1410"/>
              <a:chExt cx="300" cy="1188"/>
            </a:xfrm>
          </p:grpSpPr>
          <p:sp>
            <p:nvSpPr>
              <p:cNvPr id="17579" name="Rectangle 102">
                <a:extLst>
                  <a:ext uri="{FF2B5EF4-FFF2-40B4-BE49-F238E27FC236}">
                    <a16:creationId xmlns:a16="http://schemas.microsoft.com/office/drawing/2014/main" id="{403527A6-F67B-F98D-AC2F-D8D51345C9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80" name="Rectangle 103">
                <a:extLst>
                  <a:ext uri="{FF2B5EF4-FFF2-40B4-BE49-F238E27FC236}">
                    <a16:creationId xmlns:a16="http://schemas.microsoft.com/office/drawing/2014/main" id="{8F5EA1CA-FC89-B3DF-B07B-F2617B2542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81" name="Rectangle 104">
                <a:extLst>
                  <a:ext uri="{FF2B5EF4-FFF2-40B4-BE49-F238E27FC236}">
                    <a16:creationId xmlns:a16="http://schemas.microsoft.com/office/drawing/2014/main" id="{6B6DDA40-A466-FA30-1D6A-B3890C6F9F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82" name="Rectangle 105">
                <a:extLst>
                  <a:ext uri="{FF2B5EF4-FFF2-40B4-BE49-F238E27FC236}">
                    <a16:creationId xmlns:a16="http://schemas.microsoft.com/office/drawing/2014/main" id="{C3E7641B-8333-6723-1B38-B8CD8874E4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54" name="Group 106">
              <a:extLst>
                <a:ext uri="{FF2B5EF4-FFF2-40B4-BE49-F238E27FC236}">
                  <a16:creationId xmlns:a16="http://schemas.microsoft.com/office/drawing/2014/main" id="{BAE3A132-CC28-B618-42C1-49A80CD33A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36" y="1410"/>
              <a:ext cx="300" cy="1188"/>
              <a:chOff x="1836" y="1410"/>
              <a:chExt cx="300" cy="1188"/>
            </a:xfrm>
          </p:grpSpPr>
          <p:sp>
            <p:nvSpPr>
              <p:cNvPr id="17575" name="Rectangle 107">
                <a:extLst>
                  <a:ext uri="{FF2B5EF4-FFF2-40B4-BE49-F238E27FC236}">
                    <a16:creationId xmlns:a16="http://schemas.microsoft.com/office/drawing/2014/main" id="{D2D82CF5-0874-9D9A-2470-4C7650081C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76" name="Rectangle 108">
                <a:extLst>
                  <a:ext uri="{FF2B5EF4-FFF2-40B4-BE49-F238E27FC236}">
                    <a16:creationId xmlns:a16="http://schemas.microsoft.com/office/drawing/2014/main" id="{D2E0C7E8-5464-CCBF-DEDB-6B54EA3B50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77" name="Rectangle 109">
                <a:extLst>
                  <a:ext uri="{FF2B5EF4-FFF2-40B4-BE49-F238E27FC236}">
                    <a16:creationId xmlns:a16="http://schemas.microsoft.com/office/drawing/2014/main" id="{B08F5440-F314-D4F9-3277-C2A7E94C9C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78" name="Rectangle 110">
                <a:extLst>
                  <a:ext uri="{FF2B5EF4-FFF2-40B4-BE49-F238E27FC236}">
                    <a16:creationId xmlns:a16="http://schemas.microsoft.com/office/drawing/2014/main" id="{31909E63-8C0D-984E-951E-2DFF2DD0BD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55" name="Group 111">
              <a:extLst>
                <a:ext uri="{FF2B5EF4-FFF2-40B4-BE49-F238E27FC236}">
                  <a16:creationId xmlns:a16="http://schemas.microsoft.com/office/drawing/2014/main" id="{C4CA16C8-0556-266C-2C1B-3AB7F9A4D0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36" y="2598"/>
              <a:ext cx="300" cy="1188"/>
              <a:chOff x="1836" y="1410"/>
              <a:chExt cx="300" cy="1188"/>
            </a:xfrm>
          </p:grpSpPr>
          <p:sp>
            <p:nvSpPr>
              <p:cNvPr id="17571" name="Rectangle 112">
                <a:extLst>
                  <a:ext uri="{FF2B5EF4-FFF2-40B4-BE49-F238E27FC236}">
                    <a16:creationId xmlns:a16="http://schemas.microsoft.com/office/drawing/2014/main" id="{43BA4971-813A-07CD-DA16-90FF54BBF4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72" name="Rectangle 113">
                <a:extLst>
                  <a:ext uri="{FF2B5EF4-FFF2-40B4-BE49-F238E27FC236}">
                    <a16:creationId xmlns:a16="http://schemas.microsoft.com/office/drawing/2014/main" id="{B609B545-6E6B-C70E-4C17-30FC538C82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73" name="Rectangle 114">
                <a:extLst>
                  <a:ext uri="{FF2B5EF4-FFF2-40B4-BE49-F238E27FC236}">
                    <a16:creationId xmlns:a16="http://schemas.microsoft.com/office/drawing/2014/main" id="{51E1529F-97C3-FC2A-DF65-69D21BAAFC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74" name="Rectangle 115">
                <a:extLst>
                  <a:ext uri="{FF2B5EF4-FFF2-40B4-BE49-F238E27FC236}">
                    <a16:creationId xmlns:a16="http://schemas.microsoft.com/office/drawing/2014/main" id="{7641EDA0-44FF-BAF1-B076-1CE46E2822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56" name="Group 116">
              <a:extLst>
                <a:ext uri="{FF2B5EF4-FFF2-40B4-BE49-F238E27FC236}">
                  <a16:creationId xmlns:a16="http://schemas.microsoft.com/office/drawing/2014/main" id="{EAF2C998-4FCB-E8AE-3FC4-8AF8947372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36" y="1410"/>
              <a:ext cx="300" cy="1188"/>
              <a:chOff x="1836" y="1410"/>
              <a:chExt cx="300" cy="1188"/>
            </a:xfrm>
          </p:grpSpPr>
          <p:sp>
            <p:nvSpPr>
              <p:cNvPr id="17567" name="Rectangle 117">
                <a:extLst>
                  <a:ext uri="{FF2B5EF4-FFF2-40B4-BE49-F238E27FC236}">
                    <a16:creationId xmlns:a16="http://schemas.microsoft.com/office/drawing/2014/main" id="{AEAF23ED-B0FA-245B-95EA-62A0DC723C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68" name="Rectangle 118">
                <a:extLst>
                  <a:ext uri="{FF2B5EF4-FFF2-40B4-BE49-F238E27FC236}">
                    <a16:creationId xmlns:a16="http://schemas.microsoft.com/office/drawing/2014/main" id="{076BD41E-BC13-F535-38D1-13344ABD86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69" name="Rectangle 119">
                <a:extLst>
                  <a:ext uri="{FF2B5EF4-FFF2-40B4-BE49-F238E27FC236}">
                    <a16:creationId xmlns:a16="http://schemas.microsoft.com/office/drawing/2014/main" id="{B5BFA4B8-D963-FD49-C6F1-303D595710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70" name="Rectangle 120">
                <a:extLst>
                  <a:ext uri="{FF2B5EF4-FFF2-40B4-BE49-F238E27FC236}">
                    <a16:creationId xmlns:a16="http://schemas.microsoft.com/office/drawing/2014/main" id="{3441992F-A28F-6701-F9F2-7AFF0BE01E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57" name="Group 121">
              <a:extLst>
                <a:ext uri="{FF2B5EF4-FFF2-40B4-BE49-F238E27FC236}">
                  <a16:creationId xmlns:a16="http://schemas.microsoft.com/office/drawing/2014/main" id="{3E156817-4CE3-EC07-C1C2-CE4218079C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36" y="2598"/>
              <a:ext cx="300" cy="1188"/>
              <a:chOff x="1836" y="1410"/>
              <a:chExt cx="300" cy="1188"/>
            </a:xfrm>
          </p:grpSpPr>
          <p:sp>
            <p:nvSpPr>
              <p:cNvPr id="17563" name="Rectangle 122">
                <a:extLst>
                  <a:ext uri="{FF2B5EF4-FFF2-40B4-BE49-F238E27FC236}">
                    <a16:creationId xmlns:a16="http://schemas.microsoft.com/office/drawing/2014/main" id="{5E81DF70-A207-B1C7-E3C6-63FDEB9CD2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64" name="Rectangle 123">
                <a:extLst>
                  <a:ext uri="{FF2B5EF4-FFF2-40B4-BE49-F238E27FC236}">
                    <a16:creationId xmlns:a16="http://schemas.microsoft.com/office/drawing/2014/main" id="{551F6DD8-DB60-B6CE-024C-746EDD5D02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65" name="Rectangle 124">
                <a:extLst>
                  <a:ext uri="{FF2B5EF4-FFF2-40B4-BE49-F238E27FC236}">
                    <a16:creationId xmlns:a16="http://schemas.microsoft.com/office/drawing/2014/main" id="{AACF9F4E-7C64-B73F-6AF0-070ACFDED9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66" name="Rectangle 125">
                <a:extLst>
                  <a:ext uri="{FF2B5EF4-FFF2-40B4-BE49-F238E27FC236}">
                    <a16:creationId xmlns:a16="http://schemas.microsoft.com/office/drawing/2014/main" id="{C0127B8D-202F-9B17-5D08-39C2B4E7BB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58" name="Group 126">
              <a:extLst>
                <a:ext uri="{FF2B5EF4-FFF2-40B4-BE49-F238E27FC236}">
                  <a16:creationId xmlns:a16="http://schemas.microsoft.com/office/drawing/2014/main" id="{DCC912BF-85FA-6B2E-BC3A-D3B1D3EB12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6" y="1410"/>
              <a:ext cx="300" cy="1188"/>
              <a:chOff x="1836" y="1410"/>
              <a:chExt cx="300" cy="1188"/>
            </a:xfrm>
          </p:grpSpPr>
          <p:sp>
            <p:nvSpPr>
              <p:cNvPr id="17559" name="Rectangle 127">
                <a:extLst>
                  <a:ext uri="{FF2B5EF4-FFF2-40B4-BE49-F238E27FC236}">
                    <a16:creationId xmlns:a16="http://schemas.microsoft.com/office/drawing/2014/main" id="{C8B5EBEC-ED71-9BB3-88BB-32D141209B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60" name="Rectangle 128">
                <a:extLst>
                  <a:ext uri="{FF2B5EF4-FFF2-40B4-BE49-F238E27FC236}">
                    <a16:creationId xmlns:a16="http://schemas.microsoft.com/office/drawing/2014/main" id="{0E327884-380F-1766-EDAE-5AD369324E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61" name="Rectangle 129">
                <a:extLst>
                  <a:ext uri="{FF2B5EF4-FFF2-40B4-BE49-F238E27FC236}">
                    <a16:creationId xmlns:a16="http://schemas.microsoft.com/office/drawing/2014/main" id="{8F29DA16-E2C3-95F1-6A36-A109BB8313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62" name="Rectangle 130">
                <a:extLst>
                  <a:ext uri="{FF2B5EF4-FFF2-40B4-BE49-F238E27FC236}">
                    <a16:creationId xmlns:a16="http://schemas.microsoft.com/office/drawing/2014/main" id="{259ACEDF-E3AB-5F52-A9A9-3572AB50ED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59" name="Group 131">
              <a:extLst>
                <a:ext uri="{FF2B5EF4-FFF2-40B4-BE49-F238E27FC236}">
                  <a16:creationId xmlns:a16="http://schemas.microsoft.com/office/drawing/2014/main" id="{8A2CBA7A-C0D5-ED41-7A94-5FF0A76851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6" y="2598"/>
              <a:ext cx="300" cy="1188"/>
              <a:chOff x="1836" y="1410"/>
              <a:chExt cx="300" cy="1188"/>
            </a:xfrm>
          </p:grpSpPr>
          <p:sp>
            <p:nvSpPr>
              <p:cNvPr id="17555" name="Rectangle 132">
                <a:extLst>
                  <a:ext uri="{FF2B5EF4-FFF2-40B4-BE49-F238E27FC236}">
                    <a16:creationId xmlns:a16="http://schemas.microsoft.com/office/drawing/2014/main" id="{E2035E25-7BAA-63FE-D4E1-2DE47C4105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56" name="Rectangle 133">
                <a:extLst>
                  <a:ext uri="{FF2B5EF4-FFF2-40B4-BE49-F238E27FC236}">
                    <a16:creationId xmlns:a16="http://schemas.microsoft.com/office/drawing/2014/main" id="{D704083A-6C4B-B857-F7F8-11E9F8512A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57" name="Rectangle 134">
                <a:extLst>
                  <a:ext uri="{FF2B5EF4-FFF2-40B4-BE49-F238E27FC236}">
                    <a16:creationId xmlns:a16="http://schemas.microsoft.com/office/drawing/2014/main" id="{34F0029C-1383-E636-4898-7E7C436A1F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58" name="Rectangle 135">
                <a:extLst>
                  <a:ext uri="{FF2B5EF4-FFF2-40B4-BE49-F238E27FC236}">
                    <a16:creationId xmlns:a16="http://schemas.microsoft.com/office/drawing/2014/main" id="{899EE3DC-6339-EA9A-8E50-B96FABCD3B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60" name="Group 136">
              <a:extLst>
                <a:ext uri="{FF2B5EF4-FFF2-40B4-BE49-F238E27FC236}">
                  <a16:creationId xmlns:a16="http://schemas.microsoft.com/office/drawing/2014/main" id="{860D3AF5-5E29-9189-F841-472C8A71F9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6" y="1410"/>
              <a:ext cx="300" cy="1188"/>
              <a:chOff x="1836" y="1410"/>
              <a:chExt cx="300" cy="1188"/>
            </a:xfrm>
          </p:grpSpPr>
          <p:sp>
            <p:nvSpPr>
              <p:cNvPr id="17551" name="Rectangle 137">
                <a:extLst>
                  <a:ext uri="{FF2B5EF4-FFF2-40B4-BE49-F238E27FC236}">
                    <a16:creationId xmlns:a16="http://schemas.microsoft.com/office/drawing/2014/main" id="{BD905BBC-A866-B0B5-51C8-554113A732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52" name="Rectangle 138">
                <a:extLst>
                  <a:ext uri="{FF2B5EF4-FFF2-40B4-BE49-F238E27FC236}">
                    <a16:creationId xmlns:a16="http://schemas.microsoft.com/office/drawing/2014/main" id="{FF165C74-4357-8EC7-F5BF-9C23324B08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53" name="Rectangle 139">
                <a:extLst>
                  <a:ext uri="{FF2B5EF4-FFF2-40B4-BE49-F238E27FC236}">
                    <a16:creationId xmlns:a16="http://schemas.microsoft.com/office/drawing/2014/main" id="{FE07564E-D58B-04FA-53C4-519FCBE67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54" name="Rectangle 140">
                <a:extLst>
                  <a:ext uri="{FF2B5EF4-FFF2-40B4-BE49-F238E27FC236}">
                    <a16:creationId xmlns:a16="http://schemas.microsoft.com/office/drawing/2014/main" id="{15CBC1AF-C310-F0BF-0A94-2221079C26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61" name="Group 141">
              <a:extLst>
                <a:ext uri="{FF2B5EF4-FFF2-40B4-BE49-F238E27FC236}">
                  <a16:creationId xmlns:a16="http://schemas.microsoft.com/office/drawing/2014/main" id="{1C0F3736-631C-0F05-322A-8EA2818A83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6" y="2598"/>
              <a:ext cx="300" cy="1188"/>
              <a:chOff x="1836" y="1410"/>
              <a:chExt cx="300" cy="1188"/>
            </a:xfrm>
          </p:grpSpPr>
          <p:sp>
            <p:nvSpPr>
              <p:cNvPr id="17547" name="Rectangle 142">
                <a:extLst>
                  <a:ext uri="{FF2B5EF4-FFF2-40B4-BE49-F238E27FC236}">
                    <a16:creationId xmlns:a16="http://schemas.microsoft.com/office/drawing/2014/main" id="{CBE17712-FAD2-2277-6E4B-5FA019BB39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48" name="Rectangle 143">
                <a:extLst>
                  <a:ext uri="{FF2B5EF4-FFF2-40B4-BE49-F238E27FC236}">
                    <a16:creationId xmlns:a16="http://schemas.microsoft.com/office/drawing/2014/main" id="{B6323CFF-3FC8-41FD-A7FA-F7E3CEDE95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49" name="Rectangle 144">
                <a:extLst>
                  <a:ext uri="{FF2B5EF4-FFF2-40B4-BE49-F238E27FC236}">
                    <a16:creationId xmlns:a16="http://schemas.microsoft.com/office/drawing/2014/main" id="{774B6D44-A207-5F3B-9A27-C078C6075A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50" name="Rectangle 145">
                <a:extLst>
                  <a:ext uri="{FF2B5EF4-FFF2-40B4-BE49-F238E27FC236}">
                    <a16:creationId xmlns:a16="http://schemas.microsoft.com/office/drawing/2014/main" id="{7B85D7FF-AF08-0B05-1B87-D58EF57EF4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62" name="Group 146">
              <a:extLst>
                <a:ext uri="{FF2B5EF4-FFF2-40B4-BE49-F238E27FC236}">
                  <a16:creationId xmlns:a16="http://schemas.microsoft.com/office/drawing/2014/main" id="{E0EF7B66-9B42-1450-8AF8-5640E2F39A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36" y="1410"/>
              <a:ext cx="300" cy="1188"/>
              <a:chOff x="1836" y="1410"/>
              <a:chExt cx="300" cy="1188"/>
            </a:xfrm>
          </p:grpSpPr>
          <p:sp>
            <p:nvSpPr>
              <p:cNvPr id="17543" name="Rectangle 147">
                <a:extLst>
                  <a:ext uri="{FF2B5EF4-FFF2-40B4-BE49-F238E27FC236}">
                    <a16:creationId xmlns:a16="http://schemas.microsoft.com/office/drawing/2014/main" id="{6B24BC7A-3ADD-02B1-F50E-9BDE0F24E5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44" name="Rectangle 148">
                <a:extLst>
                  <a:ext uri="{FF2B5EF4-FFF2-40B4-BE49-F238E27FC236}">
                    <a16:creationId xmlns:a16="http://schemas.microsoft.com/office/drawing/2014/main" id="{A77BFF7F-9680-4571-5403-F82066D1D9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45" name="Rectangle 149">
                <a:extLst>
                  <a:ext uri="{FF2B5EF4-FFF2-40B4-BE49-F238E27FC236}">
                    <a16:creationId xmlns:a16="http://schemas.microsoft.com/office/drawing/2014/main" id="{65AB86C5-A157-3EE4-9A2F-AF83A93807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46" name="Rectangle 150">
                <a:extLst>
                  <a:ext uri="{FF2B5EF4-FFF2-40B4-BE49-F238E27FC236}">
                    <a16:creationId xmlns:a16="http://schemas.microsoft.com/office/drawing/2014/main" id="{8F704D3E-8982-7E82-93F3-2400F82809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63" name="Group 151">
              <a:extLst>
                <a:ext uri="{FF2B5EF4-FFF2-40B4-BE49-F238E27FC236}">
                  <a16:creationId xmlns:a16="http://schemas.microsoft.com/office/drawing/2014/main" id="{0F55742E-16E8-EE56-5631-DC41DE7E58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36" y="2598"/>
              <a:ext cx="300" cy="1188"/>
              <a:chOff x="1836" y="1410"/>
              <a:chExt cx="300" cy="1188"/>
            </a:xfrm>
          </p:grpSpPr>
          <p:sp>
            <p:nvSpPr>
              <p:cNvPr id="17539" name="Rectangle 152">
                <a:extLst>
                  <a:ext uri="{FF2B5EF4-FFF2-40B4-BE49-F238E27FC236}">
                    <a16:creationId xmlns:a16="http://schemas.microsoft.com/office/drawing/2014/main" id="{EB931637-EF7F-8F51-C550-25EC7C05ED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40" name="Rectangle 153">
                <a:extLst>
                  <a:ext uri="{FF2B5EF4-FFF2-40B4-BE49-F238E27FC236}">
                    <a16:creationId xmlns:a16="http://schemas.microsoft.com/office/drawing/2014/main" id="{0455E85C-44CD-0ACB-AC5D-5666C5DDC7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41" name="Rectangle 154">
                <a:extLst>
                  <a:ext uri="{FF2B5EF4-FFF2-40B4-BE49-F238E27FC236}">
                    <a16:creationId xmlns:a16="http://schemas.microsoft.com/office/drawing/2014/main" id="{2970A6DB-1A18-0405-8D82-40B4F392E4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42" name="Rectangle 155">
                <a:extLst>
                  <a:ext uri="{FF2B5EF4-FFF2-40B4-BE49-F238E27FC236}">
                    <a16:creationId xmlns:a16="http://schemas.microsoft.com/office/drawing/2014/main" id="{75C2DF7F-0462-FECC-E65D-F5C1A0C7CA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64" name="Group 156">
              <a:extLst>
                <a:ext uri="{FF2B5EF4-FFF2-40B4-BE49-F238E27FC236}">
                  <a16:creationId xmlns:a16="http://schemas.microsoft.com/office/drawing/2014/main" id="{38178FA3-5FDC-D2DE-9A6D-16DF685A40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6" y="222"/>
              <a:ext cx="300" cy="1188"/>
              <a:chOff x="1836" y="1410"/>
              <a:chExt cx="300" cy="1188"/>
            </a:xfrm>
          </p:grpSpPr>
          <p:sp>
            <p:nvSpPr>
              <p:cNvPr id="17535" name="Rectangle 157">
                <a:extLst>
                  <a:ext uri="{FF2B5EF4-FFF2-40B4-BE49-F238E27FC236}">
                    <a16:creationId xmlns:a16="http://schemas.microsoft.com/office/drawing/2014/main" id="{82CD6608-C85D-8F3A-2160-85503707C6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36" name="Rectangle 158">
                <a:extLst>
                  <a:ext uri="{FF2B5EF4-FFF2-40B4-BE49-F238E27FC236}">
                    <a16:creationId xmlns:a16="http://schemas.microsoft.com/office/drawing/2014/main" id="{F91772FF-0DF2-5EBB-507C-56118C696E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37" name="Rectangle 159">
                <a:extLst>
                  <a:ext uri="{FF2B5EF4-FFF2-40B4-BE49-F238E27FC236}">
                    <a16:creationId xmlns:a16="http://schemas.microsoft.com/office/drawing/2014/main" id="{52D5E101-34E1-A187-CC3C-61673E2FC1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38" name="Rectangle 160">
                <a:extLst>
                  <a:ext uri="{FF2B5EF4-FFF2-40B4-BE49-F238E27FC236}">
                    <a16:creationId xmlns:a16="http://schemas.microsoft.com/office/drawing/2014/main" id="{8D5A2510-96C8-4595-29CA-E86C28BB19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65" name="Group 161">
              <a:extLst>
                <a:ext uri="{FF2B5EF4-FFF2-40B4-BE49-F238E27FC236}">
                  <a16:creationId xmlns:a16="http://schemas.microsoft.com/office/drawing/2014/main" id="{796F7559-B4FA-BA16-B15C-D9377D95B0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36" y="222"/>
              <a:ext cx="300" cy="1188"/>
              <a:chOff x="1836" y="1410"/>
              <a:chExt cx="300" cy="1188"/>
            </a:xfrm>
          </p:grpSpPr>
          <p:sp>
            <p:nvSpPr>
              <p:cNvPr id="17531" name="Rectangle 162">
                <a:extLst>
                  <a:ext uri="{FF2B5EF4-FFF2-40B4-BE49-F238E27FC236}">
                    <a16:creationId xmlns:a16="http://schemas.microsoft.com/office/drawing/2014/main" id="{CC2FACA8-AF42-D276-3A43-687BD259CB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32" name="Rectangle 163">
                <a:extLst>
                  <a:ext uri="{FF2B5EF4-FFF2-40B4-BE49-F238E27FC236}">
                    <a16:creationId xmlns:a16="http://schemas.microsoft.com/office/drawing/2014/main" id="{92C37024-5A60-2E51-78FC-B73EC77839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33" name="Rectangle 164">
                <a:extLst>
                  <a:ext uri="{FF2B5EF4-FFF2-40B4-BE49-F238E27FC236}">
                    <a16:creationId xmlns:a16="http://schemas.microsoft.com/office/drawing/2014/main" id="{6BF0E3A1-5E7C-5DFA-E25B-2CCE4BDF1E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34" name="Rectangle 165">
                <a:extLst>
                  <a:ext uri="{FF2B5EF4-FFF2-40B4-BE49-F238E27FC236}">
                    <a16:creationId xmlns:a16="http://schemas.microsoft.com/office/drawing/2014/main" id="{BEA11599-FDF1-F893-E736-3F00BB1F0C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66" name="Group 166">
              <a:extLst>
                <a:ext uri="{FF2B5EF4-FFF2-40B4-BE49-F238E27FC236}">
                  <a16:creationId xmlns:a16="http://schemas.microsoft.com/office/drawing/2014/main" id="{C50894AC-9DE8-912C-1A5F-DEE9463B93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6" y="222"/>
              <a:ext cx="300" cy="1188"/>
              <a:chOff x="1836" y="1410"/>
              <a:chExt cx="300" cy="1188"/>
            </a:xfrm>
          </p:grpSpPr>
          <p:sp>
            <p:nvSpPr>
              <p:cNvPr id="17527" name="Rectangle 167">
                <a:extLst>
                  <a:ext uri="{FF2B5EF4-FFF2-40B4-BE49-F238E27FC236}">
                    <a16:creationId xmlns:a16="http://schemas.microsoft.com/office/drawing/2014/main" id="{D51755DD-3D56-0AC2-6DB1-B0F131305D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28" name="Rectangle 168">
                <a:extLst>
                  <a:ext uri="{FF2B5EF4-FFF2-40B4-BE49-F238E27FC236}">
                    <a16:creationId xmlns:a16="http://schemas.microsoft.com/office/drawing/2014/main" id="{72475A25-5757-9776-979E-708439D878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29" name="Rectangle 169">
                <a:extLst>
                  <a:ext uri="{FF2B5EF4-FFF2-40B4-BE49-F238E27FC236}">
                    <a16:creationId xmlns:a16="http://schemas.microsoft.com/office/drawing/2014/main" id="{72944B8E-7931-1926-CADD-8515452BC7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30" name="Rectangle 170">
                <a:extLst>
                  <a:ext uri="{FF2B5EF4-FFF2-40B4-BE49-F238E27FC236}">
                    <a16:creationId xmlns:a16="http://schemas.microsoft.com/office/drawing/2014/main" id="{88C9CF89-0BE0-9EDE-3643-F2FEA59870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67" name="Group 171">
              <a:extLst>
                <a:ext uri="{FF2B5EF4-FFF2-40B4-BE49-F238E27FC236}">
                  <a16:creationId xmlns:a16="http://schemas.microsoft.com/office/drawing/2014/main" id="{9F5CF247-FDF9-C486-FB2B-B96BBFF215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222"/>
              <a:ext cx="300" cy="1188"/>
              <a:chOff x="1836" y="1410"/>
              <a:chExt cx="300" cy="1188"/>
            </a:xfrm>
          </p:grpSpPr>
          <p:sp>
            <p:nvSpPr>
              <p:cNvPr id="17523" name="Rectangle 172">
                <a:extLst>
                  <a:ext uri="{FF2B5EF4-FFF2-40B4-BE49-F238E27FC236}">
                    <a16:creationId xmlns:a16="http://schemas.microsoft.com/office/drawing/2014/main" id="{A63E1185-0DFD-008F-EF53-55486D5193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24" name="Rectangle 173">
                <a:extLst>
                  <a:ext uri="{FF2B5EF4-FFF2-40B4-BE49-F238E27FC236}">
                    <a16:creationId xmlns:a16="http://schemas.microsoft.com/office/drawing/2014/main" id="{C2E37E42-0CCA-8F62-AB0C-BB4E741656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25" name="Rectangle 174">
                <a:extLst>
                  <a:ext uri="{FF2B5EF4-FFF2-40B4-BE49-F238E27FC236}">
                    <a16:creationId xmlns:a16="http://schemas.microsoft.com/office/drawing/2014/main" id="{05366B61-87AD-57D9-C402-0D7571C75D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26" name="Rectangle 175">
                <a:extLst>
                  <a:ext uri="{FF2B5EF4-FFF2-40B4-BE49-F238E27FC236}">
                    <a16:creationId xmlns:a16="http://schemas.microsoft.com/office/drawing/2014/main" id="{A5721934-B744-6029-8B1F-2B7D2B4FBB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68" name="Group 176">
              <a:extLst>
                <a:ext uri="{FF2B5EF4-FFF2-40B4-BE49-F238E27FC236}">
                  <a16:creationId xmlns:a16="http://schemas.microsoft.com/office/drawing/2014/main" id="{E77F86CF-93BD-3043-49B8-22DAB20939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6" y="222"/>
              <a:ext cx="300" cy="1188"/>
              <a:chOff x="1836" y="1410"/>
              <a:chExt cx="300" cy="1188"/>
            </a:xfrm>
          </p:grpSpPr>
          <p:sp>
            <p:nvSpPr>
              <p:cNvPr id="17519" name="Rectangle 177">
                <a:extLst>
                  <a:ext uri="{FF2B5EF4-FFF2-40B4-BE49-F238E27FC236}">
                    <a16:creationId xmlns:a16="http://schemas.microsoft.com/office/drawing/2014/main" id="{ED2FA05D-EB66-5CA9-55FA-A39592D1E5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20" name="Rectangle 178">
                <a:extLst>
                  <a:ext uri="{FF2B5EF4-FFF2-40B4-BE49-F238E27FC236}">
                    <a16:creationId xmlns:a16="http://schemas.microsoft.com/office/drawing/2014/main" id="{BCBEA580-F53E-8D17-E4DD-9FC84842BD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21" name="Rectangle 179">
                <a:extLst>
                  <a:ext uri="{FF2B5EF4-FFF2-40B4-BE49-F238E27FC236}">
                    <a16:creationId xmlns:a16="http://schemas.microsoft.com/office/drawing/2014/main" id="{A8D8A7DD-5E26-0621-1433-46E6E30EB0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22" name="Rectangle 180">
                <a:extLst>
                  <a:ext uri="{FF2B5EF4-FFF2-40B4-BE49-F238E27FC236}">
                    <a16:creationId xmlns:a16="http://schemas.microsoft.com/office/drawing/2014/main" id="{6C96FE6D-1A65-D361-98A5-8062937D1F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69" name="Group 181">
              <a:extLst>
                <a:ext uri="{FF2B5EF4-FFF2-40B4-BE49-F238E27FC236}">
                  <a16:creationId xmlns:a16="http://schemas.microsoft.com/office/drawing/2014/main" id="{4ACCA8B7-651A-C15F-6900-52EB90EB12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6" y="222"/>
              <a:ext cx="300" cy="1188"/>
              <a:chOff x="1836" y="1410"/>
              <a:chExt cx="300" cy="1188"/>
            </a:xfrm>
          </p:grpSpPr>
          <p:sp>
            <p:nvSpPr>
              <p:cNvPr id="17515" name="Rectangle 182">
                <a:extLst>
                  <a:ext uri="{FF2B5EF4-FFF2-40B4-BE49-F238E27FC236}">
                    <a16:creationId xmlns:a16="http://schemas.microsoft.com/office/drawing/2014/main" id="{09E3109F-9ADB-1A36-D958-95C77FAB02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16" name="Rectangle 183">
                <a:extLst>
                  <a:ext uri="{FF2B5EF4-FFF2-40B4-BE49-F238E27FC236}">
                    <a16:creationId xmlns:a16="http://schemas.microsoft.com/office/drawing/2014/main" id="{DFAC27C1-C914-300B-E832-0BDCE49702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17" name="Rectangle 184">
                <a:extLst>
                  <a:ext uri="{FF2B5EF4-FFF2-40B4-BE49-F238E27FC236}">
                    <a16:creationId xmlns:a16="http://schemas.microsoft.com/office/drawing/2014/main" id="{83B0EEC3-1BE6-232C-0A91-500DCD1348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18" name="Rectangle 185">
                <a:extLst>
                  <a:ext uri="{FF2B5EF4-FFF2-40B4-BE49-F238E27FC236}">
                    <a16:creationId xmlns:a16="http://schemas.microsoft.com/office/drawing/2014/main" id="{5C636D2B-1AC2-0104-BE37-F1969DCB9B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70" name="Group 186">
              <a:extLst>
                <a:ext uri="{FF2B5EF4-FFF2-40B4-BE49-F238E27FC236}">
                  <a16:creationId xmlns:a16="http://schemas.microsoft.com/office/drawing/2014/main" id="{E7A58718-2A76-3C13-F7A1-072B36836E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36" y="222"/>
              <a:ext cx="300" cy="1188"/>
              <a:chOff x="1836" y="1410"/>
              <a:chExt cx="300" cy="1188"/>
            </a:xfrm>
          </p:grpSpPr>
          <p:sp>
            <p:nvSpPr>
              <p:cNvPr id="17511" name="Rectangle 187">
                <a:extLst>
                  <a:ext uri="{FF2B5EF4-FFF2-40B4-BE49-F238E27FC236}">
                    <a16:creationId xmlns:a16="http://schemas.microsoft.com/office/drawing/2014/main" id="{9EEAFCA7-AA71-9C4B-B320-B3F6899ED8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12" name="Rectangle 188">
                <a:extLst>
                  <a:ext uri="{FF2B5EF4-FFF2-40B4-BE49-F238E27FC236}">
                    <a16:creationId xmlns:a16="http://schemas.microsoft.com/office/drawing/2014/main" id="{A5D2DC7F-2576-DAAA-7C36-9924BAD612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13" name="Rectangle 189">
                <a:extLst>
                  <a:ext uri="{FF2B5EF4-FFF2-40B4-BE49-F238E27FC236}">
                    <a16:creationId xmlns:a16="http://schemas.microsoft.com/office/drawing/2014/main" id="{5486583B-ECFF-0DE5-8266-3D5E54DC8E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14" name="Rectangle 190">
                <a:extLst>
                  <a:ext uri="{FF2B5EF4-FFF2-40B4-BE49-F238E27FC236}">
                    <a16:creationId xmlns:a16="http://schemas.microsoft.com/office/drawing/2014/main" id="{CDFDFF18-25FD-3904-C9A2-E3DA302D85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71" name="Group 191">
              <a:extLst>
                <a:ext uri="{FF2B5EF4-FFF2-40B4-BE49-F238E27FC236}">
                  <a16:creationId xmlns:a16="http://schemas.microsoft.com/office/drawing/2014/main" id="{AD68C8A0-8490-B6C8-CD0B-42C86BF367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222"/>
              <a:ext cx="300" cy="1188"/>
              <a:chOff x="1836" y="1410"/>
              <a:chExt cx="300" cy="1188"/>
            </a:xfrm>
          </p:grpSpPr>
          <p:sp>
            <p:nvSpPr>
              <p:cNvPr id="17507" name="Rectangle 192">
                <a:extLst>
                  <a:ext uri="{FF2B5EF4-FFF2-40B4-BE49-F238E27FC236}">
                    <a16:creationId xmlns:a16="http://schemas.microsoft.com/office/drawing/2014/main" id="{6A2903A8-EB76-8772-CB63-B3367761EE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08" name="Rectangle 193">
                <a:extLst>
                  <a:ext uri="{FF2B5EF4-FFF2-40B4-BE49-F238E27FC236}">
                    <a16:creationId xmlns:a16="http://schemas.microsoft.com/office/drawing/2014/main" id="{03A67CFE-6520-8243-133B-797D29FDD4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09" name="Rectangle 194">
                <a:extLst>
                  <a:ext uri="{FF2B5EF4-FFF2-40B4-BE49-F238E27FC236}">
                    <a16:creationId xmlns:a16="http://schemas.microsoft.com/office/drawing/2014/main" id="{9BBF5AB2-0F7C-96DA-0799-53167A2749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10" name="Rectangle 195">
                <a:extLst>
                  <a:ext uri="{FF2B5EF4-FFF2-40B4-BE49-F238E27FC236}">
                    <a16:creationId xmlns:a16="http://schemas.microsoft.com/office/drawing/2014/main" id="{B21D4823-CD18-3F8E-2D0C-F9179B5A12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72" name="Group 196">
              <a:extLst>
                <a:ext uri="{FF2B5EF4-FFF2-40B4-BE49-F238E27FC236}">
                  <a16:creationId xmlns:a16="http://schemas.microsoft.com/office/drawing/2014/main" id="{F87B3817-61C5-0E61-2E0D-9484885B54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6" y="222"/>
              <a:ext cx="300" cy="1188"/>
              <a:chOff x="1836" y="1410"/>
              <a:chExt cx="300" cy="1188"/>
            </a:xfrm>
          </p:grpSpPr>
          <p:sp>
            <p:nvSpPr>
              <p:cNvPr id="17503" name="Rectangle 197">
                <a:extLst>
                  <a:ext uri="{FF2B5EF4-FFF2-40B4-BE49-F238E27FC236}">
                    <a16:creationId xmlns:a16="http://schemas.microsoft.com/office/drawing/2014/main" id="{E2B47AF4-B9CE-6AFF-B211-74711B8718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04" name="Rectangle 198">
                <a:extLst>
                  <a:ext uri="{FF2B5EF4-FFF2-40B4-BE49-F238E27FC236}">
                    <a16:creationId xmlns:a16="http://schemas.microsoft.com/office/drawing/2014/main" id="{19C3C260-E7AE-3D1F-48EB-E06B843E1B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05" name="Rectangle 199">
                <a:extLst>
                  <a:ext uri="{FF2B5EF4-FFF2-40B4-BE49-F238E27FC236}">
                    <a16:creationId xmlns:a16="http://schemas.microsoft.com/office/drawing/2014/main" id="{D25F9AC5-DA61-9BAE-DB29-CEBD8DD3FF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06" name="Rectangle 200">
                <a:extLst>
                  <a:ext uri="{FF2B5EF4-FFF2-40B4-BE49-F238E27FC236}">
                    <a16:creationId xmlns:a16="http://schemas.microsoft.com/office/drawing/2014/main" id="{32EDA415-0B68-6312-CDDB-AE435B5A7E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73" name="Group 201">
              <a:extLst>
                <a:ext uri="{FF2B5EF4-FFF2-40B4-BE49-F238E27FC236}">
                  <a16:creationId xmlns:a16="http://schemas.microsoft.com/office/drawing/2014/main" id="{26B1AF4A-B685-7126-F691-54B1BCE070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36" y="222"/>
              <a:ext cx="300" cy="1188"/>
              <a:chOff x="1836" y="1410"/>
              <a:chExt cx="300" cy="1188"/>
            </a:xfrm>
          </p:grpSpPr>
          <p:sp>
            <p:nvSpPr>
              <p:cNvPr id="17499" name="Rectangle 202">
                <a:extLst>
                  <a:ext uri="{FF2B5EF4-FFF2-40B4-BE49-F238E27FC236}">
                    <a16:creationId xmlns:a16="http://schemas.microsoft.com/office/drawing/2014/main" id="{68B712FC-0A3B-4240-63C3-D7786DED0C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00" name="Rectangle 203">
                <a:extLst>
                  <a:ext uri="{FF2B5EF4-FFF2-40B4-BE49-F238E27FC236}">
                    <a16:creationId xmlns:a16="http://schemas.microsoft.com/office/drawing/2014/main" id="{BDB4168C-8DE3-657C-1F77-92878835DF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01" name="Rectangle 204">
                <a:extLst>
                  <a:ext uri="{FF2B5EF4-FFF2-40B4-BE49-F238E27FC236}">
                    <a16:creationId xmlns:a16="http://schemas.microsoft.com/office/drawing/2014/main" id="{A6EAF547-70E2-8873-4D34-CD3EFED8B7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502" name="Rectangle 205">
                <a:extLst>
                  <a:ext uri="{FF2B5EF4-FFF2-40B4-BE49-F238E27FC236}">
                    <a16:creationId xmlns:a16="http://schemas.microsoft.com/office/drawing/2014/main" id="{CD5C82FA-904D-0A13-835D-8CF1E3D73A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74" name="Group 206">
              <a:extLst>
                <a:ext uri="{FF2B5EF4-FFF2-40B4-BE49-F238E27FC236}">
                  <a16:creationId xmlns:a16="http://schemas.microsoft.com/office/drawing/2014/main" id="{1121BC4B-C95E-40C8-D8B1-F16524E775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36" y="222"/>
              <a:ext cx="300" cy="1188"/>
              <a:chOff x="1836" y="1410"/>
              <a:chExt cx="300" cy="1188"/>
            </a:xfrm>
          </p:grpSpPr>
          <p:sp>
            <p:nvSpPr>
              <p:cNvPr id="17495" name="Rectangle 207">
                <a:extLst>
                  <a:ext uri="{FF2B5EF4-FFF2-40B4-BE49-F238E27FC236}">
                    <a16:creationId xmlns:a16="http://schemas.microsoft.com/office/drawing/2014/main" id="{6D7B317A-FE7D-7770-D6EF-AA77924807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496" name="Rectangle 208">
                <a:extLst>
                  <a:ext uri="{FF2B5EF4-FFF2-40B4-BE49-F238E27FC236}">
                    <a16:creationId xmlns:a16="http://schemas.microsoft.com/office/drawing/2014/main" id="{F80F0A6E-700A-E954-12BD-F0AB992A89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497" name="Rectangle 209">
                <a:extLst>
                  <a:ext uri="{FF2B5EF4-FFF2-40B4-BE49-F238E27FC236}">
                    <a16:creationId xmlns:a16="http://schemas.microsoft.com/office/drawing/2014/main" id="{09B0AC94-2D80-B3FE-1DE2-6B9ABF36B3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498" name="Rectangle 210">
                <a:extLst>
                  <a:ext uri="{FF2B5EF4-FFF2-40B4-BE49-F238E27FC236}">
                    <a16:creationId xmlns:a16="http://schemas.microsoft.com/office/drawing/2014/main" id="{F6F3C823-0AE9-A5A6-03B6-714FE8BDC0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75" name="Group 211">
              <a:extLst>
                <a:ext uri="{FF2B5EF4-FFF2-40B4-BE49-F238E27FC236}">
                  <a16:creationId xmlns:a16="http://schemas.microsoft.com/office/drawing/2014/main" id="{79066FAE-B3EA-7205-CA26-2807A42736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36" y="222"/>
              <a:ext cx="300" cy="1188"/>
              <a:chOff x="1836" y="1410"/>
              <a:chExt cx="300" cy="1188"/>
            </a:xfrm>
          </p:grpSpPr>
          <p:sp>
            <p:nvSpPr>
              <p:cNvPr id="17491" name="Rectangle 212">
                <a:extLst>
                  <a:ext uri="{FF2B5EF4-FFF2-40B4-BE49-F238E27FC236}">
                    <a16:creationId xmlns:a16="http://schemas.microsoft.com/office/drawing/2014/main" id="{3AD4F658-F141-8AA6-8625-65518BE8CC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492" name="Rectangle 213">
                <a:extLst>
                  <a:ext uri="{FF2B5EF4-FFF2-40B4-BE49-F238E27FC236}">
                    <a16:creationId xmlns:a16="http://schemas.microsoft.com/office/drawing/2014/main" id="{A1B9D15B-4DDA-0597-2269-2EC1BBE3D7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493" name="Rectangle 214">
                <a:extLst>
                  <a:ext uri="{FF2B5EF4-FFF2-40B4-BE49-F238E27FC236}">
                    <a16:creationId xmlns:a16="http://schemas.microsoft.com/office/drawing/2014/main" id="{D9555637-29C1-8DC1-4185-89D121FB4F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494" name="Rectangle 215">
                <a:extLst>
                  <a:ext uri="{FF2B5EF4-FFF2-40B4-BE49-F238E27FC236}">
                    <a16:creationId xmlns:a16="http://schemas.microsoft.com/office/drawing/2014/main" id="{CC8040B1-1F12-A6EB-DB45-888F4D3755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76" name="Group 216">
              <a:extLst>
                <a:ext uri="{FF2B5EF4-FFF2-40B4-BE49-F238E27FC236}">
                  <a16:creationId xmlns:a16="http://schemas.microsoft.com/office/drawing/2014/main" id="{36E2C18E-5BB4-50A7-27EE-B4D00D5872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6" y="222"/>
              <a:ext cx="300" cy="1188"/>
              <a:chOff x="1836" y="1410"/>
              <a:chExt cx="300" cy="1188"/>
            </a:xfrm>
          </p:grpSpPr>
          <p:sp>
            <p:nvSpPr>
              <p:cNvPr id="17487" name="Rectangle 217">
                <a:extLst>
                  <a:ext uri="{FF2B5EF4-FFF2-40B4-BE49-F238E27FC236}">
                    <a16:creationId xmlns:a16="http://schemas.microsoft.com/office/drawing/2014/main" id="{C317D113-CB23-2067-6552-19267034C3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488" name="Rectangle 218">
                <a:extLst>
                  <a:ext uri="{FF2B5EF4-FFF2-40B4-BE49-F238E27FC236}">
                    <a16:creationId xmlns:a16="http://schemas.microsoft.com/office/drawing/2014/main" id="{694D2A12-4C03-69F2-CD79-59790E695C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489" name="Rectangle 219">
                <a:extLst>
                  <a:ext uri="{FF2B5EF4-FFF2-40B4-BE49-F238E27FC236}">
                    <a16:creationId xmlns:a16="http://schemas.microsoft.com/office/drawing/2014/main" id="{C2F1275C-F7E2-54D7-D7A3-7555501437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490" name="Rectangle 220">
                <a:extLst>
                  <a:ext uri="{FF2B5EF4-FFF2-40B4-BE49-F238E27FC236}">
                    <a16:creationId xmlns:a16="http://schemas.microsoft.com/office/drawing/2014/main" id="{0CABF4CA-5890-A347-F0DC-6090427D95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77" name="Group 221">
              <a:extLst>
                <a:ext uri="{FF2B5EF4-FFF2-40B4-BE49-F238E27FC236}">
                  <a16:creationId xmlns:a16="http://schemas.microsoft.com/office/drawing/2014/main" id="{D64D1AC7-1C53-BA2C-304F-F292BDB952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6" y="222"/>
              <a:ext cx="300" cy="1188"/>
              <a:chOff x="1836" y="1410"/>
              <a:chExt cx="300" cy="1188"/>
            </a:xfrm>
          </p:grpSpPr>
          <p:sp>
            <p:nvSpPr>
              <p:cNvPr id="17483" name="Rectangle 222">
                <a:extLst>
                  <a:ext uri="{FF2B5EF4-FFF2-40B4-BE49-F238E27FC236}">
                    <a16:creationId xmlns:a16="http://schemas.microsoft.com/office/drawing/2014/main" id="{001DA15C-DBA8-8509-FD12-B4FA233AB5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484" name="Rectangle 223">
                <a:extLst>
                  <a:ext uri="{FF2B5EF4-FFF2-40B4-BE49-F238E27FC236}">
                    <a16:creationId xmlns:a16="http://schemas.microsoft.com/office/drawing/2014/main" id="{908F34E7-330D-089D-C3E1-17FB63C655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485" name="Rectangle 224">
                <a:extLst>
                  <a:ext uri="{FF2B5EF4-FFF2-40B4-BE49-F238E27FC236}">
                    <a16:creationId xmlns:a16="http://schemas.microsoft.com/office/drawing/2014/main" id="{7FF81EFC-605C-2303-9614-C486B0BEA2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486" name="Rectangle 225">
                <a:extLst>
                  <a:ext uri="{FF2B5EF4-FFF2-40B4-BE49-F238E27FC236}">
                    <a16:creationId xmlns:a16="http://schemas.microsoft.com/office/drawing/2014/main" id="{8E6AEA9E-AB77-46C8-72CD-D36241B1C9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7478" name="Group 226">
              <a:extLst>
                <a:ext uri="{FF2B5EF4-FFF2-40B4-BE49-F238E27FC236}">
                  <a16:creationId xmlns:a16="http://schemas.microsoft.com/office/drawing/2014/main" id="{239BE1D0-3ADA-2357-57D0-72ACE0488C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36" y="222"/>
              <a:ext cx="300" cy="1188"/>
              <a:chOff x="1836" y="1410"/>
              <a:chExt cx="300" cy="1188"/>
            </a:xfrm>
          </p:grpSpPr>
          <p:sp>
            <p:nvSpPr>
              <p:cNvPr id="17479" name="Rectangle 227">
                <a:extLst>
                  <a:ext uri="{FF2B5EF4-FFF2-40B4-BE49-F238E27FC236}">
                    <a16:creationId xmlns:a16="http://schemas.microsoft.com/office/drawing/2014/main" id="{A01706E1-965A-1B5E-9CD3-2E7ED4B266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480" name="Rectangle 228">
                <a:extLst>
                  <a:ext uri="{FF2B5EF4-FFF2-40B4-BE49-F238E27FC236}">
                    <a16:creationId xmlns:a16="http://schemas.microsoft.com/office/drawing/2014/main" id="{A9EFD1A6-FBDC-A2C9-FF2E-0EB66E2826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481" name="Rectangle 229">
                <a:extLst>
                  <a:ext uri="{FF2B5EF4-FFF2-40B4-BE49-F238E27FC236}">
                    <a16:creationId xmlns:a16="http://schemas.microsoft.com/office/drawing/2014/main" id="{EF1E724D-A079-3DD5-82D0-8EF2A2B1BC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7482" name="Rectangle 230">
                <a:extLst>
                  <a:ext uri="{FF2B5EF4-FFF2-40B4-BE49-F238E27FC236}">
                    <a16:creationId xmlns:a16="http://schemas.microsoft.com/office/drawing/2014/main" id="{21E259E5-0AF2-3E70-936F-6CF5D91E67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7412" name="Text Box 254">
            <a:extLst>
              <a:ext uri="{FF2B5EF4-FFF2-40B4-BE49-F238E27FC236}">
                <a16:creationId xmlns:a16="http://schemas.microsoft.com/office/drawing/2014/main" id="{48F966F9-B72D-9A68-81E3-3F10F6563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0" y="228600"/>
            <a:ext cx="3829050" cy="4000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000000"/>
                </a:solidFill>
              </a:rPr>
              <a:t>Reduction</a:t>
            </a:r>
          </a:p>
        </p:txBody>
      </p:sp>
      <p:sp>
        <p:nvSpPr>
          <p:cNvPr id="17413" name="Rectangle 271">
            <a:extLst>
              <a:ext uri="{FF2B5EF4-FFF2-40B4-BE49-F238E27FC236}">
                <a16:creationId xmlns:a16="http://schemas.microsoft.com/office/drawing/2014/main" id="{8512CB97-41F3-3EE5-42A0-E58ACC0B1D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700" y="6521450"/>
            <a:ext cx="7348538" cy="103188"/>
          </a:xfrm>
          <a:prstGeom prst="rect">
            <a:avLst/>
          </a:prstGeom>
          <a:gradFill rotWithShape="1">
            <a:gsLst>
              <a:gs pos="0">
                <a:srgbClr val="A8681B"/>
              </a:gs>
              <a:gs pos="50000">
                <a:srgbClr val="FD9D29"/>
              </a:gs>
              <a:gs pos="100000">
                <a:srgbClr val="A8681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7414" name="Rectangle 272">
            <a:extLst>
              <a:ext uri="{FF2B5EF4-FFF2-40B4-BE49-F238E27FC236}">
                <a16:creationId xmlns:a16="http://schemas.microsoft.com/office/drawing/2014/main" id="{B78C7E9C-2AF3-7873-5A43-6AB44F91B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" y="893763"/>
            <a:ext cx="114300" cy="5734050"/>
          </a:xfrm>
          <a:prstGeom prst="rect">
            <a:avLst/>
          </a:prstGeom>
          <a:gradFill rotWithShape="1">
            <a:gsLst>
              <a:gs pos="0">
                <a:srgbClr val="A8681B"/>
              </a:gs>
              <a:gs pos="50000">
                <a:srgbClr val="FD9D29"/>
              </a:gs>
              <a:gs pos="100000">
                <a:srgbClr val="A8681B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7415" name="Rectangle 273">
            <a:extLst>
              <a:ext uri="{FF2B5EF4-FFF2-40B4-BE49-F238E27FC236}">
                <a16:creationId xmlns:a16="http://schemas.microsoft.com/office/drawing/2014/main" id="{96A18E2B-C991-9FAF-8DEE-BE8FCAFB0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4988" y="806450"/>
            <a:ext cx="114300" cy="5816600"/>
          </a:xfrm>
          <a:prstGeom prst="rect">
            <a:avLst/>
          </a:prstGeom>
          <a:gradFill rotWithShape="1">
            <a:gsLst>
              <a:gs pos="0">
                <a:srgbClr val="A8681B"/>
              </a:gs>
              <a:gs pos="50000">
                <a:srgbClr val="FD9D29"/>
              </a:gs>
              <a:gs pos="100000">
                <a:srgbClr val="A8681B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7416" name="Rectangle 274">
            <a:extLst>
              <a:ext uri="{FF2B5EF4-FFF2-40B4-BE49-F238E27FC236}">
                <a16:creationId xmlns:a16="http://schemas.microsoft.com/office/drawing/2014/main" id="{0E84D6FB-65A5-7160-8860-342B773CF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" y="781050"/>
            <a:ext cx="7400925" cy="112713"/>
          </a:xfrm>
          <a:prstGeom prst="rect">
            <a:avLst/>
          </a:prstGeom>
          <a:gradFill rotWithShape="1">
            <a:gsLst>
              <a:gs pos="0">
                <a:srgbClr val="A8681B"/>
              </a:gs>
              <a:gs pos="50000">
                <a:srgbClr val="FD9D29"/>
              </a:gs>
              <a:gs pos="100000">
                <a:srgbClr val="A8681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7417" name="Rectangle 275">
            <a:extLst>
              <a:ext uri="{FF2B5EF4-FFF2-40B4-BE49-F238E27FC236}">
                <a16:creationId xmlns:a16="http://schemas.microsoft.com/office/drawing/2014/main" id="{3B78A7BC-1BBD-916B-70EA-441B0B617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9525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7418" name="Rectangle 276">
            <a:extLst>
              <a:ext uri="{FF2B5EF4-FFF2-40B4-BE49-F238E27FC236}">
                <a16:creationId xmlns:a16="http://schemas.microsoft.com/office/drawing/2014/main" id="{FD6B6D4C-A166-9678-2D74-658767846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10375"/>
            <a:ext cx="9144000" cy="9525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7419" name="Rectangle 277">
            <a:extLst>
              <a:ext uri="{FF2B5EF4-FFF2-40B4-BE49-F238E27FC236}">
                <a16:creationId xmlns:a16="http://schemas.microsoft.com/office/drawing/2014/main" id="{940FC2A0-71BC-930C-364A-9A692D150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14300" cy="685800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7420" name="Rectangle 278">
            <a:extLst>
              <a:ext uri="{FF2B5EF4-FFF2-40B4-BE49-F238E27FC236}">
                <a16:creationId xmlns:a16="http://schemas.microsoft.com/office/drawing/2014/main" id="{865CAB8F-3EB3-6575-62BB-902486811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9700" y="0"/>
            <a:ext cx="114300" cy="685800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5" name="Cloud 294">
            <a:extLst>
              <a:ext uri="{FF2B5EF4-FFF2-40B4-BE49-F238E27FC236}">
                <a16:creationId xmlns:a16="http://schemas.microsoft.com/office/drawing/2014/main" id="{8E30D8ED-FA54-B1F8-8DA4-0BACDDAB171C}"/>
              </a:ext>
            </a:extLst>
          </p:cNvPr>
          <p:cNvSpPr/>
          <p:nvPr/>
        </p:nvSpPr>
        <p:spPr>
          <a:xfrm>
            <a:off x="5156200" y="141288"/>
            <a:ext cx="3835400" cy="1638300"/>
          </a:xfrm>
          <a:prstGeom prst="cloud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000" dirty="0">
              <a:solidFill>
                <a:schemeClr val="bg1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sz="2000" dirty="0">
                <a:solidFill>
                  <a:schemeClr val="bg1"/>
                </a:solidFill>
                <a:latin typeface="Comic Sans MS" pitchFamily="66" charset="0"/>
              </a:rPr>
              <a:t>Reduce this shape by a factor of a quarter.</a:t>
            </a:r>
          </a:p>
          <a:p>
            <a:pPr algn="ctr">
              <a:defRPr/>
            </a:pPr>
            <a:endParaRPr lang="en-GB" sz="20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7422" name="TextBox 301">
            <a:extLst>
              <a:ext uri="{FF2B5EF4-FFF2-40B4-BE49-F238E27FC236}">
                <a16:creationId xmlns:a16="http://schemas.microsoft.com/office/drawing/2014/main" id="{57B68FF5-9B03-0650-7E44-146DC4CAC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625" y="3244850"/>
            <a:ext cx="860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8 cm</a:t>
            </a:r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E1CD5A51-8568-C35A-2363-58018529F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75" y="4457700"/>
            <a:ext cx="8620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2 cm</a:t>
            </a:r>
          </a:p>
        </p:txBody>
      </p:sp>
      <p:sp>
        <p:nvSpPr>
          <p:cNvPr id="250" name="Right Triangle 249">
            <a:extLst>
              <a:ext uri="{FF2B5EF4-FFF2-40B4-BE49-F238E27FC236}">
                <a16:creationId xmlns:a16="http://schemas.microsoft.com/office/drawing/2014/main" id="{2EB2DDEA-D4B9-6F39-2298-2C06733C4959}"/>
              </a:ext>
            </a:extLst>
          </p:cNvPr>
          <p:cNvSpPr/>
          <p:nvPr/>
        </p:nvSpPr>
        <p:spPr>
          <a:xfrm>
            <a:off x="1979613" y="1377950"/>
            <a:ext cx="2851150" cy="3752850"/>
          </a:xfrm>
          <a:prstGeom prst="rtTriangle">
            <a:avLst/>
          </a:prstGeom>
          <a:solidFill>
            <a:schemeClr val="tx2">
              <a:lumMod val="60000"/>
              <a:lumOff val="40000"/>
              <a:alpha val="2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7425" name="TextBox 250">
            <a:extLst>
              <a:ext uri="{FF2B5EF4-FFF2-40B4-BE49-F238E27FC236}">
                <a16:creationId xmlns:a16="http://schemas.microsoft.com/office/drawing/2014/main" id="{633A3965-A7F9-934F-E570-AC9AC097E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1463" y="5253038"/>
            <a:ext cx="8620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6 cm</a:t>
            </a:r>
          </a:p>
        </p:txBody>
      </p: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6F8A18F8-14AB-5821-FAE7-B668BAD0E73F}"/>
              </a:ext>
            </a:extLst>
          </p:cNvPr>
          <p:cNvCxnSpPr/>
          <p:nvPr/>
        </p:nvCxnSpPr>
        <p:spPr>
          <a:xfrm>
            <a:off x="6249988" y="4189413"/>
            <a:ext cx="0" cy="9556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8CB48F83-026F-60AB-39F9-39B2C82E3553}"/>
              </a:ext>
            </a:extLst>
          </p:cNvPr>
          <p:cNvCxnSpPr>
            <a:endCxn id="17556" idx="0"/>
          </p:cNvCxnSpPr>
          <p:nvPr/>
        </p:nvCxnSpPr>
        <p:spPr>
          <a:xfrm flipV="1">
            <a:off x="6249988" y="5143500"/>
            <a:ext cx="71755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6FFC7D65-CECC-7FD7-9759-74EBB334AE30}"/>
              </a:ext>
            </a:extLst>
          </p:cNvPr>
          <p:cNvCxnSpPr/>
          <p:nvPr/>
        </p:nvCxnSpPr>
        <p:spPr>
          <a:xfrm flipH="1" flipV="1">
            <a:off x="6248400" y="4205288"/>
            <a:ext cx="704850" cy="9382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TextBox 267">
            <a:extLst>
              <a:ext uri="{FF2B5EF4-FFF2-40B4-BE49-F238E27FC236}">
                <a16:creationId xmlns:a16="http://schemas.microsoft.com/office/drawing/2014/main" id="{E5E92A81-A615-5A2E-B2ED-F86C971DC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0775" y="5251450"/>
            <a:ext cx="1076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1.5 cm</a:t>
            </a: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CB911710-71DD-8579-8453-392B04E42D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8263" y="1843088"/>
            <a:ext cx="2032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8	→	</a:t>
            </a: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53D04025-9B99-B4AE-A97B-3E4C64FBE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8263" y="2300288"/>
            <a:ext cx="2032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6	→	</a:t>
            </a: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7C523930-1C40-799F-3FBD-DA50EBC43D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2475" y="1843088"/>
            <a:ext cx="4032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2</a:t>
            </a: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93CD3F43-16F4-0CD0-F8A0-EE165870C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4838" y="2300288"/>
            <a:ext cx="6556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1.5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" grpId="0"/>
      <p:bldP spid="268" grpId="0"/>
      <p:bldP spid="269" grpId="0"/>
      <p:bldP spid="270" grpId="0"/>
      <p:bldP spid="271" grpId="0"/>
      <p:bldP spid="2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F7EF1D5B-63E6-07B2-3EDE-C82555FCD35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6626101-4344-4B24-92F1-8A811831BEB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44F26E32-B15D-48F5-ACA4-B46D2184039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0184" name="Picture 3">
            <a:extLst>
              <a:ext uri="{FF2B5EF4-FFF2-40B4-BE49-F238E27FC236}">
                <a16:creationId xmlns:a16="http://schemas.microsoft.com/office/drawing/2014/main" id="{51358D88-77E8-D912-4B66-2C66A8DC2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8400" y="2008188"/>
            <a:ext cx="7656513" cy="4624387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21" name="Cloud 20">
            <a:extLst>
              <a:ext uri="{FF2B5EF4-FFF2-40B4-BE49-F238E27FC236}">
                <a16:creationId xmlns:a16="http://schemas.microsoft.com/office/drawing/2014/main" id="{F2C6215E-A499-887E-6D79-6165C8E46CE3}"/>
              </a:ext>
            </a:extLst>
          </p:cNvPr>
          <p:cNvSpPr/>
          <p:nvPr/>
        </p:nvSpPr>
        <p:spPr>
          <a:xfrm>
            <a:off x="5126038" y="290513"/>
            <a:ext cx="3117850" cy="18161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Double the size of the shape.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BD89A32-7D87-A074-BCBA-6091C6F8694F}"/>
              </a:ext>
            </a:extLst>
          </p:cNvPr>
          <p:cNvCxnSpPr/>
          <p:nvPr/>
        </p:nvCxnSpPr>
        <p:spPr>
          <a:xfrm>
            <a:off x="6178550" y="6110288"/>
            <a:ext cx="2120900" cy="12700"/>
          </a:xfrm>
          <a:prstGeom prst="line">
            <a:avLst/>
          </a:prstGeom>
          <a:ln w="381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B94A5E8-5D73-2950-8CF6-4D1819C03857}"/>
              </a:ext>
            </a:extLst>
          </p:cNvPr>
          <p:cNvCxnSpPr/>
          <p:nvPr/>
        </p:nvCxnSpPr>
        <p:spPr>
          <a:xfrm rot="5400000">
            <a:off x="7232650" y="5084763"/>
            <a:ext cx="2119313" cy="14287"/>
          </a:xfrm>
          <a:prstGeom prst="line">
            <a:avLst/>
          </a:prstGeom>
          <a:ln w="381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2F67B3A-0CF1-CD4E-2BC5-2113F6F62F59}"/>
              </a:ext>
            </a:extLst>
          </p:cNvPr>
          <p:cNvCxnSpPr/>
          <p:nvPr/>
        </p:nvCxnSpPr>
        <p:spPr>
          <a:xfrm rot="5400000">
            <a:off x="5126038" y="5070475"/>
            <a:ext cx="2119312" cy="14288"/>
          </a:xfrm>
          <a:prstGeom prst="line">
            <a:avLst/>
          </a:prstGeom>
          <a:ln w="381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BE3E769-4160-3787-2ACC-087944A33C7D}"/>
              </a:ext>
            </a:extLst>
          </p:cNvPr>
          <p:cNvCxnSpPr/>
          <p:nvPr/>
        </p:nvCxnSpPr>
        <p:spPr>
          <a:xfrm rot="16200000" flipH="1">
            <a:off x="6760369" y="2507457"/>
            <a:ext cx="2051050" cy="1052512"/>
          </a:xfrm>
          <a:prstGeom prst="line">
            <a:avLst/>
          </a:prstGeom>
          <a:ln w="381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88A5E95-C4E6-3BF6-4E43-163893FC5453}"/>
              </a:ext>
            </a:extLst>
          </p:cNvPr>
          <p:cNvCxnSpPr/>
          <p:nvPr/>
        </p:nvCxnSpPr>
        <p:spPr>
          <a:xfrm rot="5400000">
            <a:off x="5687219" y="2501107"/>
            <a:ext cx="2063750" cy="1052512"/>
          </a:xfrm>
          <a:prstGeom prst="line">
            <a:avLst/>
          </a:prstGeom>
          <a:ln w="381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02AFAE0-B179-BA8B-C280-713D64E9B4E1}"/>
              </a:ext>
            </a:extLst>
          </p:cNvPr>
          <p:cNvCxnSpPr/>
          <p:nvPr/>
        </p:nvCxnSpPr>
        <p:spPr>
          <a:xfrm>
            <a:off x="6192838" y="4032250"/>
            <a:ext cx="2119312" cy="12700"/>
          </a:xfrm>
          <a:prstGeom prst="line">
            <a:avLst/>
          </a:prstGeom>
          <a:ln w="381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0B5B308-C847-7C93-CAED-6D32576AB4C0}"/>
              </a:ext>
            </a:extLst>
          </p:cNvPr>
          <p:cNvCxnSpPr/>
          <p:nvPr/>
        </p:nvCxnSpPr>
        <p:spPr>
          <a:xfrm>
            <a:off x="1954213" y="6110288"/>
            <a:ext cx="525462" cy="1587"/>
          </a:xfrm>
          <a:prstGeom prst="line">
            <a:avLst/>
          </a:prstGeom>
          <a:ln w="381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CA4BFFA-F94A-5214-0B4B-FCEC59698E48}"/>
              </a:ext>
            </a:extLst>
          </p:cNvPr>
          <p:cNvCxnSpPr/>
          <p:nvPr/>
        </p:nvCxnSpPr>
        <p:spPr>
          <a:xfrm>
            <a:off x="1954213" y="5568950"/>
            <a:ext cx="525462" cy="1588"/>
          </a:xfrm>
          <a:prstGeom prst="line">
            <a:avLst/>
          </a:prstGeom>
          <a:ln w="381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B31B131-6740-0DA7-DA5B-5B4D1FD9BC1F}"/>
              </a:ext>
            </a:extLst>
          </p:cNvPr>
          <p:cNvCxnSpPr/>
          <p:nvPr/>
        </p:nvCxnSpPr>
        <p:spPr>
          <a:xfrm rot="5400000">
            <a:off x="2203450" y="5846763"/>
            <a:ext cx="525463" cy="1587"/>
          </a:xfrm>
          <a:prstGeom prst="line">
            <a:avLst/>
          </a:prstGeom>
          <a:ln w="381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4D7A451-15E4-5CFB-B319-D3F52B8BFE52}"/>
              </a:ext>
            </a:extLst>
          </p:cNvPr>
          <p:cNvCxnSpPr/>
          <p:nvPr/>
        </p:nvCxnSpPr>
        <p:spPr>
          <a:xfrm rot="5400000">
            <a:off x="1704976" y="5832475"/>
            <a:ext cx="525462" cy="1587"/>
          </a:xfrm>
          <a:prstGeom prst="line">
            <a:avLst/>
          </a:prstGeom>
          <a:ln w="381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B853B5E-172C-82CB-0C6C-280CF6296DAB}"/>
              </a:ext>
            </a:extLst>
          </p:cNvPr>
          <p:cNvCxnSpPr/>
          <p:nvPr/>
        </p:nvCxnSpPr>
        <p:spPr>
          <a:xfrm>
            <a:off x="2203450" y="5070475"/>
            <a:ext cx="276225" cy="498475"/>
          </a:xfrm>
          <a:prstGeom prst="line">
            <a:avLst/>
          </a:prstGeom>
          <a:ln w="381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C9A7EEC-B28B-636A-5685-9661750B1C10}"/>
              </a:ext>
            </a:extLst>
          </p:cNvPr>
          <p:cNvCxnSpPr/>
          <p:nvPr/>
        </p:nvCxnSpPr>
        <p:spPr>
          <a:xfrm flipV="1">
            <a:off x="1981200" y="5067300"/>
            <a:ext cx="242888" cy="503238"/>
          </a:xfrm>
          <a:prstGeom prst="line">
            <a:avLst/>
          </a:prstGeom>
          <a:ln w="381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loud 50">
            <a:extLst>
              <a:ext uri="{FF2B5EF4-FFF2-40B4-BE49-F238E27FC236}">
                <a16:creationId xmlns:a16="http://schemas.microsoft.com/office/drawing/2014/main" id="{52050431-9C81-176A-C5C2-63488722E727}"/>
              </a:ext>
            </a:extLst>
          </p:cNvPr>
          <p:cNvSpPr/>
          <p:nvPr/>
        </p:nvSpPr>
        <p:spPr>
          <a:xfrm>
            <a:off x="1066800" y="415925"/>
            <a:ext cx="3117850" cy="181451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 Half the size of the shape.</a:t>
            </a:r>
          </a:p>
        </p:txBody>
      </p:sp>
      <p:pic>
        <p:nvPicPr>
          <p:cNvPr id="19" name="Picture 8">
            <a:extLst>
              <a:ext uri="{FF2B5EF4-FFF2-40B4-BE49-F238E27FC236}">
                <a16:creationId xmlns:a16="http://schemas.microsoft.com/office/drawing/2014/main" id="{E8F30508-D5ED-3098-5BAE-5257756ECC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5" b="39212"/>
          <a:stretch>
            <a:fillRect/>
          </a:stretch>
        </p:blipFill>
        <p:spPr bwMode="auto">
          <a:xfrm>
            <a:off x="6091238" y="6138863"/>
            <a:ext cx="22209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8">
            <a:extLst>
              <a:ext uri="{FF2B5EF4-FFF2-40B4-BE49-F238E27FC236}">
                <a16:creationId xmlns:a16="http://schemas.microsoft.com/office/drawing/2014/main" id="{2B3E47B9-ECDB-BD68-92DE-44DAF226CA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95" r="39212"/>
          <a:stretch>
            <a:fillRect/>
          </a:stretch>
        </p:blipFill>
        <p:spPr bwMode="auto">
          <a:xfrm>
            <a:off x="8304213" y="4011613"/>
            <a:ext cx="719137" cy="222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8">
            <a:extLst>
              <a:ext uri="{FF2B5EF4-FFF2-40B4-BE49-F238E27FC236}">
                <a16:creationId xmlns:a16="http://schemas.microsoft.com/office/drawing/2014/main" id="{8A25CDC4-B6AC-6E8F-05B1-1D6E98478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5" b="39212"/>
          <a:stretch>
            <a:fillRect/>
          </a:stretch>
        </p:blipFill>
        <p:spPr bwMode="auto">
          <a:xfrm>
            <a:off x="6148388" y="4046538"/>
            <a:ext cx="22193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8">
            <a:extLst>
              <a:ext uri="{FF2B5EF4-FFF2-40B4-BE49-F238E27FC236}">
                <a16:creationId xmlns:a16="http://schemas.microsoft.com/office/drawing/2014/main" id="{434F63F2-5BD3-A240-7E1E-AA7C53A33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12" b="24995"/>
          <a:stretch>
            <a:fillRect/>
          </a:stretch>
        </p:blipFill>
        <p:spPr bwMode="auto">
          <a:xfrm>
            <a:off x="5454650" y="3946525"/>
            <a:ext cx="719138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8">
            <a:extLst>
              <a:ext uri="{FF2B5EF4-FFF2-40B4-BE49-F238E27FC236}">
                <a16:creationId xmlns:a16="http://schemas.microsoft.com/office/drawing/2014/main" id="{1B9E53A9-500D-DE2F-0F9D-E79149A0E6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5" b="39212"/>
          <a:stretch>
            <a:fillRect/>
          </a:stretch>
        </p:blipFill>
        <p:spPr bwMode="auto">
          <a:xfrm rot="-3800012">
            <a:off x="5931694" y="2831307"/>
            <a:ext cx="22764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8">
            <a:extLst>
              <a:ext uri="{FF2B5EF4-FFF2-40B4-BE49-F238E27FC236}">
                <a16:creationId xmlns:a16="http://schemas.microsoft.com/office/drawing/2014/main" id="{B62E1DC1-B6B5-8081-FB27-7575D7F552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5" b="39212"/>
          <a:stretch>
            <a:fillRect/>
          </a:stretch>
        </p:blipFill>
        <p:spPr bwMode="auto">
          <a:xfrm rot="3782762">
            <a:off x="6316662" y="2833688"/>
            <a:ext cx="2278063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8">
            <a:extLst>
              <a:ext uri="{FF2B5EF4-FFF2-40B4-BE49-F238E27FC236}">
                <a16:creationId xmlns:a16="http://schemas.microsoft.com/office/drawing/2014/main" id="{7402BE28-096E-BEA3-27C5-2E704280D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335" b="39212"/>
          <a:stretch>
            <a:fillRect/>
          </a:stretch>
        </p:blipFill>
        <p:spPr bwMode="auto">
          <a:xfrm>
            <a:off x="1865313" y="6153150"/>
            <a:ext cx="10842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>
            <a:extLst>
              <a:ext uri="{FF2B5EF4-FFF2-40B4-BE49-F238E27FC236}">
                <a16:creationId xmlns:a16="http://schemas.microsoft.com/office/drawing/2014/main" id="{92851C02-0B23-C991-C11D-D220291EE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335" r="39212"/>
          <a:stretch>
            <a:fillRect/>
          </a:stretch>
        </p:blipFill>
        <p:spPr bwMode="auto">
          <a:xfrm>
            <a:off x="2484438" y="5084763"/>
            <a:ext cx="719137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8">
            <a:extLst>
              <a:ext uri="{FF2B5EF4-FFF2-40B4-BE49-F238E27FC236}">
                <a16:creationId xmlns:a16="http://schemas.microsoft.com/office/drawing/2014/main" id="{5DDB253B-9C34-3A05-1EA2-50EB88466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335" b="39212"/>
          <a:stretch>
            <a:fillRect/>
          </a:stretch>
        </p:blipFill>
        <p:spPr bwMode="auto">
          <a:xfrm>
            <a:off x="1865313" y="5595938"/>
            <a:ext cx="108426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8">
            <a:extLst>
              <a:ext uri="{FF2B5EF4-FFF2-40B4-BE49-F238E27FC236}">
                <a16:creationId xmlns:a16="http://schemas.microsoft.com/office/drawing/2014/main" id="{55FDBB46-28D1-ACAF-AF53-B8A2457BD5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12" b="63335"/>
          <a:stretch>
            <a:fillRect/>
          </a:stretch>
        </p:blipFill>
        <p:spPr bwMode="auto">
          <a:xfrm>
            <a:off x="1244600" y="5551488"/>
            <a:ext cx="719138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8">
            <a:extLst>
              <a:ext uri="{FF2B5EF4-FFF2-40B4-BE49-F238E27FC236}">
                <a16:creationId xmlns:a16="http://schemas.microsoft.com/office/drawing/2014/main" id="{1D04DE3D-BEA8-1B74-F9FF-72A624FB2F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335" b="39212"/>
          <a:stretch>
            <a:fillRect/>
          </a:stretch>
        </p:blipFill>
        <p:spPr bwMode="auto">
          <a:xfrm rot="-3760560">
            <a:off x="1989932" y="4942681"/>
            <a:ext cx="108585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8">
            <a:extLst>
              <a:ext uri="{FF2B5EF4-FFF2-40B4-BE49-F238E27FC236}">
                <a16:creationId xmlns:a16="http://schemas.microsoft.com/office/drawing/2014/main" id="{EE4B799C-07AB-E057-5D9B-EB24D7908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335" b="39212"/>
          <a:stretch>
            <a:fillRect/>
          </a:stretch>
        </p:blipFill>
        <p:spPr bwMode="auto">
          <a:xfrm rot="3769688">
            <a:off x="1550987" y="5294313"/>
            <a:ext cx="1084263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930A747A-395D-0B06-E696-8EF38F8904E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10899B-1424-4341-979A-B0EE8482AC0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CB29DC77-DD94-DF99-A25B-6B9826D25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496F41D4-9528-64EF-8566-8321B6135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1" name="Text Box 3">
            <a:extLst>
              <a:ext uri="{FF2B5EF4-FFF2-40B4-BE49-F238E27FC236}">
                <a16:creationId xmlns:a16="http://schemas.microsoft.com/office/drawing/2014/main" id="{A0D3DE71-5878-02A1-7EC8-FC59300A2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N4 Lifeskills TJ </a:t>
            </a:r>
          </a:p>
          <a:p>
            <a:pPr algn="ctr" eaLnBrk="1" hangingPunct="1"/>
            <a:r>
              <a:rPr lang="en-GB" altLang="en-US" sz="4000"/>
              <a:t>Ex 1 </a:t>
            </a:r>
          </a:p>
          <a:p>
            <a:pPr algn="ctr" eaLnBrk="1" hangingPunct="1"/>
            <a:r>
              <a:rPr lang="en-GB" altLang="en-US" sz="4000"/>
              <a:t>Ch16 (page 129)</a:t>
            </a:r>
          </a:p>
        </p:txBody>
      </p:sp>
      <p:pic>
        <p:nvPicPr>
          <p:cNvPr id="19462" name="Picture 4" descr="ag00463_">
            <a:extLst>
              <a:ext uri="{FF2B5EF4-FFF2-40B4-BE49-F238E27FC236}">
                <a16:creationId xmlns:a16="http://schemas.microsoft.com/office/drawing/2014/main" id="{B786B11D-6AC5-A0D4-00BA-803C3C9D1C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5" descr="scottishflag">
            <a:extLst>
              <a:ext uri="{FF2B5EF4-FFF2-40B4-BE49-F238E27FC236}">
                <a16:creationId xmlns:a16="http://schemas.microsoft.com/office/drawing/2014/main" id="{6F8C77D0-9791-1DF2-337A-68BACB1E082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6" descr="Office Objects 0572">
            <a:extLst>
              <a:ext uri="{FF2B5EF4-FFF2-40B4-BE49-F238E27FC236}">
                <a16:creationId xmlns:a16="http://schemas.microsoft.com/office/drawing/2014/main" id="{D46E4003-AC12-1F81-51C5-4F5BEE53DA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5" name="Text Box 7">
            <a:extLst>
              <a:ext uri="{FF2B5EF4-FFF2-40B4-BE49-F238E27FC236}">
                <a16:creationId xmlns:a16="http://schemas.microsoft.com/office/drawing/2014/main" id="{8FFB1724-874B-24B4-CC81-563E9AA1FB0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EB67BEF5-3B0B-4546-0997-CD4750F02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 Drawings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>
            <a:extLst>
              <a:ext uri="{FF2B5EF4-FFF2-40B4-BE49-F238E27FC236}">
                <a16:creationId xmlns:a16="http://schemas.microsoft.com/office/drawing/2014/main" id="{8F9F8A14-D042-D1BB-E899-389D8C039F4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30FDAB2-A9FB-45A5-BB87-1965909FC8D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6EBFC5E0-0184-CFD2-D319-58DC092D58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C0884024-118F-95D7-6383-A539C2B0C08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22450" y="511175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2054" name="Picture 3" descr="scottishflag">
            <a:extLst>
              <a:ext uri="{FF2B5EF4-FFF2-40B4-BE49-F238E27FC236}">
                <a16:creationId xmlns:a16="http://schemas.microsoft.com/office/drawing/2014/main" id="{82F0BC67-06B0-631E-9BE6-14E572A3E38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4">
            <a:extLst>
              <a:ext uri="{FF2B5EF4-FFF2-40B4-BE49-F238E27FC236}">
                <a16:creationId xmlns:a16="http://schemas.microsoft.com/office/drawing/2014/main" id="{43732F12-412C-8B4B-F975-922897E118D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2050" name="Object 14">
            <a:extLst>
              <a:ext uri="{FF2B5EF4-FFF2-40B4-BE49-F238E27FC236}">
                <a16:creationId xmlns:a16="http://schemas.microsoft.com/office/drawing/2014/main" id="{3CA83C2C-8617-8CF7-1D24-62FD0B73AB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81100" y="2022475"/>
          <a:ext cx="6421438" cy="410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36960" imgH="2984400" progId="Equation.DSMT4">
                  <p:embed/>
                </p:oleObj>
              </mc:Choice>
              <mc:Fallback>
                <p:oleObj name="Equation" r:id="rId3" imgW="3936960" imgH="2984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2022475"/>
                        <a:ext cx="6421438" cy="410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6" name="Picture 17" descr="Office Objects 0572">
            <a:extLst>
              <a:ext uri="{FF2B5EF4-FFF2-40B4-BE49-F238E27FC236}">
                <a16:creationId xmlns:a16="http://schemas.microsoft.com/office/drawing/2014/main" id="{15E1B359-F232-4F85-832D-032C4093EC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FC911E42-87F9-F11D-01FA-9E3BA880106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D510BEF-A3E1-4840-8F86-BBDA5DD1847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E6C659FC-41CE-B899-81DE-F5E144F47F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9415" name="Rectangle 23">
            <a:extLst>
              <a:ext uri="{FF2B5EF4-FFF2-40B4-BE49-F238E27FC236}">
                <a16:creationId xmlns:a16="http://schemas.microsoft.com/office/drawing/2014/main" id="{6BCF0D6A-C0ED-99F5-D706-6E379EE15F8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36600" y="388938"/>
            <a:ext cx="6843713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5400" dirty="0">
                <a:solidFill>
                  <a:srgbClr val="FFFF00"/>
                </a:solidFill>
                <a:latin typeface="Comic Sans MS" pitchFamily="66" charset="0"/>
              </a:rPr>
              <a:t> Scales</a:t>
            </a:r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E318A1B1-A225-D76F-BF50-C776D3CDABA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486" name="Picture 5" descr="Office Objects 0572">
            <a:extLst>
              <a:ext uri="{FF2B5EF4-FFF2-40B4-BE49-F238E27FC236}">
                <a16:creationId xmlns:a16="http://schemas.microsoft.com/office/drawing/2014/main" id="{D98C9DE3-F6D2-78E1-E2F4-96E529A78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7" name="Rectangle 6">
            <a:extLst>
              <a:ext uri="{FF2B5EF4-FFF2-40B4-BE49-F238E27FC236}">
                <a16:creationId xmlns:a16="http://schemas.microsoft.com/office/drawing/2014/main" id="{62A77D46-0A1E-6094-4572-5F67BC634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 u="sng">
                <a:solidFill>
                  <a:srgbClr val="FFFF00"/>
                </a:solidFill>
              </a:rPr>
              <a:t>Learning Intention</a:t>
            </a:r>
          </a:p>
        </p:txBody>
      </p:sp>
      <p:sp>
        <p:nvSpPr>
          <p:cNvPr id="20488" name="Rectangle 7">
            <a:extLst>
              <a:ext uri="{FF2B5EF4-FFF2-40B4-BE49-F238E27FC236}">
                <a16:creationId xmlns:a16="http://schemas.microsoft.com/office/drawing/2014/main" id="{2DF0703C-E06A-E0FE-131B-B6E93A65C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 u="sng"/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F2CB96AE-8ED5-F41A-DF1C-320A33588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/>
              <a:t>To understand the term scale.</a:t>
            </a:r>
            <a:endParaRPr lang="en-GB" altLang="en-US" sz="3600">
              <a:solidFill>
                <a:srgbClr val="FFFF00"/>
              </a:solidFill>
            </a:endParaRPr>
          </a:p>
        </p:txBody>
      </p:sp>
      <p:sp>
        <p:nvSpPr>
          <p:cNvPr id="20490" name="Line 9">
            <a:extLst>
              <a:ext uri="{FF2B5EF4-FFF2-40B4-BE49-F238E27FC236}">
                <a16:creationId xmlns:a16="http://schemas.microsoft.com/office/drawing/2014/main" id="{122AA1C8-4A81-07DB-F066-98357CFE5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A3ACC457-12CC-EC88-2298-7BA5D30A1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   We are learning about scales on drawings.</a:t>
            </a:r>
          </a:p>
        </p:txBody>
      </p:sp>
      <p:sp>
        <p:nvSpPr>
          <p:cNvPr id="59404" name="Rectangle 12">
            <a:extLst>
              <a:ext uri="{FF2B5EF4-FFF2-40B4-BE49-F238E27FC236}">
                <a16:creationId xmlns:a16="http://schemas.microsoft.com/office/drawing/2014/main" id="{1B1AF969-5136-8A56-8B51-118465CB4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3894138"/>
            <a:ext cx="36417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2.  Calculate the real-life distance given a scale factor.</a:t>
            </a:r>
          </a:p>
        </p:txBody>
      </p:sp>
      <p:pic>
        <p:nvPicPr>
          <p:cNvPr id="20493" name="Picture 24" descr="scottishflag">
            <a:extLst>
              <a:ext uri="{FF2B5EF4-FFF2-40B4-BE49-F238E27FC236}">
                <a16:creationId xmlns:a16="http://schemas.microsoft.com/office/drawing/2014/main" id="{4901828A-01BC-C943-F3D4-FFAFB38A354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04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2152</TotalTime>
  <Words>697</Words>
  <Application>Microsoft Office PowerPoint</Application>
  <PresentationFormat>On-screen Show (4:3)</PresentationFormat>
  <Paragraphs>158</Paragraphs>
  <Slides>18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Comic Sans MS</vt:lpstr>
      <vt:lpstr>Arial</vt:lpstr>
      <vt:lpstr>Tahoma</vt:lpstr>
      <vt:lpstr>Wingdings</vt:lpstr>
      <vt:lpstr>Calibri</vt:lpstr>
      <vt:lpstr>1_Shimmer</vt:lpstr>
      <vt:lpstr>Office Theme</vt:lpstr>
      <vt:lpstr>MathType 5.0 Equation</vt:lpstr>
      <vt:lpstr>MathType 6.0 Equation</vt:lpstr>
      <vt:lpstr>Scales &amp; Drawing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 Scales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239</cp:revision>
  <dcterms:created xsi:type="dcterms:W3CDTF">2005-04-06T16:52:43Z</dcterms:created>
  <dcterms:modified xsi:type="dcterms:W3CDTF">2026-07-04T19:00:56Z</dcterms:modified>
</cp:coreProperties>
</file>