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436" r:id="rId2"/>
  </p:sldMasterIdLst>
  <p:notesMasterIdLst>
    <p:notesMasterId r:id="rId12"/>
  </p:notesMasterIdLst>
  <p:sldIdLst>
    <p:sldId id="281" r:id="rId3"/>
    <p:sldId id="395" r:id="rId4"/>
    <p:sldId id="316" r:id="rId5"/>
    <p:sldId id="346" r:id="rId6"/>
    <p:sldId id="347" r:id="rId7"/>
    <p:sldId id="396" r:id="rId8"/>
    <p:sldId id="348" r:id="rId9"/>
    <p:sldId id="397" r:id="rId10"/>
    <p:sldId id="398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33"/>
    <a:srgbClr val="00FF00"/>
    <a:srgbClr val="FF00FF"/>
    <a:srgbClr val="FF0000"/>
    <a:srgbClr val="990000"/>
    <a:srgbClr val="FF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7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1DADEAC-D9DB-98E8-37B9-AA2B12EFB0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368C1EC-6A32-62E7-1768-8B4F3792FB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6475F17-54DF-8F40-8013-FC7C031DFBF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A21AF630-1F12-BCE8-CC7D-90F722DD76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2F639E5D-8988-0877-D90A-72A38D6294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68E7BF88-06D8-EAC8-32D6-182B261A8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43648F2-6021-4748-B639-2028BE306C0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227158E-0A51-1ACF-81F6-5E609CF1AB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BF6B6DA-46A3-C24C-47B9-3B945B2DD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D774EF1-FCB5-28ED-A9BE-333A632C3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70CE47A-A0F7-4BEF-AB3D-CF114FCECBBA}" type="slidenum">
              <a:rPr lang="en-GB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486B2AD-F394-0379-29A7-A402703C73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768B5F1-543F-1D7F-39B4-E040D4BAD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8FF9C33-2FB2-C911-F157-28D323B32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F795254-0E4E-4C85-A949-99BFA9D2B973}" type="slidenum">
              <a:rPr lang="en-GB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1EDF0F8-5B11-9C32-B8F8-4CE8158DBF4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9A14FDE-AD9B-227E-3994-7CC9E7D78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2674489C-D251-475B-88DB-C570DBE574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E7D6DB3B-0654-7355-E86B-CC573543D9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BC0D51C-0B85-D75B-C3E3-B34ED48670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036282C-3C6D-C84A-7EA3-84BFF78090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C0FFB3E-FB3A-F32F-8109-ACFC553223E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00C1FE09-BB28-A1C6-A357-6F5080CF7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AE75CB26-E78C-468C-9D07-27BE96F8E5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EA9697DF-6799-D553-F0E7-F1C089943AD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FB6589E5-2ACE-F899-4458-2B12ED8999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D30F6701-55FB-37F2-9665-6E3A2363BF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9C561AFA-7017-5EDA-737C-5215F6E5895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978F43A8-4FA6-423F-7E11-7D6ED5EF24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omic Sans MS" pitchFamily="6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34795FD-A1E6-6F82-9644-B8ADE22335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0975-A68D-4E76-99DF-C8904AE7E89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AED7C15-7B2A-73DC-5897-57943AD61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D461FEAB-27F6-F6E7-61A4-545460A69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2467492-3971-4276-9F04-A759835E55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06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98F1D13-0F2E-C266-90E3-48E9F1CF8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D984-965B-4550-AD0E-57FBA9E5E69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A174893-C4B3-ED38-5AB6-3F5AA6E8A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EFF7A3B-4373-EA04-DDBD-79B313654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3322B-7024-48F9-B857-D1CAA9D45D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1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E4750E1-D89D-E92D-AC01-B9F05238E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584A1-18DD-4A37-AFEA-4C504C2574D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6782FAD-6F65-CB00-4AF9-5643883DF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530B95A-DC51-D48E-DAD4-7AE2CA84D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6D76D-B60B-4926-AFEA-B5971CCCBE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106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F09FE1-D6CE-3571-45D5-F888D06F2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E25609E9-39C2-48E3-9355-B5C1F409E5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58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E8A322B-823E-EBE6-8C6D-F66D23313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AA90C6F3-4EC6-40CC-B41B-DEB56F7CAA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13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26607BC-32C6-B68B-179F-751DD3003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B7057-0FE7-4AC8-B746-CBDB9433C96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2291A0A-C718-FC13-67F2-FD302E2D5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00D8F92-5556-8D36-CEEA-45C75020E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8830A-4655-4924-993F-270C929A4B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8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FDD9B12-C2FD-82BD-A312-6872E0BE1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0DD1-AC01-4AC7-8CB2-8F6DB86C0E5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B757F48-06B6-DC03-D32B-7C43BF2D3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AD2F54C-20E0-FE58-4DA1-2EC44AD08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3A8D3-E463-4CD0-A725-CA31EE8777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443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9A8A375-300E-CCA3-6BEB-CB535EB77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7511-D816-4E92-B789-DB19B4468E1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81C5A53-E81B-8B25-6C1D-DCBAC499F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1B0F454-8DDB-4CC4-DAC0-D4BA46485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6E42B-EDD6-41CD-9E8E-AB32B07991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823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E22115F-F11A-9A7F-5415-EE415C487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E090-4465-46B1-942E-C4B12E100E5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AB6D8EE7-4032-B33A-4AB9-A84E81C21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C998A0E-5FBB-EDE2-0FCB-04FDDEA51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FF16F-C886-408A-8FF7-A599479C7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27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FDF73CB0-9270-EACB-C3FE-83D64738C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5839-B303-44BA-9FD9-359D3D135FE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6168693-5E31-AD26-FCDD-528F690F5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3F925039-F4E0-1689-0F45-CA07B78AC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A3C75-8F7B-4FA6-9C2D-AEE4EE687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75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7FE193-4517-0DC4-A53E-3C9A6ABF31AA}"/>
              </a:ext>
            </a:extLst>
          </p:cNvPr>
          <p:cNvSpPr txBox="1"/>
          <p:nvPr userDrawn="1"/>
        </p:nvSpPr>
        <p:spPr>
          <a:xfrm>
            <a:off x="127000" y="1511300"/>
            <a:ext cx="714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</a:rPr>
              <a:t>N4 LS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F2CCBC0-7AB9-08D0-3882-4A50A7A5A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6B49-5692-4519-937E-42FF6F046A5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C3C31EA-3D8B-7188-98BA-82F3AC4F1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A4431CB-9A9D-DC21-546E-DB475ACDF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CBE62-0F86-4A40-A4C7-2BF91FF918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873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A7704F9-21F9-D955-8E03-F4964BC49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3BE6-305B-42BE-B374-CB940289174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BD88DBD-FAC9-6BED-36BD-571D4A92B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02D7-9067-0DF3-BDFD-E034A837F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99C9B-E95F-4FDC-8315-7B3F9D6426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36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E7F77D3-1B78-A2BF-4363-29946E441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AA057-BCBF-4E55-906A-F0D69B4FD95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EE57322-0395-038F-4BA4-85DAFD729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A3F45F4-53D5-0827-7254-4B14B9E06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D456B-D1CE-4E1F-BD0B-66AF0C2254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7218ED58-9A3D-19E3-00BA-613B034668D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17CB81CA-99AF-17BA-6A40-DFF42DE1EF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F6EBA79F-3D77-EF8C-1722-E71CD5F270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154" name="Group 5">
              <a:extLst>
                <a:ext uri="{FF2B5EF4-FFF2-40B4-BE49-F238E27FC236}">
                  <a16:creationId xmlns:a16="http://schemas.microsoft.com/office/drawing/2014/main" id="{967943A9-0628-5821-A7B9-10256EA3D25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7906E3F4-6BE0-899F-2DAD-355453F8748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16651F88-92FC-C0BA-205A-4D0A6EB5CC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C702CB14-6C9E-149F-F598-CDEED57CF6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FEBDDC86-A14A-25A1-5178-E90715F2109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03F69937-7ECF-F068-E34F-3A130436DE8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1517D3AB-E068-AA55-8904-DED0E53CC21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169709CC-E0E6-9EF7-05BD-92D7CE5DE2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F65BD5C3-7867-1D8C-3122-432D74488C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2468B15F-0D86-A9E9-1D4F-7ED5B435C64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92ED7C1C-404C-8813-6F2F-D7A60B0E7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F2DF2912-797C-CE91-13D9-38180B364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AC5C3D4D-83CE-061F-88EC-92C9CE1F5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D61E5F6-35F9-48AA-B46C-EB6773A87810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360122F8-B3DD-3C24-A860-DFC78A80F1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9407DF2B-7C3D-412F-CBDC-15F585F872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05C088-953C-4026-88BB-A4A8D68FE4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70" r:id="rId7"/>
    <p:sldLayoutId id="2147484465" r:id="rId8"/>
    <p:sldLayoutId id="2147484466" r:id="rId9"/>
    <p:sldLayoutId id="2147484467" r:id="rId10"/>
    <p:sldLayoutId id="2147484468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13F1595C-D496-A736-9957-83DA6D2404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87FEF0F1-2677-CE3C-C713-3D85C8CB8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32878-7CCC-9971-02B4-A441DEF73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2D6E1F42-2D58-4B89-B766-404F5D841045}" type="datetime5">
              <a:rPr lang="en-US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4179-E5E2-BBBB-A555-F88A41DEB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AE8D2-2BC3-20EE-E1A3-2A93F5326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FB89B9-160E-4D4C-A175-69F954A6350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21AC7-1325-397B-1C69-4FF6FFFB8557}"/>
              </a:ext>
            </a:extLst>
          </p:cNvPr>
          <p:cNvSpPr txBox="1"/>
          <p:nvPr userDrawn="1"/>
        </p:nvSpPr>
        <p:spPr>
          <a:xfrm>
            <a:off x="4859338" y="260350"/>
            <a:ext cx="2928937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 Ninian’s High School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Mathematics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29B9D-326B-D6EE-BA4F-9828FD845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 l="12344" t="20573" r="64062" b="42057"/>
          <a:stretch>
            <a:fillRect/>
          </a:stretch>
        </p:blipFill>
        <p:spPr bwMode="auto">
          <a:xfrm>
            <a:off x="7885113" y="188913"/>
            <a:ext cx="833437" cy="792162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 type="none" w="med" len="med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CA4A34-C316-0416-56F6-2E2250DA743E}"/>
              </a:ext>
            </a:extLst>
          </p:cNvPr>
          <p:cNvSpPr txBox="1"/>
          <p:nvPr userDrawn="1"/>
        </p:nvSpPr>
        <p:spPr>
          <a:xfrm>
            <a:off x="3419475" y="6577013"/>
            <a:ext cx="25923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/>
              <a:t>N4 Lifeskills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scottishflag">
            <a:extLst>
              <a:ext uri="{FF2B5EF4-FFF2-40B4-BE49-F238E27FC236}">
                <a16:creationId xmlns:a16="http://schemas.microsoft.com/office/drawing/2014/main" id="{5E2C8397-45AE-5D8D-4759-7432E5EF2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Office Objects 0572">
            <a:extLst>
              <a:ext uri="{FF2B5EF4-FFF2-40B4-BE49-F238E27FC236}">
                <a16:creationId xmlns:a16="http://schemas.microsoft.com/office/drawing/2014/main" id="{0CAF39AD-122E-59D4-89F6-A623EE69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1">
            <a:extLst>
              <a:ext uri="{FF2B5EF4-FFF2-40B4-BE49-F238E27FC236}">
                <a16:creationId xmlns:a16="http://schemas.microsoft.com/office/drawing/2014/main" id="{EEAAF220-9C67-ED2D-3190-DDB0F3B1C4B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E2F4932-E1A3-7A51-974C-EAE85FF5275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41500" y="40005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</a:rPr>
              <a:t>Gradient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8070996-BB48-3A4F-6A2E-2FC8A832E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3149600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  <a:cs typeface="Arial" panose="020B0604020202020204" pitchFamily="34" charset="0"/>
              </a:rPr>
              <a:t>The gradient formula</a:t>
            </a:r>
          </a:p>
        </p:txBody>
      </p:sp>
      <p:sp>
        <p:nvSpPr>
          <p:cNvPr id="12295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A7F8B00-5679-47D9-B43D-C87BD460B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3211513"/>
            <a:ext cx="582612" cy="461962"/>
          </a:xfrm>
          <a:prstGeom prst="actionButtonForwardNex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Text Box 6">
            <a:extLst>
              <a:ext uri="{FF2B5EF4-FFF2-40B4-BE49-F238E27FC236}">
                <a16:creationId xmlns:a16="http://schemas.microsoft.com/office/drawing/2014/main" id="{6A5B7287-F6A6-3B9E-49A6-6189349CE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5321300"/>
            <a:ext cx="4491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  <a:cs typeface="Arial" panose="020B0604020202020204" pitchFamily="34" charset="0"/>
              </a:rPr>
              <a:t>Exam Type Questions</a:t>
            </a:r>
          </a:p>
        </p:txBody>
      </p:sp>
      <p:sp>
        <p:nvSpPr>
          <p:cNvPr id="12297" name="AutoShape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E877586-237B-8C16-F471-F263706F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5383213"/>
            <a:ext cx="582612" cy="461962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00C3409B-8CF3-9CE6-D13C-5449E9670AD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0774AC-6410-48B0-86BF-06D582504FA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AB608444-A79C-B564-0A9E-B2226BD4E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232F1D09-F926-FEC7-9CF1-034B29A4A51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00288" y="374650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14C269FF-DB99-4F1B-73B4-3AD642755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1D970B6D-2BD9-851F-2199-9C12EA83E0D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32" name="Text Box 6">
            <a:extLst>
              <a:ext uri="{FF2B5EF4-FFF2-40B4-BE49-F238E27FC236}">
                <a16:creationId xmlns:a16="http://schemas.microsoft.com/office/drawing/2014/main" id="{6FCDB760-0F4E-C8E1-ADF9-0BC0C643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000250"/>
            <a:ext cx="410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Q1.	Calculate 7 – 5 </a:t>
            </a:r>
            <a:r>
              <a:rPr lang="en-GB" altLang="en-US" sz="2000">
                <a:solidFill>
                  <a:schemeClr val="hlink"/>
                </a:solidFill>
              </a:rPr>
              <a:t>x </a:t>
            </a:r>
            <a:r>
              <a:rPr lang="en-GB" altLang="en-US" sz="28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33" name="Text Box 7">
            <a:extLst>
              <a:ext uri="{FF2B5EF4-FFF2-40B4-BE49-F238E27FC236}">
                <a16:creationId xmlns:a16="http://schemas.microsoft.com/office/drawing/2014/main" id="{A274C5C0-A694-FC45-74B5-1AD0AF45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3416300"/>
            <a:ext cx="273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Q2.	Calculate </a:t>
            </a:r>
          </a:p>
        </p:txBody>
      </p:sp>
      <p:pic>
        <p:nvPicPr>
          <p:cNvPr id="1034" name="Picture 10" descr="Office Objects 0572">
            <a:extLst>
              <a:ext uri="{FF2B5EF4-FFF2-40B4-BE49-F238E27FC236}">
                <a16:creationId xmlns:a16="http://schemas.microsoft.com/office/drawing/2014/main" id="{9B9CF004-07CF-6882-0639-FC955DBF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B6EEF3FB-AE9F-1704-5573-17AEBE01A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3550" y="3232150"/>
          <a:ext cx="1222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232150"/>
                        <a:ext cx="1222375" cy="806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9E0C53E6-F3D4-8C18-50EB-6D747206508F}"/>
              </a:ext>
            </a:extLst>
          </p:cNvPr>
          <p:cNvSpPr/>
          <p:nvPr/>
        </p:nvSpPr>
        <p:spPr>
          <a:xfrm>
            <a:off x="7518400" y="4635500"/>
            <a:ext cx="1447800" cy="12065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6" name="TextBox 25">
            <a:extLst>
              <a:ext uri="{FF2B5EF4-FFF2-40B4-BE49-F238E27FC236}">
                <a16:creationId xmlns:a16="http://schemas.microsoft.com/office/drawing/2014/main" id="{98CC8395-2B99-69D3-8794-C481BB8D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48641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9</a:t>
            </a:r>
          </a:p>
        </p:txBody>
      </p:sp>
      <p:sp>
        <p:nvSpPr>
          <p:cNvPr id="1037" name="TextBox 27">
            <a:extLst>
              <a:ext uri="{FF2B5EF4-FFF2-40B4-BE49-F238E27FC236}">
                <a16:creationId xmlns:a16="http://schemas.microsoft.com/office/drawing/2014/main" id="{144291D9-BE39-7601-0D06-DBF86141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50419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8</a:t>
            </a:r>
          </a:p>
        </p:txBody>
      </p:sp>
      <p:sp>
        <p:nvSpPr>
          <p:cNvPr id="1038" name="TextBox 28">
            <a:extLst>
              <a:ext uri="{FF2B5EF4-FFF2-40B4-BE49-F238E27FC236}">
                <a16:creationId xmlns:a16="http://schemas.microsoft.com/office/drawing/2014/main" id="{447923CE-91CA-B417-3D5B-B8543E26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58166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5</a:t>
            </a:r>
          </a:p>
        </p:txBody>
      </p:sp>
      <p:sp>
        <p:nvSpPr>
          <p:cNvPr id="1039" name="Text Box 7">
            <a:extLst>
              <a:ext uri="{FF2B5EF4-FFF2-40B4-BE49-F238E27FC236}">
                <a16:creationId xmlns:a16="http://schemas.microsoft.com/office/drawing/2014/main" id="{9DB4075A-D0AA-327B-2DE4-6891A96E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4699000"/>
            <a:ext cx="6067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Q3.	Is this triangle right angled ?</a:t>
            </a:r>
          </a:p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	Explain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2D924609-EE3D-8F4E-5D5B-702B3FE88DC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FDABF6-F0C2-48F8-BCA3-94970F4DC8B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B60E2C41-77AC-4679-52BC-4213455A0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13316" name="Picture 2" descr="scottishflag">
            <a:extLst>
              <a:ext uri="{FF2B5EF4-FFF2-40B4-BE49-F238E27FC236}">
                <a16:creationId xmlns:a16="http://schemas.microsoft.com/office/drawing/2014/main" id="{CB664691-5BD6-010A-3C9F-1B9D57C012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564C7E42-9385-CCEC-5865-651CBC3BCC8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3318" name="Picture 4" descr="Office Objects 0572">
            <a:extLst>
              <a:ext uri="{FF2B5EF4-FFF2-40B4-BE49-F238E27FC236}">
                <a16:creationId xmlns:a16="http://schemas.microsoft.com/office/drawing/2014/main" id="{652B6677-6EB6-4D48-E48F-7944ACA9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>
            <a:extLst>
              <a:ext uri="{FF2B5EF4-FFF2-40B4-BE49-F238E27FC236}">
                <a16:creationId xmlns:a16="http://schemas.microsoft.com/office/drawing/2014/main" id="{66681DF2-D43C-6774-FC0A-F71110ACB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343E2E20-D093-23A9-E146-CBFC4C27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A6CB97CC-B375-E594-3668-FA03E5261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4398963"/>
            <a:ext cx="383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Calculate simple gradients.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322" name="Line 8">
            <a:extLst>
              <a:ext uri="{FF2B5EF4-FFF2-40B4-BE49-F238E27FC236}">
                <a16:creationId xmlns:a16="http://schemas.microsoft.com/office/drawing/2014/main" id="{9D4FA27E-C53C-675D-AD0B-09B0054DD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22C2906A-335F-58F4-AB10-1DFADF8A9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To explain how to calculate the gradient using a right angle triangle</a:t>
            </a: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7D69197E-1AD1-EEE2-7C87-5ADC96156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005138"/>
            <a:ext cx="4086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Gradient is : </a:t>
            </a:r>
          </a:p>
          <a:p>
            <a:pPr marL="800100" lvl="1" indent="-342900" algn="ctr"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change in vertical height divided by </a:t>
            </a:r>
          </a:p>
          <a:p>
            <a:pPr marL="800100" lvl="1" indent="-342900" algn="ctr"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change in horizontal distance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9BE96B2-CCE6-C8E3-DD15-E1E30199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9" grpId="0"/>
      <p:bldP spid="71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D72FB274-219C-6BCC-8E26-2151E60A72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7B3760-BD21-4326-AB5F-0434B9E3D52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586E598D-5689-1836-8B5C-515D03833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27C45847-3EA1-F3D6-44F1-B24022D4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2971800"/>
            <a:ext cx="5821363" cy="1270000"/>
          </a:xfrm>
          <a:prstGeom prst="rect">
            <a:avLst/>
          </a:prstGeom>
          <a:solidFill>
            <a:srgbClr val="777777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" name="Picture 3" descr="scottishflag">
            <a:extLst>
              <a:ext uri="{FF2B5EF4-FFF2-40B4-BE49-F238E27FC236}">
                <a16:creationId xmlns:a16="http://schemas.microsoft.com/office/drawing/2014/main" id="{2064EB81-632D-23A7-2A06-E1050B6486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">
            <a:extLst>
              <a:ext uri="{FF2B5EF4-FFF2-40B4-BE49-F238E27FC236}">
                <a16:creationId xmlns:a16="http://schemas.microsoft.com/office/drawing/2014/main" id="{C4A70C20-53A8-B965-1B6C-8400D4176C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2056" name="Picture 5" descr="Office Objects 0572">
            <a:extLst>
              <a:ext uri="{FF2B5EF4-FFF2-40B4-BE49-F238E27FC236}">
                <a16:creationId xmlns:a16="http://schemas.microsoft.com/office/drawing/2014/main" id="{E32648D0-552E-F189-FF6D-A2741403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0D963B67-F0E0-EC4F-2A10-6C0C796D66B5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3170238"/>
            <a:ext cx="4581525" cy="969962"/>
            <a:chOff x="905" y="1997"/>
            <a:chExt cx="2886" cy="611"/>
          </a:xfrm>
        </p:grpSpPr>
        <p:sp>
          <p:nvSpPr>
            <p:cNvPr id="2063" name="Text Box 9">
              <a:extLst>
                <a:ext uri="{FF2B5EF4-FFF2-40B4-BE49-F238E27FC236}">
                  <a16:creationId xmlns:a16="http://schemas.microsoft.com/office/drawing/2014/main" id="{62E723D6-A412-715D-80C8-7859F7DE4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" y="1997"/>
              <a:ext cx="24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Change in vertical height </a:t>
              </a:r>
            </a:p>
          </p:txBody>
        </p:sp>
        <p:sp>
          <p:nvSpPr>
            <p:cNvPr id="2064" name="Text Box 10">
              <a:extLst>
                <a:ext uri="{FF2B5EF4-FFF2-40B4-BE49-F238E27FC236}">
                  <a16:creationId xmlns:a16="http://schemas.microsoft.com/office/drawing/2014/main" id="{CD8B29DF-FAA1-F84F-73E5-F41C5DF17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" y="2317"/>
              <a:ext cx="28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Change in horizontal distance </a:t>
              </a:r>
            </a:p>
          </p:txBody>
        </p:sp>
        <p:sp>
          <p:nvSpPr>
            <p:cNvPr id="2065" name="Line 11">
              <a:extLst>
                <a:ext uri="{FF2B5EF4-FFF2-40B4-BE49-F238E27FC236}">
                  <a16:creationId xmlns:a16="http://schemas.microsoft.com/office/drawing/2014/main" id="{5C4CD517-6147-A352-F946-8AAC1D76D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2280"/>
              <a:ext cx="25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8" name="Text Box 12">
            <a:extLst>
              <a:ext uri="{FF2B5EF4-FFF2-40B4-BE49-F238E27FC236}">
                <a16:creationId xmlns:a16="http://schemas.microsoft.com/office/drawing/2014/main" id="{AE719A6A-2694-9BC9-215B-E3E4C6D3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2166938"/>
            <a:ext cx="733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gradient is the measure of steepness of a line</a:t>
            </a:r>
          </a:p>
        </p:txBody>
      </p:sp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429EB369-9418-71FB-676F-6292420D7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75" y="3070225"/>
          <a:ext cx="9652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431640" progId="Equation.DSMT4">
                  <p:embed/>
                </p:oleObj>
              </mc:Choice>
              <mc:Fallback>
                <p:oleObj name="Equation" r:id="rId4" imgW="38088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3070225"/>
                        <a:ext cx="9652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8" name="Text Box 18">
            <a:extLst>
              <a:ext uri="{FF2B5EF4-FFF2-40B4-BE49-F238E27FC236}">
                <a16:creationId xmlns:a16="http://schemas.microsoft.com/office/drawing/2014/main" id="{99CD63CB-3756-CAA1-0908-93A9AD71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4960938"/>
            <a:ext cx="619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steeper a line the bigger the gradient</a:t>
            </a:r>
          </a:p>
        </p:txBody>
      </p:sp>
      <p:sp>
        <p:nvSpPr>
          <p:cNvPr id="107541" name="AutoShape 21">
            <a:extLst>
              <a:ext uri="{FF2B5EF4-FFF2-40B4-BE49-F238E27FC236}">
                <a16:creationId xmlns:a16="http://schemas.microsoft.com/office/drawing/2014/main" id="{44E17FFC-8935-0021-0895-DE15547D5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4762500"/>
            <a:ext cx="3530600" cy="1143000"/>
          </a:xfrm>
          <a:prstGeom prst="cloudCallout">
            <a:avLst>
              <a:gd name="adj1" fmla="val -19648"/>
              <a:gd name="adj2" fmla="val -104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Difference in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x -coordinates</a:t>
            </a:r>
          </a:p>
        </p:txBody>
      </p:sp>
      <p:sp>
        <p:nvSpPr>
          <p:cNvPr id="107540" name="AutoShape 20">
            <a:extLst>
              <a:ext uri="{FF2B5EF4-FFF2-40B4-BE49-F238E27FC236}">
                <a16:creationId xmlns:a16="http://schemas.microsoft.com/office/drawing/2014/main" id="{3E59BA30-A883-7A83-B068-487A214E6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635000"/>
            <a:ext cx="3467100" cy="1117600"/>
          </a:xfrm>
          <a:prstGeom prst="cloudCallout">
            <a:avLst>
              <a:gd name="adj1" fmla="val -15796"/>
              <a:gd name="adj2" fmla="val 184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Difference in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y -coordinates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9DD2044-144A-69ED-62CE-71F2BCA7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8" grpId="0"/>
      <p:bldP spid="107541" grpId="0" animBg="1"/>
      <p:bldP spid="107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713DC5C8-6244-7E0D-B6B8-80CB7403B8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44CF49-7028-4940-9129-3BDE3ECBD13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0261E667-CE71-BCDB-7BA9-15AA8952E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14340" name="Picture 2" descr="scottishflag">
            <a:extLst>
              <a:ext uri="{FF2B5EF4-FFF2-40B4-BE49-F238E27FC236}">
                <a16:creationId xmlns:a16="http://schemas.microsoft.com/office/drawing/2014/main" id="{0195455F-2AA0-38F5-7832-148553073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">
            <a:extLst>
              <a:ext uri="{FF2B5EF4-FFF2-40B4-BE49-F238E27FC236}">
                <a16:creationId xmlns:a16="http://schemas.microsoft.com/office/drawing/2014/main" id="{5EBC8D1D-0EC5-63FC-85FA-41E7EEEA73E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D512D79B-6E31-1819-9EDD-288B5DB3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84325"/>
            <a:ext cx="5297487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4" name="Line 10">
            <a:extLst>
              <a:ext uri="{FF2B5EF4-FFF2-40B4-BE49-F238E27FC236}">
                <a16:creationId xmlns:a16="http://schemas.microsoft.com/office/drawing/2014/main" id="{F2C65648-2314-C032-7676-925E1FBE8E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0000" y="5334000"/>
            <a:ext cx="1866900" cy="11430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55" name="Line 11">
            <a:extLst>
              <a:ext uri="{FF2B5EF4-FFF2-40B4-BE49-F238E27FC236}">
                <a16:creationId xmlns:a16="http://schemas.microsoft.com/office/drawing/2014/main" id="{256116B6-35F8-B9F9-26CD-2894C1F40351}"/>
              </a:ext>
            </a:extLst>
          </p:cNvPr>
          <p:cNvSpPr>
            <a:spLocks noChangeShapeType="1"/>
          </p:cNvSpPr>
          <p:nvPr/>
        </p:nvSpPr>
        <p:spPr bwMode="auto">
          <a:xfrm rot="-3203326">
            <a:off x="3707607" y="5015706"/>
            <a:ext cx="1968500" cy="137001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56" name="Line 12">
            <a:extLst>
              <a:ext uri="{FF2B5EF4-FFF2-40B4-BE49-F238E27FC236}">
                <a16:creationId xmlns:a16="http://schemas.microsoft.com/office/drawing/2014/main" id="{64B8FAE2-94A0-0BA6-61AC-77FA79A68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700" y="2336800"/>
            <a:ext cx="749300" cy="11049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46" name="Picture 6" descr="Office Objects 0572">
            <a:extLst>
              <a:ext uri="{FF2B5EF4-FFF2-40B4-BE49-F238E27FC236}">
                <a16:creationId xmlns:a16="http://schemas.microsoft.com/office/drawing/2014/main" id="{FC18F650-0A65-CCE3-30A9-7032F423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>
            <a:extLst>
              <a:ext uri="{FF2B5EF4-FFF2-40B4-BE49-F238E27FC236}">
                <a16:creationId xmlns:a16="http://schemas.microsoft.com/office/drawing/2014/main" id="{799CB7F7-F73E-E0D1-9CDF-5E4E1F6B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16DC5-E33E-D454-629B-96FE7713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20828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D03D7152-440E-EB18-2A30-4D82DE4EF0D5}"/>
              </a:ext>
            </a:extLst>
          </p:cNvPr>
          <p:cNvGrpSpPr>
            <a:grpSpLocks/>
          </p:cNvGrpSpPr>
          <p:nvPr/>
        </p:nvGrpSpPr>
        <p:grpSpPr bwMode="auto">
          <a:xfrm>
            <a:off x="7297738" y="1873250"/>
            <a:ext cx="469900" cy="893763"/>
            <a:chOff x="2585489" y="4165600"/>
            <a:chExt cx="469900" cy="893465"/>
          </a:xfrm>
        </p:grpSpPr>
        <p:sp>
          <p:nvSpPr>
            <p:cNvPr id="14395" name="TextBox 28">
              <a:extLst>
                <a:ext uri="{FF2B5EF4-FFF2-40B4-BE49-F238E27FC236}">
                  <a16:creationId xmlns:a16="http://schemas.microsoft.com/office/drawing/2014/main" id="{CC1F643A-0D26-08B4-B228-FE98B2ED5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96" name="TextBox 29">
              <a:extLst>
                <a:ext uri="{FF2B5EF4-FFF2-40B4-BE49-F238E27FC236}">
                  <a16:creationId xmlns:a16="http://schemas.microsoft.com/office/drawing/2014/main" id="{902D8DBA-D154-EF43-3B19-3972FBF35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DDF4AF7-F129-4235-8650-93A4B932DD62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61D88E11-A2E0-E9E9-402E-33AF35DB7356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873250"/>
            <a:ext cx="808038" cy="893763"/>
            <a:chOff x="2984500" y="4013200"/>
            <a:chExt cx="807489" cy="893465"/>
          </a:xfrm>
        </p:grpSpPr>
        <p:grpSp>
          <p:nvGrpSpPr>
            <p:cNvPr id="14390" name="Group 23">
              <a:extLst>
                <a:ext uri="{FF2B5EF4-FFF2-40B4-BE49-F238E27FC236}">
                  <a16:creationId xmlns:a16="http://schemas.microsoft.com/office/drawing/2014/main" id="{ABB7D2D1-77F6-E4EB-F9D5-2599C66CA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92" name="TextBox 34">
                <a:extLst>
                  <a:ext uri="{FF2B5EF4-FFF2-40B4-BE49-F238E27FC236}">
                    <a16:creationId xmlns:a16="http://schemas.microsoft.com/office/drawing/2014/main" id="{37E4EC8E-8204-12E0-7B4E-9D10C7E89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14393" name="TextBox 35">
                <a:extLst>
                  <a:ext uri="{FF2B5EF4-FFF2-40B4-BE49-F238E27FC236}">
                    <a16:creationId xmlns:a16="http://schemas.microsoft.com/office/drawing/2014/main" id="{CCAE4C40-4099-7E9A-34F9-8D6AEAE60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4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CD0A52A-CF04-3C19-EDE2-0733C49ED458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91" name="TextBox 33">
              <a:extLst>
                <a:ext uri="{FF2B5EF4-FFF2-40B4-BE49-F238E27FC236}">
                  <a16:creationId xmlns:a16="http://schemas.microsoft.com/office/drawing/2014/main" id="{A27F91B1-E5F5-A3DB-7452-949EF11B6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7007E76-DF3B-293A-E544-E3E66795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369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3671E2B7-D148-F2B6-F845-BC1987697F7D}"/>
              </a:ext>
            </a:extLst>
          </p:cNvPr>
          <p:cNvGrpSpPr>
            <a:grpSpLocks/>
          </p:cNvGrpSpPr>
          <p:nvPr/>
        </p:nvGrpSpPr>
        <p:grpSpPr bwMode="auto">
          <a:xfrm>
            <a:off x="7310438" y="2927350"/>
            <a:ext cx="469900" cy="893763"/>
            <a:chOff x="2585489" y="4165600"/>
            <a:chExt cx="469900" cy="893465"/>
          </a:xfrm>
        </p:grpSpPr>
        <p:sp>
          <p:nvSpPr>
            <p:cNvPr id="14387" name="TextBox 39">
              <a:extLst>
                <a:ext uri="{FF2B5EF4-FFF2-40B4-BE49-F238E27FC236}">
                  <a16:creationId xmlns:a16="http://schemas.microsoft.com/office/drawing/2014/main" id="{7F885C92-19DE-669F-2B52-6650D59DA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88" name="TextBox 40">
              <a:extLst>
                <a:ext uri="{FF2B5EF4-FFF2-40B4-BE49-F238E27FC236}">
                  <a16:creationId xmlns:a16="http://schemas.microsoft.com/office/drawing/2014/main" id="{E9E63312-A75E-E71B-33AC-9320E74DD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7D595C7-12B4-4864-9F9F-49B276E0E072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451A957F-1AD4-2A04-2884-F5A8BE606585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2927350"/>
            <a:ext cx="808038" cy="893763"/>
            <a:chOff x="2984500" y="4013200"/>
            <a:chExt cx="807489" cy="893465"/>
          </a:xfrm>
        </p:grpSpPr>
        <p:grpSp>
          <p:nvGrpSpPr>
            <p:cNvPr id="14382" name="Group 23">
              <a:extLst>
                <a:ext uri="{FF2B5EF4-FFF2-40B4-BE49-F238E27FC236}">
                  <a16:creationId xmlns:a16="http://schemas.microsoft.com/office/drawing/2014/main" id="{C5198FCC-9838-06B1-78B9-A6377754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84" name="TextBox 45">
                <a:extLst>
                  <a:ext uri="{FF2B5EF4-FFF2-40B4-BE49-F238E27FC236}">
                    <a16:creationId xmlns:a16="http://schemas.microsoft.com/office/drawing/2014/main" id="{084075A8-9541-8A6F-7569-E6C426837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14385" name="TextBox 46">
                <a:extLst>
                  <a:ext uri="{FF2B5EF4-FFF2-40B4-BE49-F238E27FC236}">
                    <a16:creationId xmlns:a16="http://schemas.microsoft.com/office/drawing/2014/main" id="{38C7C576-39FA-A8BE-A8E9-85E802F53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28E41DD-FD6A-9B05-B6C5-D87224F32B96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3" name="TextBox 44">
              <a:extLst>
                <a:ext uri="{FF2B5EF4-FFF2-40B4-BE49-F238E27FC236}">
                  <a16:creationId xmlns:a16="http://schemas.microsoft.com/office/drawing/2014/main" id="{AAEA4F50-8B27-2BD7-F169-BD8F3A47B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5F84A6F-1311-59BB-4B7A-F1867EC5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2926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8" name="Group 49">
            <a:extLst>
              <a:ext uri="{FF2B5EF4-FFF2-40B4-BE49-F238E27FC236}">
                <a16:creationId xmlns:a16="http://schemas.microsoft.com/office/drawing/2014/main" id="{61801FD0-DB50-6E43-928A-90F5C561EA1C}"/>
              </a:ext>
            </a:extLst>
          </p:cNvPr>
          <p:cNvGrpSpPr>
            <a:grpSpLocks/>
          </p:cNvGrpSpPr>
          <p:nvPr/>
        </p:nvGrpSpPr>
        <p:grpSpPr bwMode="auto">
          <a:xfrm>
            <a:off x="7323138" y="4083050"/>
            <a:ext cx="469900" cy="893763"/>
            <a:chOff x="2585489" y="4165600"/>
            <a:chExt cx="469900" cy="893465"/>
          </a:xfrm>
        </p:grpSpPr>
        <p:sp>
          <p:nvSpPr>
            <p:cNvPr id="14379" name="TextBox 50">
              <a:extLst>
                <a:ext uri="{FF2B5EF4-FFF2-40B4-BE49-F238E27FC236}">
                  <a16:creationId xmlns:a16="http://schemas.microsoft.com/office/drawing/2014/main" id="{1546836A-BC6B-D442-DC1E-37E4A509B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80" name="TextBox 51">
              <a:extLst>
                <a:ext uri="{FF2B5EF4-FFF2-40B4-BE49-F238E27FC236}">
                  <a16:creationId xmlns:a16="http://schemas.microsoft.com/office/drawing/2014/main" id="{BD418C14-8CEF-E646-969E-70E3871C4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DD32E5-5798-204A-6CAD-0BF635449485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3">
            <a:extLst>
              <a:ext uri="{FF2B5EF4-FFF2-40B4-BE49-F238E27FC236}">
                <a16:creationId xmlns:a16="http://schemas.microsoft.com/office/drawing/2014/main" id="{211C4CF6-0517-CEC9-C935-5CB13C9083E1}"/>
              </a:ext>
            </a:extLst>
          </p:cNvPr>
          <p:cNvGrpSpPr>
            <a:grpSpLocks/>
          </p:cNvGrpSpPr>
          <p:nvPr/>
        </p:nvGrpSpPr>
        <p:grpSpPr bwMode="auto">
          <a:xfrm>
            <a:off x="7874000" y="4083050"/>
            <a:ext cx="808038" cy="893763"/>
            <a:chOff x="2984500" y="4013200"/>
            <a:chExt cx="807489" cy="893465"/>
          </a:xfrm>
        </p:grpSpPr>
        <p:grpSp>
          <p:nvGrpSpPr>
            <p:cNvPr id="14374" name="Group 23">
              <a:extLst>
                <a:ext uri="{FF2B5EF4-FFF2-40B4-BE49-F238E27FC236}">
                  <a16:creationId xmlns:a16="http://schemas.microsoft.com/office/drawing/2014/main" id="{E277AAEC-56EA-D1E2-FF5D-D4E8F7C01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76" name="TextBox 56">
                <a:extLst>
                  <a:ext uri="{FF2B5EF4-FFF2-40B4-BE49-F238E27FC236}">
                    <a16:creationId xmlns:a16="http://schemas.microsoft.com/office/drawing/2014/main" id="{2932CFDF-169E-7E5E-2A3D-401625C12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14377" name="TextBox 57">
                <a:extLst>
                  <a:ext uri="{FF2B5EF4-FFF2-40B4-BE49-F238E27FC236}">
                    <a16:creationId xmlns:a16="http://schemas.microsoft.com/office/drawing/2014/main" id="{5DEC48D5-4E75-2534-B583-EFF302188E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5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BB2F293-8E6F-4121-124F-046842746C5B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5" name="TextBox 55">
              <a:extLst>
                <a:ext uri="{FF2B5EF4-FFF2-40B4-BE49-F238E27FC236}">
                  <a16:creationId xmlns:a16="http://schemas.microsoft.com/office/drawing/2014/main" id="{EFB50F06-3320-C0C4-F30E-B8A20129B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3EED8E7-C6EB-975E-3F0C-5014A23D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4356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CDE80021-6280-B1D0-79D9-E00025398085}"/>
              </a:ext>
            </a:extLst>
          </p:cNvPr>
          <p:cNvGrpSpPr>
            <a:grpSpLocks/>
          </p:cNvGrpSpPr>
          <p:nvPr/>
        </p:nvGrpSpPr>
        <p:grpSpPr bwMode="auto">
          <a:xfrm>
            <a:off x="6891338" y="5219700"/>
            <a:ext cx="469900" cy="893763"/>
            <a:chOff x="2585489" y="4165600"/>
            <a:chExt cx="469900" cy="893465"/>
          </a:xfrm>
        </p:grpSpPr>
        <p:sp>
          <p:nvSpPr>
            <p:cNvPr id="14371" name="TextBox 61">
              <a:extLst>
                <a:ext uri="{FF2B5EF4-FFF2-40B4-BE49-F238E27FC236}">
                  <a16:creationId xmlns:a16="http://schemas.microsoft.com/office/drawing/2014/main" id="{B99D8390-0804-951D-3BEA-D616B4388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72" name="TextBox 62">
              <a:extLst>
                <a:ext uri="{FF2B5EF4-FFF2-40B4-BE49-F238E27FC236}">
                  <a16:creationId xmlns:a16="http://schemas.microsoft.com/office/drawing/2014/main" id="{B0C8B76F-D880-007C-553B-3070A2B06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AAFF386-9C5A-B4B8-0054-F441E920E21C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4">
            <a:extLst>
              <a:ext uri="{FF2B5EF4-FFF2-40B4-BE49-F238E27FC236}">
                <a16:creationId xmlns:a16="http://schemas.microsoft.com/office/drawing/2014/main" id="{66946348-95A9-D4B3-3162-10158D121D48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5219700"/>
            <a:ext cx="808038" cy="893763"/>
            <a:chOff x="2984500" y="4013200"/>
            <a:chExt cx="807489" cy="893465"/>
          </a:xfrm>
        </p:grpSpPr>
        <p:grpSp>
          <p:nvGrpSpPr>
            <p:cNvPr id="14366" name="Group 23">
              <a:extLst>
                <a:ext uri="{FF2B5EF4-FFF2-40B4-BE49-F238E27FC236}">
                  <a16:creationId xmlns:a16="http://schemas.microsoft.com/office/drawing/2014/main" id="{C0744B4B-60E7-AA62-FD2D-C578687EB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68" name="TextBox 67">
                <a:extLst>
                  <a:ext uri="{FF2B5EF4-FFF2-40B4-BE49-F238E27FC236}">
                    <a16:creationId xmlns:a16="http://schemas.microsoft.com/office/drawing/2014/main" id="{09554375-5B30-80DB-1C2D-BE3A26025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14369" name="TextBox 68">
                <a:extLst>
                  <a:ext uri="{FF2B5EF4-FFF2-40B4-BE49-F238E27FC236}">
                    <a16:creationId xmlns:a16="http://schemas.microsoft.com/office/drawing/2014/main" id="{232AF020-88F9-1131-4EC4-7610E3337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6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3161B24-C9EB-F4F0-B6BC-E7A84928A71E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7" name="TextBox 66">
              <a:extLst>
                <a:ext uri="{FF2B5EF4-FFF2-40B4-BE49-F238E27FC236}">
                  <a16:creationId xmlns:a16="http://schemas.microsoft.com/office/drawing/2014/main" id="{DD755364-6A95-30D9-D65D-E9D3BA72C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grpSp>
        <p:nvGrpSpPr>
          <p:cNvPr id="14" name="Group 70">
            <a:extLst>
              <a:ext uri="{FF2B5EF4-FFF2-40B4-BE49-F238E27FC236}">
                <a16:creationId xmlns:a16="http://schemas.microsoft.com/office/drawing/2014/main" id="{AAE147C0-979E-876B-4F9C-709269BFC941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5219700"/>
            <a:ext cx="808038" cy="893763"/>
            <a:chOff x="2984500" y="4013200"/>
            <a:chExt cx="807489" cy="893465"/>
          </a:xfrm>
        </p:grpSpPr>
        <p:grpSp>
          <p:nvGrpSpPr>
            <p:cNvPr id="14361" name="Group 23">
              <a:extLst>
                <a:ext uri="{FF2B5EF4-FFF2-40B4-BE49-F238E27FC236}">
                  <a16:creationId xmlns:a16="http://schemas.microsoft.com/office/drawing/2014/main" id="{D7977F43-A418-7CB4-178B-472803098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63" name="TextBox 73">
                <a:extLst>
                  <a:ext uri="{FF2B5EF4-FFF2-40B4-BE49-F238E27FC236}">
                    <a16:creationId xmlns:a16="http://schemas.microsoft.com/office/drawing/2014/main" id="{2D2E7ED0-121C-C2A4-2A16-12ECA9FF0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225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14364" name="TextBox 74">
                <a:extLst>
                  <a:ext uri="{FF2B5EF4-FFF2-40B4-BE49-F238E27FC236}">
                    <a16:creationId xmlns:a16="http://schemas.microsoft.com/office/drawing/2014/main" id="{7BD94D38-DDF2-C1D9-2313-AC7216DCE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60AFCCE-A2F3-01FD-BC8A-035007C9F8CA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2" name="TextBox 72">
              <a:extLst>
                <a:ext uri="{FF2B5EF4-FFF2-40B4-BE49-F238E27FC236}">
                  <a16:creationId xmlns:a16="http://schemas.microsoft.com/office/drawing/2014/main" id="{983AD13C-4C16-35C5-94D7-DF8A452C0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4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23355-F174-DC67-FFBB-B813DCDEBB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099E9F-A097-4314-9051-3827A8603A9E}" type="datetime5">
              <a:rPr lang="en-GB" smtClean="0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715DA-8631-D59F-FACA-8CAB5B1D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3077" name="Picture 5" descr="scottishflag">
            <a:extLst>
              <a:ext uri="{FF2B5EF4-FFF2-40B4-BE49-F238E27FC236}">
                <a16:creationId xmlns:a16="http://schemas.microsoft.com/office/drawing/2014/main" id="{9BE0698D-B7A0-828D-42A4-EA862EEB5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Office Objects 0572">
            <a:extLst>
              <a:ext uri="{FF2B5EF4-FFF2-40B4-BE49-F238E27FC236}">
                <a16:creationId xmlns:a16="http://schemas.microsoft.com/office/drawing/2014/main" id="{5307DAF3-D217-35BF-9F4A-5B6EF05D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DC9A9529-29F3-2BE5-5493-3A77FC079F8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141816-2F72-362A-9CC2-E4190AC7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81" name="TextBox 7">
            <a:extLst>
              <a:ext uri="{FF2B5EF4-FFF2-40B4-BE49-F238E27FC236}">
                <a16:creationId xmlns:a16="http://schemas.microsoft.com/office/drawing/2014/main" id="{2EFB94EA-40EF-1C4C-A54B-1C8E543E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320800"/>
            <a:ext cx="513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Which line has the steeper slope ?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63153CF-4460-C67A-EB27-3CDA4B75D83E}"/>
              </a:ext>
            </a:extLst>
          </p:cNvPr>
          <p:cNvSpPr/>
          <p:nvPr/>
        </p:nvSpPr>
        <p:spPr>
          <a:xfrm flipH="1">
            <a:off x="5791200" y="2197100"/>
            <a:ext cx="2489200" cy="1308100"/>
          </a:xfrm>
          <a:prstGeom prst="rtTriangl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3CCA933-FB5D-50B2-6699-4E4DB9C61AC6}"/>
              </a:ext>
            </a:extLst>
          </p:cNvPr>
          <p:cNvSpPr/>
          <p:nvPr/>
        </p:nvSpPr>
        <p:spPr>
          <a:xfrm flipH="1">
            <a:off x="1346200" y="2197100"/>
            <a:ext cx="2489200" cy="1308100"/>
          </a:xfrm>
          <a:prstGeom prst="rtTriangl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084" name="TextBox 11">
            <a:extLst>
              <a:ext uri="{FF2B5EF4-FFF2-40B4-BE49-F238E27FC236}">
                <a16:creationId xmlns:a16="http://schemas.microsoft.com/office/drawing/2014/main" id="{9FD82D90-B13C-6C9B-6382-A701C12B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6162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8</a:t>
            </a:r>
          </a:p>
        </p:txBody>
      </p:sp>
      <p:sp>
        <p:nvSpPr>
          <p:cNvPr id="3085" name="TextBox 12">
            <a:extLst>
              <a:ext uri="{FF2B5EF4-FFF2-40B4-BE49-F238E27FC236}">
                <a16:creationId xmlns:a16="http://schemas.microsoft.com/office/drawing/2014/main" id="{7C1DCAA7-8FD2-22E6-12F8-9ABF3CB0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26162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9</a:t>
            </a:r>
          </a:p>
        </p:txBody>
      </p:sp>
      <p:sp>
        <p:nvSpPr>
          <p:cNvPr id="3086" name="TextBox 13">
            <a:extLst>
              <a:ext uri="{FF2B5EF4-FFF2-40B4-BE49-F238E27FC236}">
                <a16:creationId xmlns:a16="http://schemas.microsoft.com/office/drawing/2014/main" id="{91FC9DB5-56DA-A307-CC62-ED66D5D7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925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15</a:t>
            </a:r>
          </a:p>
        </p:txBody>
      </p:sp>
      <p:sp>
        <p:nvSpPr>
          <p:cNvPr id="3087" name="TextBox 14">
            <a:extLst>
              <a:ext uri="{FF2B5EF4-FFF2-40B4-BE49-F238E27FC236}">
                <a16:creationId xmlns:a16="http://schemas.microsoft.com/office/drawing/2014/main" id="{4F229B6B-4F99-4D1E-00CE-5D1741AB4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4925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D7D126-BB64-E65F-11F7-DB7644245AE9}"/>
              </a:ext>
            </a:extLst>
          </p:cNvPr>
          <p:cNvCxnSpPr/>
          <p:nvPr/>
        </p:nvCxnSpPr>
        <p:spPr>
          <a:xfrm rot="5400000">
            <a:off x="3632201" y="4851400"/>
            <a:ext cx="2438400" cy="31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B38108-1B12-E25A-E0A3-BBD36483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2418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E20262B8-D94F-60EE-E686-D660F32F9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77FB6A4-38BA-DED6-6CC7-A6C90603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52070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 0.8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0E106C79-0E9C-C6A1-BBFA-E935F2AFFD7E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4032250"/>
            <a:ext cx="469900" cy="893763"/>
            <a:chOff x="2585489" y="4165600"/>
            <a:chExt cx="469900" cy="893465"/>
          </a:xfrm>
        </p:grpSpPr>
        <p:sp>
          <p:nvSpPr>
            <p:cNvPr id="3111" name="TextBox 30">
              <a:extLst>
                <a:ext uri="{FF2B5EF4-FFF2-40B4-BE49-F238E27FC236}">
                  <a16:creationId xmlns:a16="http://schemas.microsoft.com/office/drawing/2014/main" id="{5E9F32AA-A864-A7E8-B15D-3F3331CC4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3112" name="TextBox 31">
              <a:extLst>
                <a:ext uri="{FF2B5EF4-FFF2-40B4-BE49-F238E27FC236}">
                  <a16:creationId xmlns:a16="http://schemas.microsoft.com/office/drawing/2014/main" id="{6A36E280-B462-4FAA-BE3D-4DF971C02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3F1A13-C248-21DC-3061-3C111A3E7734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0A5171F6-9F78-3B49-2ABB-28B53026C539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4032250"/>
            <a:ext cx="890588" cy="893763"/>
            <a:chOff x="2984500" y="4013200"/>
            <a:chExt cx="891076" cy="893465"/>
          </a:xfrm>
        </p:grpSpPr>
        <p:grpSp>
          <p:nvGrpSpPr>
            <p:cNvPr id="3106" name="Group 23">
              <a:extLst>
                <a:ext uri="{FF2B5EF4-FFF2-40B4-BE49-F238E27FC236}">
                  <a16:creationId xmlns:a16="http://schemas.microsoft.com/office/drawing/2014/main" id="{0E4FB04E-CC0A-C657-125B-58CBFE8F8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500" y="4013200"/>
              <a:ext cx="510076" cy="893465"/>
              <a:chOff x="2565400" y="4165600"/>
              <a:chExt cx="510076" cy="893465"/>
            </a:xfrm>
          </p:grpSpPr>
          <p:sp>
            <p:nvSpPr>
              <p:cNvPr id="3108" name="TextBox 19">
                <a:extLst>
                  <a:ext uri="{FF2B5EF4-FFF2-40B4-BE49-F238E27FC236}">
                    <a16:creationId xmlns:a16="http://schemas.microsoft.com/office/drawing/2014/main" id="{CFB57FD7-0E29-5B7A-04EA-AB951252F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4329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8</a:t>
                </a:r>
              </a:p>
            </p:txBody>
          </p:sp>
          <p:sp>
            <p:nvSpPr>
              <p:cNvPr id="3109" name="TextBox 20">
                <a:extLst>
                  <a:ext uri="{FF2B5EF4-FFF2-40B4-BE49-F238E27FC236}">
                    <a16:creationId xmlns:a16="http://schemas.microsoft.com/office/drawing/2014/main" id="{AD6CB06B-31AD-FD3E-25B4-8C2C3571E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400" y="459740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10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BF42229-B22B-7A6F-C1E0-B3B6A062FA2D}"/>
                  </a:ext>
                </a:extLst>
              </p:cNvPr>
              <p:cNvCxnSpPr/>
              <p:nvPr/>
            </p:nvCxnSpPr>
            <p:spPr>
              <a:xfrm rot="10800000">
                <a:off x="2586258" y="4597256"/>
                <a:ext cx="468568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7" name="TextBox 33">
              <a:extLst>
                <a:ext uri="{FF2B5EF4-FFF2-40B4-BE49-F238E27FC236}">
                  <a16:creationId xmlns:a16="http://schemas.microsoft.com/office/drawing/2014/main" id="{28490B43-769E-C29E-D1E5-5AC136D0D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0E74AF2-D6C7-3EC6-3B87-82D6A4B3C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2418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36C5D5-52D8-0728-E0B0-7FDDE83F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52070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 0.6</a:t>
            </a:r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id="{10DBFC08-DAF8-1D96-E528-F5E370B52533}"/>
              </a:ext>
            </a:extLst>
          </p:cNvPr>
          <p:cNvGrpSpPr>
            <a:grpSpLocks/>
          </p:cNvGrpSpPr>
          <p:nvPr/>
        </p:nvGrpSpPr>
        <p:grpSpPr bwMode="auto">
          <a:xfrm>
            <a:off x="6548438" y="4032250"/>
            <a:ext cx="469900" cy="893763"/>
            <a:chOff x="2585489" y="4165600"/>
            <a:chExt cx="469900" cy="893465"/>
          </a:xfrm>
        </p:grpSpPr>
        <p:sp>
          <p:nvSpPr>
            <p:cNvPr id="3103" name="TextBox 38">
              <a:extLst>
                <a:ext uri="{FF2B5EF4-FFF2-40B4-BE49-F238E27FC236}">
                  <a16:creationId xmlns:a16="http://schemas.microsoft.com/office/drawing/2014/main" id="{6A310902-E8E8-8AA7-3B9A-011412E34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3104" name="TextBox 39">
              <a:extLst>
                <a:ext uri="{FF2B5EF4-FFF2-40B4-BE49-F238E27FC236}">
                  <a16:creationId xmlns:a16="http://schemas.microsoft.com/office/drawing/2014/main" id="{90B66DDE-C4E2-0F96-23EB-1F0A7E06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A63479-ECA5-817B-2C90-7CBE7E3EDB1F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97DB53C7-7577-8BC6-40F3-03C11D4902A8}"/>
              </a:ext>
            </a:extLst>
          </p:cNvPr>
          <p:cNvGrpSpPr>
            <a:grpSpLocks/>
          </p:cNvGrpSpPr>
          <p:nvPr/>
        </p:nvGrpSpPr>
        <p:grpSpPr bwMode="auto">
          <a:xfrm>
            <a:off x="7061200" y="4032250"/>
            <a:ext cx="890588" cy="893763"/>
            <a:chOff x="2984500" y="4013200"/>
            <a:chExt cx="891076" cy="893465"/>
          </a:xfrm>
        </p:grpSpPr>
        <p:grpSp>
          <p:nvGrpSpPr>
            <p:cNvPr id="3098" name="Group 23">
              <a:extLst>
                <a:ext uri="{FF2B5EF4-FFF2-40B4-BE49-F238E27FC236}">
                  <a16:creationId xmlns:a16="http://schemas.microsoft.com/office/drawing/2014/main" id="{A4C6B186-869A-FFE4-800B-EF70D6B8B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500" y="4013200"/>
              <a:ext cx="510076" cy="893465"/>
              <a:chOff x="2565400" y="4165600"/>
              <a:chExt cx="510076" cy="893465"/>
            </a:xfrm>
          </p:grpSpPr>
          <p:sp>
            <p:nvSpPr>
              <p:cNvPr id="3100" name="TextBox 44">
                <a:extLst>
                  <a:ext uri="{FF2B5EF4-FFF2-40B4-BE49-F238E27FC236}">
                    <a16:creationId xmlns:a16="http://schemas.microsoft.com/office/drawing/2014/main" id="{6F734346-2636-B343-3868-B7A2AE315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4329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9</a:t>
                </a:r>
              </a:p>
            </p:txBody>
          </p:sp>
          <p:sp>
            <p:nvSpPr>
              <p:cNvPr id="3101" name="TextBox 45">
                <a:extLst>
                  <a:ext uri="{FF2B5EF4-FFF2-40B4-BE49-F238E27FC236}">
                    <a16:creationId xmlns:a16="http://schemas.microsoft.com/office/drawing/2014/main" id="{8059EDB4-301B-8F06-6B77-927F0DC65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400" y="459740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15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7DF3D0D-D989-DD27-9B40-5AE5B02C0C09}"/>
                  </a:ext>
                </a:extLst>
              </p:cNvPr>
              <p:cNvCxnSpPr/>
              <p:nvPr/>
            </p:nvCxnSpPr>
            <p:spPr>
              <a:xfrm rot="10800000">
                <a:off x="2586258" y="4597256"/>
                <a:ext cx="468568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99" name="TextBox 43">
              <a:extLst>
                <a:ext uri="{FF2B5EF4-FFF2-40B4-BE49-F238E27FC236}">
                  <a16:creationId xmlns:a16="http://schemas.microsoft.com/office/drawing/2014/main" id="{9B7B4332-7723-BEB6-C0BA-8F703014A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48" name="Cloud 47">
            <a:extLst>
              <a:ext uri="{FF2B5EF4-FFF2-40B4-BE49-F238E27FC236}">
                <a16:creationId xmlns:a16="http://schemas.microsoft.com/office/drawing/2014/main" id="{A6AEB073-09BE-3D62-F894-D8E87030F0F8}"/>
              </a:ext>
            </a:extLst>
          </p:cNvPr>
          <p:cNvSpPr/>
          <p:nvPr/>
        </p:nvSpPr>
        <p:spPr>
          <a:xfrm>
            <a:off x="1739900" y="5626100"/>
            <a:ext cx="2946400" cy="927100"/>
          </a:xfrm>
          <a:prstGeom prst="cloud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0000"/>
                </a:solidFill>
              </a:rPr>
              <a:t>steeper slope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6" grpId="0"/>
      <p:bldP spid="37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27A5796-9CF1-EFCA-AB97-C7B7760B02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7982E3F-15CD-48D3-0C45-33DFDC38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BCC6447B-F3AE-FEA6-9009-59D2FEAD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9ADEA174-C42A-DF5F-41B5-02D85B8A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Now Try 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TJ N4 Lifeskills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Exercise 1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Ch13 (page 106)</a:t>
            </a:r>
          </a:p>
        </p:txBody>
      </p:sp>
      <p:pic>
        <p:nvPicPr>
          <p:cNvPr id="15366" name="Picture 4" descr="ag00463_">
            <a:extLst>
              <a:ext uri="{FF2B5EF4-FFF2-40B4-BE49-F238E27FC236}">
                <a16:creationId xmlns:a16="http://schemas.microsoft.com/office/drawing/2014/main" id="{29B8670B-1BDB-DA4C-6171-2B4B0EF95C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scottishflag">
            <a:extLst>
              <a:ext uri="{FF2B5EF4-FFF2-40B4-BE49-F238E27FC236}">
                <a16:creationId xmlns:a16="http://schemas.microsoft.com/office/drawing/2014/main" id="{3A6AEE12-DA7E-BF08-A144-B79FBBA5A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Office Objects 0572">
            <a:extLst>
              <a:ext uri="{FF2B5EF4-FFF2-40B4-BE49-F238E27FC236}">
                <a16:creationId xmlns:a16="http://schemas.microsoft.com/office/drawing/2014/main" id="{94ADD59D-DEDD-779F-52EE-C52BC12A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7">
            <a:extLst>
              <a:ext uri="{FF2B5EF4-FFF2-40B4-BE49-F238E27FC236}">
                <a16:creationId xmlns:a16="http://schemas.microsoft.com/office/drawing/2014/main" id="{085ABE5D-442D-E831-58C2-FD40AE54E68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B782F68-D571-6394-48EB-DD1EFDA3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EB53B-2062-1B14-E09E-136937AE9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C31CF4D-0C41-4C80-AABC-B5FFD641009F}" type="slidenum">
              <a:rPr lang="en-GB" altLang="en-US" sz="1200">
                <a:solidFill>
                  <a:schemeClr val="bg1"/>
                </a:solidFill>
              </a:rPr>
              <a:pPr eaLnBrk="1" hangingPunct="1"/>
              <a:t>8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4103" name="Date Placeholder 3">
            <a:extLst>
              <a:ext uri="{FF2B5EF4-FFF2-40B4-BE49-F238E27FC236}">
                <a16:creationId xmlns:a16="http://schemas.microsoft.com/office/drawing/2014/main" id="{EED052C1-0EAA-6B6D-5408-07702A68A670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0FD797D-56A1-452E-963E-7AA64EC52F32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F759720F-01AF-9BDB-97F9-F54D576080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>
            <a:extLst>
              <a:ext uri="{FF2B5EF4-FFF2-40B4-BE49-F238E27FC236}">
                <a16:creationId xmlns:a16="http://schemas.microsoft.com/office/drawing/2014/main" id="{28AED9DD-CE60-CA72-CEBE-5D65B22A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5" name="Rectangle 4">
            <a:extLst>
              <a:ext uri="{FF2B5EF4-FFF2-40B4-BE49-F238E27FC236}">
                <a16:creationId xmlns:a16="http://schemas.microsoft.com/office/drawing/2014/main" id="{52ECD836-97CB-9AD9-BCCA-51DC0A2ED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6" name="Rectangle 4">
            <a:extLst>
              <a:ext uri="{FF2B5EF4-FFF2-40B4-BE49-F238E27FC236}">
                <a16:creationId xmlns:a16="http://schemas.microsoft.com/office/drawing/2014/main" id="{3F41D946-BD75-A852-162A-029D09C5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97C9BB4D-C916-DBF3-3868-5349716D8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8" name="Rectangle 8">
            <a:extLst>
              <a:ext uri="{FF2B5EF4-FFF2-40B4-BE49-F238E27FC236}">
                <a16:creationId xmlns:a16="http://schemas.microsoft.com/office/drawing/2014/main" id="{F27CCAA3-2F0A-C18E-2073-5BAC48B9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9" name="Rectangle 8">
            <a:extLst>
              <a:ext uri="{FF2B5EF4-FFF2-40B4-BE49-F238E27FC236}">
                <a16:creationId xmlns:a16="http://schemas.microsoft.com/office/drawing/2014/main" id="{3ED74D6F-138F-BB99-CB7E-A3D80427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10" name="Rectangle 4">
            <a:extLst>
              <a:ext uri="{FF2B5EF4-FFF2-40B4-BE49-F238E27FC236}">
                <a16:creationId xmlns:a16="http://schemas.microsoft.com/office/drawing/2014/main" id="{4A472D7F-3835-8157-ACAA-7B15B0EA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Rectangle 7">
            <a:extLst>
              <a:ext uri="{FF2B5EF4-FFF2-40B4-BE49-F238E27FC236}">
                <a16:creationId xmlns:a16="http://schemas.microsoft.com/office/drawing/2014/main" id="{5B27781A-111B-A7AE-D8D8-81A8AB0C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2" name="Rectangle 4">
            <a:extLst>
              <a:ext uri="{FF2B5EF4-FFF2-40B4-BE49-F238E27FC236}">
                <a16:creationId xmlns:a16="http://schemas.microsoft.com/office/drawing/2014/main" id="{198B3B7D-50E4-0834-720B-EA10B53A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3" name="Rectangle 8">
            <a:extLst>
              <a:ext uri="{FF2B5EF4-FFF2-40B4-BE49-F238E27FC236}">
                <a16:creationId xmlns:a16="http://schemas.microsoft.com/office/drawing/2014/main" id="{91CD25C4-FBF2-8B7B-BB43-7898D6584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4">
            <a:extLst>
              <a:ext uri="{FF2B5EF4-FFF2-40B4-BE49-F238E27FC236}">
                <a16:creationId xmlns:a16="http://schemas.microsoft.com/office/drawing/2014/main" id="{D31B275F-FA26-8F49-66A8-035A2A643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11">
            <a:extLst>
              <a:ext uri="{FF2B5EF4-FFF2-40B4-BE49-F238E27FC236}">
                <a16:creationId xmlns:a16="http://schemas.microsoft.com/office/drawing/2014/main" id="{4288B987-49C0-F1E8-1E94-55685800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5" name="Rectangle 9">
            <a:extLst>
              <a:ext uri="{FF2B5EF4-FFF2-40B4-BE49-F238E27FC236}">
                <a16:creationId xmlns:a16="http://schemas.microsoft.com/office/drawing/2014/main" id="{D68D5DC7-EB2A-99D5-D6BE-7682FA26B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6" name="Rectangle 16">
            <a:extLst>
              <a:ext uri="{FF2B5EF4-FFF2-40B4-BE49-F238E27FC236}">
                <a16:creationId xmlns:a16="http://schemas.microsoft.com/office/drawing/2014/main" id="{5A06D648-4291-53E2-40B3-C8B9F7BF0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7" name="Rectangle 13">
            <a:extLst>
              <a:ext uri="{FF2B5EF4-FFF2-40B4-BE49-F238E27FC236}">
                <a16:creationId xmlns:a16="http://schemas.microsoft.com/office/drawing/2014/main" id="{5F25E6E6-12F5-B8F8-329E-38AD19A56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8" name="Rectangle 10">
            <a:extLst>
              <a:ext uri="{FF2B5EF4-FFF2-40B4-BE49-F238E27FC236}">
                <a16:creationId xmlns:a16="http://schemas.microsoft.com/office/drawing/2014/main" id="{32AA992D-45A2-BF94-8C91-2BB87241D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9">
            <a:extLst>
              <a:ext uri="{FF2B5EF4-FFF2-40B4-BE49-F238E27FC236}">
                <a16:creationId xmlns:a16="http://schemas.microsoft.com/office/drawing/2014/main" id="{09449CEF-BB19-D773-034B-3542C78EB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0" name="Rectangle 9">
            <a:extLst>
              <a:ext uri="{FF2B5EF4-FFF2-40B4-BE49-F238E27FC236}">
                <a16:creationId xmlns:a16="http://schemas.microsoft.com/office/drawing/2014/main" id="{E81A1CA5-E829-FF6D-EFFF-FBCEF8588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565EB653-A742-4EDF-2420-44AB4E28A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0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(</a:t>
            </a:r>
            <a:r>
              <a:rPr lang="en-GB" altLang="en-US" sz="1800" i="1">
                <a:latin typeface="Bookman Old Style" panose="02050604050505020204" pitchFamily="18" charset="0"/>
              </a:rPr>
              <a:t>a</a:t>
            </a:r>
            <a:r>
              <a:rPr lang="en-GB" altLang="en-US" sz="1800">
                <a:latin typeface="Bookman Old Style" panose="02050604050505020204" pitchFamily="18" charset="0"/>
              </a:rPr>
              <a:t>) On the grid , plot the points </a:t>
            </a:r>
          </a:p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A(-4, -3), B(3,-1) and C(4, 4).</a:t>
            </a:r>
            <a:endParaRPr lang="en-GB" altLang="en-US" sz="1800" i="1">
              <a:latin typeface="Bookman Old Style" panose="02050604050505020204" pitchFamily="18" charset="0"/>
            </a:endParaRPr>
          </a:p>
        </p:txBody>
      </p:sp>
      <p:pic>
        <p:nvPicPr>
          <p:cNvPr id="4122" name="Picture 26">
            <a:extLst>
              <a:ext uri="{FF2B5EF4-FFF2-40B4-BE49-F238E27FC236}">
                <a16:creationId xmlns:a16="http://schemas.microsoft.com/office/drawing/2014/main" id="{89DB583A-4C13-EE1E-F94B-82E16827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000125"/>
            <a:ext cx="5357812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5">
            <a:extLst>
              <a:ext uri="{FF2B5EF4-FFF2-40B4-BE49-F238E27FC236}">
                <a16:creationId xmlns:a16="http://schemas.microsoft.com/office/drawing/2014/main" id="{1171D339-4DF8-00D9-9387-DC221BC51828}"/>
              </a:ext>
            </a:extLst>
          </p:cNvPr>
          <p:cNvGrpSpPr>
            <a:grpSpLocks/>
          </p:cNvGrpSpPr>
          <p:nvPr/>
        </p:nvGrpSpPr>
        <p:grpSpPr bwMode="auto">
          <a:xfrm>
            <a:off x="7858125" y="1714500"/>
            <a:ext cx="773113" cy="584200"/>
            <a:chOff x="7858148" y="1714488"/>
            <a:chExt cx="773386" cy="58477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506C5B-6E12-3936-0DAE-5F04359EC0B7}"/>
                </a:ext>
              </a:extLst>
            </p:cNvPr>
            <p:cNvSpPr/>
            <p:nvPr/>
          </p:nvSpPr>
          <p:spPr>
            <a:xfrm>
              <a:off x="7858148" y="2072028"/>
              <a:ext cx="214389" cy="2145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39" name="Rectangle 34">
              <a:extLst>
                <a:ext uri="{FF2B5EF4-FFF2-40B4-BE49-F238E27FC236}">
                  <a16:creationId xmlns:a16="http://schemas.microsoft.com/office/drawing/2014/main" id="{7F78A1BA-E1F8-7B6D-7E99-C3F677848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900" y="1714488"/>
              <a:ext cx="487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latin typeface="Bookman Old Style" panose="02050604050505020204" pitchFamily="18" charset="0"/>
                </a:rPr>
                <a:t>C</a:t>
              </a:r>
            </a:p>
          </p:txBody>
        </p:sp>
      </p:grp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7E4D37AA-00C6-4E4E-4B82-2E4A6C36553E}"/>
              </a:ext>
            </a:extLst>
          </p:cNvPr>
          <p:cNvSpPr/>
          <p:nvPr/>
        </p:nvSpPr>
        <p:spPr>
          <a:xfrm flipH="1">
            <a:off x="5000625" y="4000500"/>
            <a:ext cx="2571750" cy="78581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" name="Object 35">
            <a:extLst>
              <a:ext uri="{FF2B5EF4-FFF2-40B4-BE49-F238E27FC236}">
                <a16:creationId xmlns:a16="http://schemas.microsoft.com/office/drawing/2014/main" id="{C8998F1D-C399-2C31-D7CB-4F6FBA0F8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5400" y="4357688"/>
          <a:ext cx="32861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25400" imgH="393480" progId="Equation.3">
                  <p:embed/>
                </p:oleObj>
              </mc:Choice>
              <mc:Fallback>
                <p:oleObj name="Equation" r:id="rId7" imgW="162540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4357688"/>
                        <a:ext cx="3286125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38">
            <a:extLst>
              <a:ext uri="{FF2B5EF4-FFF2-40B4-BE49-F238E27FC236}">
                <a16:creationId xmlns:a16="http://schemas.microsoft.com/office/drawing/2014/main" id="{10941AFA-1F1B-F863-B199-A780C95D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357438"/>
            <a:ext cx="415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(</a:t>
            </a:r>
            <a:r>
              <a:rPr lang="en-GB" altLang="en-US" sz="1800" i="1">
                <a:latin typeface="Bookman Old Style" panose="02050604050505020204" pitchFamily="18" charset="0"/>
              </a:rPr>
              <a:t>b</a:t>
            </a:r>
            <a:r>
              <a:rPr lang="en-GB" altLang="en-US" sz="1800">
                <a:latin typeface="Bookman Old Style" panose="02050604050505020204" pitchFamily="18" charset="0"/>
              </a:rPr>
              <a:t>) Find the gradient of the line AB.</a:t>
            </a:r>
          </a:p>
        </p:txBody>
      </p:sp>
      <p:sp>
        <p:nvSpPr>
          <p:cNvPr id="4126" name="Rectangle 39">
            <a:extLst>
              <a:ext uri="{FF2B5EF4-FFF2-40B4-BE49-F238E27FC236}">
                <a16:creationId xmlns:a16="http://schemas.microsoft.com/office/drawing/2014/main" id="{D222065A-B6C9-B263-F8F1-76458EA4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2928938"/>
            <a:ext cx="378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(</a:t>
            </a:r>
            <a:r>
              <a:rPr lang="en-GB" altLang="en-US" sz="1800" i="1">
                <a:latin typeface="Bookman Old Style" panose="02050604050505020204" pitchFamily="18" charset="0"/>
              </a:rPr>
              <a:t>c</a:t>
            </a:r>
            <a:r>
              <a:rPr lang="en-GB" altLang="en-US" sz="1800">
                <a:latin typeface="Bookman Old Style" panose="02050604050505020204" pitchFamily="18" charset="0"/>
              </a:rPr>
              <a:t>) Plot the fourth point D so that shape ABCD is a parallelogram. Write down the coordinates of point D.</a:t>
            </a:r>
            <a:endParaRPr lang="en-GB" altLang="en-US" sz="1800" i="1">
              <a:latin typeface="Bookman Old Style" panose="0205060405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9B5F95-2EF4-E1A1-649D-5933CDF164D3}"/>
              </a:ext>
            </a:extLst>
          </p:cNvPr>
          <p:cNvSpPr/>
          <p:nvPr/>
        </p:nvSpPr>
        <p:spPr>
          <a:xfrm>
            <a:off x="-25400" y="4214813"/>
            <a:ext cx="378618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graphicFrame>
        <p:nvGraphicFramePr>
          <p:cNvPr id="2" name="Object 28">
            <a:extLst>
              <a:ext uri="{FF2B5EF4-FFF2-40B4-BE49-F238E27FC236}">
                <a16:creationId xmlns:a16="http://schemas.microsoft.com/office/drawing/2014/main" id="{6EEB2A9C-35D4-5E63-EA79-838CFFC08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9288" y="4357688"/>
          <a:ext cx="6667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393480" progId="Equation.3">
                  <p:embed/>
                </p:oleObj>
              </mc:Choice>
              <mc:Fallback>
                <p:oleObj name="Equation" r:id="rId9" imgW="33012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4357688"/>
                        <a:ext cx="6667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5">
            <a:extLst>
              <a:ext uri="{FF2B5EF4-FFF2-40B4-BE49-F238E27FC236}">
                <a16:creationId xmlns:a16="http://schemas.microsoft.com/office/drawing/2014/main" id="{1EA3796E-5BD6-C349-A1F9-EF4EBADDFA45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357438"/>
            <a:ext cx="785812" cy="642937"/>
            <a:chOff x="4643438" y="2357430"/>
            <a:chExt cx="785818" cy="64294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771304F-A003-FDD7-2BBB-5666799164D9}"/>
                </a:ext>
              </a:extLst>
            </p:cNvPr>
            <p:cNvSpPr/>
            <p:nvPr/>
          </p:nvSpPr>
          <p:spPr>
            <a:xfrm>
              <a:off x="5214942" y="2786058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37" name="TextBox 44">
              <a:extLst>
                <a:ext uri="{FF2B5EF4-FFF2-40B4-BE49-F238E27FC236}">
                  <a16:creationId xmlns:a16="http://schemas.microsoft.com/office/drawing/2014/main" id="{A63F1661-CA4F-ED33-693B-D29E3589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2357430"/>
              <a:ext cx="5132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latin typeface="Bookman Old Style" panose="02050604050505020204" pitchFamily="18" charset="0"/>
                </a:rPr>
                <a:t>D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826A0BF-28E8-C413-8EE8-23CCFCBDC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5429250"/>
            <a:ext cx="148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 i="1">
                <a:latin typeface="Bookman Old Style" panose="02050604050505020204" pitchFamily="18" charset="0"/>
              </a:rPr>
              <a:t>(c</a:t>
            </a:r>
            <a:r>
              <a:rPr lang="en-GB" altLang="en-US" sz="2000">
                <a:latin typeface="Bookman Old Style" panose="02050604050505020204" pitchFamily="18" charset="0"/>
              </a:rPr>
              <a:t>)  D(-3,2)</a:t>
            </a: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DE44017C-DB79-84F0-AFDC-76024263A62B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4643438"/>
            <a:ext cx="395288" cy="747712"/>
            <a:chOff x="4714875" y="4643446"/>
            <a:chExt cx="394692" cy="747721"/>
          </a:xfrm>
        </p:grpSpPr>
        <p:sp>
          <p:nvSpPr>
            <p:cNvPr id="4134" name="TextBox 30">
              <a:extLst>
                <a:ext uri="{FF2B5EF4-FFF2-40B4-BE49-F238E27FC236}">
                  <a16:creationId xmlns:a16="http://schemas.microsoft.com/office/drawing/2014/main" id="{7694E600-37F7-6744-6D09-BA0732B2C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5" y="4929196"/>
              <a:ext cx="394692" cy="4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latin typeface="Bookman Old Style" panose="02050604050505020204" pitchFamily="18" charset="0"/>
                </a:rPr>
                <a:t>A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9E4ACF-AE07-7DE0-EF4D-98F690833D94}"/>
                </a:ext>
              </a:extLst>
            </p:cNvPr>
            <p:cNvSpPr/>
            <p:nvPr/>
          </p:nvSpPr>
          <p:spPr>
            <a:xfrm>
              <a:off x="4857535" y="4643446"/>
              <a:ext cx="213990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DDBF1CBB-860C-6A4F-19F4-E0D6DB934731}"/>
              </a:ext>
            </a:extLst>
          </p:cNvPr>
          <p:cNvGrpSpPr>
            <a:grpSpLocks/>
          </p:cNvGrpSpPr>
          <p:nvPr/>
        </p:nvGrpSpPr>
        <p:grpSpPr bwMode="auto">
          <a:xfrm>
            <a:off x="7462838" y="3921125"/>
            <a:ext cx="668337" cy="877888"/>
            <a:chOff x="7462610" y="3921124"/>
            <a:chExt cx="668858" cy="878469"/>
          </a:xfrm>
        </p:grpSpPr>
        <p:sp>
          <p:nvSpPr>
            <p:cNvPr id="4132" name="Rectangle 32">
              <a:extLst>
                <a:ext uri="{FF2B5EF4-FFF2-40B4-BE49-F238E27FC236}">
                  <a16:creationId xmlns:a16="http://schemas.microsoft.com/office/drawing/2014/main" id="{0C5ADDE3-115B-D8ED-9EB8-74323240E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34" y="4214818"/>
              <a:ext cx="487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latin typeface="Bookman Old Style" panose="02050604050505020204" pitchFamily="18" charset="0"/>
                </a:rPr>
                <a:t>B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31A0EF9-401C-5701-72F4-70B874813EE5}"/>
                </a:ext>
              </a:extLst>
            </p:cNvPr>
            <p:cNvSpPr/>
            <p:nvPr/>
          </p:nvSpPr>
          <p:spPr>
            <a:xfrm>
              <a:off x="7462610" y="3921124"/>
              <a:ext cx="214479" cy="214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536F5-94E8-1044-6216-213062494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5E65658-8BFB-4BE9-8B01-8075271AAC39}" type="slidenum">
              <a:rPr lang="en-GB" altLang="en-US" sz="1200">
                <a:solidFill>
                  <a:schemeClr val="bg1"/>
                </a:solidFill>
              </a:rPr>
              <a:pPr eaLnBrk="1" hangingPunct="1"/>
              <a:t>9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5127" name="Date Placeholder 3">
            <a:extLst>
              <a:ext uri="{FF2B5EF4-FFF2-40B4-BE49-F238E27FC236}">
                <a16:creationId xmlns:a16="http://schemas.microsoft.com/office/drawing/2014/main" id="{05C64096-5B32-0EE4-68FD-4371FDEE7BFE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E0BF488-3910-4F0C-A0CA-7139D93A9141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5128" name="TextBox 6">
            <a:extLst>
              <a:ext uri="{FF2B5EF4-FFF2-40B4-BE49-F238E27FC236}">
                <a16:creationId xmlns:a16="http://schemas.microsoft.com/office/drawing/2014/main" id="{E579C4D4-5A0E-4F11-186E-CC029D370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0"/>
            <a:ext cx="4572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8F8F8"/>
                </a:solidFill>
                <a:latin typeface="Calibri" panose="020F0502020204030204" pitchFamily="34" charset="0"/>
              </a:rPr>
              <a:t>20  LINES and GRADIENTS</a:t>
            </a:r>
          </a:p>
        </p:txBody>
      </p:sp>
      <p:sp>
        <p:nvSpPr>
          <p:cNvPr id="5129" name="TextBox 7">
            <a:extLst>
              <a:ext uri="{FF2B5EF4-FFF2-40B4-BE49-F238E27FC236}">
                <a16:creationId xmlns:a16="http://schemas.microsoft.com/office/drawing/2014/main" id="{D603E412-B61C-E7CF-5A0E-8030F739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250"/>
            <a:ext cx="28575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8F8F8"/>
                </a:solidFill>
                <a:latin typeface="Calibri" panose="020F0502020204030204" pitchFamily="34" charset="0"/>
              </a:rPr>
              <a:t>2006  Paper  2    Q5    KU2    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8E290D75-8848-A886-4DC1-BC2DAEDA7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4">
            <a:extLst>
              <a:ext uri="{FF2B5EF4-FFF2-40B4-BE49-F238E27FC236}">
                <a16:creationId xmlns:a16="http://schemas.microsoft.com/office/drawing/2014/main" id="{51A65DBE-280A-7BB8-4C5A-3BEC2ED20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1" name="Rectangle 4">
            <a:extLst>
              <a:ext uri="{FF2B5EF4-FFF2-40B4-BE49-F238E27FC236}">
                <a16:creationId xmlns:a16="http://schemas.microsoft.com/office/drawing/2014/main" id="{94EC270C-3840-67A2-DA04-054D71C24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2" name="Rectangle 4">
            <a:extLst>
              <a:ext uri="{FF2B5EF4-FFF2-40B4-BE49-F238E27FC236}">
                <a16:creationId xmlns:a16="http://schemas.microsoft.com/office/drawing/2014/main" id="{6CD9EF0F-8D88-55B6-1B57-F093D779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3" name="Rectangle 6">
            <a:extLst>
              <a:ext uri="{FF2B5EF4-FFF2-40B4-BE49-F238E27FC236}">
                <a16:creationId xmlns:a16="http://schemas.microsoft.com/office/drawing/2014/main" id="{D4CC88EA-D345-8F8D-9A8F-75FA26B97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4" name="Rectangle 8">
            <a:extLst>
              <a:ext uri="{FF2B5EF4-FFF2-40B4-BE49-F238E27FC236}">
                <a16:creationId xmlns:a16="http://schemas.microsoft.com/office/drawing/2014/main" id="{2117AC65-ACB4-BF6D-681E-1926617C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5" name="Rectangle 8">
            <a:extLst>
              <a:ext uri="{FF2B5EF4-FFF2-40B4-BE49-F238E27FC236}">
                <a16:creationId xmlns:a16="http://schemas.microsoft.com/office/drawing/2014/main" id="{88A1560B-95B3-0540-FC71-B20E12EF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6" name="Rectangle 4">
            <a:extLst>
              <a:ext uri="{FF2B5EF4-FFF2-40B4-BE49-F238E27FC236}">
                <a16:creationId xmlns:a16="http://schemas.microsoft.com/office/drawing/2014/main" id="{C8B7C36F-4362-D73D-9109-58325775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Rectangle 7">
            <a:extLst>
              <a:ext uri="{FF2B5EF4-FFF2-40B4-BE49-F238E27FC236}">
                <a16:creationId xmlns:a16="http://schemas.microsoft.com/office/drawing/2014/main" id="{E755409A-CFD0-144B-A20B-4169DF8E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Rectangle 4">
            <a:extLst>
              <a:ext uri="{FF2B5EF4-FFF2-40B4-BE49-F238E27FC236}">
                <a16:creationId xmlns:a16="http://schemas.microsoft.com/office/drawing/2014/main" id="{59690BCD-FFEA-12F6-FE89-62E231672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Rectangle 8">
            <a:extLst>
              <a:ext uri="{FF2B5EF4-FFF2-40B4-BE49-F238E27FC236}">
                <a16:creationId xmlns:a16="http://schemas.microsoft.com/office/drawing/2014/main" id="{B86EA0AD-1997-2CFE-5A2B-3887D50F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E87B32AD-E64A-D61D-D0DB-0661B6D3D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Rectangle 11">
            <a:extLst>
              <a:ext uri="{FF2B5EF4-FFF2-40B4-BE49-F238E27FC236}">
                <a16:creationId xmlns:a16="http://schemas.microsoft.com/office/drawing/2014/main" id="{791EDEC7-19E2-31A5-6DD0-FE27C33F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Rectangle 9">
            <a:extLst>
              <a:ext uri="{FF2B5EF4-FFF2-40B4-BE49-F238E27FC236}">
                <a16:creationId xmlns:a16="http://schemas.microsoft.com/office/drawing/2014/main" id="{B6FE3192-6036-D7DA-43B0-0A16EA04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Rectangle 16">
            <a:extLst>
              <a:ext uri="{FF2B5EF4-FFF2-40B4-BE49-F238E27FC236}">
                <a16:creationId xmlns:a16="http://schemas.microsoft.com/office/drawing/2014/main" id="{68EFA11F-45D9-5A38-4C03-CB3417198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Rectangle 13">
            <a:extLst>
              <a:ext uri="{FF2B5EF4-FFF2-40B4-BE49-F238E27FC236}">
                <a16:creationId xmlns:a16="http://schemas.microsoft.com/office/drawing/2014/main" id="{109F832B-AF25-4E35-BA79-623FDCF7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4" name="Rectangle 10">
            <a:extLst>
              <a:ext uri="{FF2B5EF4-FFF2-40B4-BE49-F238E27FC236}">
                <a16:creationId xmlns:a16="http://schemas.microsoft.com/office/drawing/2014/main" id="{E06E7B66-ACC2-C6DA-715D-51C8085B2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5" name="Rectangle 9">
            <a:extLst>
              <a:ext uri="{FF2B5EF4-FFF2-40B4-BE49-F238E27FC236}">
                <a16:creationId xmlns:a16="http://schemas.microsoft.com/office/drawing/2014/main" id="{54C79F53-4F3B-6FAC-8753-3BB6A5E9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6" name="Rectangle 9">
            <a:extLst>
              <a:ext uri="{FF2B5EF4-FFF2-40B4-BE49-F238E27FC236}">
                <a16:creationId xmlns:a16="http://schemas.microsoft.com/office/drawing/2014/main" id="{95929CDC-0BCC-FF71-CD12-225435C7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F3585D-8943-FAD6-E81A-46AC8E582507}"/>
              </a:ext>
            </a:extLst>
          </p:cNvPr>
          <p:cNvSpPr/>
          <p:nvPr/>
        </p:nvSpPr>
        <p:spPr>
          <a:xfrm>
            <a:off x="142875" y="3357563"/>
            <a:ext cx="378618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48" name="Rectangle 47">
            <a:extLst>
              <a:ext uri="{FF2B5EF4-FFF2-40B4-BE49-F238E27FC236}">
                <a16:creationId xmlns:a16="http://schemas.microsoft.com/office/drawing/2014/main" id="{A7922762-613D-3720-8EF2-2F5886CD5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line AB is drawn on the grid.</a:t>
            </a:r>
          </a:p>
          <a:p>
            <a:pPr eaLnBrk="1" hangingPunct="1"/>
            <a:endParaRPr lang="en-GB" altLang="en-US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Calculate the gradient of AB.</a:t>
            </a:r>
          </a:p>
        </p:txBody>
      </p:sp>
      <p:pic>
        <p:nvPicPr>
          <p:cNvPr id="5149" name="Picture 5">
            <a:extLst>
              <a:ext uri="{FF2B5EF4-FFF2-40B4-BE49-F238E27FC236}">
                <a16:creationId xmlns:a16="http://schemas.microsoft.com/office/drawing/2014/main" id="{40DD2F87-A60B-4AE0-E66E-6D216736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8000" contrast="6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14438"/>
            <a:ext cx="47148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FA843A4F-4828-9D86-5A42-D0FE039BC7F2}"/>
              </a:ext>
            </a:extLst>
          </p:cNvPr>
          <p:cNvSpPr/>
          <p:nvPr/>
        </p:nvSpPr>
        <p:spPr>
          <a:xfrm>
            <a:off x="5643563" y="2857500"/>
            <a:ext cx="2214562" cy="8572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AE83358D-F04A-B1DE-4FC2-7480B233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000375"/>
            <a:ext cx="439737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Bookman Old Style" pitchFamily="18" charset="0"/>
              </a:rPr>
              <a:t>3</a:t>
            </a: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4EC1D496-1906-9350-A352-818C7A6A03DE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3786188"/>
            <a:ext cx="2143125" cy="584200"/>
            <a:chOff x="5643570" y="3786190"/>
            <a:chExt cx="2143140" cy="58477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35C537-33C8-52DE-58D1-E8D0CBFD2CFC}"/>
                </a:ext>
              </a:extLst>
            </p:cNvPr>
            <p:cNvCxnSpPr/>
            <p:nvPr/>
          </p:nvCxnSpPr>
          <p:spPr>
            <a:xfrm>
              <a:off x="5643570" y="4143729"/>
              <a:ext cx="2143140" cy="159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34">
              <a:extLst>
                <a:ext uri="{FF2B5EF4-FFF2-40B4-BE49-F238E27FC236}">
                  <a16:creationId xmlns:a16="http://schemas.microsoft.com/office/drawing/2014/main" id="{00678D14-DC34-875C-4C09-3F076B306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950" y="3786190"/>
              <a:ext cx="439740" cy="584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>
                  <a:latin typeface="Bookman Old Style" pitchFamily="18" charset="0"/>
                </a:rPr>
                <a:t>8</a:t>
              </a:r>
            </a:p>
          </p:txBody>
        </p:sp>
      </p:grpSp>
      <p:graphicFrame>
        <p:nvGraphicFramePr>
          <p:cNvPr id="9" name="Object 35">
            <a:extLst>
              <a:ext uri="{FF2B5EF4-FFF2-40B4-BE49-F238E27FC236}">
                <a16:creationId xmlns:a16="http://schemas.microsoft.com/office/drawing/2014/main" id="{BA691457-CE84-286F-7EAB-B342A2DF7D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" y="3571875"/>
          <a:ext cx="29019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393480" progId="Equation.3">
                  <p:embed/>
                </p:oleObj>
              </mc:Choice>
              <mc:Fallback>
                <p:oleObj name="Equation" r:id="rId7" imgW="143496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571875"/>
                        <a:ext cx="290195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8">
            <a:extLst>
              <a:ext uri="{FF2B5EF4-FFF2-40B4-BE49-F238E27FC236}">
                <a16:creationId xmlns:a16="http://schemas.microsoft.com/office/drawing/2014/main" id="{7A3CD5F6-91D3-E90E-339C-343531433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4714875"/>
          <a:ext cx="8715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393480" progId="Equation.3">
                  <p:embed/>
                </p:oleObj>
              </mc:Choice>
              <mc:Fallback>
                <p:oleObj name="Equation" r:id="rId9" imgW="43164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714875"/>
                        <a:ext cx="871537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8" grpId="0" animBg="1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Maths_starter</Template>
  <TotalTime>2442</TotalTime>
  <Words>380</Words>
  <Application>Microsoft Office PowerPoint</Application>
  <PresentationFormat>On-screen Show (4:3)</PresentationFormat>
  <Paragraphs>123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Comic Sans MS</vt:lpstr>
      <vt:lpstr>Arial</vt:lpstr>
      <vt:lpstr>Wingdings</vt:lpstr>
      <vt:lpstr>Calibri</vt:lpstr>
      <vt:lpstr>Bookman Old Style</vt:lpstr>
      <vt:lpstr>1_Shimmer</vt:lpstr>
      <vt:lpstr>Office Theme</vt:lpstr>
      <vt:lpstr>MathType 5.0 Equation</vt:lpstr>
      <vt:lpstr>Microsoft Equation 3.0</vt:lpstr>
      <vt:lpstr>Gradient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Bernie Lafferty</dc:creator>
  <cp:lastModifiedBy>Andrew Moulden</cp:lastModifiedBy>
  <cp:revision>236</cp:revision>
  <dcterms:created xsi:type="dcterms:W3CDTF">2005-11-08T18:17:26Z</dcterms:created>
  <dcterms:modified xsi:type="dcterms:W3CDTF">2026-07-04T18:56:14Z</dcterms:modified>
</cp:coreProperties>
</file>