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42"/>
  </p:notesMasterIdLst>
  <p:sldIdLst>
    <p:sldId id="298" r:id="rId3"/>
    <p:sldId id="268" r:id="rId4"/>
    <p:sldId id="290" r:id="rId5"/>
    <p:sldId id="382" r:id="rId6"/>
    <p:sldId id="383" r:id="rId7"/>
    <p:sldId id="380" r:id="rId8"/>
    <p:sldId id="381" r:id="rId9"/>
    <p:sldId id="326" r:id="rId10"/>
    <p:sldId id="327" r:id="rId11"/>
    <p:sldId id="332" r:id="rId12"/>
    <p:sldId id="324" r:id="rId13"/>
    <p:sldId id="390" r:id="rId14"/>
    <p:sldId id="393" r:id="rId15"/>
    <p:sldId id="358" r:id="rId16"/>
    <p:sldId id="365" r:id="rId17"/>
    <p:sldId id="366" r:id="rId18"/>
    <p:sldId id="392" r:id="rId19"/>
    <p:sldId id="391" r:id="rId20"/>
    <p:sldId id="379" r:id="rId21"/>
    <p:sldId id="359" r:id="rId22"/>
    <p:sldId id="395" r:id="rId23"/>
    <p:sldId id="406" r:id="rId24"/>
    <p:sldId id="397" r:id="rId25"/>
    <p:sldId id="408" r:id="rId26"/>
    <p:sldId id="407" r:id="rId27"/>
    <p:sldId id="409" r:id="rId28"/>
    <p:sldId id="411" r:id="rId29"/>
    <p:sldId id="396" r:id="rId30"/>
    <p:sldId id="410" r:id="rId31"/>
    <p:sldId id="368" r:id="rId32"/>
    <p:sldId id="394" r:id="rId33"/>
    <p:sldId id="398" r:id="rId34"/>
    <p:sldId id="412" r:id="rId35"/>
    <p:sldId id="399" r:id="rId36"/>
    <p:sldId id="400" r:id="rId37"/>
    <p:sldId id="401" r:id="rId38"/>
    <p:sldId id="402" r:id="rId39"/>
    <p:sldId id="403" r:id="rId40"/>
    <p:sldId id="405" r:id="rId4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FF99CC"/>
    <a:srgbClr val="73EB05"/>
    <a:srgbClr val="FF66CC"/>
    <a:srgbClr val="00FFFF"/>
    <a:srgbClr val="FFFFCC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13" autoAdjust="0"/>
    <p:restoredTop sz="94667" autoAdjust="0"/>
  </p:normalViewPr>
  <p:slideViewPr>
    <p:cSldViewPr snapToGrid="0">
      <p:cViewPr varScale="1">
        <p:scale>
          <a:sx n="80" d="100"/>
          <a:sy n="80" d="100"/>
        </p:scale>
        <p:origin x="1469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52A764C0-4866-E49F-2CA5-60F570510E3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6EA3368-635D-FC43-E560-8F10988805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5C2C00B4-6F68-C9CB-E77D-C34BF28137B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5DB2072C-9636-06CD-132D-03DC7FAC81C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9FAEE82D-0524-8918-177A-FAE4D082D73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0DF61223-B4C3-E9BE-55E0-8ACC17F0AD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129202A3-1241-4012-8119-5EFF826F217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474637D-CD0E-B132-BF6F-E163AFCEF3CC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48989D6B-694A-0251-047D-7E86D1D4D9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908540E7-4886-599C-17A2-ED682A3F081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AEFBB784-4C1D-49E9-3B71-85CB04802E3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DFBFB0CC-1EFC-ACD9-9A2B-6883D3B83BF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9B47E1E1-D836-F8D5-4828-53381AEE0F3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65304E55-004A-6F9F-FA00-292F1F44E1E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276A8D31-BB54-F4E2-DD15-2B40EE2936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F8D44D0C-BF26-47F6-C1AC-9B17C06CAE5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E0807624-DB01-5155-C49D-0954D9ADE17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0D1B2B08-8BA0-F771-CF36-84DA39EE0FF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2E1A7028-E0E2-7AAA-CFA1-4E7FEFBD60D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7135423C-C107-1A85-3766-A4A8AB2EA78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CF94061B-C170-62BA-E146-AA270DBAC3B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A3C28FA-5755-2678-DA88-867393BAA479}"/>
              </a:ext>
            </a:extLst>
          </p:cNvPr>
          <p:cNvSpPr txBox="1"/>
          <p:nvPr userDrawn="1"/>
        </p:nvSpPr>
        <p:spPr>
          <a:xfrm>
            <a:off x="-53975" y="1587500"/>
            <a:ext cx="11303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200" dirty="0">
                <a:solidFill>
                  <a:srgbClr val="FFFF00"/>
                </a:solidFill>
                <a:cs typeface="Arial" charset="0"/>
              </a:rPr>
              <a:t>MNU 4-10b</a:t>
            </a:r>
          </a:p>
        </p:txBody>
      </p: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3672E0E2-01B2-5D09-2171-FEE4B463CB4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A2F5F-9E13-4348-96AF-68062B7633B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2298686B-8D5C-3D07-C2E4-5D94E8EB7B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B2BB535C-04D9-00EA-E6B0-86EF42B05B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DD666263-C970-425D-9655-1E17ED236F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6595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DB7334B1-3904-4C7C-CF4C-53843D4D84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82190-91A0-4451-A444-8087A35832B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B0002E9-14F3-DD86-8BD2-355DE1EDD6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88E9677-6A00-3C68-09CA-ED49E3F365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8B3532-FE8A-4D21-84C5-A6F115F4DB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2289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26A7468A-AD4E-1E00-9823-90898F7403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1FEC5-173F-42FB-8A17-C64C4DC321F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F12A85E2-24B7-73D0-9F3C-AD4B7DB2F8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FB3F2189-C4A5-A40D-FF07-CF7A225561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6DF351-F13A-46EE-8923-D959E33E44E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6513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D9CECC-AA60-7F43-DBCC-B140526E83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037A2-CDFA-4B8D-B661-33665A335B2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5331DC-A4BB-A4B2-979E-11C668B10A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8EA309D-AD89-BEEB-1080-69C72A1EEB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C7176-1FEB-4F0B-8C60-A6820267FD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5260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BCDD62-F91C-B407-ACE9-3A8AD7E374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E84FD-5809-4D67-8ED0-C4AB6643252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080D82-1DB3-D2F4-E1A5-A1DBF3CBBF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0B0A2D-1B38-2E2F-AEA1-590C92B919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FB3DCD-1B11-45F9-A5A5-FA575C8E4C0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7776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CCA696-562B-FDF6-8474-B62DB1EA6C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2C1A6-D8D8-48B4-9DFF-B7EB5482E6E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97C071-F500-C952-044C-801BCFFFA6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86A3C-B762-C5D1-3AA0-17D57B4D2F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DE56B-FE1B-43B9-9BE4-007BCF2008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31884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A1588F-F231-899B-A1C9-887E4320A6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EB74C-2FD4-4EAC-87DB-36E28C40E34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194406-089E-CF06-34B9-D7CC927518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89AC44-A7B0-C783-C35A-12BDE1F0B4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416C6F-1C0F-41F4-A9B0-3AAB02AAB55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924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55BAB64-1C8C-588A-B7D4-8A0C85B4E4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4A94C-6F49-4DBF-B1DE-A2B620A18BD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D75FC7E-7F88-71AB-4D87-527E51942E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CF43074-FE16-2EBE-6E73-47F1405A7D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D2FBB9-E902-45DB-B8E4-93FAE0530DD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8363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3567665-88FE-0314-A351-4476D8F7DE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EDD08-9FC8-4EDC-ABF0-40602BB2746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984BD1C-C93F-70A6-6F70-50EFF3A080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C5A622B-B81E-CF62-2279-482FBDE4EB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F352BF-037F-490D-87B3-0C15C35B099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44216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6987C7B-5FE1-E12D-A633-B17821E56A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8D68D-E60A-49FB-B7FB-40C65A4B2AA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73658EE-6126-20CC-441C-157CF808B3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8BB3D61-D3A0-4DF5-E95E-214BF42269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0B86AE-88A6-4363-A059-0A6564FFC6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34580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689EF4-ACFD-904A-0F1E-DAD9CFB137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5773A-D751-4DCF-B10E-BF274CEA5FE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1BAE74-09B1-5411-5C4E-0DE91EF072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A6D74A-AB0A-6997-6460-A157BB930F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9FCA4B-80B6-46DF-A43F-BA284A1B66B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2478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6CB742C1-404C-FA46-FBCC-EDAA0E10CB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52226-288E-4023-AFC6-A7EE5B234B8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04CA2B2B-CA08-1A81-95A0-1F37D72B12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FEAAB91-6663-8699-D620-27F68B2C07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71D1AC-DCED-4F87-9C6E-893DC10072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00094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FEE1DB-D92B-D9A7-4953-036CE54972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C98A3-9838-40B5-AB9D-3C30F1BE739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CBCA98-34BC-61F8-FF37-900E42161D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C847C3-B05C-6F81-4481-1C7E74497B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7F154D-A9A4-41D7-AB97-08DC05EF17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10873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8CD2A8-A7FA-AB00-D6D3-11B6F14932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AF4F6-1019-44F9-A20C-9D32C5A7EB0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05E29F-6E14-1F87-542F-CD315C1FFF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BCFED8-6302-E875-B3FC-025933959A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ABA5F-1A4A-4A61-8C9B-8A981A88B23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8651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CB362F-0BCE-6259-A968-4D6B47E630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E85AD-F651-4957-9750-3E59F3858C5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3367F1-44B6-028E-298B-BC15E2A836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CB9D86-FEBD-0656-333D-45DE35EF4D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2E6CB6-5A27-4B64-B16A-73F2D8BB75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475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902802ED-13C0-FF78-CD19-3836EA220C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97E04-8C03-4D7B-9115-DCD4EDB3EFF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D6199F9-DC8C-343F-4C07-584A4C2286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203BB42-9CC1-94E1-F804-97CE83C521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B3A6BD-CABF-4AE2-B126-F7F415ACB99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1071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9212D345-A9F6-8B28-6FDB-3544BBD857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1930D-F3AA-411C-B4E3-308E6E21FB7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3CD15790-5A7C-72EC-FE14-88163FDCBC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46DF92E7-DEC4-1B6A-09C3-279D4902EE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6457BA-6C90-440E-B73A-4BD304F43F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8582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05B46A8C-3B31-ADCA-8635-E337B4F6AC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22135-3873-4C68-BD67-8C768B1F241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7248B20F-1A31-52A5-40A9-0C396C938D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08D203C6-4E8B-9E79-7CEF-365E4A3D08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BEB902-2791-42D2-B47D-CC2EFFEEC1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9654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A31E8223-DCCB-22F5-4A8E-0C972DA3D4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5735F-7642-4B7F-9679-790DBACE279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F0C5BFB9-DD6D-2D01-425A-53F41F5F21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10F8378A-1801-AF9A-37DF-40489C09AA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AB757-FB79-421A-B4C2-78A3AED6B1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518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E6EC8F-513E-DACD-3639-8443BE513BB6}"/>
              </a:ext>
            </a:extLst>
          </p:cNvPr>
          <p:cNvSpPr txBox="1"/>
          <p:nvPr userDrawn="1"/>
        </p:nvSpPr>
        <p:spPr>
          <a:xfrm>
            <a:off x="125413" y="1477963"/>
            <a:ext cx="7223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cs typeface="Arial" charset="0"/>
              </a:rPr>
              <a:t>Num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AE1700DE-1F64-CD05-066D-962F4268F0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FF68A-1B92-4071-A1E2-C4FFEC59C98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DB43026D-826F-D635-CEDC-D9C6764A72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14C6003E-E7B3-0473-5727-25A38D9AC1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EEC9DC-F442-48BA-87AA-4D9DD1618AB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8416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F006FF5A-9625-FFDB-18E8-8F1C76F57F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2B8D5-D2E1-44C0-930E-1D1B7659298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EAE90863-9B92-D203-7D30-2A4FFFEADA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30DC0633-B7F8-E6F8-B116-62EDD00A08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F536E-0179-4388-97B3-40F25EECE07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4192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3EB00EEB-FC9D-475C-EB02-90060F32DE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A9DDF-D9BF-4137-BF04-24316399786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654A8C8A-7EBE-F162-6557-21533DAC68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797C742A-DF30-D6D8-1B82-B7C11D93C8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2060B7-54F5-471B-9B6F-EB3B348990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01683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>
            <a:extLst>
              <a:ext uri="{FF2B5EF4-FFF2-40B4-BE49-F238E27FC236}">
                <a16:creationId xmlns:a16="http://schemas.microsoft.com/office/drawing/2014/main" id="{A86CE59A-A0F5-417B-258E-1B697AD9FC3C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F3DA48A6-9D50-704A-79EF-F64D798BE39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72A42A54-DB35-2B6C-A9AB-E3275D9C82C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14346" name="Group 5">
              <a:extLst>
                <a:ext uri="{FF2B5EF4-FFF2-40B4-BE49-F238E27FC236}">
                  <a16:creationId xmlns:a16="http://schemas.microsoft.com/office/drawing/2014/main" id="{3CB1AA8D-3831-145E-3AC5-ADE91DB7AC9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3A4DEDBE-E68A-551E-9C51-B669211607E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A38314A3-0728-2DA6-18CE-38903788152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1B0CBB96-FE5F-C9F0-807A-A99763032BE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A397FBF4-B285-E141-E49D-ED1D4F56921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FF589A11-D028-7EC2-76D7-E7F2F14C14C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6FEC04BB-0849-AB9F-3E2E-DE4B454DD54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87674696-8A7A-2D21-EFBA-50C58E1E7BD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81E0FE52-1AE5-5B34-96B6-3A2C6564DDA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FD3FDFBE-ABF0-FB3D-82DF-7E6E9383235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C6A2B149-9C0F-ED99-5DA4-B479699A27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9AC62AAE-BE76-1721-A197-3951C86A4E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A6E77CB7-0FFC-513B-560C-1D48756A5C4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92249B68-A827-40D6-80BD-9C6277A2665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0F2414F3-906B-5B24-8D52-7B10FD05FEA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D81BE4C1-93AC-9D67-DD74-A529432AEB1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1776107-751B-41F8-8D69-CCC45C00094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9" r:id="rId1"/>
    <p:sldLayoutId id="2147483999" r:id="rId2"/>
    <p:sldLayoutId id="2147484000" r:id="rId3"/>
    <p:sldLayoutId id="2147484001" r:id="rId4"/>
    <p:sldLayoutId id="2147484002" r:id="rId5"/>
    <p:sldLayoutId id="2147484003" r:id="rId6"/>
    <p:sldLayoutId id="2147484020" r:id="rId7"/>
    <p:sldLayoutId id="2147484004" r:id="rId8"/>
    <p:sldLayoutId id="2147484005" r:id="rId9"/>
    <p:sldLayoutId id="2147484006" r:id="rId10"/>
    <p:sldLayoutId id="2147484007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6FFD591-07D9-53A8-07D6-48B213787C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865A8BE-E508-B49C-ED67-0C671703DC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78180" name="Rectangle 4">
            <a:extLst>
              <a:ext uri="{FF2B5EF4-FFF2-40B4-BE49-F238E27FC236}">
                <a16:creationId xmlns:a16="http://schemas.microsoft.com/office/drawing/2014/main" id="{B915CC5B-5F7E-8374-BEE7-67AEBA22566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652F0D32-C3E1-4439-8742-C1E961070A6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8181" name="Rectangle 5">
            <a:extLst>
              <a:ext uri="{FF2B5EF4-FFF2-40B4-BE49-F238E27FC236}">
                <a16:creationId xmlns:a16="http://schemas.microsoft.com/office/drawing/2014/main" id="{2092600A-852B-0E84-7B28-F93F9849712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78182" name="Rectangle 6">
            <a:extLst>
              <a:ext uri="{FF2B5EF4-FFF2-40B4-BE49-F238E27FC236}">
                <a16:creationId xmlns:a16="http://schemas.microsoft.com/office/drawing/2014/main" id="{E86B3352-7E86-FF41-A5D9-E92C59B493A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5040D2F3-7CEA-4AE0-9A98-2B6E7352F01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3.xml"/><Relationship Id="rId3" Type="http://schemas.openxmlformats.org/officeDocument/2006/relationships/slide" Target="slide9.xml"/><Relationship Id="rId7" Type="http://schemas.openxmlformats.org/officeDocument/2006/relationships/slide" Target="slide1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4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8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24.wmf"/><Relationship Id="rId3" Type="http://schemas.openxmlformats.org/officeDocument/2006/relationships/image" Target="../media/image2.png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13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22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6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4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.png"/><Relationship Id="rId7" Type="http://schemas.openxmlformats.org/officeDocument/2006/relationships/image" Target="../media/image30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6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16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2.png"/><Relationship Id="rId7" Type="http://schemas.openxmlformats.org/officeDocument/2006/relationships/image" Target="../media/image43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6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18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0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2.png"/><Relationship Id="rId7" Type="http://schemas.openxmlformats.org/officeDocument/2006/relationships/image" Target="../media/image5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53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2.png"/><Relationship Id="rId7" Type="http://schemas.openxmlformats.org/officeDocument/2006/relationships/image" Target="../media/image5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png"/><Relationship Id="rId5" Type="http://schemas.openxmlformats.org/officeDocument/2006/relationships/image" Target="../media/image54.wmf"/><Relationship Id="rId10" Type="http://schemas.openxmlformats.org/officeDocument/2006/relationships/image" Target="../media/image59.png"/><Relationship Id="rId4" Type="http://schemas.openxmlformats.org/officeDocument/2006/relationships/oleObject" Target="../embeddings/oleObject23.bin"/><Relationship Id="rId9" Type="http://schemas.openxmlformats.org/officeDocument/2006/relationships/image" Target="../media/image58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8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2.png"/><Relationship Id="rId7" Type="http://schemas.openxmlformats.org/officeDocument/2006/relationships/image" Target="../media/image6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3.png"/><Relationship Id="rId5" Type="http://schemas.openxmlformats.org/officeDocument/2006/relationships/image" Target="../media/image54.wmf"/><Relationship Id="rId10" Type="http://schemas.openxmlformats.org/officeDocument/2006/relationships/image" Target="../media/image67.png"/><Relationship Id="rId4" Type="http://schemas.openxmlformats.org/officeDocument/2006/relationships/oleObject" Target="../embeddings/oleObject24.bin"/><Relationship Id="rId9" Type="http://schemas.openxmlformats.org/officeDocument/2006/relationships/image" Target="../media/image6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hyperlink" Target="http://www.mathsrevision.com/index_files/Maths/Presentations/S4_Presentations/S4_General_DST_Mind_Map.pps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athsrevision.com/index_files/Maths/Presentations/S2_Presentations/S2_DST_Practice.xls" TargetMode="External"/><Relationship Id="rId5" Type="http://schemas.openxmlformats.org/officeDocument/2006/relationships/image" Target="../media/image68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>
            <a:extLst>
              <a:ext uri="{FF2B5EF4-FFF2-40B4-BE49-F238E27FC236}">
                <a16:creationId xmlns:a16="http://schemas.microsoft.com/office/drawing/2014/main" id="{350D3496-76C6-2044-F9EE-0BAD2C9DE19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5832ABB-3818-4647-B5EC-0DDA041D05E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3" name="Rectangle 19">
            <a:extLst>
              <a:ext uri="{FF2B5EF4-FFF2-40B4-BE49-F238E27FC236}">
                <a16:creationId xmlns:a16="http://schemas.microsoft.com/office/drawing/2014/main" id="{345202CE-61E4-D617-015E-91305CC7BC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089F84AA-F996-0A0B-BC11-A8EBD7C92C5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55763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Time Distance Speed</a:t>
            </a:r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7483CB12-B685-EEA7-D43B-0BE9E23E9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475" y="2233613"/>
            <a:ext cx="44561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Revision of Level 2 Time</a:t>
            </a:r>
          </a:p>
        </p:txBody>
      </p:sp>
      <p:sp>
        <p:nvSpPr>
          <p:cNvPr id="18438" name="Text Box 5">
            <a:extLst>
              <a:ext uri="{FF2B5EF4-FFF2-40B4-BE49-F238E27FC236}">
                <a16:creationId xmlns:a16="http://schemas.microsoft.com/office/drawing/2014/main" id="{983AD8EB-F5CE-79F8-D743-E38AE9534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475" y="2947988"/>
            <a:ext cx="467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Calculating Distance</a:t>
            </a:r>
          </a:p>
        </p:txBody>
      </p:sp>
      <p:sp>
        <p:nvSpPr>
          <p:cNvPr id="18439" name="AutoShape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1197EC6-CDB4-2FA8-0DBA-0759F72A0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2293938"/>
            <a:ext cx="412750" cy="33655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0" name="AutoShape 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68533C9-4501-54FA-2024-E2D5344E6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3003550"/>
            <a:ext cx="403225" cy="327025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8441" name="Picture 9" descr="scottishflag">
            <a:extLst>
              <a:ext uri="{FF2B5EF4-FFF2-40B4-BE49-F238E27FC236}">
                <a16:creationId xmlns:a16="http://schemas.microsoft.com/office/drawing/2014/main" id="{70E328C2-3892-1AD2-9F3F-29D4E419654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2" name="Text Box 10">
            <a:extLst>
              <a:ext uri="{FF2B5EF4-FFF2-40B4-BE49-F238E27FC236}">
                <a16:creationId xmlns:a16="http://schemas.microsoft.com/office/drawing/2014/main" id="{CEF0466D-4BCD-C342-09F2-FFE1CE25440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8443" name="Picture 11" descr="Office Objects 0572">
            <a:extLst>
              <a:ext uri="{FF2B5EF4-FFF2-40B4-BE49-F238E27FC236}">
                <a16:creationId xmlns:a16="http://schemas.microsoft.com/office/drawing/2014/main" id="{3F27609A-54C1-69C3-A9A3-700A981EA0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4" name="Text Box 12">
            <a:extLst>
              <a:ext uri="{FF2B5EF4-FFF2-40B4-BE49-F238E27FC236}">
                <a16:creationId xmlns:a16="http://schemas.microsoft.com/office/drawing/2014/main" id="{8B703BBA-0864-BE18-1A3D-C8A8D7CA6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475" y="3663950"/>
            <a:ext cx="3228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Calculating Speed</a:t>
            </a:r>
          </a:p>
        </p:txBody>
      </p:sp>
      <p:sp>
        <p:nvSpPr>
          <p:cNvPr id="18445" name="AutoShape 13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8C5622F3-1BDF-2CF0-B06C-E064AAB74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3705225"/>
            <a:ext cx="412750" cy="336550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6" name="Text Box 14">
            <a:extLst>
              <a:ext uri="{FF2B5EF4-FFF2-40B4-BE49-F238E27FC236}">
                <a16:creationId xmlns:a16="http://schemas.microsoft.com/office/drawing/2014/main" id="{C9B44B2A-E6AE-06C7-E9BF-A4429A4EB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475" y="4379913"/>
            <a:ext cx="30051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Calculating Time</a:t>
            </a:r>
          </a:p>
        </p:txBody>
      </p:sp>
      <p:sp>
        <p:nvSpPr>
          <p:cNvPr id="18447" name="AutoShape 15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782E40F1-F96B-6529-9316-1BBF6CA6E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4416425"/>
            <a:ext cx="419100" cy="355600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8" name="Text Box 25">
            <a:extLst>
              <a:ext uri="{FF2B5EF4-FFF2-40B4-BE49-F238E27FC236}">
                <a16:creationId xmlns:a16="http://schemas.microsoft.com/office/drawing/2014/main" id="{D22D1987-A3E6-1E1E-0E39-83E9C13229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475" y="5094288"/>
            <a:ext cx="2900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Mixed Problems</a:t>
            </a:r>
          </a:p>
        </p:txBody>
      </p:sp>
      <p:sp>
        <p:nvSpPr>
          <p:cNvPr id="18449" name="AutoShape 26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42D42CF1-569A-7C1D-629D-3144A4CB7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145088"/>
            <a:ext cx="420688" cy="336550"/>
          </a:xfrm>
          <a:prstGeom prst="actionButtonForwardNex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8EC8E60C-E7A0-8876-4738-56933946A5E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CD451F4-A77E-452F-BFAC-5D09E4FFEE3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A7D56507-DE32-5ECA-238E-52893DDE8E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5604" name="Picture 2" descr="scottishflag">
            <a:extLst>
              <a:ext uri="{FF2B5EF4-FFF2-40B4-BE49-F238E27FC236}">
                <a16:creationId xmlns:a16="http://schemas.microsoft.com/office/drawing/2014/main" id="{EA3F49C1-FFF7-933C-9CF5-123AE8214D1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Text Box 3">
            <a:extLst>
              <a:ext uri="{FF2B5EF4-FFF2-40B4-BE49-F238E27FC236}">
                <a16:creationId xmlns:a16="http://schemas.microsoft.com/office/drawing/2014/main" id="{BC189B47-1EEB-0DC7-2A04-ECDFE0C1D5D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5606" name="Picture 4" descr="Office Objects 0572">
            <a:extLst>
              <a:ext uri="{FF2B5EF4-FFF2-40B4-BE49-F238E27FC236}">
                <a16:creationId xmlns:a16="http://schemas.microsoft.com/office/drawing/2014/main" id="{9F1734CE-788D-3F1D-6B78-815D546F5E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1" name="Rectangle 5">
            <a:extLst>
              <a:ext uri="{FF2B5EF4-FFF2-40B4-BE49-F238E27FC236}">
                <a16:creationId xmlns:a16="http://schemas.microsoft.com/office/drawing/2014/main" id="{19BE8B01-B2A0-6F27-D47A-D04A8689C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B671BA78-7AC3-82AD-331E-1BFA00EBF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6743" name="Text Box 7">
            <a:extLst>
              <a:ext uri="{FF2B5EF4-FFF2-40B4-BE49-F238E27FC236}">
                <a16:creationId xmlns:a16="http://schemas.microsoft.com/office/drawing/2014/main" id="{3B8B877C-5A50-64F1-0668-CC91B5556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distance formula. 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5610" name="Line 8">
            <a:extLst>
              <a:ext uri="{FF2B5EF4-FFF2-40B4-BE49-F238E27FC236}">
                <a16:creationId xmlns:a16="http://schemas.microsoft.com/office/drawing/2014/main" id="{51A40346-E0AA-9F87-6AEF-644EF211E2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6745" name="Rectangle 9">
            <a:extLst>
              <a:ext uri="{FF2B5EF4-FFF2-40B4-BE49-F238E27FC236}">
                <a16:creationId xmlns:a16="http://schemas.microsoft.com/office/drawing/2014/main" id="{15BF5C6C-E649-5A79-0A8A-E12E6C6A71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528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how to work out simple distance.</a:t>
            </a:r>
          </a:p>
        </p:txBody>
      </p:sp>
      <p:sp>
        <p:nvSpPr>
          <p:cNvPr id="116746" name="Rectangle 10">
            <a:extLst>
              <a:ext uri="{FF2B5EF4-FFF2-40B4-BE49-F238E27FC236}">
                <a16:creationId xmlns:a16="http://schemas.microsoft.com/office/drawing/2014/main" id="{BB9CE86A-7E9D-824A-4D14-D61A759AC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Distance</a:t>
            </a:r>
          </a:p>
        </p:txBody>
      </p:sp>
      <p:sp>
        <p:nvSpPr>
          <p:cNvPr id="25613" name="Text Box 12">
            <a:extLst>
              <a:ext uri="{FF2B5EF4-FFF2-40B4-BE49-F238E27FC236}">
                <a16:creationId xmlns:a16="http://schemas.microsoft.com/office/drawing/2014/main" id="{CE293885-7402-559C-F8E4-ED635B886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7688" y="1352550"/>
            <a:ext cx="3433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 Working Out Distance</a:t>
            </a:r>
          </a:p>
        </p:txBody>
      </p:sp>
      <p:sp>
        <p:nvSpPr>
          <p:cNvPr id="116749" name="Text Box 13">
            <a:extLst>
              <a:ext uri="{FF2B5EF4-FFF2-40B4-BE49-F238E27FC236}">
                <a16:creationId xmlns:a16="http://schemas.microsoft.com/office/drawing/2014/main" id="{89D1D149-32B2-7E4B-DB92-0EA3826E6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733800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Apply  the formula to calculate simple distance.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6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3" grpId="0"/>
      <p:bldP spid="116745" grpId="0"/>
      <p:bldP spid="1167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1">
            <a:extLst>
              <a:ext uri="{FF2B5EF4-FFF2-40B4-BE49-F238E27FC236}">
                <a16:creationId xmlns:a16="http://schemas.microsoft.com/office/drawing/2014/main" id="{75A52393-615E-236D-BBB4-FA7EACDD7E3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93B7723-6F15-4456-BCDB-77CBA0B637D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0" name="Footer Placeholder 2">
            <a:extLst>
              <a:ext uri="{FF2B5EF4-FFF2-40B4-BE49-F238E27FC236}">
                <a16:creationId xmlns:a16="http://schemas.microsoft.com/office/drawing/2014/main" id="{DF30E6FA-05FA-28B8-2250-CCD139381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078" name="Picture 2" descr="scottishflag">
            <a:extLst>
              <a:ext uri="{FF2B5EF4-FFF2-40B4-BE49-F238E27FC236}">
                <a16:creationId xmlns:a16="http://schemas.microsoft.com/office/drawing/2014/main" id="{5B725F65-2B1F-96E7-29B9-09FA57FA69D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3">
            <a:extLst>
              <a:ext uri="{FF2B5EF4-FFF2-40B4-BE49-F238E27FC236}">
                <a16:creationId xmlns:a16="http://schemas.microsoft.com/office/drawing/2014/main" id="{433872C1-E65D-23D0-068F-3A60408C8B1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03A43856-CCAE-AAFD-431C-58A032070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Distance</a:t>
            </a:r>
          </a:p>
        </p:txBody>
      </p:sp>
      <p:sp>
        <p:nvSpPr>
          <p:cNvPr id="3081" name="Text Box 25">
            <a:extLst>
              <a:ext uri="{FF2B5EF4-FFF2-40B4-BE49-F238E27FC236}">
                <a16:creationId xmlns:a16="http://schemas.microsoft.com/office/drawing/2014/main" id="{7B1243B3-CDEA-ED4A-C34B-8A3E75D7F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3082" name="Picture 38" descr="Office Objects 0572">
            <a:extLst>
              <a:ext uri="{FF2B5EF4-FFF2-40B4-BE49-F238E27FC236}">
                <a16:creationId xmlns:a16="http://schemas.microsoft.com/office/drawing/2014/main" id="{3D2552C3-D089-C8D1-8472-BA62D2810B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Text Box 40">
            <a:extLst>
              <a:ext uri="{FF2B5EF4-FFF2-40B4-BE49-F238E27FC236}">
                <a16:creationId xmlns:a16="http://schemas.microsoft.com/office/drawing/2014/main" id="{5DE9AA01-DDF7-6866-995C-5BD0B4C6BB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100" y="1395413"/>
            <a:ext cx="3408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Working out Distances</a:t>
            </a:r>
          </a:p>
        </p:txBody>
      </p:sp>
      <p:sp>
        <p:nvSpPr>
          <p:cNvPr id="107562" name="Text Box 42">
            <a:extLst>
              <a:ext uri="{FF2B5EF4-FFF2-40B4-BE49-F238E27FC236}">
                <a16:creationId xmlns:a16="http://schemas.microsoft.com/office/drawing/2014/main" id="{41564785-DC57-DC81-C6BD-13348A559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363" y="1882775"/>
            <a:ext cx="69723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Imagine you were travelling in a train at </a:t>
            </a:r>
          </a:p>
          <a:p>
            <a:pPr eaLnBrk="1" hangingPunct="1"/>
            <a:r>
              <a:rPr lang="en-GB" altLang="en-US" sz="2800"/>
              <a:t>a steady speed of 80km/hr.</a:t>
            </a:r>
          </a:p>
        </p:txBody>
      </p:sp>
      <p:sp>
        <p:nvSpPr>
          <p:cNvPr id="107576" name="Text Box 56">
            <a:extLst>
              <a:ext uri="{FF2B5EF4-FFF2-40B4-BE49-F238E27FC236}">
                <a16:creationId xmlns:a16="http://schemas.microsoft.com/office/drawing/2014/main" id="{58E8CBBB-87E6-2285-AF9A-BBEB6CA1D6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363" y="3038475"/>
            <a:ext cx="37957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In 1 hour you travel : </a:t>
            </a:r>
          </a:p>
        </p:txBody>
      </p:sp>
      <p:sp>
        <p:nvSpPr>
          <p:cNvPr id="107577" name="Text Box 57">
            <a:extLst>
              <a:ext uri="{FF2B5EF4-FFF2-40B4-BE49-F238E27FC236}">
                <a16:creationId xmlns:a16="http://schemas.microsoft.com/office/drawing/2014/main" id="{318892EB-148D-48F3-D56D-07813A5E9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2863" y="3038475"/>
            <a:ext cx="26289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80 x 1 = 80 km</a:t>
            </a:r>
          </a:p>
        </p:txBody>
      </p:sp>
      <p:sp>
        <p:nvSpPr>
          <p:cNvPr id="107578" name="Text Box 58">
            <a:extLst>
              <a:ext uri="{FF2B5EF4-FFF2-40B4-BE49-F238E27FC236}">
                <a16:creationId xmlns:a16="http://schemas.microsoft.com/office/drawing/2014/main" id="{A6B95416-B94E-D186-E875-80AAE8CB6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363" y="3584575"/>
            <a:ext cx="40290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In 2 hours you travel : </a:t>
            </a:r>
          </a:p>
        </p:txBody>
      </p:sp>
      <p:sp>
        <p:nvSpPr>
          <p:cNvPr id="107579" name="Text Box 59">
            <a:extLst>
              <a:ext uri="{FF2B5EF4-FFF2-40B4-BE49-F238E27FC236}">
                <a16:creationId xmlns:a16="http://schemas.microsoft.com/office/drawing/2014/main" id="{5BD0DE74-8DBD-2402-797A-9F2998114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2863" y="3584575"/>
            <a:ext cx="28479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80 x 2 = 160 km</a:t>
            </a:r>
          </a:p>
        </p:txBody>
      </p:sp>
      <p:sp>
        <p:nvSpPr>
          <p:cNvPr id="107580" name="Text Box 60">
            <a:extLst>
              <a:ext uri="{FF2B5EF4-FFF2-40B4-BE49-F238E27FC236}">
                <a16:creationId xmlns:a16="http://schemas.microsoft.com/office/drawing/2014/main" id="{8CF7115F-463C-A1BE-D3B0-D313E5ED8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363" y="4089400"/>
            <a:ext cx="40290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In 3 hours you travel : </a:t>
            </a:r>
          </a:p>
        </p:txBody>
      </p:sp>
      <p:sp>
        <p:nvSpPr>
          <p:cNvPr id="107581" name="Text Box 61">
            <a:extLst>
              <a:ext uri="{FF2B5EF4-FFF2-40B4-BE49-F238E27FC236}">
                <a16:creationId xmlns:a16="http://schemas.microsoft.com/office/drawing/2014/main" id="{4E73B03C-1D2B-0A2D-9AA2-022417D48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2863" y="4089400"/>
            <a:ext cx="29067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80 x 3 = 240 km</a:t>
            </a:r>
          </a:p>
        </p:txBody>
      </p:sp>
      <p:sp>
        <p:nvSpPr>
          <p:cNvPr id="107582" name="Text Box 62">
            <a:extLst>
              <a:ext uri="{FF2B5EF4-FFF2-40B4-BE49-F238E27FC236}">
                <a16:creationId xmlns:a16="http://schemas.microsoft.com/office/drawing/2014/main" id="{FF87D118-462A-390F-64E7-E691BE6AD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363" y="4832350"/>
            <a:ext cx="60658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Can you guess what the formula is :</a:t>
            </a:r>
          </a:p>
        </p:txBody>
      </p:sp>
      <p:graphicFrame>
        <p:nvGraphicFramePr>
          <p:cNvPr id="107583" name="Object 63">
            <a:extLst>
              <a:ext uri="{FF2B5EF4-FFF2-40B4-BE49-F238E27FC236}">
                <a16:creationId xmlns:a16="http://schemas.microsoft.com/office/drawing/2014/main" id="{CB0F27EC-EB71-50FE-708C-205AECF91B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5063" y="5578475"/>
          <a:ext cx="3413125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55800" imgH="330120" progId="Equation.DSMT4">
                  <p:embed/>
                </p:oleObj>
              </mc:Choice>
              <mc:Fallback>
                <p:oleObj name="Equation" r:id="rId4" imgW="2755800" imgH="330120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063" y="5578475"/>
                        <a:ext cx="3413125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84" name="Text Box 64">
            <a:extLst>
              <a:ext uri="{FF2B5EF4-FFF2-40B4-BE49-F238E27FC236}">
                <a16:creationId xmlns:a16="http://schemas.microsoft.com/office/drawing/2014/main" id="{062D4411-B99E-3FEE-C8E8-C1F7826EB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4700" y="5476875"/>
            <a:ext cx="18970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in symbols</a:t>
            </a:r>
          </a:p>
        </p:txBody>
      </p:sp>
      <p:graphicFrame>
        <p:nvGraphicFramePr>
          <p:cNvPr id="107585" name="Object 65">
            <a:extLst>
              <a:ext uri="{FF2B5EF4-FFF2-40B4-BE49-F238E27FC236}">
                <a16:creationId xmlns:a16="http://schemas.microsoft.com/office/drawing/2014/main" id="{75B69F57-C432-7275-6661-0B0942B2CC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02413" y="5514975"/>
          <a:ext cx="16541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90360" imgH="266400" progId="Equation.DSMT4">
                  <p:embed/>
                </p:oleObj>
              </mc:Choice>
              <mc:Fallback>
                <p:oleObj name="Equation" r:id="rId6" imgW="990360" imgH="266400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2413" y="5514975"/>
                        <a:ext cx="165417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075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075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075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075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075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075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075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075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075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075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075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075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75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75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75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7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7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7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075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075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075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7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7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62" grpId="0"/>
      <p:bldP spid="107576" grpId="0"/>
      <p:bldP spid="107577" grpId="0"/>
      <p:bldP spid="107578" grpId="0"/>
      <p:bldP spid="107579" grpId="0"/>
      <p:bldP spid="107580" grpId="0"/>
      <p:bldP spid="107581" grpId="0"/>
      <p:bldP spid="107582" grpId="0"/>
      <p:bldP spid="10758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4F1D3C68-2638-24C1-57E6-D36E30D921E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CAAAE0C-E142-4301-A641-B4D67B62793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F83CE621-0DE1-CF13-1C63-F2D22158A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6628" name="Picture 2" descr="scottishflag">
            <a:extLst>
              <a:ext uri="{FF2B5EF4-FFF2-40B4-BE49-F238E27FC236}">
                <a16:creationId xmlns:a16="http://schemas.microsoft.com/office/drawing/2014/main" id="{D6EA3129-D546-1D9F-3E34-C539AC9A74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 Box 3">
            <a:extLst>
              <a:ext uri="{FF2B5EF4-FFF2-40B4-BE49-F238E27FC236}">
                <a16:creationId xmlns:a16="http://schemas.microsoft.com/office/drawing/2014/main" id="{8FF4DC7B-CB5E-4A7F-C94F-58B7FF84E92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2820" name="Rectangle 4">
            <a:extLst>
              <a:ext uri="{FF2B5EF4-FFF2-40B4-BE49-F238E27FC236}">
                <a16:creationId xmlns:a16="http://schemas.microsoft.com/office/drawing/2014/main" id="{BC15857D-23B7-4D73-C5F6-2BE8B88B6F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Distance</a:t>
            </a:r>
          </a:p>
        </p:txBody>
      </p:sp>
      <p:sp>
        <p:nvSpPr>
          <p:cNvPr id="26631" name="Text Box 5">
            <a:extLst>
              <a:ext uri="{FF2B5EF4-FFF2-40B4-BE49-F238E27FC236}">
                <a16:creationId xmlns:a16="http://schemas.microsoft.com/office/drawing/2014/main" id="{64FDF1B9-F999-5706-B142-94C4976F6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26632" name="Picture 6" descr="Office Objects 0572">
            <a:extLst>
              <a:ext uri="{FF2B5EF4-FFF2-40B4-BE49-F238E27FC236}">
                <a16:creationId xmlns:a16="http://schemas.microsoft.com/office/drawing/2014/main" id="{0552BD8F-A039-5832-32E3-9D0C1B0B13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3" name="Text Box 15">
            <a:extLst>
              <a:ext uri="{FF2B5EF4-FFF2-40B4-BE49-F238E27FC236}">
                <a16:creationId xmlns:a16="http://schemas.microsoft.com/office/drawing/2014/main" id="{08C0050C-7013-E4EC-DC4D-C1443166E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888" y="1906588"/>
            <a:ext cx="81168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/>
              <a:t>Example</a:t>
            </a:r>
            <a:r>
              <a:rPr lang="en-GB" altLang="en-US" sz="2400"/>
              <a:t>   : 	A racing car travelled at 50 km/hr. </a:t>
            </a:r>
          </a:p>
          <a:p>
            <a:pPr eaLnBrk="1" hangingPunct="1"/>
            <a:r>
              <a:rPr lang="en-GB" altLang="en-US" sz="2400"/>
              <a:t>		What is the distance covered in 6 hours ? </a:t>
            </a:r>
            <a:endParaRPr lang="en-GB" altLang="en-US" sz="2400" u="sng"/>
          </a:p>
        </p:txBody>
      </p:sp>
      <p:sp>
        <p:nvSpPr>
          <p:cNvPr id="26634" name="Text Box 16">
            <a:extLst>
              <a:ext uri="{FF2B5EF4-FFF2-40B4-BE49-F238E27FC236}">
                <a16:creationId xmlns:a16="http://schemas.microsoft.com/office/drawing/2014/main" id="{4A6901D2-7A69-322A-F5B8-E8E6C3222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425" y="3565525"/>
            <a:ext cx="1179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Working</a:t>
            </a:r>
          </a:p>
        </p:txBody>
      </p:sp>
      <p:pic>
        <p:nvPicPr>
          <p:cNvPr id="79879" name="Picture 7">
            <a:extLst>
              <a:ext uri="{FF2B5EF4-FFF2-40B4-BE49-F238E27FC236}">
                <a16:creationId xmlns:a16="http://schemas.microsoft.com/office/drawing/2014/main" id="{4FF884E0-F4CE-5071-14F2-33095FB8E1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36900" y="3540125"/>
            <a:ext cx="1724025" cy="4381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79880" name="Picture 8">
            <a:extLst>
              <a:ext uri="{FF2B5EF4-FFF2-40B4-BE49-F238E27FC236}">
                <a16:creationId xmlns:a16="http://schemas.microsoft.com/office/drawing/2014/main" id="{E7D04E45-FE8B-A183-912C-1E6DF12E5C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36900" y="4206875"/>
            <a:ext cx="2190750" cy="4381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79881" name="Picture 9">
            <a:extLst>
              <a:ext uri="{FF2B5EF4-FFF2-40B4-BE49-F238E27FC236}">
                <a16:creationId xmlns:a16="http://schemas.microsoft.com/office/drawing/2014/main" id="{EE0CF695-1A9C-793C-1F88-2BC4C26368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92188" y="4356100"/>
            <a:ext cx="1817687" cy="8985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79882" name="Picture 10">
            <a:extLst>
              <a:ext uri="{FF2B5EF4-FFF2-40B4-BE49-F238E27FC236}">
                <a16:creationId xmlns:a16="http://schemas.microsoft.com/office/drawing/2014/main" id="{EC7616F7-55F5-2658-B8F0-274481993A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36900" y="4873625"/>
            <a:ext cx="3048000" cy="4381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2687D386-96E1-09A5-D913-66C683A9125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FCE8096-2BBD-4488-8FA9-35DE8BE5109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990CF02F-D90C-097C-9573-230555CDC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A9CA11C4-C3C4-F5E7-7731-929969180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3" name="Text Box 3">
            <a:extLst>
              <a:ext uri="{FF2B5EF4-FFF2-40B4-BE49-F238E27FC236}">
                <a16:creationId xmlns:a16="http://schemas.microsoft.com/office/drawing/2014/main" id="{9180F815-C38F-80D6-9A48-C47C86CAE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 3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Ch5 (page 42)</a:t>
            </a:r>
          </a:p>
        </p:txBody>
      </p:sp>
      <p:pic>
        <p:nvPicPr>
          <p:cNvPr id="27654" name="Picture 4" descr="ag00463_">
            <a:extLst>
              <a:ext uri="{FF2B5EF4-FFF2-40B4-BE49-F238E27FC236}">
                <a16:creationId xmlns:a16="http://schemas.microsoft.com/office/drawing/2014/main" id="{FB9259CB-D8BD-4123-133F-7E2A900F000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5" descr="scottishflag">
            <a:extLst>
              <a:ext uri="{FF2B5EF4-FFF2-40B4-BE49-F238E27FC236}">
                <a16:creationId xmlns:a16="http://schemas.microsoft.com/office/drawing/2014/main" id="{1259D774-90E4-3893-CA36-1681946207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6" descr="Office Objects 0572">
            <a:extLst>
              <a:ext uri="{FF2B5EF4-FFF2-40B4-BE49-F238E27FC236}">
                <a16:creationId xmlns:a16="http://schemas.microsoft.com/office/drawing/2014/main" id="{C1103281-8132-E798-4DBE-80AA220871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7" name="Text Box 7">
            <a:extLst>
              <a:ext uri="{FF2B5EF4-FFF2-40B4-BE49-F238E27FC236}">
                <a16:creationId xmlns:a16="http://schemas.microsoft.com/office/drawing/2014/main" id="{84023493-F5CF-EAF7-1029-64C9CF1B886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0" name="Rectangle 8">
            <a:extLst>
              <a:ext uri="{FF2B5EF4-FFF2-40B4-BE49-F238E27FC236}">
                <a16:creationId xmlns:a16="http://schemas.microsoft.com/office/drawing/2014/main" id="{51D27F75-1B46-03E3-4E86-48B473846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Distance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A248A7E0-17FA-C536-EECD-9E30F366194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17C235-B1D8-4E54-8FB8-95D39CFF909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73C38E49-8DAD-EF3A-8B2A-71B58B871C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50530" name="Rectangle 2">
            <a:extLst>
              <a:ext uri="{FF2B5EF4-FFF2-40B4-BE49-F238E27FC236}">
                <a16:creationId xmlns:a16="http://schemas.microsoft.com/office/drawing/2014/main" id="{DF233946-0B9A-27E2-1B42-4E197583ABAF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11325" y="544513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4102" name="Picture 3" descr="scottishflag">
            <a:extLst>
              <a:ext uri="{FF2B5EF4-FFF2-40B4-BE49-F238E27FC236}">
                <a16:creationId xmlns:a16="http://schemas.microsoft.com/office/drawing/2014/main" id="{85E3AA46-A153-522F-0F4C-DFA9017B88E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 Box 4">
            <a:extLst>
              <a:ext uri="{FF2B5EF4-FFF2-40B4-BE49-F238E27FC236}">
                <a16:creationId xmlns:a16="http://schemas.microsoft.com/office/drawing/2014/main" id="{EDC8281B-556B-04A0-3D59-E4F88054043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4098" name="Object 5">
            <a:extLst>
              <a:ext uri="{FF2B5EF4-FFF2-40B4-BE49-F238E27FC236}">
                <a16:creationId xmlns:a16="http://schemas.microsoft.com/office/drawing/2014/main" id="{54229DF0-47AE-EE6B-CBFD-E5EEBB12AF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8213" y="1908175"/>
          <a:ext cx="7878762" cy="245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89240" imgH="1511280" progId="Equation.DSMT4">
                  <p:embed/>
                </p:oleObj>
              </mc:Choice>
              <mc:Fallback>
                <p:oleObj name="Equation" r:id="rId3" imgW="4089240" imgH="1511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213" y="1908175"/>
                        <a:ext cx="7878762" cy="2457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4" name="Picture 6" descr="Office Objects 0572">
            <a:extLst>
              <a:ext uri="{FF2B5EF4-FFF2-40B4-BE49-F238E27FC236}">
                <a16:creationId xmlns:a16="http://schemas.microsoft.com/office/drawing/2014/main" id="{C3DF9979-8379-699B-B6F9-51FA0C464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1F706662-64B6-83C5-B15E-81DE0D71B44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BD7BF23-50A7-4DDD-BD3C-69B502B9BEC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C9FC58FD-BE68-B938-103F-55B4F16A52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8676" name="Picture 2" descr="scottishflag">
            <a:extLst>
              <a:ext uri="{FF2B5EF4-FFF2-40B4-BE49-F238E27FC236}">
                <a16:creationId xmlns:a16="http://schemas.microsoft.com/office/drawing/2014/main" id="{5C30C850-B771-20C9-54C6-A261FC5AAED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Text Box 3">
            <a:extLst>
              <a:ext uri="{FF2B5EF4-FFF2-40B4-BE49-F238E27FC236}">
                <a16:creationId xmlns:a16="http://schemas.microsoft.com/office/drawing/2014/main" id="{34722B41-30A9-B540-BF8F-D77B3399A3A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8678" name="Picture 4" descr="Office Objects 0572">
            <a:extLst>
              <a:ext uri="{FF2B5EF4-FFF2-40B4-BE49-F238E27FC236}">
                <a16:creationId xmlns:a16="http://schemas.microsoft.com/office/drawing/2014/main" id="{5253EA40-8A95-2ECA-BA31-DE8017DFB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701" name="Rectangle 5">
            <a:extLst>
              <a:ext uri="{FF2B5EF4-FFF2-40B4-BE49-F238E27FC236}">
                <a16:creationId xmlns:a16="http://schemas.microsoft.com/office/drawing/2014/main" id="{1AB31722-AB6E-70E2-3C33-4080487DF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57702" name="Rectangle 6">
            <a:extLst>
              <a:ext uri="{FF2B5EF4-FFF2-40B4-BE49-F238E27FC236}">
                <a16:creationId xmlns:a16="http://schemas.microsoft.com/office/drawing/2014/main" id="{DFB3947C-B6CC-C4EE-1BD9-4D3B226EA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57703" name="Text Box 7">
            <a:extLst>
              <a:ext uri="{FF2B5EF4-FFF2-40B4-BE49-F238E27FC236}">
                <a16:creationId xmlns:a16="http://schemas.microsoft.com/office/drawing/2014/main" id="{B3B8563A-788D-7F5D-B57B-5E0C37AC2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speed formula. 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8682" name="Line 8">
            <a:extLst>
              <a:ext uri="{FF2B5EF4-FFF2-40B4-BE49-F238E27FC236}">
                <a16:creationId xmlns:a16="http://schemas.microsoft.com/office/drawing/2014/main" id="{20CA2609-5C1E-C553-AF01-FA30F3A7A8B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7705" name="Rectangle 9">
            <a:extLst>
              <a:ext uri="{FF2B5EF4-FFF2-40B4-BE49-F238E27FC236}">
                <a16:creationId xmlns:a16="http://schemas.microsoft.com/office/drawing/2014/main" id="{CA3B8945-FDD5-0036-7B8F-6EEE4BA11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528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how to calculate simple speed.</a:t>
            </a:r>
          </a:p>
        </p:txBody>
      </p:sp>
      <p:sp>
        <p:nvSpPr>
          <p:cNvPr id="157706" name="Rectangle 10">
            <a:extLst>
              <a:ext uri="{FF2B5EF4-FFF2-40B4-BE49-F238E27FC236}">
                <a16:creationId xmlns:a16="http://schemas.microsoft.com/office/drawing/2014/main" id="{C57D82F2-4F90-D7AB-9E23-014C417433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Speed</a:t>
            </a:r>
          </a:p>
        </p:txBody>
      </p:sp>
      <p:sp>
        <p:nvSpPr>
          <p:cNvPr id="28685" name="Text Box 11">
            <a:extLst>
              <a:ext uri="{FF2B5EF4-FFF2-40B4-BE49-F238E27FC236}">
                <a16:creationId xmlns:a16="http://schemas.microsoft.com/office/drawing/2014/main" id="{F87E29F6-2034-81AC-A85D-8438B0666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7688" y="1352550"/>
            <a:ext cx="3084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 Working Out Speed</a:t>
            </a:r>
          </a:p>
        </p:txBody>
      </p:sp>
      <p:sp>
        <p:nvSpPr>
          <p:cNvPr id="157708" name="Text Box 12">
            <a:extLst>
              <a:ext uri="{FF2B5EF4-FFF2-40B4-BE49-F238E27FC236}">
                <a16:creationId xmlns:a16="http://schemas.microsoft.com/office/drawing/2014/main" id="{A0962C5B-A48B-0C85-9D0A-6636564BB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9528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Apply the formula to calculate  simple speed.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7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3" grpId="0"/>
      <p:bldP spid="157705" grpId="0"/>
      <p:bldP spid="15770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1">
            <a:extLst>
              <a:ext uri="{FF2B5EF4-FFF2-40B4-BE49-F238E27FC236}">
                <a16:creationId xmlns:a16="http://schemas.microsoft.com/office/drawing/2014/main" id="{E749201D-DF43-503F-8D9F-10601277C23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C07BCD5-24B8-4BD0-A59B-6D97A21C095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0" name="Footer Placeholder 2">
            <a:extLst>
              <a:ext uri="{FF2B5EF4-FFF2-40B4-BE49-F238E27FC236}">
                <a16:creationId xmlns:a16="http://schemas.microsoft.com/office/drawing/2014/main" id="{172A50A2-DD14-A063-D23B-45D5957B5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126" name="Picture 2" descr="scottishflag">
            <a:extLst>
              <a:ext uri="{FF2B5EF4-FFF2-40B4-BE49-F238E27FC236}">
                <a16:creationId xmlns:a16="http://schemas.microsoft.com/office/drawing/2014/main" id="{A943A8B2-45AC-7DE7-8C11-5C252FDD8B4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 Box 3">
            <a:extLst>
              <a:ext uri="{FF2B5EF4-FFF2-40B4-BE49-F238E27FC236}">
                <a16:creationId xmlns:a16="http://schemas.microsoft.com/office/drawing/2014/main" id="{4F2737F2-677B-6A32-879B-5867A53AA7E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8724" name="Rectangle 4">
            <a:extLst>
              <a:ext uri="{FF2B5EF4-FFF2-40B4-BE49-F238E27FC236}">
                <a16:creationId xmlns:a16="http://schemas.microsoft.com/office/drawing/2014/main" id="{288E4354-C919-F9DD-757E-72DF87ED9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Speed</a:t>
            </a:r>
          </a:p>
        </p:txBody>
      </p:sp>
      <p:sp>
        <p:nvSpPr>
          <p:cNvPr id="5129" name="Text Box 5">
            <a:extLst>
              <a:ext uri="{FF2B5EF4-FFF2-40B4-BE49-F238E27FC236}">
                <a16:creationId xmlns:a16="http://schemas.microsoft.com/office/drawing/2014/main" id="{72629C96-EF39-29C0-DF52-171FA60D0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5130" name="Picture 6" descr="Office Objects 0572">
            <a:extLst>
              <a:ext uri="{FF2B5EF4-FFF2-40B4-BE49-F238E27FC236}">
                <a16:creationId xmlns:a16="http://schemas.microsoft.com/office/drawing/2014/main" id="{96D7DF2B-4065-0227-9BBF-2357F934C5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1" name="Text Box 7">
            <a:extLst>
              <a:ext uri="{FF2B5EF4-FFF2-40B4-BE49-F238E27FC236}">
                <a16:creationId xmlns:a16="http://schemas.microsoft.com/office/drawing/2014/main" id="{70547680-EF1D-6B9E-0C48-8EEDC388D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100" y="1395413"/>
            <a:ext cx="2994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Working Out Speed</a:t>
            </a:r>
          </a:p>
        </p:txBody>
      </p:sp>
      <p:sp>
        <p:nvSpPr>
          <p:cNvPr id="158728" name="Text Box 8">
            <a:extLst>
              <a:ext uri="{FF2B5EF4-FFF2-40B4-BE49-F238E27FC236}">
                <a16:creationId xmlns:a16="http://schemas.microsoft.com/office/drawing/2014/main" id="{B3EE0592-1DC7-43C7-38A0-CD8DB9CF7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363" y="1924050"/>
            <a:ext cx="73136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Imagine you sailed 45 kilometres between </a:t>
            </a:r>
          </a:p>
          <a:p>
            <a:pPr eaLnBrk="1" hangingPunct="1"/>
            <a:r>
              <a:rPr lang="en-GB" altLang="en-US" sz="2800"/>
              <a:t>two islands and it took 3 hours.</a:t>
            </a:r>
          </a:p>
        </p:txBody>
      </p:sp>
      <p:sp>
        <p:nvSpPr>
          <p:cNvPr id="158729" name="Text Box 9">
            <a:extLst>
              <a:ext uri="{FF2B5EF4-FFF2-40B4-BE49-F238E27FC236}">
                <a16:creationId xmlns:a16="http://schemas.microsoft.com/office/drawing/2014/main" id="{59D6C237-059A-F821-FF1D-11CC9D4B73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363" y="2960688"/>
            <a:ext cx="4029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In 3 hours you travel : </a:t>
            </a:r>
          </a:p>
        </p:txBody>
      </p:sp>
      <p:sp>
        <p:nvSpPr>
          <p:cNvPr id="158730" name="Text Box 10">
            <a:extLst>
              <a:ext uri="{FF2B5EF4-FFF2-40B4-BE49-F238E27FC236}">
                <a16:creationId xmlns:a16="http://schemas.microsoft.com/office/drawing/2014/main" id="{C181563F-B359-6411-B6C7-F6CBB37DE7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1163" y="2960688"/>
            <a:ext cx="1493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45 km</a:t>
            </a:r>
          </a:p>
        </p:txBody>
      </p:sp>
      <p:sp>
        <p:nvSpPr>
          <p:cNvPr id="158731" name="Text Box 11">
            <a:extLst>
              <a:ext uri="{FF2B5EF4-FFF2-40B4-BE49-F238E27FC236}">
                <a16:creationId xmlns:a16="http://schemas.microsoft.com/office/drawing/2014/main" id="{12146BE8-F584-9298-CC2B-CE8183926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363" y="3506788"/>
            <a:ext cx="3795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In 1 hour you travel : </a:t>
            </a:r>
          </a:p>
        </p:txBody>
      </p:sp>
      <p:sp>
        <p:nvSpPr>
          <p:cNvPr id="158732" name="Text Box 12">
            <a:extLst>
              <a:ext uri="{FF2B5EF4-FFF2-40B4-BE49-F238E27FC236}">
                <a16:creationId xmlns:a16="http://schemas.microsoft.com/office/drawing/2014/main" id="{93ED221E-2A08-EB21-1A1B-451C435FD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1163" y="3557588"/>
            <a:ext cx="26463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45 </a:t>
            </a:r>
            <a:r>
              <a:rPr lang="en-US" altLang="en-US" sz="2800">
                <a:solidFill>
                  <a:srgbClr val="FFFF00"/>
                </a:solidFill>
                <a:latin typeface="Shruti" panose="020B0502040204020203" pitchFamily="34" charset="0"/>
              </a:rPr>
              <a:t>÷ </a:t>
            </a:r>
            <a:r>
              <a:rPr lang="en-US" altLang="en-US" sz="2800">
                <a:solidFill>
                  <a:srgbClr val="FFFF00"/>
                </a:solidFill>
              </a:rPr>
              <a:t>3</a:t>
            </a:r>
            <a:r>
              <a:rPr lang="en-GB" altLang="en-US" sz="2800">
                <a:solidFill>
                  <a:srgbClr val="FFFF00"/>
                </a:solidFill>
              </a:rPr>
              <a:t> = 15 km</a:t>
            </a:r>
          </a:p>
        </p:txBody>
      </p:sp>
      <p:sp>
        <p:nvSpPr>
          <p:cNvPr id="158733" name="Text Box 13">
            <a:extLst>
              <a:ext uri="{FF2B5EF4-FFF2-40B4-BE49-F238E27FC236}">
                <a16:creationId xmlns:a16="http://schemas.microsoft.com/office/drawing/2014/main" id="{A4F9E257-B1BC-2710-88A3-51E9CFE56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363" y="4011613"/>
            <a:ext cx="4670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This means your speed is : </a:t>
            </a:r>
          </a:p>
        </p:txBody>
      </p:sp>
      <p:sp>
        <p:nvSpPr>
          <p:cNvPr id="158734" name="Text Box 14">
            <a:extLst>
              <a:ext uri="{FF2B5EF4-FFF2-40B4-BE49-F238E27FC236}">
                <a16:creationId xmlns:a16="http://schemas.microsoft.com/office/drawing/2014/main" id="{AB233F42-FECF-770D-DD36-E8D9F85AD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1163" y="4011613"/>
            <a:ext cx="1603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15km/hr</a:t>
            </a:r>
          </a:p>
        </p:txBody>
      </p:sp>
      <p:sp>
        <p:nvSpPr>
          <p:cNvPr id="158735" name="Text Box 15">
            <a:extLst>
              <a:ext uri="{FF2B5EF4-FFF2-40B4-BE49-F238E27FC236}">
                <a16:creationId xmlns:a16="http://schemas.microsoft.com/office/drawing/2014/main" id="{D79C1A12-0F48-E4DF-9D29-E5E56476F9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363" y="4754563"/>
            <a:ext cx="6065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Can you guess what the formula is :</a:t>
            </a:r>
          </a:p>
        </p:txBody>
      </p:sp>
      <p:graphicFrame>
        <p:nvGraphicFramePr>
          <p:cNvPr id="158736" name="Object 16">
            <a:extLst>
              <a:ext uri="{FF2B5EF4-FFF2-40B4-BE49-F238E27FC236}">
                <a16:creationId xmlns:a16="http://schemas.microsoft.com/office/drawing/2014/main" id="{3ABB0E59-7B69-63B0-BCAF-78957C3FF1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17675" y="5422900"/>
          <a:ext cx="2360613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44440" imgH="622080" progId="Equation.DSMT4">
                  <p:embed/>
                </p:oleObj>
              </mc:Choice>
              <mc:Fallback>
                <p:oleObj name="Equation" r:id="rId4" imgW="2044440" imgH="622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5422900"/>
                        <a:ext cx="2360613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37" name="Text Box 17">
            <a:extLst>
              <a:ext uri="{FF2B5EF4-FFF2-40B4-BE49-F238E27FC236}">
                <a16:creationId xmlns:a16="http://schemas.microsoft.com/office/drawing/2014/main" id="{3DEC0A7B-6E3C-B72E-FEF7-134CC0D92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4663" y="5521325"/>
            <a:ext cx="1897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in symbols</a:t>
            </a:r>
          </a:p>
        </p:txBody>
      </p:sp>
      <p:graphicFrame>
        <p:nvGraphicFramePr>
          <p:cNvPr id="158738" name="Object 18">
            <a:extLst>
              <a:ext uri="{FF2B5EF4-FFF2-40B4-BE49-F238E27FC236}">
                <a16:creationId xmlns:a16="http://schemas.microsoft.com/office/drawing/2014/main" id="{89F290FD-A037-C7D2-8A6E-F13BBCE195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07163" y="5429250"/>
          <a:ext cx="890587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609480" progId="Equation.DSMT4">
                  <p:embed/>
                </p:oleObj>
              </mc:Choice>
              <mc:Fallback>
                <p:oleObj name="Equation" r:id="rId6" imgW="634680" imgH="609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7163" y="5429250"/>
                        <a:ext cx="890587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8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8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8" grpId="0"/>
      <p:bldP spid="158729" grpId="0"/>
      <p:bldP spid="158730" grpId="0"/>
      <p:bldP spid="158731" grpId="0"/>
      <p:bldP spid="158732" grpId="0"/>
      <p:bldP spid="158733" grpId="0"/>
      <p:bldP spid="158734" grpId="0"/>
      <p:bldP spid="158735" grpId="0"/>
      <p:bldP spid="15873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1">
            <a:extLst>
              <a:ext uri="{FF2B5EF4-FFF2-40B4-BE49-F238E27FC236}">
                <a16:creationId xmlns:a16="http://schemas.microsoft.com/office/drawing/2014/main" id="{3831BCED-0C72-1DF7-7744-AE2DCE438DD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8CC6301-F776-4D7C-A269-3BB83312EA2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3" name="Footer Placeholder 2">
            <a:extLst>
              <a:ext uri="{FF2B5EF4-FFF2-40B4-BE49-F238E27FC236}">
                <a16:creationId xmlns:a16="http://schemas.microsoft.com/office/drawing/2014/main" id="{7DB648F7-3A73-B990-CB28-FEF7C6A01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9700" name="Picture 2" descr="scottishflag">
            <a:extLst>
              <a:ext uri="{FF2B5EF4-FFF2-40B4-BE49-F238E27FC236}">
                <a16:creationId xmlns:a16="http://schemas.microsoft.com/office/drawing/2014/main" id="{D8501E6F-F295-872F-62E8-ACC3A081F9E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Text Box 3">
            <a:extLst>
              <a:ext uri="{FF2B5EF4-FFF2-40B4-BE49-F238E27FC236}">
                <a16:creationId xmlns:a16="http://schemas.microsoft.com/office/drawing/2014/main" id="{64950666-A021-B181-CA80-208B136F582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269F261C-D2D2-2304-B95D-E1278D9A8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Speed</a:t>
            </a:r>
          </a:p>
        </p:txBody>
      </p:sp>
      <p:sp>
        <p:nvSpPr>
          <p:cNvPr id="29703" name="Text Box 5">
            <a:extLst>
              <a:ext uri="{FF2B5EF4-FFF2-40B4-BE49-F238E27FC236}">
                <a16:creationId xmlns:a16="http://schemas.microsoft.com/office/drawing/2014/main" id="{9D38C3AE-1297-865E-0477-6B1F8C42E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29704" name="Picture 6" descr="Office Objects 0572">
            <a:extLst>
              <a:ext uri="{FF2B5EF4-FFF2-40B4-BE49-F238E27FC236}">
                <a16:creationId xmlns:a16="http://schemas.microsoft.com/office/drawing/2014/main" id="{EF44BA95-A22B-D7C2-784D-3B1105EFA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5" name="Text Box 17">
            <a:extLst>
              <a:ext uri="{FF2B5EF4-FFF2-40B4-BE49-F238E27FC236}">
                <a16:creationId xmlns:a16="http://schemas.microsoft.com/office/drawing/2014/main" id="{21232F97-5AC1-86F0-1E71-84C30356D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3" y="1906588"/>
            <a:ext cx="84185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   : Sean flies to Majorca on holiday , a distance of 2500km. </a:t>
            </a:r>
          </a:p>
          <a:p>
            <a:pPr eaLnBrk="1" hangingPunct="1"/>
            <a:r>
              <a:rPr lang="en-GB" altLang="en-US"/>
              <a:t>	       It took 4hrs to get there. </a:t>
            </a:r>
          </a:p>
          <a:p>
            <a:pPr eaLnBrk="1" hangingPunct="1"/>
            <a:r>
              <a:rPr lang="en-GB" altLang="en-US"/>
              <a:t>	       What was the plane’s average speed? </a:t>
            </a:r>
            <a:endParaRPr lang="en-GB" altLang="en-US" u="sng"/>
          </a:p>
        </p:txBody>
      </p:sp>
      <p:sp>
        <p:nvSpPr>
          <p:cNvPr id="29706" name="Text Box 19">
            <a:extLst>
              <a:ext uri="{FF2B5EF4-FFF2-40B4-BE49-F238E27FC236}">
                <a16:creationId xmlns:a16="http://schemas.microsoft.com/office/drawing/2014/main" id="{49193255-66DF-122A-3929-523D835CC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425" y="3565525"/>
            <a:ext cx="1179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Working</a:t>
            </a:r>
          </a:p>
        </p:txBody>
      </p:sp>
      <p:pic>
        <p:nvPicPr>
          <p:cNvPr id="78856" name="Picture 8">
            <a:extLst>
              <a:ext uri="{FF2B5EF4-FFF2-40B4-BE49-F238E27FC236}">
                <a16:creationId xmlns:a16="http://schemas.microsoft.com/office/drawing/2014/main" id="{2356D4EA-5BE7-C1BC-5120-03B1757369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24163" y="4475163"/>
            <a:ext cx="2581275" cy="86677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78857" name="Picture 9">
            <a:extLst>
              <a:ext uri="{FF2B5EF4-FFF2-40B4-BE49-F238E27FC236}">
                <a16:creationId xmlns:a16="http://schemas.microsoft.com/office/drawing/2014/main" id="{272B06A7-83FB-86FC-E43A-1DB3E0C8F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6225" y="3360738"/>
            <a:ext cx="1295400" cy="86677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78859" name="Picture 11">
            <a:extLst>
              <a:ext uri="{FF2B5EF4-FFF2-40B4-BE49-F238E27FC236}">
                <a16:creationId xmlns:a16="http://schemas.microsoft.com/office/drawing/2014/main" id="{B6F1B8D7-3D81-500A-465D-7F8400BAF2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65200" y="4511675"/>
            <a:ext cx="1322388" cy="79533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78860" name="Picture 12">
            <a:extLst>
              <a:ext uri="{FF2B5EF4-FFF2-40B4-BE49-F238E27FC236}">
                <a16:creationId xmlns:a16="http://schemas.microsoft.com/office/drawing/2014/main" id="{C76230BF-8B9B-A848-160B-2E64FD1E6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797175" y="5589588"/>
            <a:ext cx="3438525" cy="4381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EF3E0021-9FC0-4FC7-038F-53683EC0063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FCE8096-2BBD-4488-8FA9-35DE8BE5109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187975C5-E150-2486-24C6-C326F1CF6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id="{D9BD5BEC-1C8C-EC4D-2E80-8C0909A0F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5" name="Text Box 3">
            <a:extLst>
              <a:ext uri="{FF2B5EF4-FFF2-40B4-BE49-F238E27FC236}">
                <a16:creationId xmlns:a16="http://schemas.microsoft.com/office/drawing/2014/main" id="{F03E457B-441E-44D0-43B7-9693EB2B5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 4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Ch5 (page 43)</a:t>
            </a:r>
          </a:p>
        </p:txBody>
      </p:sp>
      <p:pic>
        <p:nvPicPr>
          <p:cNvPr id="30726" name="Picture 4" descr="ag00463_">
            <a:extLst>
              <a:ext uri="{FF2B5EF4-FFF2-40B4-BE49-F238E27FC236}">
                <a16:creationId xmlns:a16="http://schemas.microsoft.com/office/drawing/2014/main" id="{8E911214-44C9-8165-E08E-851B651EDCF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5" descr="scottishflag">
            <a:extLst>
              <a:ext uri="{FF2B5EF4-FFF2-40B4-BE49-F238E27FC236}">
                <a16:creationId xmlns:a16="http://schemas.microsoft.com/office/drawing/2014/main" id="{D41C8E66-58D8-597D-345F-69C6B6320A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8" name="Picture 6" descr="Office Objects 0572">
            <a:extLst>
              <a:ext uri="{FF2B5EF4-FFF2-40B4-BE49-F238E27FC236}">
                <a16:creationId xmlns:a16="http://schemas.microsoft.com/office/drawing/2014/main" id="{00674700-94A8-D268-62AE-A9D65C484A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9" name="Text Box 7">
            <a:extLst>
              <a:ext uri="{FF2B5EF4-FFF2-40B4-BE49-F238E27FC236}">
                <a16:creationId xmlns:a16="http://schemas.microsoft.com/office/drawing/2014/main" id="{8AB63B6E-7AA3-1D41-F694-A81491C22D1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0" name="Rectangle 8">
            <a:extLst>
              <a:ext uri="{FF2B5EF4-FFF2-40B4-BE49-F238E27FC236}">
                <a16:creationId xmlns:a16="http://schemas.microsoft.com/office/drawing/2014/main" id="{8C2156E5-0923-DA8D-4A02-758C5AF2E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Speed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D0371A64-1A18-FF0D-07BF-3725C95EA59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126F6FB-FE35-444F-8E34-9B01032CBBC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45AAFAA2-8FD4-DDE8-3971-57FDC25F4F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72034" name="Rectangle 2">
            <a:extLst>
              <a:ext uri="{FF2B5EF4-FFF2-40B4-BE49-F238E27FC236}">
                <a16:creationId xmlns:a16="http://schemas.microsoft.com/office/drawing/2014/main" id="{6F877C38-42AA-894F-07FA-25A3BF60F48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300288" y="374650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6150" name="Picture 3" descr="scottishflag">
            <a:extLst>
              <a:ext uri="{FF2B5EF4-FFF2-40B4-BE49-F238E27FC236}">
                <a16:creationId xmlns:a16="http://schemas.microsoft.com/office/drawing/2014/main" id="{524276BF-87F3-97B6-F24D-C8C2DE68C03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Text Box 4">
            <a:extLst>
              <a:ext uri="{FF2B5EF4-FFF2-40B4-BE49-F238E27FC236}">
                <a16:creationId xmlns:a16="http://schemas.microsoft.com/office/drawing/2014/main" id="{9DB284CB-69C4-C809-326D-7675726478E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6146" name="Object 5">
            <a:extLst>
              <a:ext uri="{FF2B5EF4-FFF2-40B4-BE49-F238E27FC236}">
                <a16:creationId xmlns:a16="http://schemas.microsoft.com/office/drawing/2014/main" id="{06EA6608-9D0E-75D8-C1B3-6B725EC5F3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6475" y="2130425"/>
          <a:ext cx="7631113" cy="151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68600" imgH="1028520" progId="Equation.DSMT4">
                  <p:embed/>
                </p:oleObj>
              </mc:Choice>
              <mc:Fallback>
                <p:oleObj name="Equation" r:id="rId3" imgW="4368600" imgH="10285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2130425"/>
                        <a:ext cx="7631113" cy="1516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2" name="Picture 6" descr="Office Objects 0572">
            <a:extLst>
              <a:ext uri="{FF2B5EF4-FFF2-40B4-BE49-F238E27FC236}">
                <a16:creationId xmlns:a16="http://schemas.microsoft.com/office/drawing/2014/main" id="{FE43FA61-4F61-8263-0B82-91D2117580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Text Box 8">
            <a:extLst>
              <a:ext uri="{FF2B5EF4-FFF2-40B4-BE49-F238E27FC236}">
                <a16:creationId xmlns:a16="http://schemas.microsoft.com/office/drawing/2014/main" id="{A847F2EE-C75B-E6AF-F34F-7AA2904FA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5700" y="4916488"/>
            <a:ext cx="8461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6</a:t>
            </a:r>
            <a:r>
              <a:rPr lang="en-GB" altLang="en-US" sz="2400" i="1">
                <a:latin typeface="Times New Roman" panose="02020603050405020304" pitchFamily="18" charset="0"/>
              </a:rPr>
              <a:t> </a:t>
            </a:r>
            <a:r>
              <a:rPr lang="en-GB" altLang="en-US" sz="2400"/>
              <a:t>cm</a:t>
            </a:r>
          </a:p>
        </p:txBody>
      </p:sp>
      <p:sp>
        <p:nvSpPr>
          <p:cNvPr id="6154" name="AutoShape 10">
            <a:extLst>
              <a:ext uri="{FF2B5EF4-FFF2-40B4-BE49-F238E27FC236}">
                <a16:creationId xmlns:a16="http://schemas.microsoft.com/office/drawing/2014/main" id="{3E823E4F-259A-4D0F-47C6-40861FCA6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5363" y="3108325"/>
            <a:ext cx="982662" cy="174942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5" name="Text Box 11">
            <a:extLst>
              <a:ext uri="{FF2B5EF4-FFF2-40B4-BE49-F238E27FC236}">
                <a16:creationId xmlns:a16="http://schemas.microsoft.com/office/drawing/2014/main" id="{E52CC2A3-5D4F-C777-210B-DE68CF3EF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7325" y="3843338"/>
            <a:ext cx="742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 cm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2DD12F9B-6A8B-51EB-92C9-162673C3350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2B51A79-EBA4-47DB-A9F6-BDD7483AAE3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CF5B69BB-D12A-78E8-09C4-FDEEB1BC07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E8E390E5-CE96-84B5-472F-F64FEECB49D2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00213" y="415925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D42A5873-8736-58CF-777A-CE27E3BB7D0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E15467E8-BD57-A7E3-8159-827E14E5A7A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6" name="Object 14">
            <a:extLst>
              <a:ext uri="{FF2B5EF4-FFF2-40B4-BE49-F238E27FC236}">
                <a16:creationId xmlns:a16="http://schemas.microsoft.com/office/drawing/2014/main" id="{9BF04482-9417-1049-CB45-61183FE296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52550" y="2330450"/>
          <a:ext cx="7683500" cy="323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292280" imgH="2145960" progId="Equation.DSMT4">
                  <p:embed/>
                </p:oleObj>
              </mc:Choice>
              <mc:Fallback>
                <p:oleObj name="Equation" r:id="rId3" imgW="4292280" imgH="2145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2330450"/>
                        <a:ext cx="7683500" cy="323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17" descr="Office Objects 0572">
            <a:extLst>
              <a:ext uri="{FF2B5EF4-FFF2-40B4-BE49-F238E27FC236}">
                <a16:creationId xmlns:a16="http://schemas.microsoft.com/office/drawing/2014/main" id="{9BBFCF28-0FBE-1830-C62C-A336A437DA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9E34F4D0-CB0B-D777-6AD3-2049CA373B1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B1633E3-42B3-4031-ABEF-43838B32796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752FCA17-DF58-3AC0-1DA9-45C5F6C2EB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1748" name="Picture 2" descr="scottishflag">
            <a:extLst>
              <a:ext uri="{FF2B5EF4-FFF2-40B4-BE49-F238E27FC236}">
                <a16:creationId xmlns:a16="http://schemas.microsoft.com/office/drawing/2014/main" id="{51597D84-9E5E-779E-B62C-6E2BEED70FE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Text Box 3">
            <a:extLst>
              <a:ext uri="{FF2B5EF4-FFF2-40B4-BE49-F238E27FC236}">
                <a16:creationId xmlns:a16="http://schemas.microsoft.com/office/drawing/2014/main" id="{FC51758A-8336-406F-9F1C-448B70BB6FD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1750" name="Picture 4" descr="Office Objects 0572">
            <a:extLst>
              <a:ext uri="{FF2B5EF4-FFF2-40B4-BE49-F238E27FC236}">
                <a16:creationId xmlns:a16="http://schemas.microsoft.com/office/drawing/2014/main" id="{82F23083-8D13-0A47-25FA-D09B853A4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557" name="Rectangle 5">
            <a:extLst>
              <a:ext uri="{FF2B5EF4-FFF2-40B4-BE49-F238E27FC236}">
                <a16:creationId xmlns:a16="http://schemas.microsoft.com/office/drawing/2014/main" id="{F3C6EB6D-9805-27A3-AB83-8FCEB2F220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51558" name="Rectangle 6">
            <a:extLst>
              <a:ext uri="{FF2B5EF4-FFF2-40B4-BE49-F238E27FC236}">
                <a16:creationId xmlns:a16="http://schemas.microsoft.com/office/drawing/2014/main" id="{7DE94098-125C-5BE8-4907-121C54042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1753" name="Line 7">
            <a:extLst>
              <a:ext uri="{FF2B5EF4-FFF2-40B4-BE49-F238E27FC236}">
                <a16:creationId xmlns:a16="http://schemas.microsoft.com/office/drawing/2014/main" id="{91C5EA88-BBA6-D80C-CC48-B72D84199C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1562" name="Rectangle 10">
            <a:extLst>
              <a:ext uri="{FF2B5EF4-FFF2-40B4-BE49-F238E27FC236}">
                <a16:creationId xmlns:a16="http://schemas.microsoft.com/office/drawing/2014/main" id="{B82FACDC-67BC-A294-57D0-0F07EAED5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Time</a:t>
            </a:r>
          </a:p>
        </p:txBody>
      </p:sp>
      <p:sp>
        <p:nvSpPr>
          <p:cNvPr id="31755" name="Text Box 13">
            <a:extLst>
              <a:ext uri="{FF2B5EF4-FFF2-40B4-BE49-F238E27FC236}">
                <a16:creationId xmlns:a16="http://schemas.microsoft.com/office/drawing/2014/main" id="{25A074C1-E9C8-B88D-6A05-EB4079986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9888" y="1362075"/>
            <a:ext cx="2803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Working Out Time</a:t>
            </a:r>
          </a:p>
        </p:txBody>
      </p:sp>
      <p:sp>
        <p:nvSpPr>
          <p:cNvPr id="151566" name="Rectangle 14">
            <a:extLst>
              <a:ext uri="{FF2B5EF4-FFF2-40B4-BE49-F238E27FC236}">
                <a16:creationId xmlns:a16="http://schemas.microsoft.com/office/drawing/2014/main" id="{224AA8BA-19C0-A35A-4042-E12F34D7E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563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5334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how to calculate simple time.</a:t>
            </a:r>
          </a:p>
        </p:txBody>
      </p:sp>
      <p:sp>
        <p:nvSpPr>
          <p:cNvPr id="151567" name="Text Box 15">
            <a:extLst>
              <a:ext uri="{FF2B5EF4-FFF2-40B4-BE49-F238E27FC236}">
                <a16:creationId xmlns:a16="http://schemas.microsoft.com/office/drawing/2014/main" id="{8382BAD4-6558-D91E-443E-E99728A22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Remember the time formula. 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51568" name="Text Box 16">
            <a:extLst>
              <a:ext uri="{FF2B5EF4-FFF2-40B4-BE49-F238E27FC236}">
                <a16:creationId xmlns:a16="http://schemas.microsoft.com/office/drawing/2014/main" id="{8D149D62-EAC7-9E3E-8B32-17E09E736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529013"/>
            <a:ext cx="411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Apply the formula to calculate simple time.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1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6" grpId="0"/>
      <p:bldP spid="151567" grpId="0"/>
      <p:bldP spid="15156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4DF6103E-3620-0CEA-DA26-564A3A3C1A1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A81225-89B7-491B-9234-A1C91271278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510292EE-E01C-3201-6A5B-87101A9E28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7177" name="Picture 2" descr="scottishflag">
            <a:extLst>
              <a:ext uri="{FF2B5EF4-FFF2-40B4-BE49-F238E27FC236}">
                <a16:creationId xmlns:a16="http://schemas.microsoft.com/office/drawing/2014/main" id="{742D3E1B-CA58-6BBC-7F58-8503A9D3486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8" name="Text Box 3">
            <a:extLst>
              <a:ext uri="{FF2B5EF4-FFF2-40B4-BE49-F238E27FC236}">
                <a16:creationId xmlns:a16="http://schemas.microsoft.com/office/drawing/2014/main" id="{04510ECF-D55D-6307-077F-A2BA2474A2B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7179" name="Picture 4" descr="Office Objects 0572">
            <a:extLst>
              <a:ext uri="{FF2B5EF4-FFF2-40B4-BE49-F238E27FC236}">
                <a16:creationId xmlns:a16="http://schemas.microsoft.com/office/drawing/2014/main" id="{7A238CD8-2098-29D6-7FA8-FDEA954BE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874" name="Rectangle 10">
            <a:extLst>
              <a:ext uri="{FF2B5EF4-FFF2-40B4-BE49-F238E27FC236}">
                <a16:creationId xmlns:a16="http://schemas.microsoft.com/office/drawing/2014/main" id="{12B650E2-EC31-8607-3B8D-E92CB434F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Basic Fractional Hours</a:t>
            </a:r>
          </a:p>
        </p:txBody>
      </p:sp>
      <p:sp>
        <p:nvSpPr>
          <p:cNvPr id="7181" name="Text Box 13">
            <a:extLst>
              <a:ext uri="{FF2B5EF4-FFF2-40B4-BE49-F238E27FC236}">
                <a16:creationId xmlns:a16="http://schemas.microsoft.com/office/drawing/2014/main" id="{17CB0423-B9DA-7BD2-163B-878662CFB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1836738"/>
            <a:ext cx="44418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You should already know :</a:t>
            </a:r>
          </a:p>
        </p:txBody>
      </p:sp>
      <p:graphicFrame>
        <p:nvGraphicFramePr>
          <p:cNvPr id="6146" name="Object 15">
            <a:extLst>
              <a:ext uri="{FF2B5EF4-FFF2-40B4-BE49-F238E27FC236}">
                <a16:creationId xmlns:a16="http://schemas.microsoft.com/office/drawing/2014/main" id="{5954C875-1831-FA48-81D1-9CCABC3F45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7100" y="3836988"/>
          <a:ext cx="3840163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35160" imgH="647640" progId="Equation.DSMT4">
                  <p:embed/>
                </p:oleObj>
              </mc:Choice>
              <mc:Fallback>
                <p:oleObj name="Equation" r:id="rId4" imgW="3035160" imgH="6476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3836988"/>
                        <a:ext cx="3840163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16">
            <a:extLst>
              <a:ext uri="{FF2B5EF4-FFF2-40B4-BE49-F238E27FC236}">
                <a16:creationId xmlns:a16="http://schemas.microsoft.com/office/drawing/2014/main" id="{B78AF841-F29B-E4DF-7FDD-91809EB583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7100" y="2430463"/>
          <a:ext cx="3805238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62240" imgH="647640" progId="Equation.DSMT4">
                  <p:embed/>
                </p:oleObj>
              </mc:Choice>
              <mc:Fallback>
                <p:oleObj name="Equation" r:id="rId6" imgW="3162240" imgH="6476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2430463"/>
                        <a:ext cx="3805238" cy="779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17">
            <a:extLst>
              <a:ext uri="{FF2B5EF4-FFF2-40B4-BE49-F238E27FC236}">
                <a16:creationId xmlns:a16="http://schemas.microsoft.com/office/drawing/2014/main" id="{0A6F5AE5-DDEA-53E2-9311-56D5B2F78C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7100" y="5308600"/>
          <a:ext cx="41910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25600" imgH="647640" progId="Equation.DSMT4">
                  <p:embed/>
                </p:oleObj>
              </mc:Choice>
              <mc:Fallback>
                <p:oleObj name="Equation" r:id="rId8" imgW="3225600" imgH="6476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5308600"/>
                        <a:ext cx="4191000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5">
            <a:extLst>
              <a:ext uri="{FF2B5EF4-FFF2-40B4-BE49-F238E27FC236}">
                <a16:creationId xmlns:a16="http://schemas.microsoft.com/office/drawing/2014/main" id="{E0B14BBF-D403-A3BC-B8DD-C91FB61772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60950" y="3138488"/>
          <a:ext cx="3919538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01920" imgH="647640" progId="Equation.DSMT4">
                  <p:embed/>
                </p:oleObj>
              </mc:Choice>
              <mc:Fallback>
                <p:oleObj name="Equation" r:id="rId10" imgW="3301920" imgH="647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950" y="3138488"/>
                        <a:ext cx="3919538" cy="76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F48492D6-88A8-B7F3-F206-D5E1B486EC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56188" y="4584700"/>
          <a:ext cx="4087812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327120" imgH="647640" progId="Equation.DSMT4">
                  <p:embed/>
                </p:oleObj>
              </mc:Choice>
              <mc:Fallback>
                <p:oleObj name="Equation" r:id="rId12" imgW="3327120" imgH="6476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188" y="4584700"/>
                        <a:ext cx="4087812" cy="795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B223A1F4-18FF-9E49-5574-3AB0AE3C404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A81225-89B7-491B-9234-A1C91271278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D448155A-6545-F2C9-57A4-2AB5837782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8198" name="Picture 2" descr="scottishflag">
            <a:extLst>
              <a:ext uri="{FF2B5EF4-FFF2-40B4-BE49-F238E27FC236}">
                <a16:creationId xmlns:a16="http://schemas.microsoft.com/office/drawing/2014/main" id="{50662B80-8A4B-CA76-DF22-6A0AFC8EFD6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Text Box 3">
            <a:extLst>
              <a:ext uri="{FF2B5EF4-FFF2-40B4-BE49-F238E27FC236}">
                <a16:creationId xmlns:a16="http://schemas.microsoft.com/office/drawing/2014/main" id="{DCD4037E-53D7-EBE7-7298-2306B937668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8200" name="Picture 4" descr="Office Objects 0572">
            <a:extLst>
              <a:ext uri="{FF2B5EF4-FFF2-40B4-BE49-F238E27FC236}">
                <a16:creationId xmlns:a16="http://schemas.microsoft.com/office/drawing/2014/main" id="{0FFCEDE1-AA2E-CF76-8AE8-DB1A1DE110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874" name="Rectangle 10">
            <a:extLst>
              <a:ext uri="{FF2B5EF4-FFF2-40B4-BE49-F238E27FC236}">
                <a16:creationId xmlns:a16="http://schemas.microsoft.com/office/drawing/2014/main" id="{7C6D684A-2DF7-5380-2625-059DC741D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Hrs Mins to Decimal Time</a:t>
            </a:r>
          </a:p>
        </p:txBody>
      </p:sp>
      <p:sp>
        <p:nvSpPr>
          <p:cNvPr id="8202" name="Text Box 12">
            <a:extLst>
              <a:ext uri="{FF2B5EF4-FFF2-40B4-BE49-F238E27FC236}">
                <a16:creationId xmlns:a16="http://schemas.microsoft.com/office/drawing/2014/main" id="{3ADCBEE1-4E29-343F-346E-E6F984619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Converting Hrs Mins to Decimal Time</a:t>
            </a:r>
          </a:p>
        </p:txBody>
      </p:sp>
      <p:sp>
        <p:nvSpPr>
          <p:cNvPr id="10254" name="Text Box 13">
            <a:extLst>
              <a:ext uri="{FF2B5EF4-FFF2-40B4-BE49-F238E27FC236}">
                <a16:creationId xmlns:a16="http://schemas.microsoft.com/office/drawing/2014/main" id="{804DB2E7-47AA-4D49-AA9C-19B30C2F6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4513" y="2139950"/>
            <a:ext cx="5392737" cy="830263"/>
          </a:xfrm>
          <a:prstGeom prst="rect">
            <a:avLst/>
          </a:prstGeom>
          <a:solidFill>
            <a:schemeClr val="tx1">
              <a:lumMod val="75000"/>
            </a:schemeClr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400" dirty="0">
                <a:cs typeface="Arial" charset="0"/>
              </a:rPr>
              <a:t>To convert minutes to decimal hours</a:t>
            </a:r>
          </a:p>
          <a:p>
            <a:pPr algn="ctr">
              <a:defRPr/>
            </a:pPr>
            <a:r>
              <a:rPr lang="en-GB" sz="2400" dirty="0">
                <a:cs typeface="Arial" charset="0"/>
              </a:rPr>
              <a:t>we simply divide minutes by 60.</a:t>
            </a:r>
          </a:p>
        </p:txBody>
      </p:sp>
      <p:sp>
        <p:nvSpPr>
          <p:cNvPr id="164882" name="Text Box 18">
            <a:extLst>
              <a:ext uri="{FF2B5EF4-FFF2-40B4-BE49-F238E27FC236}">
                <a16:creationId xmlns:a16="http://schemas.microsoft.com/office/drawing/2014/main" id="{BC37DC7C-58F3-AFC8-6E0E-4D02726E7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3784600"/>
            <a:ext cx="155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/>
              <a:t>Example</a:t>
            </a:r>
            <a:r>
              <a:rPr lang="en-GB" altLang="en-US" sz="2400"/>
              <a:t> :</a:t>
            </a:r>
          </a:p>
        </p:txBody>
      </p:sp>
      <p:sp>
        <p:nvSpPr>
          <p:cNvPr id="164883" name="Text Box 19">
            <a:extLst>
              <a:ext uri="{FF2B5EF4-FFF2-40B4-BE49-F238E27FC236}">
                <a16:creationId xmlns:a16="http://schemas.microsoft.com/office/drawing/2014/main" id="{63D300D3-3F9B-9AFC-8DD5-7E472611E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3" y="3806825"/>
            <a:ext cx="36179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48 minutes to decimal is</a:t>
            </a:r>
          </a:p>
        </p:txBody>
      </p:sp>
      <p:graphicFrame>
        <p:nvGraphicFramePr>
          <p:cNvPr id="164884" name="Object 20">
            <a:extLst>
              <a:ext uri="{FF2B5EF4-FFF2-40B4-BE49-F238E27FC236}">
                <a16:creationId xmlns:a16="http://schemas.microsoft.com/office/drawing/2014/main" id="{8F871E26-7E96-E2A9-5870-9B014BEEC9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6650" y="3668713"/>
          <a:ext cx="4254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7160" imgH="596880" progId="Equation.DSMT4">
                  <p:embed/>
                </p:oleObj>
              </mc:Choice>
              <mc:Fallback>
                <p:oleObj name="Equation" r:id="rId4" imgW="317160" imgH="5968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650" y="3668713"/>
                        <a:ext cx="42545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85" name="Text Box 21">
            <a:extLst>
              <a:ext uri="{FF2B5EF4-FFF2-40B4-BE49-F238E27FC236}">
                <a16:creationId xmlns:a16="http://schemas.microsoft.com/office/drawing/2014/main" id="{5E66059D-980C-731A-A7FF-D855A7839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1463" y="3806825"/>
            <a:ext cx="1290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= 0.8 hr</a:t>
            </a:r>
          </a:p>
        </p:txBody>
      </p:sp>
      <p:sp>
        <p:nvSpPr>
          <p:cNvPr id="164886" name="Text Box 22">
            <a:extLst>
              <a:ext uri="{FF2B5EF4-FFF2-40B4-BE49-F238E27FC236}">
                <a16:creationId xmlns:a16="http://schemas.microsoft.com/office/drawing/2014/main" id="{8B2D4E42-F511-65CD-34DF-EF236DBAA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4656138"/>
            <a:ext cx="1555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/>
              <a:t>Example</a:t>
            </a:r>
            <a:r>
              <a:rPr lang="en-GB" altLang="en-US" sz="2400"/>
              <a:t> :</a:t>
            </a:r>
          </a:p>
        </p:txBody>
      </p:sp>
      <p:sp>
        <p:nvSpPr>
          <p:cNvPr id="164887" name="Text Box 23">
            <a:extLst>
              <a:ext uri="{FF2B5EF4-FFF2-40B4-BE49-F238E27FC236}">
                <a16:creationId xmlns:a16="http://schemas.microsoft.com/office/drawing/2014/main" id="{FA02F385-0518-A381-7A16-28CF5AFD7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4300" y="4656138"/>
            <a:ext cx="416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2hr 15 minutes to decimal is</a:t>
            </a:r>
          </a:p>
        </p:txBody>
      </p:sp>
      <p:graphicFrame>
        <p:nvGraphicFramePr>
          <p:cNvPr id="164888" name="Object 24">
            <a:extLst>
              <a:ext uri="{FF2B5EF4-FFF2-40B4-BE49-F238E27FC236}">
                <a16:creationId xmlns:a16="http://schemas.microsoft.com/office/drawing/2014/main" id="{E548D804-9773-C5B6-1272-EC5E95B13A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78625" y="4505325"/>
          <a:ext cx="91916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596880" progId="Equation.DSMT4">
                  <p:embed/>
                </p:oleObj>
              </mc:Choice>
              <mc:Fallback>
                <p:oleObj name="Equation" r:id="rId6" imgW="685800" imgH="5968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625" y="4505325"/>
                        <a:ext cx="919163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89" name="Text Box 25">
            <a:extLst>
              <a:ext uri="{FF2B5EF4-FFF2-40B4-BE49-F238E27FC236}">
                <a16:creationId xmlns:a16="http://schemas.microsoft.com/office/drawing/2014/main" id="{46BD5193-2A6D-566E-14DA-5B77C22C7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75" y="4635500"/>
            <a:ext cx="1476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= 2.25 hr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4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4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648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648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648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96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4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82" grpId="0"/>
      <p:bldP spid="164883" grpId="0"/>
      <p:bldP spid="164885" grpId="0"/>
      <p:bldP spid="164886" grpId="0"/>
      <p:bldP spid="164887" grpId="0"/>
      <p:bldP spid="16488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7391F4CF-9AB9-DFDD-E823-F377633A6F8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A81225-89B7-491B-9234-A1C91271278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FA1FBBE1-D580-5829-CE00-6CBF54921A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Maths Dept.</a:t>
            </a:r>
          </a:p>
        </p:txBody>
      </p:sp>
      <p:pic>
        <p:nvPicPr>
          <p:cNvPr id="32772" name="Picture 2" descr="scottishflag">
            <a:extLst>
              <a:ext uri="{FF2B5EF4-FFF2-40B4-BE49-F238E27FC236}">
                <a16:creationId xmlns:a16="http://schemas.microsoft.com/office/drawing/2014/main" id="{02D907A7-862C-27DC-B1E5-2B317BB1826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3" name="Text Box 3">
            <a:extLst>
              <a:ext uri="{FF2B5EF4-FFF2-40B4-BE49-F238E27FC236}">
                <a16:creationId xmlns:a16="http://schemas.microsoft.com/office/drawing/2014/main" id="{09068EC8-70A4-7D86-8AE2-15BE98D6F72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2774" name="Picture 4" descr="Office Objects 0572">
            <a:extLst>
              <a:ext uri="{FF2B5EF4-FFF2-40B4-BE49-F238E27FC236}">
                <a16:creationId xmlns:a16="http://schemas.microsoft.com/office/drawing/2014/main" id="{B00A7C8C-F55A-0E86-5C1E-4813008FD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874" name="Rectangle 10">
            <a:extLst>
              <a:ext uri="{FF2B5EF4-FFF2-40B4-BE49-F238E27FC236}">
                <a16:creationId xmlns:a16="http://schemas.microsoft.com/office/drawing/2014/main" id="{B50331B2-8BE7-FE29-3034-E02352E3D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Hrs Mins to Decimal Time</a:t>
            </a:r>
          </a:p>
        </p:txBody>
      </p:sp>
      <p:sp>
        <p:nvSpPr>
          <p:cNvPr id="32776" name="TextBox 17">
            <a:extLst>
              <a:ext uri="{FF2B5EF4-FFF2-40B4-BE49-F238E27FC236}">
                <a16:creationId xmlns:a16="http://schemas.microsoft.com/office/drawing/2014/main" id="{1DFAF58B-77E5-3464-5758-6526D342F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2120900"/>
            <a:ext cx="7519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Calculate the decimal hour value for minutes below.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92A13D-6FB3-D8BB-D0E2-52EC6CAC0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2525" y="3216275"/>
            <a:ext cx="1501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9.75 hrs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51EF4D0-1506-7209-2532-2A973C8A2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2525" y="3836988"/>
            <a:ext cx="16494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7.25 hrs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DE79A12-4BA6-2709-D84D-4D2BB4E5C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2525" y="4457700"/>
            <a:ext cx="1438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6.5 hrs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55F2272-AC52-ED00-DEE1-47DC7A3C64F4}"/>
              </a:ext>
            </a:extLst>
          </p:cNvPr>
          <p:cNvSpPr txBox="1"/>
          <p:nvPr/>
        </p:nvSpPr>
        <p:spPr>
          <a:xfrm>
            <a:off x="1562100" y="3248025"/>
            <a:ext cx="4103688" cy="40005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Convert 9 hrs 45 mins into hours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7A873B1-382C-59DA-BC67-75D41557EAB8}"/>
              </a:ext>
            </a:extLst>
          </p:cNvPr>
          <p:cNvSpPr txBox="1"/>
          <p:nvPr/>
        </p:nvSpPr>
        <p:spPr>
          <a:xfrm>
            <a:off x="1562100" y="3867150"/>
            <a:ext cx="4060825" cy="40005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Convert 7 hrs 15 mins into hours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B869B91-3ECE-D7AB-AFA1-5E82DE9DA925}"/>
              </a:ext>
            </a:extLst>
          </p:cNvPr>
          <p:cNvSpPr txBox="1"/>
          <p:nvPr/>
        </p:nvSpPr>
        <p:spPr>
          <a:xfrm>
            <a:off x="1562100" y="4487863"/>
            <a:ext cx="4260850" cy="40005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Convert 6 hrs 30 mins into hours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30" grpId="0" animBg="1"/>
      <p:bldP spid="3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D1EDBB6A-AD6F-B3D8-58D0-0574EE42DE7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A81225-89B7-491B-9234-A1C91271278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12B71996-BD2D-0EA0-E4E2-9705606AAA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3796" name="Picture 2" descr="scottishflag">
            <a:extLst>
              <a:ext uri="{FF2B5EF4-FFF2-40B4-BE49-F238E27FC236}">
                <a16:creationId xmlns:a16="http://schemas.microsoft.com/office/drawing/2014/main" id="{56FA592D-8872-D15E-31A3-CBF2A8E1476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Text Box 3">
            <a:extLst>
              <a:ext uri="{FF2B5EF4-FFF2-40B4-BE49-F238E27FC236}">
                <a16:creationId xmlns:a16="http://schemas.microsoft.com/office/drawing/2014/main" id="{EBF8D4D4-0C62-B00B-1547-472AF3A0BA5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3798" name="Picture 4" descr="Office Objects 0572">
            <a:extLst>
              <a:ext uri="{FF2B5EF4-FFF2-40B4-BE49-F238E27FC236}">
                <a16:creationId xmlns:a16="http://schemas.microsoft.com/office/drawing/2014/main" id="{669DB511-82C2-F5A2-D353-45B345E18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874" name="Rectangle 10">
            <a:extLst>
              <a:ext uri="{FF2B5EF4-FFF2-40B4-BE49-F238E27FC236}">
                <a16:creationId xmlns:a16="http://schemas.microsoft.com/office/drawing/2014/main" id="{A7D71C26-CA00-4FF4-57F7-8DAFF6421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Hrs Mins to Decimal Time</a:t>
            </a:r>
          </a:p>
        </p:txBody>
      </p:sp>
      <p:sp>
        <p:nvSpPr>
          <p:cNvPr id="33800" name="Text Box 12">
            <a:extLst>
              <a:ext uri="{FF2B5EF4-FFF2-40B4-BE49-F238E27FC236}">
                <a16:creationId xmlns:a16="http://schemas.microsoft.com/office/drawing/2014/main" id="{3AB9FAFA-0F96-A097-C821-A1CE77703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Converting Hrs Mins to Decimal Time</a:t>
            </a:r>
          </a:p>
        </p:txBody>
      </p:sp>
      <p:sp>
        <p:nvSpPr>
          <p:cNvPr id="33801" name="TextBox 17">
            <a:extLst>
              <a:ext uri="{FF2B5EF4-FFF2-40B4-BE49-F238E27FC236}">
                <a16:creationId xmlns:a16="http://schemas.microsoft.com/office/drawing/2014/main" id="{F9D800F6-45EE-1867-036C-5A4CCAD2C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2074863"/>
            <a:ext cx="6291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Try and remember the more common decimal hours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AADCFF7-CA57-2F2D-610F-89D676FD38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2608263"/>
            <a:ext cx="37639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 6 mins 		</a:t>
            </a:r>
            <a:r>
              <a:rPr lang="en-GB" altLang="en-US">
                <a:cs typeface="Times New Roman" panose="02020603050405020304" pitchFamily="18" charset="0"/>
              </a:rPr>
              <a:t>→	0.1 hrs</a:t>
            </a:r>
            <a:endParaRPr lang="en-GB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ACF0A77-AAFE-4108-B694-1314CB01E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2970213"/>
            <a:ext cx="38274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12 mins 	</a:t>
            </a:r>
            <a:r>
              <a:rPr lang="en-GB" altLang="en-US">
                <a:solidFill>
                  <a:srgbClr val="FFFF00"/>
                </a:solidFill>
                <a:cs typeface="Times New Roman" panose="02020603050405020304" pitchFamily="18" charset="0"/>
              </a:rPr>
              <a:t>→	0.2 hrs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6362DC7-C06B-D3D3-D564-7E13A674E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3333750"/>
            <a:ext cx="380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18 mins 	</a:t>
            </a:r>
            <a:r>
              <a:rPr lang="en-GB" altLang="en-US">
                <a:cs typeface="Times New Roman" panose="02020603050405020304" pitchFamily="18" charset="0"/>
              </a:rPr>
              <a:t>→	0.3 hrs</a:t>
            </a:r>
            <a:endParaRPr lang="en-GB" alt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9B3A8DA-72CB-1B80-0F03-377FD220F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3697288"/>
            <a:ext cx="380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24 mins 	</a:t>
            </a:r>
            <a:r>
              <a:rPr lang="en-GB" altLang="en-US">
                <a:solidFill>
                  <a:srgbClr val="FFFF00"/>
                </a:solidFill>
                <a:cs typeface="Times New Roman" panose="02020603050405020304" pitchFamily="18" charset="0"/>
              </a:rPr>
              <a:t>→	0.4 hrs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00EF93D-C69B-4496-C249-AC3139F20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4059238"/>
            <a:ext cx="380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30 mins 	</a:t>
            </a:r>
            <a:r>
              <a:rPr lang="en-GB" altLang="en-US">
                <a:cs typeface="Times New Roman" panose="02020603050405020304" pitchFamily="18" charset="0"/>
              </a:rPr>
              <a:t>→	0.5 hrs</a:t>
            </a:r>
            <a:endParaRPr lang="en-GB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F25E486-79E3-3DC3-720B-45B974B25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4422775"/>
            <a:ext cx="380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36 mins 	</a:t>
            </a:r>
            <a:r>
              <a:rPr lang="en-GB" altLang="en-US">
                <a:solidFill>
                  <a:srgbClr val="FFFF00"/>
                </a:solidFill>
                <a:cs typeface="Times New Roman" panose="02020603050405020304" pitchFamily="18" charset="0"/>
              </a:rPr>
              <a:t>→	0.6 hrs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92A25D-79D0-DBB1-B24B-7461C2F30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4784725"/>
            <a:ext cx="380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42 mins 	</a:t>
            </a:r>
            <a:r>
              <a:rPr lang="en-GB" altLang="en-US">
                <a:cs typeface="Times New Roman" panose="02020603050405020304" pitchFamily="18" charset="0"/>
              </a:rPr>
              <a:t>→	0.7 hrs</a:t>
            </a:r>
            <a:endParaRPr lang="en-GB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934A62C-5F86-04E7-9885-2FEA99616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5148263"/>
            <a:ext cx="380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48 mins 	</a:t>
            </a:r>
            <a:r>
              <a:rPr lang="en-GB" altLang="en-US">
                <a:solidFill>
                  <a:srgbClr val="FFFF00"/>
                </a:solidFill>
                <a:cs typeface="Times New Roman" panose="02020603050405020304" pitchFamily="18" charset="0"/>
              </a:rPr>
              <a:t>→	0.8 hrs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AA61F8A-344C-7BAD-8E1D-550518AFB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5510213"/>
            <a:ext cx="380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54 mins 	</a:t>
            </a:r>
            <a:r>
              <a:rPr lang="en-GB" altLang="en-US">
                <a:cs typeface="Times New Roman" panose="02020603050405020304" pitchFamily="18" charset="0"/>
              </a:rPr>
              <a:t>→	0.9 hrs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8CECF35E-3434-7439-841E-34CAAC5C599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A81225-89B7-491B-9234-A1C91271278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A5C08CAC-1041-2E5D-AFDC-DDEC83359F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4820" name="Picture 2" descr="scottishflag">
            <a:extLst>
              <a:ext uri="{FF2B5EF4-FFF2-40B4-BE49-F238E27FC236}">
                <a16:creationId xmlns:a16="http://schemas.microsoft.com/office/drawing/2014/main" id="{1F126E09-FA4D-209D-6F3F-ABEACB39B87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1" name="Text Box 3">
            <a:extLst>
              <a:ext uri="{FF2B5EF4-FFF2-40B4-BE49-F238E27FC236}">
                <a16:creationId xmlns:a16="http://schemas.microsoft.com/office/drawing/2014/main" id="{A5261D4D-BCF5-7A19-823B-62A97983426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4822" name="Picture 4" descr="Office Objects 0572">
            <a:extLst>
              <a:ext uri="{FF2B5EF4-FFF2-40B4-BE49-F238E27FC236}">
                <a16:creationId xmlns:a16="http://schemas.microsoft.com/office/drawing/2014/main" id="{0CF906A8-D9BF-8B03-F1F5-AF42FE43DE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874" name="Rectangle 10">
            <a:extLst>
              <a:ext uri="{FF2B5EF4-FFF2-40B4-BE49-F238E27FC236}">
                <a16:creationId xmlns:a16="http://schemas.microsoft.com/office/drawing/2014/main" id="{8F697B33-3D61-D9FF-26AA-4768C5172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Hrs Mins to Decimal Time</a:t>
            </a:r>
          </a:p>
        </p:txBody>
      </p:sp>
      <p:sp>
        <p:nvSpPr>
          <p:cNvPr id="34824" name="Text Box 12">
            <a:extLst>
              <a:ext uri="{FF2B5EF4-FFF2-40B4-BE49-F238E27FC236}">
                <a16:creationId xmlns:a16="http://schemas.microsoft.com/office/drawing/2014/main" id="{EAE834B3-FE96-64A0-9C01-78C20C3F4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Converting Hrs Mins to Decimal Time</a:t>
            </a:r>
          </a:p>
        </p:txBody>
      </p:sp>
      <p:sp>
        <p:nvSpPr>
          <p:cNvPr id="34825" name="TextBox 17">
            <a:extLst>
              <a:ext uri="{FF2B5EF4-FFF2-40B4-BE49-F238E27FC236}">
                <a16:creationId xmlns:a16="http://schemas.microsoft.com/office/drawing/2014/main" id="{7BEE9EF0-BC32-AA42-124B-9E62FBDE9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2074863"/>
            <a:ext cx="6551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Calculate the decimal hour value for minutes below.</a:t>
            </a:r>
          </a:p>
        </p:txBody>
      </p:sp>
      <p:pic>
        <p:nvPicPr>
          <p:cNvPr id="49154" name="Picture 2">
            <a:extLst>
              <a:ext uri="{FF2B5EF4-FFF2-40B4-BE49-F238E27FC236}">
                <a16:creationId xmlns:a16="http://schemas.microsoft.com/office/drawing/2014/main" id="{3758B872-770F-98DB-970E-21E48D9DE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7213" y="2871788"/>
            <a:ext cx="3003550" cy="3016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9155" name="Picture 3">
            <a:extLst>
              <a:ext uri="{FF2B5EF4-FFF2-40B4-BE49-F238E27FC236}">
                <a16:creationId xmlns:a16="http://schemas.microsoft.com/office/drawing/2014/main" id="{00690CAF-EC8E-3877-BA66-73F69B580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27213" y="3403600"/>
            <a:ext cx="3003550" cy="30003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9156" name="Picture 4">
            <a:extLst>
              <a:ext uri="{FF2B5EF4-FFF2-40B4-BE49-F238E27FC236}">
                <a16:creationId xmlns:a16="http://schemas.microsoft.com/office/drawing/2014/main" id="{EC1AE237-8B94-930A-7789-6EC9B81D14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27213" y="3935413"/>
            <a:ext cx="3003550" cy="300037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9157" name="Picture 5">
            <a:extLst>
              <a:ext uri="{FF2B5EF4-FFF2-40B4-BE49-F238E27FC236}">
                <a16:creationId xmlns:a16="http://schemas.microsoft.com/office/drawing/2014/main" id="{C04F4648-607E-E652-CC4F-50BCA55C22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27213" y="4508500"/>
            <a:ext cx="3003550" cy="30003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9158" name="Picture 6">
            <a:extLst>
              <a:ext uri="{FF2B5EF4-FFF2-40B4-BE49-F238E27FC236}">
                <a16:creationId xmlns:a16="http://schemas.microsoft.com/office/drawing/2014/main" id="{0D53B3FD-6B61-147F-DB72-B543B058B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67325" y="2871788"/>
            <a:ext cx="3003550" cy="3016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9160" name="Picture 8">
            <a:extLst>
              <a:ext uri="{FF2B5EF4-FFF2-40B4-BE49-F238E27FC236}">
                <a16:creationId xmlns:a16="http://schemas.microsoft.com/office/drawing/2014/main" id="{33BB1B13-9C6C-FF6D-E175-5DB30B0A9D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67325" y="3959225"/>
            <a:ext cx="3003550" cy="30003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9161" name="Picture 9">
            <a:extLst>
              <a:ext uri="{FF2B5EF4-FFF2-40B4-BE49-F238E27FC236}">
                <a16:creationId xmlns:a16="http://schemas.microsoft.com/office/drawing/2014/main" id="{74B1B26A-8C50-C65C-7DAC-7B51015A54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267325" y="3416300"/>
            <a:ext cx="3003550" cy="30003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9162" name="Picture 10">
            <a:extLst>
              <a:ext uri="{FF2B5EF4-FFF2-40B4-BE49-F238E27FC236}">
                <a16:creationId xmlns:a16="http://schemas.microsoft.com/office/drawing/2014/main" id="{970AA0A0-3C0A-1562-B581-EB191A69B0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267325" y="4503738"/>
            <a:ext cx="3003550" cy="300037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7FFF6930-24D2-A57E-D439-16F870D21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075" y="2841625"/>
            <a:ext cx="879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0.7hrs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5E89344-2EDE-C722-E4DF-7988CCA63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150" y="3357563"/>
            <a:ext cx="881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0.6hrs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946CBDD-2A69-2C2C-C833-5D1C07E0C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088" y="3906838"/>
            <a:ext cx="881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0.2hrs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0A6EACB-BB9F-33DA-2C40-E72AD0884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800" y="4459288"/>
            <a:ext cx="881063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0.4hrs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5A56985-8524-0C43-07CF-2C9AB17D6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2938" y="2806700"/>
            <a:ext cx="8810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0.3hrs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97610C3-C0C1-994C-A75B-17676D6DC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2938" y="3365500"/>
            <a:ext cx="8810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0.5hrs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0269217-C4C8-C9C0-08B8-3B92A6AD8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2938" y="3913188"/>
            <a:ext cx="881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0.1hrs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C01CA70-C97A-DB17-659A-973952534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2938" y="4451350"/>
            <a:ext cx="881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0.9hrs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6" grpId="0"/>
      <p:bldP spid="25" grpId="0"/>
      <p:bldP spid="26" grpId="0"/>
      <p:bldP spid="27" grpId="0"/>
      <p:bldP spid="2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48100966-4B39-59E3-CE81-5D60FEC1E8D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489F952-7C6F-4B88-B423-AAABA71DB24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F651B0F9-8354-7262-5432-981CF945A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5844" name="Picture 2" descr="scottishflag">
            <a:extLst>
              <a:ext uri="{FF2B5EF4-FFF2-40B4-BE49-F238E27FC236}">
                <a16:creationId xmlns:a16="http://schemas.microsoft.com/office/drawing/2014/main" id="{777A633E-55AA-BC86-D360-FB2DC49A2FF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Text Box 3">
            <a:extLst>
              <a:ext uri="{FF2B5EF4-FFF2-40B4-BE49-F238E27FC236}">
                <a16:creationId xmlns:a16="http://schemas.microsoft.com/office/drawing/2014/main" id="{AF6393DA-8E02-8177-D8AD-3782E7AD5FC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5846" name="Picture 4" descr="Office Objects 0572">
            <a:extLst>
              <a:ext uri="{FF2B5EF4-FFF2-40B4-BE49-F238E27FC236}">
                <a16:creationId xmlns:a16="http://schemas.microsoft.com/office/drawing/2014/main" id="{20056D4D-2BD8-FC1F-27E2-75BDBB28FD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41" name="Rectangle 5">
            <a:extLst>
              <a:ext uri="{FF2B5EF4-FFF2-40B4-BE49-F238E27FC236}">
                <a16:creationId xmlns:a16="http://schemas.microsoft.com/office/drawing/2014/main" id="{4B3CBFE4-D888-56D2-73DF-B58F27D8A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Hrs Mins to Decimal Time</a:t>
            </a:r>
          </a:p>
        </p:txBody>
      </p:sp>
      <p:sp>
        <p:nvSpPr>
          <p:cNvPr id="35848" name="Text Box 7">
            <a:extLst>
              <a:ext uri="{FF2B5EF4-FFF2-40B4-BE49-F238E27FC236}">
                <a16:creationId xmlns:a16="http://schemas.microsoft.com/office/drawing/2014/main" id="{4377D334-C03C-34FB-7975-275FBA7F3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2128838"/>
            <a:ext cx="3795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You should already know :</a:t>
            </a:r>
          </a:p>
        </p:txBody>
      </p:sp>
      <p:sp>
        <p:nvSpPr>
          <p:cNvPr id="35849" name="Text Box 19">
            <a:extLst>
              <a:ext uri="{FF2B5EF4-FFF2-40B4-BE49-F238E27FC236}">
                <a16:creationId xmlns:a16="http://schemas.microsoft.com/office/drawing/2014/main" id="{FE0080E0-B7B4-A5EB-C8A0-64FB352EF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2782888"/>
            <a:ext cx="7335837" cy="461962"/>
          </a:xfrm>
          <a:prstGeom prst="rect">
            <a:avLst/>
          </a:prstGeom>
          <a:solidFill>
            <a:srgbClr val="4D4D4D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To change minutes to a decimal time </a:t>
            </a:r>
            <a:r>
              <a:rPr lang="en-GB" altLang="en-US" sz="2400">
                <a:solidFill>
                  <a:srgbClr val="FFFF00"/>
                </a:solidFill>
              </a:rPr>
              <a:t>‘divide by 60’</a:t>
            </a:r>
          </a:p>
        </p:txBody>
      </p:sp>
      <p:sp>
        <p:nvSpPr>
          <p:cNvPr id="167956" name="Text Box 20">
            <a:extLst>
              <a:ext uri="{FF2B5EF4-FFF2-40B4-BE49-F238E27FC236}">
                <a16:creationId xmlns:a16="http://schemas.microsoft.com/office/drawing/2014/main" id="{B414F8B8-4F31-84AA-A99C-4A598597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4184650"/>
            <a:ext cx="7666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To convert back to and minutes we do the opposite  :</a:t>
            </a:r>
          </a:p>
        </p:txBody>
      </p:sp>
      <p:sp>
        <p:nvSpPr>
          <p:cNvPr id="167957" name="Text Box 21">
            <a:extLst>
              <a:ext uri="{FF2B5EF4-FFF2-40B4-BE49-F238E27FC236}">
                <a16:creationId xmlns:a16="http://schemas.microsoft.com/office/drawing/2014/main" id="{617E2D7E-89FC-DF45-31FB-9E2EA1B04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4903788"/>
            <a:ext cx="7359650" cy="461962"/>
          </a:xfrm>
          <a:prstGeom prst="rect">
            <a:avLst/>
          </a:prstGeom>
          <a:solidFill>
            <a:srgbClr val="4D4D4D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To change decimal time to minutes </a:t>
            </a:r>
            <a:r>
              <a:rPr lang="en-GB" altLang="en-US" sz="2400">
                <a:solidFill>
                  <a:srgbClr val="FFFF00"/>
                </a:solidFill>
              </a:rPr>
              <a:t>‘multiply by 60’</a:t>
            </a:r>
          </a:p>
        </p:txBody>
      </p:sp>
      <p:sp>
        <p:nvSpPr>
          <p:cNvPr id="35852" name="Text Box 22">
            <a:extLst>
              <a:ext uri="{FF2B5EF4-FFF2-40B4-BE49-F238E27FC236}">
                <a16:creationId xmlns:a16="http://schemas.microsoft.com/office/drawing/2014/main" id="{492ECBF7-4A82-A057-D0BE-1816A3566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Converting Decimal Time to Hrs Mins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79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79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79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56" grpId="0"/>
      <p:bldP spid="16795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83CAE27C-6845-C7FF-F02F-03D83A292DB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ADB595E-0198-4407-B0F7-DCCD9520C15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FA359736-3AC4-39AB-390D-71AC7A9C1D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9222" name="Picture 2" descr="scottishflag">
            <a:extLst>
              <a:ext uri="{FF2B5EF4-FFF2-40B4-BE49-F238E27FC236}">
                <a16:creationId xmlns:a16="http://schemas.microsoft.com/office/drawing/2014/main" id="{B7F8433C-82DB-A578-698C-D23ADCEB102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Text Box 3">
            <a:extLst>
              <a:ext uri="{FF2B5EF4-FFF2-40B4-BE49-F238E27FC236}">
                <a16:creationId xmlns:a16="http://schemas.microsoft.com/office/drawing/2014/main" id="{605B173C-76B4-3B4D-923B-A74FDCE62B8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9224" name="Picture 4" descr="Office Objects 0572">
            <a:extLst>
              <a:ext uri="{FF2B5EF4-FFF2-40B4-BE49-F238E27FC236}">
                <a16:creationId xmlns:a16="http://schemas.microsoft.com/office/drawing/2014/main" id="{4AACE8C2-2D26-A046-016A-A1FDE779A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9989" name="Rectangle 5">
            <a:extLst>
              <a:ext uri="{FF2B5EF4-FFF2-40B4-BE49-F238E27FC236}">
                <a16:creationId xmlns:a16="http://schemas.microsoft.com/office/drawing/2014/main" id="{28AC6063-B3C1-6607-C1F5-1711C8598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Hrs Mins to Decimal Time</a:t>
            </a:r>
          </a:p>
        </p:txBody>
      </p:sp>
      <p:sp>
        <p:nvSpPr>
          <p:cNvPr id="9226" name="Text Box 11">
            <a:extLst>
              <a:ext uri="{FF2B5EF4-FFF2-40B4-BE49-F238E27FC236}">
                <a16:creationId xmlns:a16="http://schemas.microsoft.com/office/drawing/2014/main" id="{3DD81446-94FC-C420-258C-C1FBF42EB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3795713"/>
            <a:ext cx="1738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/>
              <a:t>Example</a:t>
            </a:r>
            <a:r>
              <a:rPr lang="en-GB" altLang="en-US" sz="2400"/>
              <a:t>   :</a:t>
            </a:r>
          </a:p>
        </p:txBody>
      </p:sp>
      <p:sp>
        <p:nvSpPr>
          <p:cNvPr id="169996" name="Text Box 12">
            <a:extLst>
              <a:ext uri="{FF2B5EF4-FFF2-40B4-BE49-F238E27FC236}">
                <a16:creationId xmlns:a16="http://schemas.microsoft.com/office/drawing/2014/main" id="{71C05AC0-6FA4-106A-894C-D076DC461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3550" y="3817938"/>
            <a:ext cx="309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0.7 hrs to minutes is</a:t>
            </a:r>
          </a:p>
        </p:txBody>
      </p:sp>
      <p:graphicFrame>
        <p:nvGraphicFramePr>
          <p:cNvPr id="169997" name="Object 13">
            <a:extLst>
              <a:ext uri="{FF2B5EF4-FFF2-40B4-BE49-F238E27FC236}">
                <a16:creationId xmlns:a16="http://schemas.microsoft.com/office/drawing/2014/main" id="{7049B023-C056-F6F9-A52A-8183E5DDB8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08713" y="3900488"/>
          <a:ext cx="12573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253800" progId="Equation.DSMT4">
                  <p:embed/>
                </p:oleObj>
              </mc:Choice>
              <mc:Fallback>
                <p:oleObj name="Equation" r:id="rId4" imgW="939600" imgH="253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713" y="3900488"/>
                        <a:ext cx="1257300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998" name="Text Box 14">
            <a:extLst>
              <a:ext uri="{FF2B5EF4-FFF2-40B4-BE49-F238E27FC236}">
                <a16:creationId xmlns:a16="http://schemas.microsoft.com/office/drawing/2014/main" id="{70B28343-B8E4-CB80-84E2-FC33E2F05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1588" y="3829050"/>
            <a:ext cx="1522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= 42 mins</a:t>
            </a:r>
          </a:p>
        </p:txBody>
      </p:sp>
      <p:sp>
        <p:nvSpPr>
          <p:cNvPr id="169999" name="Text Box 15">
            <a:extLst>
              <a:ext uri="{FF2B5EF4-FFF2-40B4-BE49-F238E27FC236}">
                <a16:creationId xmlns:a16="http://schemas.microsoft.com/office/drawing/2014/main" id="{F0289AEA-F690-F5AC-5D35-215E5BB9F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4667250"/>
            <a:ext cx="1738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/>
              <a:t>Example</a:t>
            </a:r>
            <a:r>
              <a:rPr lang="en-GB" altLang="en-US" sz="2400"/>
              <a:t>   :</a:t>
            </a:r>
          </a:p>
        </p:txBody>
      </p:sp>
      <p:sp>
        <p:nvSpPr>
          <p:cNvPr id="170000" name="Text Box 16">
            <a:extLst>
              <a:ext uri="{FF2B5EF4-FFF2-40B4-BE49-F238E27FC236}">
                <a16:creationId xmlns:a16="http://schemas.microsoft.com/office/drawing/2014/main" id="{E23CF88C-33B2-2B7F-22F7-BAF24D95A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3063" y="4656138"/>
            <a:ext cx="4564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3.4 hrs to hours and minutes is</a:t>
            </a:r>
          </a:p>
        </p:txBody>
      </p:sp>
      <p:graphicFrame>
        <p:nvGraphicFramePr>
          <p:cNvPr id="170001" name="Object 17">
            <a:extLst>
              <a:ext uri="{FF2B5EF4-FFF2-40B4-BE49-F238E27FC236}">
                <a16:creationId xmlns:a16="http://schemas.microsoft.com/office/drawing/2014/main" id="{B30145BF-439F-AAEA-54A9-4F46FFAE2F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98838" y="5448300"/>
          <a:ext cx="171926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266400" progId="Equation.DSMT4">
                  <p:embed/>
                </p:oleObj>
              </mc:Choice>
              <mc:Fallback>
                <p:oleObj name="Equation" r:id="rId6" imgW="1282680" imgH="2664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8838" y="5448300"/>
                        <a:ext cx="1719262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0002" name="Text Box 18">
            <a:extLst>
              <a:ext uri="{FF2B5EF4-FFF2-40B4-BE49-F238E27FC236}">
                <a16:creationId xmlns:a16="http://schemas.microsoft.com/office/drawing/2014/main" id="{B52D11CE-A540-B73D-6D30-8A0821DED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5238" y="5400675"/>
            <a:ext cx="2359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= 3 hrs 24 mins</a:t>
            </a:r>
          </a:p>
        </p:txBody>
      </p:sp>
      <p:sp>
        <p:nvSpPr>
          <p:cNvPr id="9232" name="Text Box 20">
            <a:extLst>
              <a:ext uri="{FF2B5EF4-FFF2-40B4-BE49-F238E27FC236}">
                <a16:creationId xmlns:a16="http://schemas.microsoft.com/office/drawing/2014/main" id="{24E40FBF-05C4-B37F-B2E6-5F53BCE91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Converting Decimal Time to Hrs Mins</a:t>
            </a:r>
          </a:p>
        </p:txBody>
      </p:sp>
      <p:sp>
        <p:nvSpPr>
          <p:cNvPr id="9233" name="Text Box 21">
            <a:extLst>
              <a:ext uri="{FF2B5EF4-FFF2-40B4-BE49-F238E27FC236}">
                <a16:creationId xmlns:a16="http://schemas.microsoft.com/office/drawing/2014/main" id="{D12E7A93-706E-E52F-39AA-DEEF0DD9F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975" y="2146300"/>
            <a:ext cx="7951788" cy="492125"/>
          </a:xfrm>
          <a:prstGeom prst="rect">
            <a:avLst/>
          </a:prstGeom>
          <a:solidFill>
            <a:srgbClr val="4D4D4D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600"/>
              <a:t>To change decimal time to minutes </a:t>
            </a:r>
            <a:r>
              <a:rPr lang="en-GB" altLang="en-US" sz="2600">
                <a:solidFill>
                  <a:srgbClr val="FFFF00"/>
                </a:solidFill>
              </a:rPr>
              <a:t>‘multiply by 60’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9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4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70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6" grpId="0"/>
      <p:bldP spid="169998" grpId="0"/>
      <p:bldP spid="169999" grpId="0"/>
      <p:bldP spid="170000" grpId="0"/>
      <p:bldP spid="17000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57DD6D41-B667-F8C9-8B0D-44359020667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A81225-89B7-491B-9234-A1C91271278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B3482E66-7163-454D-6961-070C88F3BA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6868" name="Picture 2" descr="scottishflag">
            <a:extLst>
              <a:ext uri="{FF2B5EF4-FFF2-40B4-BE49-F238E27FC236}">
                <a16:creationId xmlns:a16="http://schemas.microsoft.com/office/drawing/2014/main" id="{433435E8-C7F7-29D3-D8C9-2C9AD59BE57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9" name="Text Box 3">
            <a:extLst>
              <a:ext uri="{FF2B5EF4-FFF2-40B4-BE49-F238E27FC236}">
                <a16:creationId xmlns:a16="http://schemas.microsoft.com/office/drawing/2014/main" id="{8912C106-B6EA-2229-6D0D-1D9AECAE2D0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6870" name="Picture 4" descr="Office Objects 0572">
            <a:extLst>
              <a:ext uri="{FF2B5EF4-FFF2-40B4-BE49-F238E27FC236}">
                <a16:creationId xmlns:a16="http://schemas.microsoft.com/office/drawing/2014/main" id="{B92008CA-0EEE-3F3C-BDB7-B8888D84A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874" name="Rectangle 10">
            <a:extLst>
              <a:ext uri="{FF2B5EF4-FFF2-40B4-BE49-F238E27FC236}">
                <a16:creationId xmlns:a16="http://schemas.microsoft.com/office/drawing/2014/main" id="{C02FA095-0D00-17D1-AF15-8926451EA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Time to Hrs Mins </a:t>
            </a:r>
          </a:p>
        </p:txBody>
      </p:sp>
      <p:sp>
        <p:nvSpPr>
          <p:cNvPr id="36872" name="TextBox 17">
            <a:extLst>
              <a:ext uri="{FF2B5EF4-FFF2-40B4-BE49-F238E27FC236}">
                <a16:creationId xmlns:a16="http://schemas.microsoft.com/office/drawing/2014/main" id="{13C0F099-D3BC-FB6F-7BA7-D12BF0F67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725" y="2074863"/>
            <a:ext cx="8410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Calculate the hours and minutes for theses decimal hours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30CA7F-555A-7078-41F8-A03C322FE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38" y="3030538"/>
            <a:ext cx="1949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3hrs 30mins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95CF4AD-0E92-B4C3-17BF-E1B516B19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38" y="3617913"/>
            <a:ext cx="17510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4hr 15mins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D5C8E4A-72C6-CF28-253D-AE73E80704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38" y="4213225"/>
            <a:ext cx="1949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6hrs 45mins</a:t>
            </a:r>
          </a:p>
        </p:txBody>
      </p:sp>
      <p:pic>
        <p:nvPicPr>
          <p:cNvPr id="83969" name="Picture 1">
            <a:extLst>
              <a:ext uri="{FF2B5EF4-FFF2-40B4-BE49-F238E27FC236}">
                <a16:creationId xmlns:a16="http://schemas.microsoft.com/office/drawing/2014/main" id="{46E090FE-7637-C886-B883-0B1E651EE5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2422" t="-10520"/>
          <a:stretch>
            <a:fillRect/>
          </a:stretch>
        </p:blipFill>
        <p:spPr bwMode="auto">
          <a:xfrm>
            <a:off x="1936750" y="3070225"/>
            <a:ext cx="3487738" cy="38258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83970" name="Picture 2">
            <a:extLst>
              <a:ext uri="{FF2B5EF4-FFF2-40B4-BE49-F238E27FC236}">
                <a16:creationId xmlns:a16="http://schemas.microsoft.com/office/drawing/2014/main" id="{CC54EA18-5A93-9909-5CF3-F40010C890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000" t="-2645"/>
          <a:stretch>
            <a:fillRect/>
          </a:stretch>
        </p:blipFill>
        <p:spPr bwMode="auto">
          <a:xfrm>
            <a:off x="1936750" y="3670300"/>
            <a:ext cx="3460750" cy="35718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83971" name="Picture 3">
            <a:extLst>
              <a:ext uri="{FF2B5EF4-FFF2-40B4-BE49-F238E27FC236}">
                <a16:creationId xmlns:a16="http://schemas.microsoft.com/office/drawing/2014/main" id="{19AF2DCE-FBCC-E364-B76E-FB066CF7E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 l="3535" t="-2386"/>
          <a:stretch>
            <a:fillRect/>
          </a:stretch>
        </p:blipFill>
        <p:spPr bwMode="auto">
          <a:xfrm>
            <a:off x="1936750" y="4265613"/>
            <a:ext cx="3451225" cy="357187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3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0" grpId="0"/>
      <p:bldP spid="3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B83AA5C1-869B-B04C-ED03-ACF804F906F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A81225-89B7-491B-9234-A1C91271278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AA9C8861-1292-9673-365D-91CE1B7674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7892" name="Picture 2" descr="scottishflag">
            <a:extLst>
              <a:ext uri="{FF2B5EF4-FFF2-40B4-BE49-F238E27FC236}">
                <a16:creationId xmlns:a16="http://schemas.microsoft.com/office/drawing/2014/main" id="{6E011D7B-82A6-D829-9176-AFC807D75DB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Text Box 3">
            <a:extLst>
              <a:ext uri="{FF2B5EF4-FFF2-40B4-BE49-F238E27FC236}">
                <a16:creationId xmlns:a16="http://schemas.microsoft.com/office/drawing/2014/main" id="{346E47DA-2AC3-C1AA-DEB2-D86F15E8923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7894" name="Picture 4" descr="Office Objects 0572">
            <a:extLst>
              <a:ext uri="{FF2B5EF4-FFF2-40B4-BE49-F238E27FC236}">
                <a16:creationId xmlns:a16="http://schemas.microsoft.com/office/drawing/2014/main" id="{475CC5A3-3025-9992-D180-C54090F2F1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874" name="Rectangle 10">
            <a:extLst>
              <a:ext uri="{FF2B5EF4-FFF2-40B4-BE49-F238E27FC236}">
                <a16:creationId xmlns:a16="http://schemas.microsoft.com/office/drawing/2014/main" id="{BBF97DC0-1469-E296-B142-D34170362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Hrs Mins to Decimal Time</a:t>
            </a:r>
          </a:p>
        </p:txBody>
      </p:sp>
      <p:sp>
        <p:nvSpPr>
          <p:cNvPr id="37896" name="Text Box 12">
            <a:extLst>
              <a:ext uri="{FF2B5EF4-FFF2-40B4-BE49-F238E27FC236}">
                <a16:creationId xmlns:a16="http://schemas.microsoft.com/office/drawing/2014/main" id="{B118392E-9848-E843-C1FE-675BA7C98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1392238"/>
            <a:ext cx="5502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Converting Decimal Time to Hrs Mins</a:t>
            </a:r>
          </a:p>
        </p:txBody>
      </p:sp>
      <p:sp>
        <p:nvSpPr>
          <p:cNvPr id="37897" name="TextBox 17">
            <a:extLst>
              <a:ext uri="{FF2B5EF4-FFF2-40B4-BE49-F238E27FC236}">
                <a16:creationId xmlns:a16="http://schemas.microsoft.com/office/drawing/2014/main" id="{D2DB87EC-8ED6-45D0-5867-400168372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6825" y="2074863"/>
            <a:ext cx="7045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Calculate the hours and minutes for theses decimal hours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649838C-F0DE-1973-8ED0-CF7C0A1F5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38" y="2760663"/>
            <a:ext cx="15097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4hrs 42mins</a:t>
            </a:r>
          </a:p>
        </p:txBody>
      </p:sp>
      <p:pic>
        <p:nvPicPr>
          <p:cNvPr id="50178" name="Picture 2">
            <a:extLst>
              <a:ext uri="{FF2B5EF4-FFF2-40B4-BE49-F238E27FC236}">
                <a16:creationId xmlns:a16="http://schemas.microsoft.com/office/drawing/2014/main" id="{752A5E88-EC7B-47E7-D7C7-529A448F2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1719" t="-3983"/>
          <a:stretch>
            <a:fillRect/>
          </a:stretch>
        </p:blipFill>
        <p:spPr bwMode="auto">
          <a:xfrm>
            <a:off x="2895600" y="2787650"/>
            <a:ext cx="2976563" cy="3143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50179" name="Picture 3">
            <a:extLst>
              <a:ext uri="{FF2B5EF4-FFF2-40B4-BE49-F238E27FC236}">
                <a16:creationId xmlns:a16="http://schemas.microsoft.com/office/drawing/2014/main" id="{88BDDE1E-84D4-5B34-6B3C-AAAFAEAAB3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2725" t="-3983"/>
          <a:stretch>
            <a:fillRect/>
          </a:stretch>
        </p:blipFill>
        <p:spPr bwMode="auto">
          <a:xfrm>
            <a:off x="2895600" y="3368675"/>
            <a:ext cx="2946400" cy="3143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5611473D-E935-00E1-6008-AB6777673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38" y="3308350"/>
            <a:ext cx="1360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1hr 48mins</a:t>
            </a:r>
          </a:p>
        </p:txBody>
      </p:sp>
      <p:pic>
        <p:nvPicPr>
          <p:cNvPr id="50180" name="Picture 4">
            <a:extLst>
              <a:ext uri="{FF2B5EF4-FFF2-40B4-BE49-F238E27FC236}">
                <a16:creationId xmlns:a16="http://schemas.microsoft.com/office/drawing/2014/main" id="{A0EF043D-A070-8D7A-CA98-9AFD737FF3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 l="2637" t="-7099"/>
          <a:stretch>
            <a:fillRect/>
          </a:stretch>
        </p:blipFill>
        <p:spPr bwMode="auto">
          <a:xfrm>
            <a:off x="2895600" y="3948113"/>
            <a:ext cx="2997200" cy="334962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50181" name="Picture 5">
            <a:extLst>
              <a:ext uri="{FF2B5EF4-FFF2-40B4-BE49-F238E27FC236}">
                <a16:creationId xmlns:a16="http://schemas.microsoft.com/office/drawing/2014/main" id="{1A54039A-A27D-2149-3B5F-D1A1C23B8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 l="1048" t="2725"/>
          <a:stretch>
            <a:fillRect/>
          </a:stretch>
        </p:blipFill>
        <p:spPr bwMode="auto">
          <a:xfrm>
            <a:off x="2895600" y="4549775"/>
            <a:ext cx="2997200" cy="29368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77869027-6072-526A-261B-4E370E69B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38" y="3903663"/>
            <a:ext cx="15097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4hrs 36mins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E50F2C6-EE26-B99F-3FEF-F0D8D09C6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38" y="4527550"/>
            <a:ext cx="1360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1hr 24mins</a:t>
            </a:r>
          </a:p>
        </p:txBody>
      </p:sp>
      <p:pic>
        <p:nvPicPr>
          <p:cNvPr id="50182" name="Picture 6">
            <a:extLst>
              <a:ext uri="{FF2B5EF4-FFF2-40B4-BE49-F238E27FC236}">
                <a16:creationId xmlns:a16="http://schemas.microsoft.com/office/drawing/2014/main" id="{CA4FDA16-87E6-C5DA-0D99-7738562C0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/>
          <a:srcRect l="1988" t="-3853"/>
          <a:stretch>
            <a:fillRect/>
          </a:stretch>
        </p:blipFill>
        <p:spPr bwMode="auto">
          <a:xfrm>
            <a:off x="2895600" y="5108575"/>
            <a:ext cx="3027363" cy="32543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5183ACA0-51D6-1EA1-BE1C-8D49BEFE1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38" y="5086350"/>
            <a:ext cx="14716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3hrs 18mins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0" grpId="0"/>
      <p:bldP spid="37" grpId="0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D1D7A500-A081-55B9-1CFC-0679418435F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B4F381E-6129-499E-B155-72D9820E6E3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69EFFDE0-3D1A-8F1E-0E35-B6167A9F1A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9460" name="Picture 3" descr="scottishflag">
            <a:extLst>
              <a:ext uri="{FF2B5EF4-FFF2-40B4-BE49-F238E27FC236}">
                <a16:creationId xmlns:a16="http://schemas.microsoft.com/office/drawing/2014/main" id="{B77175BB-183A-12AC-E46B-2D48C974F30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Text Box 4">
            <a:extLst>
              <a:ext uri="{FF2B5EF4-FFF2-40B4-BE49-F238E27FC236}">
                <a16:creationId xmlns:a16="http://schemas.microsoft.com/office/drawing/2014/main" id="{9C78B5F2-BB63-31E7-9DCA-B9802898F4C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9462" name="Picture 5" descr="Office Objects 0572">
            <a:extLst>
              <a:ext uri="{FF2B5EF4-FFF2-40B4-BE49-F238E27FC236}">
                <a16:creationId xmlns:a16="http://schemas.microsoft.com/office/drawing/2014/main" id="{00B9884D-4800-E048-E0F2-4AD891213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AFD60EAD-4E0F-1EEE-4BAE-564D4FC6A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72DAE1D7-5751-3551-B5D2-84C814ECEE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22E1A771-0FDD-9151-E379-C290BDB73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992563"/>
            <a:ext cx="4086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Convert 24hr to 12hr clock.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9466" name="Line 9">
            <a:extLst>
              <a:ext uri="{FF2B5EF4-FFF2-40B4-BE49-F238E27FC236}">
                <a16:creationId xmlns:a16="http://schemas.microsoft.com/office/drawing/2014/main" id="{6EE5D57B-0129-020C-40EA-AEA1FB8B5F8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E3F73BF3-4A8D-8767-7B3B-EBBE15EFE9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05138"/>
            <a:ext cx="388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To revise Level 2 work on Time.</a:t>
            </a: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59409" name="Rectangle 17">
            <a:extLst>
              <a:ext uri="{FF2B5EF4-FFF2-40B4-BE49-F238E27FC236}">
                <a16:creationId xmlns:a16="http://schemas.microsoft.com/office/drawing/2014/main" id="{53FE456C-D236-2753-FDC3-2A2DDB997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Time </a:t>
            </a:r>
          </a:p>
        </p:txBody>
      </p:sp>
      <p:sp>
        <p:nvSpPr>
          <p:cNvPr id="19469" name="Text Box 20">
            <a:extLst>
              <a:ext uri="{FF2B5EF4-FFF2-40B4-BE49-F238E27FC236}">
                <a16:creationId xmlns:a16="http://schemas.microsoft.com/office/drawing/2014/main" id="{77AA69E2-BAFE-7D58-32F3-B86D7EBDAF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4388" y="1385888"/>
            <a:ext cx="2863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Revision of Level 2</a:t>
            </a:r>
          </a:p>
        </p:txBody>
      </p:sp>
      <p:sp>
        <p:nvSpPr>
          <p:cNvPr id="59413" name="Text Box 21">
            <a:extLst>
              <a:ext uri="{FF2B5EF4-FFF2-40B4-BE49-F238E27FC236}">
                <a16:creationId xmlns:a16="http://schemas.microsoft.com/office/drawing/2014/main" id="{1E39F5EE-57BE-12D7-76B6-397BBB2F9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005138"/>
            <a:ext cx="4086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Convert 12hr to 24hr clock. </a:t>
            </a:r>
            <a:endParaRPr lang="en-GB" sz="18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59414" name="Text Box 22">
            <a:extLst>
              <a:ext uri="{FF2B5EF4-FFF2-40B4-BE49-F238E27FC236}">
                <a16:creationId xmlns:a16="http://schemas.microsoft.com/office/drawing/2014/main" id="{A5CB8D89-D89F-BBB8-4698-E6BEC4803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4679950"/>
            <a:ext cx="408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3.	Count Method to find time intervals.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  <p:bldP spid="594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F25FE6AF-F30A-AA8D-27A2-62F616B82B1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FED7677-22B7-4905-ADE7-1CCCF1849C1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93BEE52B-EBEC-F53B-F50A-2AC83AF2A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0246" name="Picture 2" descr="scottishflag">
            <a:extLst>
              <a:ext uri="{FF2B5EF4-FFF2-40B4-BE49-F238E27FC236}">
                <a16:creationId xmlns:a16="http://schemas.microsoft.com/office/drawing/2014/main" id="{44C5FEF1-AC2B-258E-CCAE-1D44F8FE5B9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Text Box 3">
            <a:extLst>
              <a:ext uri="{FF2B5EF4-FFF2-40B4-BE49-F238E27FC236}">
                <a16:creationId xmlns:a16="http://schemas.microsoft.com/office/drawing/2014/main" id="{A0D8253C-9602-49FD-D629-76A672BA0D2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0772" name="Rectangle 4">
            <a:extLst>
              <a:ext uri="{FF2B5EF4-FFF2-40B4-BE49-F238E27FC236}">
                <a16:creationId xmlns:a16="http://schemas.microsoft.com/office/drawing/2014/main" id="{708D6425-88E3-FD84-5452-316DB1F94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Time</a:t>
            </a:r>
          </a:p>
        </p:txBody>
      </p:sp>
      <p:sp>
        <p:nvSpPr>
          <p:cNvPr id="10249" name="Text Box 5">
            <a:extLst>
              <a:ext uri="{FF2B5EF4-FFF2-40B4-BE49-F238E27FC236}">
                <a16:creationId xmlns:a16="http://schemas.microsoft.com/office/drawing/2014/main" id="{D192440D-39BA-912F-9A38-EE9A5A52C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0250" name="Picture 6" descr="Office Objects 0572">
            <a:extLst>
              <a:ext uri="{FF2B5EF4-FFF2-40B4-BE49-F238E27FC236}">
                <a16:creationId xmlns:a16="http://schemas.microsoft.com/office/drawing/2014/main" id="{85E2C1BA-7D2E-ACAF-D61A-37514E7F54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1" name="Text Box 7">
            <a:extLst>
              <a:ext uri="{FF2B5EF4-FFF2-40B4-BE49-F238E27FC236}">
                <a16:creationId xmlns:a16="http://schemas.microsoft.com/office/drawing/2014/main" id="{F92CC88F-D469-F969-AFF7-82C60DFBE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100" y="1395413"/>
            <a:ext cx="2803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Working Out Time</a:t>
            </a:r>
          </a:p>
        </p:txBody>
      </p:sp>
      <p:sp>
        <p:nvSpPr>
          <p:cNvPr id="160776" name="Text Box 8">
            <a:extLst>
              <a:ext uri="{FF2B5EF4-FFF2-40B4-BE49-F238E27FC236}">
                <a16:creationId xmlns:a16="http://schemas.microsoft.com/office/drawing/2014/main" id="{7382D05E-8288-F09B-EEAC-D221F1417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363" y="1924050"/>
            <a:ext cx="7670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Imagine you flew 800 miles to Paris and the average </a:t>
            </a:r>
          </a:p>
          <a:p>
            <a:pPr eaLnBrk="1" hangingPunct="1"/>
            <a:r>
              <a:rPr lang="en-GB" altLang="en-US" sz="2400"/>
              <a:t>speed of the plane was 200 miles/hr.</a:t>
            </a:r>
          </a:p>
        </p:txBody>
      </p:sp>
      <p:sp>
        <p:nvSpPr>
          <p:cNvPr id="160777" name="Text Box 9">
            <a:extLst>
              <a:ext uri="{FF2B5EF4-FFF2-40B4-BE49-F238E27FC236}">
                <a16:creationId xmlns:a16="http://schemas.microsoft.com/office/drawing/2014/main" id="{F306092B-6D25-D5BA-1247-6093CDD24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025" y="3178175"/>
            <a:ext cx="50911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To travel 200 miles takes 1 hour : </a:t>
            </a:r>
          </a:p>
        </p:txBody>
      </p:sp>
      <p:sp>
        <p:nvSpPr>
          <p:cNvPr id="160779" name="Text Box 11">
            <a:extLst>
              <a:ext uri="{FF2B5EF4-FFF2-40B4-BE49-F238E27FC236}">
                <a16:creationId xmlns:a16="http://schemas.microsoft.com/office/drawing/2014/main" id="{9F18A124-9D20-D1F4-637A-0D158691C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025" y="3724275"/>
            <a:ext cx="42132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To travel 800 miles takes  : </a:t>
            </a:r>
          </a:p>
        </p:txBody>
      </p:sp>
      <p:sp>
        <p:nvSpPr>
          <p:cNvPr id="160780" name="Text Box 12">
            <a:extLst>
              <a:ext uri="{FF2B5EF4-FFF2-40B4-BE49-F238E27FC236}">
                <a16:creationId xmlns:a16="http://schemas.microsoft.com/office/drawing/2014/main" id="{C8118FED-3A03-72F7-BDD4-789EC14FB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7813" y="3775075"/>
            <a:ext cx="31051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800 </a:t>
            </a:r>
            <a:r>
              <a:rPr lang="en-US" altLang="en-US" sz="2400">
                <a:solidFill>
                  <a:srgbClr val="FFFF00"/>
                </a:solidFill>
                <a:latin typeface="Shruti" panose="020B0502040204020203" pitchFamily="34" charset="0"/>
              </a:rPr>
              <a:t>÷ </a:t>
            </a:r>
            <a:r>
              <a:rPr lang="en-US" altLang="en-US" sz="2400">
                <a:solidFill>
                  <a:srgbClr val="FFFF00"/>
                </a:solidFill>
              </a:rPr>
              <a:t>200</a:t>
            </a:r>
            <a:r>
              <a:rPr lang="en-GB" altLang="en-US" sz="2400">
                <a:solidFill>
                  <a:srgbClr val="FFFF00"/>
                </a:solidFill>
              </a:rPr>
              <a:t> = 4 hours</a:t>
            </a:r>
          </a:p>
        </p:txBody>
      </p:sp>
      <p:sp>
        <p:nvSpPr>
          <p:cNvPr id="160783" name="Text Box 15">
            <a:extLst>
              <a:ext uri="{FF2B5EF4-FFF2-40B4-BE49-F238E27FC236}">
                <a16:creationId xmlns:a16="http://schemas.microsoft.com/office/drawing/2014/main" id="{C7552853-5EA2-7C9E-13AB-67C81A722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508500"/>
            <a:ext cx="52165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Can you guess what the formula is :</a:t>
            </a:r>
          </a:p>
        </p:txBody>
      </p:sp>
      <p:graphicFrame>
        <p:nvGraphicFramePr>
          <p:cNvPr id="160784" name="Object 16">
            <a:extLst>
              <a:ext uri="{FF2B5EF4-FFF2-40B4-BE49-F238E27FC236}">
                <a16:creationId xmlns:a16="http://schemas.microsoft.com/office/drawing/2014/main" id="{2F803772-6FC4-940F-A915-C052B8BE28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6750" y="5145088"/>
          <a:ext cx="2224088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160" imgH="672840" progId="Equation.DSMT4">
                  <p:embed/>
                </p:oleObj>
              </mc:Choice>
              <mc:Fallback>
                <p:oleObj name="Equation" r:id="rId4" imgW="1892160" imgH="6728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5145088"/>
                        <a:ext cx="2224088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785" name="Text Box 17">
            <a:extLst>
              <a:ext uri="{FF2B5EF4-FFF2-40B4-BE49-F238E27FC236}">
                <a16:creationId xmlns:a16="http://schemas.microsoft.com/office/drawing/2014/main" id="{D4DB5C53-8426-B382-B2C7-AA2A79A44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8175" y="5267325"/>
            <a:ext cx="165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in symbols</a:t>
            </a:r>
          </a:p>
        </p:txBody>
      </p:sp>
      <p:graphicFrame>
        <p:nvGraphicFramePr>
          <p:cNvPr id="160786" name="Object 18">
            <a:extLst>
              <a:ext uri="{FF2B5EF4-FFF2-40B4-BE49-F238E27FC236}">
                <a16:creationId xmlns:a16="http://schemas.microsoft.com/office/drawing/2014/main" id="{C2FA6890-6036-B09D-6AA6-7714ED0E59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26213" y="5099050"/>
          <a:ext cx="871537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609480" progId="Equation.DSMT4">
                  <p:embed/>
                </p:oleObj>
              </mc:Choice>
              <mc:Fallback>
                <p:oleObj name="Equation" r:id="rId6" imgW="634680" imgH="609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6213" y="5099050"/>
                        <a:ext cx="871537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0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0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6" grpId="0"/>
      <p:bldP spid="160777" grpId="0"/>
      <p:bldP spid="160779" grpId="0"/>
      <p:bldP spid="160780" grpId="0"/>
      <p:bldP spid="160783" grpId="0"/>
      <p:bldP spid="16078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C0FBE3AA-1D0D-E5B4-D388-87C5E6EA2A9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7EDA63-BCB1-4194-A9B3-3746BA144DC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F5EBEF26-E44E-3CC9-FA05-44F51BBBA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8916" name="Picture 2" descr="scottishflag">
            <a:extLst>
              <a:ext uri="{FF2B5EF4-FFF2-40B4-BE49-F238E27FC236}">
                <a16:creationId xmlns:a16="http://schemas.microsoft.com/office/drawing/2014/main" id="{2EEBD675-D15F-CED0-AE57-E4496D0694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7" name="Text Box 3">
            <a:extLst>
              <a:ext uri="{FF2B5EF4-FFF2-40B4-BE49-F238E27FC236}">
                <a16:creationId xmlns:a16="http://schemas.microsoft.com/office/drawing/2014/main" id="{9FC3636A-8386-707D-108B-04EF466D38F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3844" name="Rectangle 4">
            <a:extLst>
              <a:ext uri="{FF2B5EF4-FFF2-40B4-BE49-F238E27FC236}">
                <a16:creationId xmlns:a16="http://schemas.microsoft.com/office/drawing/2014/main" id="{AA308849-9B51-C509-687C-E6E96FF8B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Time</a:t>
            </a:r>
          </a:p>
        </p:txBody>
      </p:sp>
      <p:sp>
        <p:nvSpPr>
          <p:cNvPr id="38919" name="Text Box 5">
            <a:extLst>
              <a:ext uri="{FF2B5EF4-FFF2-40B4-BE49-F238E27FC236}">
                <a16:creationId xmlns:a16="http://schemas.microsoft.com/office/drawing/2014/main" id="{CD7CC59B-D1AA-5DA0-E3E4-7F9A93615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38920" name="Picture 6" descr="Office Objects 0572">
            <a:extLst>
              <a:ext uri="{FF2B5EF4-FFF2-40B4-BE49-F238E27FC236}">
                <a16:creationId xmlns:a16="http://schemas.microsoft.com/office/drawing/2014/main" id="{6EFF80FC-20A8-1548-A73E-8F7A950C92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1" name="Text Box 15">
            <a:extLst>
              <a:ext uri="{FF2B5EF4-FFF2-40B4-BE49-F238E27FC236}">
                <a16:creationId xmlns:a16="http://schemas.microsoft.com/office/drawing/2014/main" id="{3DE57538-F9ED-324C-9CA0-7040442E6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38" y="1906588"/>
            <a:ext cx="83629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/>
              <a:t>Ex</a:t>
            </a:r>
            <a:r>
              <a:rPr lang="en-GB" altLang="en-US" sz="2400"/>
              <a:t>  : 	Tony ran 400 metres at an average speed of 5m/s.</a:t>
            </a:r>
          </a:p>
          <a:p>
            <a:pPr eaLnBrk="1" hangingPunct="1"/>
            <a:r>
              <a:rPr lang="en-GB" altLang="en-US" sz="2400"/>
              <a:t>	How long did he take to complete the race.</a:t>
            </a:r>
            <a:endParaRPr lang="en-GB" altLang="en-US" sz="2400" u="sng"/>
          </a:p>
        </p:txBody>
      </p:sp>
      <p:sp>
        <p:nvSpPr>
          <p:cNvPr id="38922" name="Text Box 16">
            <a:extLst>
              <a:ext uri="{FF2B5EF4-FFF2-40B4-BE49-F238E27FC236}">
                <a16:creationId xmlns:a16="http://schemas.microsoft.com/office/drawing/2014/main" id="{F5DCB210-9249-FE62-70D2-228970592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863" y="3201988"/>
            <a:ext cx="11795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Working</a:t>
            </a:r>
          </a:p>
        </p:txBody>
      </p:sp>
      <p:pic>
        <p:nvPicPr>
          <p:cNvPr id="80903" name="Picture 7">
            <a:extLst>
              <a:ext uri="{FF2B5EF4-FFF2-40B4-BE49-F238E27FC236}">
                <a16:creationId xmlns:a16="http://schemas.microsoft.com/office/drawing/2014/main" id="{AB0C3A2B-3F8D-87ED-8B69-0A17BC2516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14663" y="3281363"/>
            <a:ext cx="1333500" cy="86677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80904" name="Picture 8">
            <a:extLst>
              <a:ext uri="{FF2B5EF4-FFF2-40B4-BE49-F238E27FC236}">
                <a16:creationId xmlns:a16="http://schemas.microsoft.com/office/drawing/2014/main" id="{BBC76A9A-5047-85CE-33C7-5954DCBCD3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14663" y="4381500"/>
            <a:ext cx="2190750" cy="86677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80906" name="Picture 10">
            <a:extLst>
              <a:ext uri="{FF2B5EF4-FFF2-40B4-BE49-F238E27FC236}">
                <a16:creationId xmlns:a16="http://schemas.microsoft.com/office/drawing/2014/main" id="{E1C6A753-708F-B143-810D-E83AFEE785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19425" y="5480050"/>
            <a:ext cx="2619375" cy="4381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80907" name="Picture 11">
            <a:extLst>
              <a:ext uri="{FF2B5EF4-FFF2-40B4-BE49-F238E27FC236}">
                <a16:creationId xmlns:a16="http://schemas.microsoft.com/office/drawing/2014/main" id="{EB7B6F04-93FE-C1DB-5113-430B67DA63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36638" y="4438650"/>
            <a:ext cx="1519237" cy="75088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0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947D0845-65ED-183C-5FD0-92D54ECC65D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FCE8096-2BBD-4488-8FA9-35DE8BE5109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B4DF0D13-E0B2-9A2E-3ED4-A3B292A6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9940" name="Rectangle 2">
            <a:extLst>
              <a:ext uri="{FF2B5EF4-FFF2-40B4-BE49-F238E27FC236}">
                <a16:creationId xmlns:a16="http://schemas.microsoft.com/office/drawing/2014/main" id="{2FF2E9BE-9E69-568F-1026-2ADEEE697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41" name="Text Box 3">
            <a:extLst>
              <a:ext uri="{FF2B5EF4-FFF2-40B4-BE49-F238E27FC236}">
                <a16:creationId xmlns:a16="http://schemas.microsoft.com/office/drawing/2014/main" id="{CBC4B631-7CDA-18E9-AE2B-E20FA6967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 5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Ch5 (page 45)</a:t>
            </a:r>
          </a:p>
        </p:txBody>
      </p:sp>
      <p:pic>
        <p:nvPicPr>
          <p:cNvPr id="39942" name="Picture 4" descr="ag00463_">
            <a:extLst>
              <a:ext uri="{FF2B5EF4-FFF2-40B4-BE49-F238E27FC236}">
                <a16:creationId xmlns:a16="http://schemas.microsoft.com/office/drawing/2014/main" id="{F8663006-1953-8C05-6D5B-1BC4B470DAD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3" name="Picture 5" descr="scottishflag">
            <a:extLst>
              <a:ext uri="{FF2B5EF4-FFF2-40B4-BE49-F238E27FC236}">
                <a16:creationId xmlns:a16="http://schemas.microsoft.com/office/drawing/2014/main" id="{5366EC3C-1029-B27C-879F-F8802929356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4" name="Picture 6" descr="Office Objects 0572">
            <a:extLst>
              <a:ext uri="{FF2B5EF4-FFF2-40B4-BE49-F238E27FC236}">
                <a16:creationId xmlns:a16="http://schemas.microsoft.com/office/drawing/2014/main" id="{74226575-F481-3A83-DEBF-6F862C0289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5" name="Text Box 7">
            <a:extLst>
              <a:ext uri="{FF2B5EF4-FFF2-40B4-BE49-F238E27FC236}">
                <a16:creationId xmlns:a16="http://schemas.microsoft.com/office/drawing/2014/main" id="{7BFD0B1A-0E88-2708-C7A7-B465C686ED1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0" name="Rectangle 8">
            <a:extLst>
              <a:ext uri="{FF2B5EF4-FFF2-40B4-BE49-F238E27FC236}">
                <a16:creationId xmlns:a16="http://schemas.microsoft.com/office/drawing/2014/main" id="{56E184E2-D7C3-E38F-6BF6-0685C510F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Time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4B179CEB-864B-2837-7D6A-B369630FE5F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396F6B6-669F-4EDD-97D7-CE2EB80813C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AA9C87EE-2787-7991-4CBB-F45EC2EFE2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C8FB6354-0039-034D-EDE4-8D6C189640B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16100" y="320675"/>
            <a:ext cx="5538788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40965" name="Picture 3" descr="scottishflag">
            <a:extLst>
              <a:ext uri="{FF2B5EF4-FFF2-40B4-BE49-F238E27FC236}">
                <a16:creationId xmlns:a16="http://schemas.microsoft.com/office/drawing/2014/main" id="{282649A8-3D17-0F4E-5C4C-37987F2C0C4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Text Box 4">
            <a:extLst>
              <a:ext uri="{FF2B5EF4-FFF2-40B4-BE49-F238E27FC236}">
                <a16:creationId xmlns:a16="http://schemas.microsoft.com/office/drawing/2014/main" id="{1DC23BC4-3340-723D-5591-7F915DD7702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0967" name="Picture 6" descr="Office Objects 0572">
            <a:extLst>
              <a:ext uri="{FF2B5EF4-FFF2-40B4-BE49-F238E27FC236}">
                <a16:creationId xmlns:a16="http://schemas.microsoft.com/office/drawing/2014/main" id="{C89E8B5B-A9E3-A72C-D0A9-AD2AEC6CA7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8" name="TextBox 8">
            <a:extLst>
              <a:ext uri="{FF2B5EF4-FFF2-40B4-BE49-F238E27FC236}">
                <a16:creationId xmlns:a16="http://schemas.microsoft.com/office/drawing/2014/main" id="{AAC319D0-3D5D-EB38-6EC2-5B04F1422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9838" y="3224213"/>
            <a:ext cx="74517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What are the rules for integers ?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0E0C37AF-110B-A48A-98FD-5D6C833C69D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25E2383-4817-46A6-8624-BD507A58DC7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13572244-11CA-C613-4E37-6A51673FA7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1988" name="Picture 2" descr="scottishflag">
            <a:extLst>
              <a:ext uri="{FF2B5EF4-FFF2-40B4-BE49-F238E27FC236}">
                <a16:creationId xmlns:a16="http://schemas.microsoft.com/office/drawing/2014/main" id="{BF4C6DFE-1551-D3C0-9897-E5AF25D7222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9" name="Text Box 3">
            <a:extLst>
              <a:ext uri="{FF2B5EF4-FFF2-40B4-BE49-F238E27FC236}">
                <a16:creationId xmlns:a16="http://schemas.microsoft.com/office/drawing/2014/main" id="{C2657C69-88CC-F990-D5CB-24199DACCAE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1990" name="Picture 4" descr="Office Objects 0572">
            <a:extLst>
              <a:ext uri="{FF2B5EF4-FFF2-40B4-BE49-F238E27FC236}">
                <a16:creationId xmlns:a16="http://schemas.microsoft.com/office/drawing/2014/main" id="{53240AA4-7B06-41C0-EB3D-89E21A561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7" name="Rectangle 5">
            <a:extLst>
              <a:ext uri="{FF2B5EF4-FFF2-40B4-BE49-F238E27FC236}">
                <a16:creationId xmlns:a16="http://schemas.microsoft.com/office/drawing/2014/main" id="{9A5A005F-364A-6C88-6024-73EFC7093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64518" name="Rectangle 6">
            <a:extLst>
              <a:ext uri="{FF2B5EF4-FFF2-40B4-BE49-F238E27FC236}">
                <a16:creationId xmlns:a16="http://schemas.microsoft.com/office/drawing/2014/main" id="{875A5230-154D-C61A-558A-EA765049F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1993" name="Line 8">
            <a:extLst>
              <a:ext uri="{FF2B5EF4-FFF2-40B4-BE49-F238E27FC236}">
                <a16:creationId xmlns:a16="http://schemas.microsoft.com/office/drawing/2014/main" id="{AAADFC47-E7A0-0FD9-F3D2-4D0B99F9DE5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4521" name="Rectangle 9">
            <a:extLst>
              <a:ext uri="{FF2B5EF4-FFF2-40B4-BE49-F238E27FC236}">
                <a16:creationId xmlns:a16="http://schemas.microsoft.com/office/drawing/2014/main" id="{972AC8B5-19A2-798D-52B5-15086DB5E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238" y="3044825"/>
            <a:ext cx="39798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revising Basic DST.</a:t>
            </a:r>
          </a:p>
        </p:txBody>
      </p:sp>
      <p:sp>
        <p:nvSpPr>
          <p:cNvPr id="64522" name="Rectangle 10">
            <a:extLst>
              <a:ext uri="{FF2B5EF4-FFF2-40B4-BE49-F238E27FC236}">
                <a16:creationId xmlns:a16="http://schemas.microsoft.com/office/drawing/2014/main" id="{B6C36D82-8B4A-0685-8B5B-C773318E6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 Remember triangle method for distance, speed time problems.</a:t>
            </a:r>
          </a:p>
        </p:txBody>
      </p:sp>
      <p:sp>
        <p:nvSpPr>
          <p:cNvPr id="64523" name="Rectangle 11">
            <a:extLst>
              <a:ext uri="{FF2B5EF4-FFF2-40B4-BE49-F238E27FC236}">
                <a16:creationId xmlns:a16="http://schemas.microsoft.com/office/drawing/2014/main" id="{B82B88D7-B27B-C884-534A-1C3E5045B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Time Distance Speed</a:t>
            </a:r>
          </a:p>
        </p:txBody>
      </p:sp>
      <p:sp>
        <p:nvSpPr>
          <p:cNvPr id="41997" name="Text Box 13">
            <a:extLst>
              <a:ext uri="{FF2B5EF4-FFF2-40B4-BE49-F238E27FC236}">
                <a16:creationId xmlns:a16="http://schemas.microsoft.com/office/drawing/2014/main" id="{03B7B88D-6CD4-5C3D-78E8-2D48E4281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1362075"/>
            <a:ext cx="243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Mixed Problems</a:t>
            </a:r>
          </a:p>
        </p:txBody>
      </p:sp>
      <p:sp>
        <p:nvSpPr>
          <p:cNvPr id="64527" name="Rectangle 15">
            <a:extLst>
              <a:ext uri="{FF2B5EF4-FFF2-40B4-BE49-F238E27FC236}">
                <a16:creationId xmlns:a16="http://schemas.microsoft.com/office/drawing/2014/main" id="{BA9B1831-D984-C83A-54F9-549D510EB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1325" y="4149725"/>
            <a:ext cx="3622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 startAt="2"/>
            </a:pPr>
            <a:r>
              <a:rPr lang="en-GB" altLang="en-US" sz="1800"/>
              <a:t>Apply triangle method to mixed problems </a:t>
            </a:r>
          </a:p>
          <a:p>
            <a:pPr eaLnBrk="1" hangingPunct="1"/>
            <a:r>
              <a:rPr lang="en-GB" altLang="en-US" sz="1800"/>
              <a:t>	</a:t>
            </a:r>
            <a:r>
              <a:rPr lang="en-GB" altLang="en-US" sz="1800">
                <a:solidFill>
                  <a:srgbClr val="FFFF00"/>
                </a:solidFill>
              </a:rPr>
              <a:t>(Whole Numbers only).</a:t>
            </a:r>
            <a:endParaRPr lang="en-GB" alt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1" grpId="0"/>
      <p:bldP spid="64522" grpId="0"/>
      <p:bldP spid="6452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4">
            <a:extLst>
              <a:ext uri="{FF2B5EF4-FFF2-40B4-BE49-F238E27FC236}">
                <a16:creationId xmlns:a16="http://schemas.microsoft.com/office/drawing/2014/main" id="{018F6526-ACF3-E38B-B029-6EBB9543A14A}"/>
              </a:ext>
            </a:extLst>
          </p:cNvPr>
          <p:cNvGrpSpPr>
            <a:grpSpLocks/>
          </p:cNvGrpSpPr>
          <p:nvPr/>
        </p:nvGrpSpPr>
        <p:grpSpPr bwMode="auto">
          <a:xfrm>
            <a:off x="3057525" y="2589213"/>
            <a:ext cx="2946400" cy="2424112"/>
            <a:chOff x="2788920" y="2651760"/>
            <a:chExt cx="3810000" cy="2683034"/>
          </a:xfrm>
        </p:grpSpPr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519FC46B-0C47-836A-E838-E4657CD56525}"/>
                </a:ext>
              </a:extLst>
            </p:cNvPr>
            <p:cNvSpPr/>
            <p:nvPr/>
          </p:nvSpPr>
          <p:spPr>
            <a:xfrm>
              <a:off x="2788920" y="2651760"/>
              <a:ext cx="3810000" cy="2683034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BCE7F26-D438-76DB-1F90-4915E5138257}"/>
                </a:ext>
              </a:extLst>
            </p:cNvPr>
            <p:cNvCxnSpPr>
              <a:stCxn id="22" idx="1"/>
              <a:endCxn id="22" idx="5"/>
            </p:cNvCxnSpPr>
            <p:nvPr/>
          </p:nvCxnSpPr>
          <p:spPr>
            <a:xfrm rot="10800000" flipH="1">
              <a:off x="3741420" y="3992398"/>
              <a:ext cx="1905000" cy="1758"/>
            </a:xfrm>
            <a:prstGeom prst="line">
              <a:avLst/>
            </a:prstGeom>
            <a:ln w="3810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A1B0457A-115D-1CF1-BDC7-B1BFC1A34399}"/>
                </a:ext>
              </a:extLst>
            </p:cNvPr>
            <p:cNvCxnSpPr>
              <a:stCxn id="22" idx="3"/>
            </p:cNvCxnSpPr>
            <p:nvPr/>
          </p:nvCxnSpPr>
          <p:spPr>
            <a:xfrm rot="5400000" flipH="1">
              <a:off x="4015694" y="4656568"/>
              <a:ext cx="1356452" cy="0"/>
            </a:xfrm>
            <a:prstGeom prst="line">
              <a:avLst/>
            </a:prstGeom>
            <a:ln w="3810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Date Placeholder 1">
            <a:extLst>
              <a:ext uri="{FF2B5EF4-FFF2-40B4-BE49-F238E27FC236}">
                <a16:creationId xmlns:a16="http://schemas.microsoft.com/office/drawing/2014/main" id="{C46A079F-22A2-542D-2D7D-A5C9B48FC62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28FC19F-6CA6-4966-8C3E-4D94BB7B7EC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0" name="Footer Placeholder 2">
            <a:extLst>
              <a:ext uri="{FF2B5EF4-FFF2-40B4-BE49-F238E27FC236}">
                <a16:creationId xmlns:a16="http://schemas.microsoft.com/office/drawing/2014/main" id="{BD468878-00E0-7160-3510-88D9D40BD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1272" name="Picture 2" descr="scottishflag">
            <a:extLst>
              <a:ext uri="{FF2B5EF4-FFF2-40B4-BE49-F238E27FC236}">
                <a16:creationId xmlns:a16="http://schemas.microsoft.com/office/drawing/2014/main" id="{4F54475A-0CA2-7594-1B0B-A4CCDBF6FEB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3" name="Text Box 3">
            <a:extLst>
              <a:ext uri="{FF2B5EF4-FFF2-40B4-BE49-F238E27FC236}">
                <a16:creationId xmlns:a16="http://schemas.microsoft.com/office/drawing/2014/main" id="{02448765-6737-BE4D-E8E2-67E1A4348A5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0836" name="Rectangle 4">
            <a:extLst>
              <a:ext uri="{FF2B5EF4-FFF2-40B4-BE49-F238E27FC236}">
                <a16:creationId xmlns:a16="http://schemas.microsoft.com/office/drawing/2014/main" id="{B2326D25-3661-E0C5-4203-076C5C01B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Time Distance Speed</a:t>
            </a:r>
          </a:p>
        </p:txBody>
      </p:sp>
      <p:sp>
        <p:nvSpPr>
          <p:cNvPr id="11275" name="Text Box 10">
            <a:extLst>
              <a:ext uri="{FF2B5EF4-FFF2-40B4-BE49-F238E27FC236}">
                <a16:creationId xmlns:a16="http://schemas.microsoft.com/office/drawing/2014/main" id="{D879BB64-BA0F-58C0-7A9A-32E96C640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1276" name="Picture 15" descr="Office Objects 0572">
            <a:extLst>
              <a:ext uri="{FF2B5EF4-FFF2-40B4-BE49-F238E27FC236}">
                <a16:creationId xmlns:a16="http://schemas.microsoft.com/office/drawing/2014/main" id="{A0DC3402-FC98-D681-2FF7-27D134F4F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7" name="Text Box 37">
            <a:extLst>
              <a:ext uri="{FF2B5EF4-FFF2-40B4-BE49-F238E27FC236}">
                <a16:creationId xmlns:a16="http://schemas.microsoft.com/office/drawing/2014/main" id="{49D8D481-121D-B11D-4A42-563AF28FF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3600" y="1362075"/>
            <a:ext cx="243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Mixed Problems</a:t>
            </a:r>
          </a:p>
        </p:txBody>
      </p:sp>
      <p:sp>
        <p:nvSpPr>
          <p:cNvPr id="120873" name="Text Box 41">
            <a:extLst>
              <a:ext uri="{FF2B5EF4-FFF2-40B4-BE49-F238E27FC236}">
                <a16:creationId xmlns:a16="http://schemas.microsoft.com/office/drawing/2014/main" id="{B515649B-E2EA-E828-DC53-F3581031A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3008313"/>
            <a:ext cx="5873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solidFill>
                  <a:srgbClr val="080808"/>
                </a:solidFill>
              </a:rPr>
              <a:t>D</a:t>
            </a:r>
          </a:p>
        </p:txBody>
      </p:sp>
      <p:sp>
        <p:nvSpPr>
          <p:cNvPr id="120874" name="Text Box 42">
            <a:extLst>
              <a:ext uri="{FF2B5EF4-FFF2-40B4-BE49-F238E27FC236}">
                <a16:creationId xmlns:a16="http://schemas.microsoft.com/office/drawing/2014/main" id="{960573BE-CB59-65FD-01E9-5BA172806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4925" y="3967163"/>
            <a:ext cx="571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solidFill>
                  <a:srgbClr val="080808"/>
                </a:solidFill>
              </a:rPr>
              <a:t>S</a:t>
            </a:r>
          </a:p>
        </p:txBody>
      </p:sp>
      <p:sp>
        <p:nvSpPr>
          <p:cNvPr id="120875" name="Text Box 43">
            <a:extLst>
              <a:ext uri="{FF2B5EF4-FFF2-40B4-BE49-F238E27FC236}">
                <a16:creationId xmlns:a16="http://schemas.microsoft.com/office/drawing/2014/main" id="{A73E7201-E947-8FC2-928B-7B86CABF3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2488" y="3967163"/>
            <a:ext cx="5635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solidFill>
                  <a:srgbClr val="080808"/>
                </a:solidFill>
              </a:rPr>
              <a:t>T</a:t>
            </a:r>
          </a:p>
        </p:txBody>
      </p:sp>
      <p:graphicFrame>
        <p:nvGraphicFramePr>
          <p:cNvPr id="120878" name="Object 46">
            <a:extLst>
              <a:ext uri="{FF2B5EF4-FFF2-40B4-BE49-F238E27FC236}">
                <a16:creationId xmlns:a16="http://schemas.microsoft.com/office/drawing/2014/main" id="{4B5A2AFE-245A-6907-6EB0-7E9D09C190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54725" y="4702175"/>
          <a:ext cx="66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240" imgH="609480" progId="Equation.DSMT4">
                  <p:embed/>
                </p:oleObj>
              </mc:Choice>
              <mc:Fallback>
                <p:oleObj name="Equation" r:id="rId4" imgW="660240" imgH="60948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725" y="4702175"/>
                        <a:ext cx="660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79" name="Object 47">
            <a:extLst>
              <a:ext uri="{FF2B5EF4-FFF2-40B4-BE49-F238E27FC236}">
                <a16:creationId xmlns:a16="http://schemas.microsoft.com/office/drawing/2014/main" id="{2937E920-CFC8-EE44-B84C-20CA3E3CA2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9188" y="4718050"/>
          <a:ext cx="66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240" imgH="609480" progId="Equation.DSMT4">
                  <p:embed/>
                </p:oleObj>
              </mc:Choice>
              <mc:Fallback>
                <p:oleObj name="Equation" r:id="rId6" imgW="660240" imgH="60948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188" y="4718050"/>
                        <a:ext cx="660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1" name="Text Box 48">
            <a:extLst>
              <a:ext uri="{FF2B5EF4-FFF2-40B4-BE49-F238E27FC236}">
                <a16:creationId xmlns:a16="http://schemas.microsoft.com/office/drawing/2014/main" id="{4A5F0030-E85B-5730-BA05-0308F619B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7713" y="5484813"/>
            <a:ext cx="604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Simple way to remember the 3 formulae !</a:t>
            </a:r>
          </a:p>
        </p:txBody>
      </p:sp>
      <p:grpSp>
        <p:nvGrpSpPr>
          <p:cNvPr id="3" name="Group 50">
            <a:extLst>
              <a:ext uri="{FF2B5EF4-FFF2-40B4-BE49-F238E27FC236}">
                <a16:creationId xmlns:a16="http://schemas.microsoft.com/office/drawing/2014/main" id="{A97F93E0-8E63-1E39-7050-DCF1B478B04F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2176463"/>
            <a:ext cx="1074738" cy="396875"/>
            <a:chOff x="2544" y="1371"/>
            <a:chExt cx="677" cy="250"/>
          </a:xfrm>
        </p:grpSpPr>
        <p:sp>
          <p:nvSpPr>
            <p:cNvPr id="11283" name="Text Box 44">
              <a:extLst>
                <a:ext uri="{FF2B5EF4-FFF2-40B4-BE49-F238E27FC236}">
                  <a16:creationId xmlns:a16="http://schemas.microsoft.com/office/drawing/2014/main" id="{0A2B5643-8840-E0C0-991C-AEAFD09B2C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371"/>
              <a:ext cx="67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D=S   T</a:t>
              </a:r>
            </a:p>
          </p:txBody>
        </p:sp>
        <p:graphicFrame>
          <p:nvGraphicFramePr>
            <p:cNvPr id="11268" name="Object 49">
              <a:extLst>
                <a:ext uri="{FF2B5EF4-FFF2-40B4-BE49-F238E27FC236}">
                  <a16:creationId xmlns:a16="http://schemas.microsoft.com/office/drawing/2014/main" id="{708E06DB-7308-B519-60FA-76CECF4251D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34" y="1459"/>
            <a:ext cx="112" cy="1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77480" imgH="203040" progId="Equation.DSMT4">
                    <p:embed/>
                  </p:oleObj>
                </mc:Choice>
                <mc:Fallback>
                  <p:oleObj name="Equation" r:id="rId8" imgW="177480" imgH="203040" progId="Equation.DSMT4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34" y="1459"/>
                          <a:ext cx="112" cy="12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08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08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08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0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0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0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0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0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0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0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20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73" grpId="0"/>
      <p:bldP spid="120874" grpId="0"/>
      <p:bldP spid="12087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BE08B515-663C-E2E1-0BF5-8FD52DE5AF7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7EDA63-BCB1-4194-A9B3-3746BA144DC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AB73AD0B-E17E-BC73-BE62-4057FA0B2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2293" name="Picture 2" descr="scottishflag">
            <a:extLst>
              <a:ext uri="{FF2B5EF4-FFF2-40B4-BE49-F238E27FC236}">
                <a16:creationId xmlns:a16="http://schemas.microsoft.com/office/drawing/2014/main" id="{980F8A69-083D-197E-8D05-71777ABF10B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 Box 3">
            <a:extLst>
              <a:ext uri="{FF2B5EF4-FFF2-40B4-BE49-F238E27FC236}">
                <a16:creationId xmlns:a16="http://schemas.microsoft.com/office/drawing/2014/main" id="{A044D14B-B95E-7815-775F-B5DE0A04581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3844" name="Rectangle 4">
            <a:extLst>
              <a:ext uri="{FF2B5EF4-FFF2-40B4-BE49-F238E27FC236}">
                <a16:creationId xmlns:a16="http://schemas.microsoft.com/office/drawing/2014/main" id="{ECCA380B-459F-C7C5-2155-86DB9E919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Time Distance Speed</a:t>
            </a:r>
          </a:p>
        </p:txBody>
      </p:sp>
      <p:sp>
        <p:nvSpPr>
          <p:cNvPr id="12296" name="Text Box 5">
            <a:extLst>
              <a:ext uri="{FF2B5EF4-FFF2-40B4-BE49-F238E27FC236}">
                <a16:creationId xmlns:a16="http://schemas.microsoft.com/office/drawing/2014/main" id="{A47096FA-3C66-03DD-77F5-E2DEE7C6C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2297" name="Picture 6" descr="Office Objects 0572">
            <a:extLst>
              <a:ext uri="{FF2B5EF4-FFF2-40B4-BE49-F238E27FC236}">
                <a16:creationId xmlns:a16="http://schemas.microsoft.com/office/drawing/2014/main" id="{4226F858-ADEE-2090-2C56-460CD1D33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8" name="Text Box 7">
            <a:extLst>
              <a:ext uri="{FF2B5EF4-FFF2-40B4-BE49-F238E27FC236}">
                <a16:creationId xmlns:a16="http://schemas.microsoft.com/office/drawing/2014/main" id="{60EBF3F1-B960-2EDB-F794-F37B86EBE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3600" y="1362075"/>
            <a:ext cx="243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Mixed Problems</a:t>
            </a:r>
          </a:p>
        </p:txBody>
      </p:sp>
      <p:graphicFrame>
        <p:nvGraphicFramePr>
          <p:cNvPr id="163854" name="Object 14">
            <a:extLst>
              <a:ext uri="{FF2B5EF4-FFF2-40B4-BE49-F238E27FC236}">
                <a16:creationId xmlns:a16="http://schemas.microsoft.com/office/drawing/2014/main" id="{BC5B1B07-25DE-FD84-C122-CF3664F01A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83600" y="4929188"/>
          <a:ext cx="66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240" imgH="609480" progId="Equation.DSMT4">
                  <p:embed/>
                </p:oleObj>
              </mc:Choice>
              <mc:Fallback>
                <p:oleObj name="Equation" r:id="rId4" imgW="660240" imgH="609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3600" y="4929188"/>
                        <a:ext cx="660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9" name="Text Box 15">
            <a:extLst>
              <a:ext uri="{FF2B5EF4-FFF2-40B4-BE49-F238E27FC236}">
                <a16:creationId xmlns:a16="http://schemas.microsoft.com/office/drawing/2014/main" id="{C735096C-80F6-8A21-9471-5AE5B062A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1906588"/>
            <a:ext cx="8280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 </a:t>
            </a:r>
            <a:r>
              <a:rPr lang="en-GB" altLang="en-US"/>
              <a:t>   : A bus travels from Glasgow to London a distance of 556.8km.</a:t>
            </a:r>
          </a:p>
          <a:p>
            <a:pPr eaLnBrk="1" hangingPunct="1"/>
            <a:r>
              <a:rPr lang="en-GB" altLang="en-US"/>
              <a:t>          It took 9 hours and 36 minutes.</a:t>
            </a:r>
          </a:p>
          <a:p>
            <a:pPr eaLnBrk="1" hangingPunct="1"/>
            <a:r>
              <a:rPr lang="en-GB" altLang="en-US"/>
              <a:t>          What was the average speed of the bus ?</a:t>
            </a:r>
            <a:endParaRPr lang="en-GB" altLang="en-US" u="sng"/>
          </a:p>
        </p:txBody>
      </p:sp>
      <p:sp>
        <p:nvSpPr>
          <p:cNvPr id="12300" name="Text Box 16">
            <a:extLst>
              <a:ext uri="{FF2B5EF4-FFF2-40B4-BE49-F238E27FC236}">
                <a16:creationId xmlns:a16="http://schemas.microsoft.com/office/drawing/2014/main" id="{CA29475E-D6BF-2402-9148-E87B8AA5C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863" y="3201988"/>
            <a:ext cx="11795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Working</a:t>
            </a:r>
          </a:p>
        </p:txBody>
      </p:sp>
      <p:grpSp>
        <p:nvGrpSpPr>
          <p:cNvPr id="2" name="Group 22">
            <a:extLst>
              <a:ext uri="{FF2B5EF4-FFF2-40B4-BE49-F238E27FC236}">
                <a16:creationId xmlns:a16="http://schemas.microsoft.com/office/drawing/2014/main" id="{1E3387CE-F99A-9DEB-3100-CF19B1E2220C}"/>
              </a:ext>
            </a:extLst>
          </p:cNvPr>
          <p:cNvGrpSpPr>
            <a:grpSpLocks/>
          </p:cNvGrpSpPr>
          <p:nvPr/>
        </p:nvGrpSpPr>
        <p:grpSpPr bwMode="auto">
          <a:xfrm>
            <a:off x="5776913" y="3475038"/>
            <a:ext cx="2946400" cy="2424112"/>
            <a:chOff x="3056849" y="2589805"/>
            <a:chExt cx="2947711" cy="2424155"/>
          </a:xfrm>
        </p:grpSpPr>
        <p:grpSp>
          <p:nvGrpSpPr>
            <p:cNvPr id="12307" name="Group 24">
              <a:extLst>
                <a:ext uri="{FF2B5EF4-FFF2-40B4-BE49-F238E27FC236}">
                  <a16:creationId xmlns:a16="http://schemas.microsoft.com/office/drawing/2014/main" id="{B6EEC7E1-83CA-A1DF-AADE-84855BBDC3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6849" y="2589805"/>
              <a:ext cx="2947711" cy="2424155"/>
              <a:chOff x="2788920" y="2651760"/>
              <a:chExt cx="3810000" cy="2683034"/>
            </a:xfrm>
          </p:grpSpPr>
          <p:sp>
            <p:nvSpPr>
              <p:cNvPr id="28" name="Isosceles Triangle 27">
                <a:extLst>
                  <a:ext uri="{FF2B5EF4-FFF2-40B4-BE49-F238E27FC236}">
                    <a16:creationId xmlns:a16="http://schemas.microsoft.com/office/drawing/2014/main" id="{0BB2A278-FBEB-B779-3482-1D5D1F84CE8C}"/>
                  </a:ext>
                </a:extLst>
              </p:cNvPr>
              <p:cNvSpPr/>
              <p:nvPr/>
            </p:nvSpPr>
            <p:spPr>
              <a:xfrm>
                <a:off x="2788920" y="2651760"/>
                <a:ext cx="3810000" cy="2683034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C2D285B-07C1-91DE-4C27-6D52F18846C9}"/>
                  </a:ext>
                </a:extLst>
              </p:cNvPr>
              <p:cNvCxnSpPr>
                <a:stCxn id="28" idx="1"/>
                <a:endCxn id="28" idx="5"/>
              </p:cNvCxnSpPr>
              <p:nvPr/>
            </p:nvCxnSpPr>
            <p:spPr>
              <a:xfrm rot="10800000" flipH="1">
                <a:off x="3741420" y="3992398"/>
                <a:ext cx="1905000" cy="1758"/>
              </a:xfrm>
              <a:prstGeom prst="line">
                <a:avLst/>
              </a:prstGeom>
              <a:ln w="3810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08BA64CA-5E01-D6B2-AA29-D7A79C018941}"/>
                  </a:ext>
                </a:extLst>
              </p:cNvPr>
              <p:cNvCxnSpPr>
                <a:stCxn id="28" idx="3"/>
              </p:cNvCxnSpPr>
              <p:nvPr/>
            </p:nvCxnSpPr>
            <p:spPr>
              <a:xfrm rot="5400000" flipH="1">
                <a:off x="4015694" y="4656568"/>
                <a:ext cx="1356452" cy="0"/>
              </a:xfrm>
              <a:prstGeom prst="line">
                <a:avLst/>
              </a:prstGeom>
              <a:ln w="3810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08" name="Text Box 41">
              <a:extLst>
                <a:ext uri="{FF2B5EF4-FFF2-40B4-BE49-F238E27FC236}">
                  <a16:creationId xmlns:a16="http://schemas.microsoft.com/office/drawing/2014/main" id="{E847EA12-DD42-58CF-4AFA-1EF11F9C80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5138" y="3008313"/>
              <a:ext cx="587375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080808"/>
                  </a:solidFill>
                </a:rPr>
                <a:t>D</a:t>
              </a:r>
            </a:p>
          </p:txBody>
        </p:sp>
        <p:sp>
          <p:nvSpPr>
            <p:cNvPr id="12309" name="Text Box 42">
              <a:extLst>
                <a:ext uri="{FF2B5EF4-FFF2-40B4-BE49-F238E27FC236}">
                  <a16:creationId xmlns:a16="http://schemas.microsoft.com/office/drawing/2014/main" id="{6A3F6D9F-2E7A-EC1F-C802-9ECA2C43C4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4925" y="3967163"/>
              <a:ext cx="5715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080808"/>
                  </a:solidFill>
                </a:rPr>
                <a:t>S</a:t>
              </a:r>
            </a:p>
          </p:txBody>
        </p:sp>
        <p:sp>
          <p:nvSpPr>
            <p:cNvPr id="12310" name="Text Box 43">
              <a:extLst>
                <a:ext uri="{FF2B5EF4-FFF2-40B4-BE49-F238E27FC236}">
                  <a16:creationId xmlns:a16="http://schemas.microsoft.com/office/drawing/2014/main" id="{B79C2088-5B16-D67A-3755-264BE2BE8C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2488" y="3967163"/>
              <a:ext cx="563562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080808"/>
                  </a:solidFill>
                </a:rPr>
                <a:t>T</a:t>
              </a:r>
            </a:p>
          </p:txBody>
        </p:sp>
      </p:grpSp>
      <p:pic>
        <p:nvPicPr>
          <p:cNvPr id="11291" name="Picture 27">
            <a:extLst>
              <a:ext uri="{FF2B5EF4-FFF2-40B4-BE49-F238E27FC236}">
                <a16:creationId xmlns:a16="http://schemas.microsoft.com/office/drawing/2014/main" id="{9EF9E5B9-FE55-0B95-47E5-0DDF04423C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06750" y="3357563"/>
            <a:ext cx="1268413" cy="8477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11292" name="Picture 28">
            <a:extLst>
              <a:ext uri="{FF2B5EF4-FFF2-40B4-BE49-F238E27FC236}">
                <a16:creationId xmlns:a16="http://schemas.microsoft.com/office/drawing/2014/main" id="{2775CBB9-7187-BA59-2406-D8EF7D9CA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84250" y="4248150"/>
            <a:ext cx="1630363" cy="8191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11293" name="Picture 29">
            <a:extLst>
              <a:ext uri="{FF2B5EF4-FFF2-40B4-BE49-F238E27FC236}">
                <a16:creationId xmlns:a16="http://schemas.microsoft.com/office/drawing/2014/main" id="{F6E001CF-8202-70E1-DE97-BF0B39C9B6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984250" y="5103813"/>
            <a:ext cx="1630363" cy="2794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11295" name="Picture 31">
            <a:extLst>
              <a:ext uri="{FF2B5EF4-FFF2-40B4-BE49-F238E27FC236}">
                <a16:creationId xmlns:a16="http://schemas.microsoft.com/office/drawing/2014/main" id="{43ACF87F-C189-2739-FA4D-F94EBAE70E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165475" y="4467225"/>
            <a:ext cx="2468563" cy="709613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11296" name="Picture 32">
            <a:extLst>
              <a:ext uri="{FF2B5EF4-FFF2-40B4-BE49-F238E27FC236}">
                <a16:creationId xmlns:a16="http://schemas.microsoft.com/office/drawing/2014/main" id="{3DE8E978-59DB-1B8E-7A43-BA7E7301D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122613" y="5521325"/>
            <a:ext cx="2533650" cy="5143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3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1">
            <a:extLst>
              <a:ext uri="{FF2B5EF4-FFF2-40B4-BE49-F238E27FC236}">
                <a16:creationId xmlns:a16="http://schemas.microsoft.com/office/drawing/2014/main" id="{A3F807D9-50AE-84D3-D59F-8A2469B3CB9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8CC6301-F776-4D7C-A269-3BB83312EA2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3" name="Footer Placeholder 2">
            <a:extLst>
              <a:ext uri="{FF2B5EF4-FFF2-40B4-BE49-F238E27FC236}">
                <a16:creationId xmlns:a16="http://schemas.microsoft.com/office/drawing/2014/main" id="{31986023-1697-8EE8-4623-DE3950017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3012" name="Picture 2" descr="scottishflag">
            <a:extLst>
              <a:ext uri="{FF2B5EF4-FFF2-40B4-BE49-F238E27FC236}">
                <a16:creationId xmlns:a16="http://schemas.microsoft.com/office/drawing/2014/main" id="{2D56264E-4FED-F479-CB70-EC6967759A9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3" name="Text Box 3">
            <a:extLst>
              <a:ext uri="{FF2B5EF4-FFF2-40B4-BE49-F238E27FC236}">
                <a16:creationId xmlns:a16="http://schemas.microsoft.com/office/drawing/2014/main" id="{F5351715-FF44-4933-13C4-465F01576C6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8377DADC-A460-E0DD-FE44-543022883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Time Distance Speed</a:t>
            </a:r>
          </a:p>
        </p:txBody>
      </p:sp>
      <p:sp>
        <p:nvSpPr>
          <p:cNvPr id="43015" name="Text Box 5">
            <a:extLst>
              <a:ext uri="{FF2B5EF4-FFF2-40B4-BE49-F238E27FC236}">
                <a16:creationId xmlns:a16="http://schemas.microsoft.com/office/drawing/2014/main" id="{2333C7F7-A581-203C-0112-EFB39466F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43016" name="Picture 6" descr="Office Objects 0572">
            <a:extLst>
              <a:ext uri="{FF2B5EF4-FFF2-40B4-BE49-F238E27FC236}">
                <a16:creationId xmlns:a16="http://schemas.microsoft.com/office/drawing/2014/main" id="{A09F613E-E934-CDB0-51F4-17DB690A01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7" name="Text Box 7">
            <a:extLst>
              <a:ext uri="{FF2B5EF4-FFF2-40B4-BE49-F238E27FC236}">
                <a16:creationId xmlns:a16="http://schemas.microsoft.com/office/drawing/2014/main" id="{00BAE841-6560-13B5-A0B6-5C4D9FAE0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3600" y="1362075"/>
            <a:ext cx="243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Mixed Problems</a:t>
            </a:r>
          </a:p>
        </p:txBody>
      </p:sp>
      <p:sp>
        <p:nvSpPr>
          <p:cNvPr id="43018" name="Text Box 17">
            <a:extLst>
              <a:ext uri="{FF2B5EF4-FFF2-40B4-BE49-F238E27FC236}">
                <a16:creationId xmlns:a16="http://schemas.microsoft.com/office/drawing/2014/main" id="{7253ADE3-6958-8F9E-1E0E-A8F8A36F6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3" y="1906588"/>
            <a:ext cx="72501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   : A train travelled at 70 km/hr for 2hrs 54mins.</a:t>
            </a:r>
          </a:p>
          <a:p>
            <a:pPr eaLnBrk="1" hangingPunct="1"/>
            <a:r>
              <a:rPr lang="en-GB" altLang="en-US"/>
              <a:t>	       How far did it travel in this time.</a:t>
            </a:r>
          </a:p>
        </p:txBody>
      </p:sp>
      <p:sp>
        <p:nvSpPr>
          <p:cNvPr id="43019" name="Text Box 19">
            <a:extLst>
              <a:ext uri="{FF2B5EF4-FFF2-40B4-BE49-F238E27FC236}">
                <a16:creationId xmlns:a16="http://schemas.microsoft.com/office/drawing/2014/main" id="{19679DA7-272B-E7D8-286F-B0E0E6024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425" y="3565525"/>
            <a:ext cx="1179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Working</a:t>
            </a:r>
          </a:p>
        </p:txBody>
      </p:sp>
      <p:grpSp>
        <p:nvGrpSpPr>
          <p:cNvPr id="2" name="Group 30">
            <a:extLst>
              <a:ext uri="{FF2B5EF4-FFF2-40B4-BE49-F238E27FC236}">
                <a16:creationId xmlns:a16="http://schemas.microsoft.com/office/drawing/2014/main" id="{7FBDF110-C410-0F05-1267-271EEDB7F487}"/>
              </a:ext>
            </a:extLst>
          </p:cNvPr>
          <p:cNvGrpSpPr>
            <a:grpSpLocks/>
          </p:cNvGrpSpPr>
          <p:nvPr/>
        </p:nvGrpSpPr>
        <p:grpSpPr bwMode="auto">
          <a:xfrm>
            <a:off x="6089650" y="4205288"/>
            <a:ext cx="2947988" cy="2424112"/>
            <a:chOff x="3056849" y="2589805"/>
            <a:chExt cx="2947711" cy="2424155"/>
          </a:xfrm>
        </p:grpSpPr>
        <p:grpSp>
          <p:nvGrpSpPr>
            <p:cNvPr id="43025" name="Group 24">
              <a:extLst>
                <a:ext uri="{FF2B5EF4-FFF2-40B4-BE49-F238E27FC236}">
                  <a16:creationId xmlns:a16="http://schemas.microsoft.com/office/drawing/2014/main" id="{6CCB78AA-9FAF-D0DC-089E-DC6DDC6E55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6849" y="2589805"/>
              <a:ext cx="2947711" cy="2424155"/>
              <a:chOff x="2788920" y="2651760"/>
              <a:chExt cx="3810000" cy="2683034"/>
            </a:xfrm>
          </p:grpSpPr>
          <p:sp>
            <p:nvSpPr>
              <p:cNvPr id="25" name="Isosceles Triangle 24">
                <a:extLst>
                  <a:ext uri="{FF2B5EF4-FFF2-40B4-BE49-F238E27FC236}">
                    <a16:creationId xmlns:a16="http://schemas.microsoft.com/office/drawing/2014/main" id="{3F26FBF7-0AEB-A631-5128-CC02D6465B47}"/>
                  </a:ext>
                </a:extLst>
              </p:cNvPr>
              <p:cNvSpPr/>
              <p:nvPr/>
            </p:nvSpPr>
            <p:spPr>
              <a:xfrm>
                <a:off x="2788920" y="2651760"/>
                <a:ext cx="3810000" cy="2683034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BDFD797E-BD39-854C-883D-7AEDB2431F75}"/>
                  </a:ext>
                </a:extLst>
              </p:cNvPr>
              <p:cNvCxnSpPr>
                <a:stCxn id="25" idx="1"/>
                <a:endCxn id="25" idx="5"/>
              </p:cNvCxnSpPr>
              <p:nvPr/>
            </p:nvCxnSpPr>
            <p:spPr>
              <a:xfrm rot="10800000" flipH="1">
                <a:off x="3740907" y="3992398"/>
                <a:ext cx="1906026" cy="1758"/>
              </a:xfrm>
              <a:prstGeom prst="line">
                <a:avLst/>
              </a:prstGeom>
              <a:ln w="3810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6FF7A77B-699E-EFA0-8A35-9B64951D2CFD}"/>
                  </a:ext>
                </a:extLst>
              </p:cNvPr>
              <p:cNvCxnSpPr>
                <a:stCxn id="25" idx="3"/>
              </p:cNvCxnSpPr>
              <p:nvPr/>
            </p:nvCxnSpPr>
            <p:spPr>
              <a:xfrm rot="5400000" flipH="1">
                <a:off x="4015694" y="4655542"/>
                <a:ext cx="1356452" cy="2052"/>
              </a:xfrm>
              <a:prstGeom prst="line">
                <a:avLst/>
              </a:prstGeom>
              <a:ln w="3810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026" name="Text Box 41">
              <a:extLst>
                <a:ext uri="{FF2B5EF4-FFF2-40B4-BE49-F238E27FC236}">
                  <a16:creationId xmlns:a16="http://schemas.microsoft.com/office/drawing/2014/main" id="{BE858F1F-5CEE-3C46-5A39-2DC77AC993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5138" y="3008313"/>
              <a:ext cx="587375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080808"/>
                  </a:solidFill>
                </a:rPr>
                <a:t>D</a:t>
              </a:r>
            </a:p>
          </p:txBody>
        </p:sp>
        <p:sp>
          <p:nvSpPr>
            <p:cNvPr id="43027" name="Text Box 42">
              <a:extLst>
                <a:ext uri="{FF2B5EF4-FFF2-40B4-BE49-F238E27FC236}">
                  <a16:creationId xmlns:a16="http://schemas.microsoft.com/office/drawing/2014/main" id="{0B8C71D7-4231-8D94-237A-E2E3FD435D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4925" y="3967163"/>
              <a:ext cx="5715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080808"/>
                  </a:solidFill>
                </a:rPr>
                <a:t>S</a:t>
              </a:r>
            </a:p>
          </p:txBody>
        </p:sp>
        <p:sp>
          <p:nvSpPr>
            <p:cNvPr id="43028" name="Text Box 43">
              <a:extLst>
                <a:ext uri="{FF2B5EF4-FFF2-40B4-BE49-F238E27FC236}">
                  <a16:creationId xmlns:a16="http://schemas.microsoft.com/office/drawing/2014/main" id="{3E2F75AA-63FE-4199-FF37-E84F12926C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2488" y="3967163"/>
              <a:ext cx="563562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080808"/>
                  </a:solidFill>
                </a:rPr>
                <a:t>T</a:t>
              </a:r>
            </a:p>
          </p:txBody>
        </p:sp>
      </p:grpSp>
      <p:pic>
        <p:nvPicPr>
          <p:cNvPr id="28" name="Picture 7">
            <a:extLst>
              <a:ext uri="{FF2B5EF4-FFF2-40B4-BE49-F238E27FC236}">
                <a16:creationId xmlns:a16="http://schemas.microsoft.com/office/drawing/2014/main" id="{B7DF8413-5798-D36E-EE5E-39CA8C17D5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95625" y="3540125"/>
            <a:ext cx="1724025" cy="4381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28697" name="Picture 25">
            <a:extLst>
              <a:ext uri="{FF2B5EF4-FFF2-40B4-BE49-F238E27FC236}">
                <a16:creationId xmlns:a16="http://schemas.microsoft.com/office/drawing/2014/main" id="{84C05851-827A-BBC8-2A4A-C44FE5927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73138" y="4460875"/>
            <a:ext cx="1663700" cy="715963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29" name="Picture 26">
            <a:extLst>
              <a:ext uri="{FF2B5EF4-FFF2-40B4-BE49-F238E27FC236}">
                <a16:creationId xmlns:a16="http://schemas.microsoft.com/office/drawing/2014/main" id="{CE1E25B9-623B-11BF-48D5-D7FC640740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95625" y="4227513"/>
            <a:ext cx="2905125" cy="37147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30" name="Picture 27">
            <a:extLst>
              <a:ext uri="{FF2B5EF4-FFF2-40B4-BE49-F238E27FC236}">
                <a16:creationId xmlns:a16="http://schemas.microsoft.com/office/drawing/2014/main" id="{A43919EE-AB7D-FC1D-42C7-178611782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95625" y="4848225"/>
            <a:ext cx="2181225" cy="37147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F6BAEAF9-A409-E376-C7FA-F7B2A571197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7EDA63-BCB1-4194-A9B3-3746BA144DC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75A4147A-66F5-96D8-DAAD-38BD6B1B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3317" name="Picture 2" descr="scottishflag">
            <a:extLst>
              <a:ext uri="{FF2B5EF4-FFF2-40B4-BE49-F238E27FC236}">
                <a16:creationId xmlns:a16="http://schemas.microsoft.com/office/drawing/2014/main" id="{025A11F6-3F48-0D86-57F0-9BFABD569C8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 Box 3">
            <a:extLst>
              <a:ext uri="{FF2B5EF4-FFF2-40B4-BE49-F238E27FC236}">
                <a16:creationId xmlns:a16="http://schemas.microsoft.com/office/drawing/2014/main" id="{19BFC769-7869-59B1-BBB6-B365AD58875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3844" name="Rectangle 4">
            <a:extLst>
              <a:ext uri="{FF2B5EF4-FFF2-40B4-BE49-F238E27FC236}">
                <a16:creationId xmlns:a16="http://schemas.microsoft.com/office/drawing/2014/main" id="{A86A1959-2C90-5471-1F31-CB4D36BA7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Time Distance Speed</a:t>
            </a:r>
          </a:p>
        </p:txBody>
      </p:sp>
      <p:sp>
        <p:nvSpPr>
          <p:cNvPr id="13320" name="Text Box 5">
            <a:extLst>
              <a:ext uri="{FF2B5EF4-FFF2-40B4-BE49-F238E27FC236}">
                <a16:creationId xmlns:a16="http://schemas.microsoft.com/office/drawing/2014/main" id="{A06286F7-A74D-83FC-101F-E3C287648F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3321" name="Picture 6" descr="Office Objects 0572">
            <a:extLst>
              <a:ext uri="{FF2B5EF4-FFF2-40B4-BE49-F238E27FC236}">
                <a16:creationId xmlns:a16="http://schemas.microsoft.com/office/drawing/2014/main" id="{506E91E9-3EF1-E9EA-5A03-B1543E6375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Text Box 7">
            <a:extLst>
              <a:ext uri="{FF2B5EF4-FFF2-40B4-BE49-F238E27FC236}">
                <a16:creationId xmlns:a16="http://schemas.microsoft.com/office/drawing/2014/main" id="{84FC1412-2D8C-960A-CA62-A9B56C6F8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3600" y="1362075"/>
            <a:ext cx="243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Mixed Problems</a:t>
            </a:r>
          </a:p>
        </p:txBody>
      </p:sp>
      <p:graphicFrame>
        <p:nvGraphicFramePr>
          <p:cNvPr id="163854" name="Object 14">
            <a:extLst>
              <a:ext uri="{FF2B5EF4-FFF2-40B4-BE49-F238E27FC236}">
                <a16:creationId xmlns:a16="http://schemas.microsoft.com/office/drawing/2014/main" id="{A12882DF-B6A1-474A-A0A3-5E4D08938C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83600" y="4929188"/>
          <a:ext cx="66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240" imgH="609480" progId="Equation.DSMT4">
                  <p:embed/>
                </p:oleObj>
              </mc:Choice>
              <mc:Fallback>
                <p:oleObj name="Equation" r:id="rId4" imgW="660240" imgH="609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3600" y="4929188"/>
                        <a:ext cx="660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Text Box 15">
            <a:extLst>
              <a:ext uri="{FF2B5EF4-FFF2-40B4-BE49-F238E27FC236}">
                <a16:creationId xmlns:a16="http://schemas.microsoft.com/office/drawing/2014/main" id="{CABFA276-B7F7-9591-EC75-041ABFBB1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1906588"/>
            <a:ext cx="8280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 </a:t>
            </a:r>
            <a:r>
              <a:rPr lang="en-GB" altLang="en-US"/>
              <a:t>   : An aeroplane flies between Glasgow and New York.</a:t>
            </a:r>
          </a:p>
          <a:p>
            <a:pPr eaLnBrk="1" hangingPunct="1"/>
            <a:r>
              <a:rPr lang="en-GB" altLang="en-US"/>
              <a:t>          The distance between the two cities is 3200 miles.</a:t>
            </a:r>
          </a:p>
          <a:p>
            <a:pPr eaLnBrk="1" hangingPunct="1"/>
            <a:r>
              <a:rPr lang="en-GB" altLang="en-US"/>
              <a:t>          The average speed of the plane is 500 mph.</a:t>
            </a:r>
          </a:p>
          <a:p>
            <a:pPr eaLnBrk="1" hangingPunct="1"/>
            <a:r>
              <a:rPr lang="en-GB" altLang="en-US"/>
              <a:t>          How long did the journey take?</a:t>
            </a:r>
            <a:endParaRPr lang="en-GB" altLang="en-US" u="sng"/>
          </a:p>
        </p:txBody>
      </p:sp>
      <p:sp>
        <p:nvSpPr>
          <p:cNvPr id="13324" name="Text Box 16">
            <a:extLst>
              <a:ext uri="{FF2B5EF4-FFF2-40B4-BE49-F238E27FC236}">
                <a16:creationId xmlns:a16="http://schemas.microsoft.com/office/drawing/2014/main" id="{E6E8C050-0815-3AC0-BFA0-16AC4211F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863" y="3201988"/>
            <a:ext cx="11795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Working</a:t>
            </a:r>
          </a:p>
        </p:txBody>
      </p:sp>
      <p:grpSp>
        <p:nvGrpSpPr>
          <p:cNvPr id="2" name="Group 22">
            <a:extLst>
              <a:ext uri="{FF2B5EF4-FFF2-40B4-BE49-F238E27FC236}">
                <a16:creationId xmlns:a16="http://schemas.microsoft.com/office/drawing/2014/main" id="{69BD63CD-C42B-D82E-F646-4C7C3E606C3E}"/>
              </a:ext>
            </a:extLst>
          </p:cNvPr>
          <p:cNvGrpSpPr>
            <a:grpSpLocks/>
          </p:cNvGrpSpPr>
          <p:nvPr/>
        </p:nvGrpSpPr>
        <p:grpSpPr bwMode="auto">
          <a:xfrm>
            <a:off x="5776913" y="3475038"/>
            <a:ext cx="2946400" cy="2424112"/>
            <a:chOff x="3056849" y="2589805"/>
            <a:chExt cx="2947711" cy="2424155"/>
          </a:xfrm>
        </p:grpSpPr>
        <p:grpSp>
          <p:nvGrpSpPr>
            <p:cNvPr id="13331" name="Group 24">
              <a:extLst>
                <a:ext uri="{FF2B5EF4-FFF2-40B4-BE49-F238E27FC236}">
                  <a16:creationId xmlns:a16="http://schemas.microsoft.com/office/drawing/2014/main" id="{3E8DA8F6-45E0-B1FA-47D3-E7E8BA3B5B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6849" y="2589805"/>
              <a:ext cx="2947711" cy="2424155"/>
              <a:chOff x="2788920" y="2651760"/>
              <a:chExt cx="3810000" cy="2683034"/>
            </a:xfrm>
          </p:grpSpPr>
          <p:sp>
            <p:nvSpPr>
              <p:cNvPr id="28" name="Isosceles Triangle 27">
                <a:extLst>
                  <a:ext uri="{FF2B5EF4-FFF2-40B4-BE49-F238E27FC236}">
                    <a16:creationId xmlns:a16="http://schemas.microsoft.com/office/drawing/2014/main" id="{FC0FE3C2-CA69-F00D-0D08-862DFA1DF47C}"/>
                  </a:ext>
                </a:extLst>
              </p:cNvPr>
              <p:cNvSpPr/>
              <p:nvPr/>
            </p:nvSpPr>
            <p:spPr>
              <a:xfrm>
                <a:off x="2788920" y="2651760"/>
                <a:ext cx="3810000" cy="2683034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6DD42C08-FAAD-5232-AA8D-4435553A1E05}"/>
                  </a:ext>
                </a:extLst>
              </p:cNvPr>
              <p:cNvCxnSpPr>
                <a:stCxn id="28" idx="1"/>
                <a:endCxn id="28" idx="5"/>
              </p:cNvCxnSpPr>
              <p:nvPr/>
            </p:nvCxnSpPr>
            <p:spPr>
              <a:xfrm rot="10800000" flipH="1">
                <a:off x="3741420" y="3992398"/>
                <a:ext cx="1905000" cy="1758"/>
              </a:xfrm>
              <a:prstGeom prst="line">
                <a:avLst/>
              </a:prstGeom>
              <a:ln w="3810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A33BDC2F-B4F9-4B85-9D4C-BAD32D82A535}"/>
                  </a:ext>
                </a:extLst>
              </p:cNvPr>
              <p:cNvCxnSpPr>
                <a:stCxn id="28" idx="3"/>
              </p:cNvCxnSpPr>
              <p:nvPr/>
            </p:nvCxnSpPr>
            <p:spPr>
              <a:xfrm rot="5400000" flipH="1">
                <a:off x="4015694" y="4656568"/>
                <a:ext cx="1356452" cy="0"/>
              </a:xfrm>
              <a:prstGeom prst="line">
                <a:avLst/>
              </a:prstGeom>
              <a:ln w="3810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332" name="Text Box 41">
              <a:extLst>
                <a:ext uri="{FF2B5EF4-FFF2-40B4-BE49-F238E27FC236}">
                  <a16:creationId xmlns:a16="http://schemas.microsoft.com/office/drawing/2014/main" id="{1B7EADC2-4892-3DCA-1817-9926C37DBF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5138" y="3008313"/>
              <a:ext cx="587375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080808"/>
                  </a:solidFill>
                </a:rPr>
                <a:t>D</a:t>
              </a:r>
            </a:p>
          </p:txBody>
        </p:sp>
        <p:sp>
          <p:nvSpPr>
            <p:cNvPr id="13333" name="Text Box 42">
              <a:extLst>
                <a:ext uri="{FF2B5EF4-FFF2-40B4-BE49-F238E27FC236}">
                  <a16:creationId xmlns:a16="http://schemas.microsoft.com/office/drawing/2014/main" id="{B1FE731F-8FEE-D2B0-A3C3-F59B75440D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4925" y="3967163"/>
              <a:ext cx="5715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080808"/>
                  </a:solidFill>
                </a:rPr>
                <a:t>S</a:t>
              </a:r>
            </a:p>
          </p:txBody>
        </p:sp>
        <p:sp>
          <p:nvSpPr>
            <p:cNvPr id="13334" name="Text Box 43">
              <a:extLst>
                <a:ext uri="{FF2B5EF4-FFF2-40B4-BE49-F238E27FC236}">
                  <a16:creationId xmlns:a16="http://schemas.microsoft.com/office/drawing/2014/main" id="{DB19D77D-0477-2AAB-F140-CAD0DBB38B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2488" y="3967163"/>
              <a:ext cx="563562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080808"/>
                  </a:solidFill>
                </a:rPr>
                <a:t>T</a:t>
              </a:r>
            </a:p>
          </p:txBody>
        </p:sp>
      </p:grpSp>
      <p:pic>
        <p:nvPicPr>
          <p:cNvPr id="13338" name="Picture 26">
            <a:extLst>
              <a:ext uri="{FF2B5EF4-FFF2-40B4-BE49-F238E27FC236}">
                <a16:creationId xmlns:a16="http://schemas.microsoft.com/office/drawing/2014/main" id="{FF85A443-F0EC-2415-B49C-CBFCD4B2BF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98800" y="3332163"/>
            <a:ext cx="1279525" cy="857250"/>
          </a:xfrm>
          <a:prstGeom prst="rect">
            <a:avLst/>
          </a:prstGeom>
          <a:noFill/>
          <a:ln w="25400">
            <a:solidFill>
              <a:schemeClr val="tx1">
                <a:lumMod val="6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13339" name="Picture 27">
            <a:extLst>
              <a:ext uri="{FF2B5EF4-FFF2-40B4-BE49-F238E27FC236}">
                <a16:creationId xmlns:a16="http://schemas.microsoft.com/office/drawing/2014/main" id="{591C3EF1-0F08-9ACC-C81B-3FCC19683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40075" y="4425950"/>
            <a:ext cx="2325688" cy="782638"/>
          </a:xfrm>
          <a:prstGeom prst="rect">
            <a:avLst/>
          </a:prstGeom>
          <a:noFill/>
          <a:ln w="25400">
            <a:solidFill>
              <a:schemeClr val="tx1">
                <a:lumMod val="6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13340" name="Picture 28">
            <a:extLst>
              <a:ext uri="{FF2B5EF4-FFF2-40B4-BE49-F238E27FC236}">
                <a16:creationId xmlns:a16="http://schemas.microsoft.com/office/drawing/2014/main" id="{86450AFE-86EB-9FE6-72B1-CCE32D2B14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996950" y="4037013"/>
            <a:ext cx="1892300" cy="1185862"/>
          </a:xfrm>
          <a:prstGeom prst="rect">
            <a:avLst/>
          </a:prstGeom>
          <a:noFill/>
          <a:ln w="25400">
            <a:solidFill>
              <a:schemeClr val="tx1">
                <a:lumMod val="6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13341" name="Picture 29">
            <a:extLst>
              <a:ext uri="{FF2B5EF4-FFF2-40B4-BE49-F238E27FC236}">
                <a16:creationId xmlns:a16="http://schemas.microsoft.com/office/drawing/2014/main" id="{DFE1F64E-D226-7333-FE98-A76B3E781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135313" y="5357813"/>
            <a:ext cx="2309812" cy="339725"/>
          </a:xfrm>
          <a:prstGeom prst="rect">
            <a:avLst/>
          </a:prstGeom>
          <a:noFill/>
          <a:ln w="25400">
            <a:solidFill>
              <a:schemeClr val="tx1">
                <a:lumMod val="6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13343" name="Picture 31">
            <a:extLst>
              <a:ext uri="{FF2B5EF4-FFF2-40B4-BE49-F238E27FC236}">
                <a16:creationId xmlns:a16="http://schemas.microsoft.com/office/drawing/2014/main" id="{7B94332D-80D6-B59A-BB2A-E13E3DE70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738" y="5802313"/>
            <a:ext cx="2381250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3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8890EF71-6100-FC8C-AE05-055712056D3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FCE8096-2BBD-4488-8FA9-35DE8BE5109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CAE6DAA9-953B-B761-F078-113F320FA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727B1F0D-6474-8DA9-2E0F-DC1D1BFFC2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37" name="Text Box 3">
            <a:extLst>
              <a:ext uri="{FF2B5EF4-FFF2-40B4-BE49-F238E27FC236}">
                <a16:creationId xmlns:a16="http://schemas.microsoft.com/office/drawing/2014/main" id="{1B9C96B6-8867-A17D-B845-78D235A45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 6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Ch5 (page 47)</a:t>
            </a:r>
          </a:p>
        </p:txBody>
      </p:sp>
      <p:pic>
        <p:nvPicPr>
          <p:cNvPr id="44038" name="Picture 4" descr="ag00463_">
            <a:extLst>
              <a:ext uri="{FF2B5EF4-FFF2-40B4-BE49-F238E27FC236}">
                <a16:creationId xmlns:a16="http://schemas.microsoft.com/office/drawing/2014/main" id="{E3B0ADC2-A06E-0D42-F448-019CFC56930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9" name="Picture 5" descr="scottishflag">
            <a:extLst>
              <a:ext uri="{FF2B5EF4-FFF2-40B4-BE49-F238E27FC236}">
                <a16:creationId xmlns:a16="http://schemas.microsoft.com/office/drawing/2014/main" id="{EE501345-C3A8-B040-14CA-4E8ACB06094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0" name="Picture 6" descr="Office Objects 0572">
            <a:extLst>
              <a:ext uri="{FF2B5EF4-FFF2-40B4-BE49-F238E27FC236}">
                <a16:creationId xmlns:a16="http://schemas.microsoft.com/office/drawing/2014/main" id="{96ECE395-26DA-BEEC-BF62-DEC283BEA0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1" name="Text Box 7">
            <a:extLst>
              <a:ext uri="{FF2B5EF4-FFF2-40B4-BE49-F238E27FC236}">
                <a16:creationId xmlns:a16="http://schemas.microsoft.com/office/drawing/2014/main" id="{172CA507-1AAF-DED5-DBE2-568232CF06D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0" name="Rectangle 8">
            <a:extLst>
              <a:ext uri="{FF2B5EF4-FFF2-40B4-BE49-F238E27FC236}">
                <a16:creationId xmlns:a16="http://schemas.microsoft.com/office/drawing/2014/main" id="{29A8C8AA-2E62-6A79-C523-437596669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Mixed Questions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7E3BA3CE-70FB-C1A9-AA88-E7D34454475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3" name="Cloud 12">
              <a:extLst>
                <a:ext uri="{FF2B5EF4-FFF2-40B4-BE49-F238E27FC236}">
                  <a16:creationId xmlns:a16="http://schemas.microsoft.com/office/drawing/2014/main" id="{E6BA64EB-1493-D434-2C99-BF25E867FD8C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4" name="Picture 13" descr="TICK.jpg">
              <a:extLst>
                <a:ext uri="{FF2B5EF4-FFF2-40B4-BE49-F238E27FC236}">
                  <a16:creationId xmlns:a16="http://schemas.microsoft.com/office/drawing/2014/main" id="{52186ED0-8339-CDE9-6DE9-91CFA5AEB5C5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5" name="Rounded Rectangle 14">
            <a:hlinkClick r:id="rId6"/>
            <a:extLst>
              <a:ext uri="{FF2B5EF4-FFF2-40B4-BE49-F238E27FC236}">
                <a16:creationId xmlns:a16="http://schemas.microsoft.com/office/drawing/2014/main" id="{FF3D120C-96C4-546D-897C-514800E8AF9B}"/>
              </a:ext>
            </a:extLst>
          </p:cNvPr>
          <p:cNvSpPr/>
          <p:nvPr/>
        </p:nvSpPr>
        <p:spPr>
          <a:xfrm>
            <a:off x="3475038" y="5083175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  <p:sp>
        <p:nvSpPr>
          <p:cNvPr id="16" name="Rounded Rectangle 15">
            <a:hlinkClick r:id="rId7"/>
            <a:extLst>
              <a:ext uri="{FF2B5EF4-FFF2-40B4-BE49-F238E27FC236}">
                <a16:creationId xmlns:a16="http://schemas.microsoft.com/office/drawing/2014/main" id="{00F22EA9-02F6-CE19-C692-910A63D7D553}"/>
              </a:ext>
            </a:extLst>
          </p:cNvPr>
          <p:cNvSpPr/>
          <p:nvPr/>
        </p:nvSpPr>
        <p:spPr>
          <a:xfrm>
            <a:off x="7437438" y="5827713"/>
            <a:ext cx="1395412" cy="493712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Mind Map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Date Placeholder 1">
            <a:extLst>
              <a:ext uri="{FF2B5EF4-FFF2-40B4-BE49-F238E27FC236}">
                <a16:creationId xmlns:a16="http://schemas.microsoft.com/office/drawing/2014/main" id="{D14BFC1E-1ACF-6CF3-0C11-F5242F29B75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C7C31C1-AE37-4A5A-AB44-F1D8D383300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8" name="Footer Placeholder 2">
            <a:extLst>
              <a:ext uri="{FF2B5EF4-FFF2-40B4-BE49-F238E27FC236}">
                <a16:creationId xmlns:a16="http://schemas.microsoft.com/office/drawing/2014/main" id="{47B661B1-AF61-BE68-A624-0056A583D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E4AAC516-88C2-8DF4-468C-DC7673635771}"/>
              </a:ext>
            </a:extLst>
          </p:cNvPr>
          <p:cNvGrpSpPr>
            <a:grpSpLocks/>
          </p:cNvGrpSpPr>
          <p:nvPr/>
        </p:nvGrpSpPr>
        <p:grpSpPr bwMode="auto">
          <a:xfrm>
            <a:off x="200025" y="457200"/>
            <a:ext cx="8801100" cy="3089275"/>
            <a:chOff x="126" y="288"/>
            <a:chExt cx="5544" cy="1946"/>
          </a:xfrm>
        </p:grpSpPr>
        <p:sp>
          <p:nvSpPr>
            <p:cNvPr id="20502" name="Rectangle 3">
              <a:extLst>
                <a:ext uri="{FF2B5EF4-FFF2-40B4-BE49-F238E27FC236}">
                  <a16:creationId xmlns:a16="http://schemas.microsoft.com/office/drawing/2014/main" id="{5BFBAEBA-050D-E292-4812-2E32A0B40E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" y="1867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2300</a:t>
              </a:r>
            </a:p>
          </p:txBody>
        </p:sp>
        <p:sp>
          <p:nvSpPr>
            <p:cNvPr id="20503" name="Rectangle 4">
              <a:extLst>
                <a:ext uri="{FF2B5EF4-FFF2-40B4-BE49-F238E27FC236}">
                  <a16:creationId xmlns:a16="http://schemas.microsoft.com/office/drawing/2014/main" id="{8699B9A2-8534-F1CA-063D-AC084D063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1867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2200</a:t>
              </a:r>
            </a:p>
          </p:txBody>
        </p:sp>
        <p:sp>
          <p:nvSpPr>
            <p:cNvPr id="20504" name="Rectangle 5">
              <a:extLst>
                <a:ext uri="{FF2B5EF4-FFF2-40B4-BE49-F238E27FC236}">
                  <a16:creationId xmlns:a16="http://schemas.microsoft.com/office/drawing/2014/main" id="{E75A6013-A3FD-83DB-7319-1B8D9634CD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4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2100</a:t>
              </a:r>
            </a:p>
          </p:txBody>
        </p:sp>
        <p:sp>
          <p:nvSpPr>
            <p:cNvPr id="20505" name="Rectangle 6">
              <a:extLst>
                <a:ext uri="{FF2B5EF4-FFF2-40B4-BE49-F238E27FC236}">
                  <a16:creationId xmlns:a16="http://schemas.microsoft.com/office/drawing/2014/main" id="{51BAEF1C-E52A-0A98-B8E1-275B40DC9F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1867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2000</a:t>
              </a:r>
            </a:p>
          </p:txBody>
        </p:sp>
        <p:sp>
          <p:nvSpPr>
            <p:cNvPr id="20506" name="Rectangle 7">
              <a:extLst>
                <a:ext uri="{FF2B5EF4-FFF2-40B4-BE49-F238E27FC236}">
                  <a16:creationId xmlns:a16="http://schemas.microsoft.com/office/drawing/2014/main" id="{6C34AE33-76DA-3661-5A85-F31EE7EB34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1867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1900</a:t>
              </a:r>
            </a:p>
          </p:txBody>
        </p:sp>
        <p:sp>
          <p:nvSpPr>
            <p:cNvPr id="20507" name="Rectangle 8">
              <a:extLst>
                <a:ext uri="{FF2B5EF4-FFF2-40B4-BE49-F238E27FC236}">
                  <a16:creationId xmlns:a16="http://schemas.microsoft.com/office/drawing/2014/main" id="{D8637B40-9BD5-0446-397E-3E1D8ABB7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1800</a:t>
              </a:r>
            </a:p>
          </p:txBody>
        </p:sp>
        <p:sp>
          <p:nvSpPr>
            <p:cNvPr id="20508" name="Rectangle 9">
              <a:extLst>
                <a:ext uri="{FF2B5EF4-FFF2-40B4-BE49-F238E27FC236}">
                  <a16:creationId xmlns:a16="http://schemas.microsoft.com/office/drawing/2014/main" id="{BB5220F0-B3AC-F2C2-D48E-51B41BBD7D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1867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1700</a:t>
              </a:r>
            </a:p>
          </p:txBody>
        </p:sp>
        <p:sp>
          <p:nvSpPr>
            <p:cNvPr id="20509" name="Rectangle 10">
              <a:extLst>
                <a:ext uri="{FF2B5EF4-FFF2-40B4-BE49-F238E27FC236}">
                  <a16:creationId xmlns:a16="http://schemas.microsoft.com/office/drawing/2014/main" id="{8F495E34-50FD-7A4E-4584-5BD03FAEB6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1600</a:t>
              </a:r>
            </a:p>
          </p:txBody>
        </p:sp>
        <p:sp>
          <p:nvSpPr>
            <p:cNvPr id="20510" name="Rectangle 11">
              <a:extLst>
                <a:ext uri="{FF2B5EF4-FFF2-40B4-BE49-F238E27FC236}">
                  <a16:creationId xmlns:a16="http://schemas.microsoft.com/office/drawing/2014/main" id="{9E272E4D-451C-8C9E-6C30-00376C9D43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" y="1867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1500</a:t>
              </a:r>
            </a:p>
          </p:txBody>
        </p:sp>
        <p:sp>
          <p:nvSpPr>
            <p:cNvPr id="20511" name="Rectangle 12">
              <a:extLst>
                <a:ext uri="{FF2B5EF4-FFF2-40B4-BE49-F238E27FC236}">
                  <a16:creationId xmlns:a16="http://schemas.microsoft.com/office/drawing/2014/main" id="{2BAC86F5-6ED6-74B3-9F13-016C1A707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1867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1400</a:t>
              </a:r>
            </a:p>
          </p:txBody>
        </p:sp>
        <p:sp>
          <p:nvSpPr>
            <p:cNvPr id="20512" name="Rectangle 13">
              <a:extLst>
                <a:ext uri="{FF2B5EF4-FFF2-40B4-BE49-F238E27FC236}">
                  <a16:creationId xmlns:a16="http://schemas.microsoft.com/office/drawing/2014/main" id="{650D531F-3510-0558-705E-9C9CAAC40D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" y="1867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1300</a:t>
              </a:r>
            </a:p>
          </p:txBody>
        </p:sp>
        <p:sp>
          <p:nvSpPr>
            <p:cNvPr id="20513" name="Rectangle 14">
              <a:extLst>
                <a:ext uri="{FF2B5EF4-FFF2-40B4-BE49-F238E27FC236}">
                  <a16:creationId xmlns:a16="http://schemas.microsoft.com/office/drawing/2014/main" id="{B0574FF6-F1FA-F163-765C-1E09DA41AE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1867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1200</a:t>
              </a:r>
            </a:p>
          </p:txBody>
        </p:sp>
        <p:sp>
          <p:nvSpPr>
            <p:cNvPr id="20514" name="Rectangle 15">
              <a:extLst>
                <a:ext uri="{FF2B5EF4-FFF2-40B4-BE49-F238E27FC236}">
                  <a16:creationId xmlns:a16="http://schemas.microsoft.com/office/drawing/2014/main" id="{5488AEBD-8048-FB1D-E826-DA7BACE847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" y="1500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11 pm</a:t>
              </a:r>
            </a:p>
          </p:txBody>
        </p:sp>
        <p:sp>
          <p:nvSpPr>
            <p:cNvPr id="20515" name="Rectangle 16">
              <a:extLst>
                <a:ext uri="{FF2B5EF4-FFF2-40B4-BE49-F238E27FC236}">
                  <a16:creationId xmlns:a16="http://schemas.microsoft.com/office/drawing/2014/main" id="{08D6D180-AC34-EA2F-F3DF-0F0A7D7DB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1500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10 pm</a:t>
              </a:r>
            </a:p>
          </p:txBody>
        </p:sp>
        <p:sp>
          <p:nvSpPr>
            <p:cNvPr id="20516" name="Rectangle 17">
              <a:extLst>
                <a:ext uri="{FF2B5EF4-FFF2-40B4-BE49-F238E27FC236}">
                  <a16:creationId xmlns:a16="http://schemas.microsoft.com/office/drawing/2014/main" id="{11E982EE-4F7F-2A25-B505-5C4F096254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4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9 pm</a:t>
              </a:r>
            </a:p>
          </p:txBody>
        </p:sp>
        <p:sp>
          <p:nvSpPr>
            <p:cNvPr id="20517" name="Rectangle 18">
              <a:extLst>
                <a:ext uri="{FF2B5EF4-FFF2-40B4-BE49-F238E27FC236}">
                  <a16:creationId xmlns:a16="http://schemas.microsoft.com/office/drawing/2014/main" id="{8A63FA77-75FD-5201-5B01-DE78E19F30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1500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8 pm</a:t>
              </a:r>
            </a:p>
          </p:txBody>
        </p:sp>
        <p:sp>
          <p:nvSpPr>
            <p:cNvPr id="20518" name="Rectangle 19">
              <a:extLst>
                <a:ext uri="{FF2B5EF4-FFF2-40B4-BE49-F238E27FC236}">
                  <a16:creationId xmlns:a16="http://schemas.microsoft.com/office/drawing/2014/main" id="{5B462F9E-4798-0670-BA3F-3BFF8EC942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1500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7 pm</a:t>
              </a:r>
            </a:p>
          </p:txBody>
        </p:sp>
        <p:sp>
          <p:nvSpPr>
            <p:cNvPr id="20519" name="Rectangle 20">
              <a:extLst>
                <a:ext uri="{FF2B5EF4-FFF2-40B4-BE49-F238E27FC236}">
                  <a16:creationId xmlns:a16="http://schemas.microsoft.com/office/drawing/2014/main" id="{2A57D702-131B-E911-20A6-E2722637FB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6 pm</a:t>
              </a:r>
            </a:p>
          </p:txBody>
        </p:sp>
        <p:sp>
          <p:nvSpPr>
            <p:cNvPr id="20520" name="Rectangle 21">
              <a:extLst>
                <a:ext uri="{FF2B5EF4-FFF2-40B4-BE49-F238E27FC236}">
                  <a16:creationId xmlns:a16="http://schemas.microsoft.com/office/drawing/2014/main" id="{3AE64ADA-B598-A867-AADD-07B6F860A4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1500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5 pm</a:t>
              </a:r>
            </a:p>
          </p:txBody>
        </p:sp>
        <p:sp>
          <p:nvSpPr>
            <p:cNvPr id="20521" name="Rectangle 22">
              <a:extLst>
                <a:ext uri="{FF2B5EF4-FFF2-40B4-BE49-F238E27FC236}">
                  <a16:creationId xmlns:a16="http://schemas.microsoft.com/office/drawing/2014/main" id="{2F673A37-A6F5-884B-99D3-1DE9C17137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4 pm</a:t>
              </a:r>
            </a:p>
          </p:txBody>
        </p:sp>
        <p:sp>
          <p:nvSpPr>
            <p:cNvPr id="20522" name="Rectangle 23">
              <a:extLst>
                <a:ext uri="{FF2B5EF4-FFF2-40B4-BE49-F238E27FC236}">
                  <a16:creationId xmlns:a16="http://schemas.microsoft.com/office/drawing/2014/main" id="{21148BD5-C04C-F22C-FCDE-348EC28156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" y="1500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3 pm</a:t>
              </a:r>
            </a:p>
          </p:txBody>
        </p:sp>
        <p:sp>
          <p:nvSpPr>
            <p:cNvPr id="20523" name="Rectangle 24">
              <a:extLst>
                <a:ext uri="{FF2B5EF4-FFF2-40B4-BE49-F238E27FC236}">
                  <a16:creationId xmlns:a16="http://schemas.microsoft.com/office/drawing/2014/main" id="{532A1CCC-E971-5972-DD4A-AE2E4E760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1500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2 pm</a:t>
              </a:r>
            </a:p>
          </p:txBody>
        </p:sp>
        <p:sp>
          <p:nvSpPr>
            <p:cNvPr id="20524" name="Rectangle 25">
              <a:extLst>
                <a:ext uri="{FF2B5EF4-FFF2-40B4-BE49-F238E27FC236}">
                  <a16:creationId xmlns:a16="http://schemas.microsoft.com/office/drawing/2014/main" id="{104088EA-231B-E03B-D732-E44DD5139A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" y="1500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 pm</a:t>
              </a:r>
            </a:p>
          </p:txBody>
        </p:sp>
        <p:sp>
          <p:nvSpPr>
            <p:cNvPr id="20525" name="Rectangle 26">
              <a:extLst>
                <a:ext uri="{FF2B5EF4-FFF2-40B4-BE49-F238E27FC236}">
                  <a16:creationId xmlns:a16="http://schemas.microsoft.com/office/drawing/2014/main" id="{803BED0A-846E-E330-9030-7229B04E03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1500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midday</a:t>
              </a:r>
            </a:p>
          </p:txBody>
        </p:sp>
        <p:sp>
          <p:nvSpPr>
            <p:cNvPr id="20526" name="Rectangle 27">
              <a:extLst>
                <a:ext uri="{FF2B5EF4-FFF2-40B4-BE49-F238E27FC236}">
                  <a16:creationId xmlns:a16="http://schemas.microsoft.com/office/drawing/2014/main" id="{6E1B8CBD-E857-40C1-902F-35579013FB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" y="1133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1100</a:t>
              </a:r>
            </a:p>
          </p:txBody>
        </p:sp>
        <p:sp>
          <p:nvSpPr>
            <p:cNvPr id="20527" name="Rectangle 28">
              <a:extLst>
                <a:ext uri="{FF2B5EF4-FFF2-40B4-BE49-F238E27FC236}">
                  <a16:creationId xmlns:a16="http://schemas.microsoft.com/office/drawing/2014/main" id="{3BD9EF57-4657-1FD2-4689-23E5434AE4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1133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1000</a:t>
              </a:r>
            </a:p>
          </p:txBody>
        </p:sp>
        <p:sp>
          <p:nvSpPr>
            <p:cNvPr id="20528" name="Rectangle 29">
              <a:extLst>
                <a:ext uri="{FF2B5EF4-FFF2-40B4-BE49-F238E27FC236}">
                  <a16:creationId xmlns:a16="http://schemas.microsoft.com/office/drawing/2014/main" id="{85576654-82EE-C001-DC5C-8A628C49A5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4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0900</a:t>
              </a:r>
            </a:p>
          </p:txBody>
        </p:sp>
        <p:sp>
          <p:nvSpPr>
            <p:cNvPr id="20529" name="Rectangle 30">
              <a:extLst>
                <a:ext uri="{FF2B5EF4-FFF2-40B4-BE49-F238E27FC236}">
                  <a16:creationId xmlns:a16="http://schemas.microsoft.com/office/drawing/2014/main" id="{5400F3C2-6E4C-845D-1B36-433F17D17A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1133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0800</a:t>
              </a:r>
            </a:p>
          </p:txBody>
        </p:sp>
        <p:sp>
          <p:nvSpPr>
            <p:cNvPr id="20530" name="Rectangle 31">
              <a:extLst>
                <a:ext uri="{FF2B5EF4-FFF2-40B4-BE49-F238E27FC236}">
                  <a16:creationId xmlns:a16="http://schemas.microsoft.com/office/drawing/2014/main" id="{261E10E8-8D4E-BA75-09CA-EB35E8345F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1133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0700</a:t>
              </a:r>
            </a:p>
          </p:txBody>
        </p:sp>
        <p:sp>
          <p:nvSpPr>
            <p:cNvPr id="20531" name="Rectangle 32">
              <a:extLst>
                <a:ext uri="{FF2B5EF4-FFF2-40B4-BE49-F238E27FC236}">
                  <a16:creationId xmlns:a16="http://schemas.microsoft.com/office/drawing/2014/main" id="{4A665C27-B6D3-2384-ED98-F3AE94E179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0600</a:t>
              </a:r>
            </a:p>
          </p:txBody>
        </p:sp>
        <p:sp>
          <p:nvSpPr>
            <p:cNvPr id="20532" name="Rectangle 33">
              <a:extLst>
                <a:ext uri="{FF2B5EF4-FFF2-40B4-BE49-F238E27FC236}">
                  <a16:creationId xmlns:a16="http://schemas.microsoft.com/office/drawing/2014/main" id="{733840E1-098C-63AA-02FC-AF7FB68D2B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1133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0500</a:t>
              </a:r>
            </a:p>
          </p:txBody>
        </p:sp>
        <p:sp>
          <p:nvSpPr>
            <p:cNvPr id="20533" name="Rectangle 34">
              <a:extLst>
                <a:ext uri="{FF2B5EF4-FFF2-40B4-BE49-F238E27FC236}">
                  <a16:creationId xmlns:a16="http://schemas.microsoft.com/office/drawing/2014/main" id="{CEF135EC-E21D-B250-8005-AF691E802B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0400</a:t>
              </a:r>
            </a:p>
          </p:txBody>
        </p:sp>
        <p:sp>
          <p:nvSpPr>
            <p:cNvPr id="20534" name="Rectangle 35">
              <a:extLst>
                <a:ext uri="{FF2B5EF4-FFF2-40B4-BE49-F238E27FC236}">
                  <a16:creationId xmlns:a16="http://schemas.microsoft.com/office/drawing/2014/main" id="{A373C11D-8082-E2B6-3D14-FF06BD399E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" y="1133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0300</a:t>
              </a:r>
            </a:p>
          </p:txBody>
        </p:sp>
        <p:sp>
          <p:nvSpPr>
            <p:cNvPr id="20535" name="Rectangle 36">
              <a:extLst>
                <a:ext uri="{FF2B5EF4-FFF2-40B4-BE49-F238E27FC236}">
                  <a16:creationId xmlns:a16="http://schemas.microsoft.com/office/drawing/2014/main" id="{67904A2D-C3B4-D544-F80B-6DDBA6E91B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1133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0200</a:t>
              </a:r>
            </a:p>
          </p:txBody>
        </p:sp>
        <p:sp>
          <p:nvSpPr>
            <p:cNvPr id="20536" name="Rectangle 37">
              <a:extLst>
                <a:ext uri="{FF2B5EF4-FFF2-40B4-BE49-F238E27FC236}">
                  <a16:creationId xmlns:a16="http://schemas.microsoft.com/office/drawing/2014/main" id="{A8E40935-4EF8-58A4-D182-D2AF754F4A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" y="1133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0100</a:t>
              </a:r>
            </a:p>
          </p:txBody>
        </p:sp>
        <p:sp>
          <p:nvSpPr>
            <p:cNvPr id="20537" name="Rectangle 38">
              <a:extLst>
                <a:ext uri="{FF2B5EF4-FFF2-40B4-BE49-F238E27FC236}">
                  <a16:creationId xmlns:a16="http://schemas.microsoft.com/office/drawing/2014/main" id="{CEFFB8CE-2FC5-5B3D-B648-F41D5661B5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1133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0000</a:t>
              </a:r>
            </a:p>
          </p:txBody>
        </p:sp>
        <p:sp>
          <p:nvSpPr>
            <p:cNvPr id="20538" name="Rectangle 39">
              <a:extLst>
                <a:ext uri="{FF2B5EF4-FFF2-40B4-BE49-F238E27FC236}">
                  <a16:creationId xmlns:a16="http://schemas.microsoft.com/office/drawing/2014/main" id="{04DD71F1-C4B3-7CFF-2F53-4083E69CF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" y="766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11 am</a:t>
              </a:r>
            </a:p>
          </p:txBody>
        </p:sp>
        <p:sp>
          <p:nvSpPr>
            <p:cNvPr id="20539" name="Rectangle 40">
              <a:extLst>
                <a:ext uri="{FF2B5EF4-FFF2-40B4-BE49-F238E27FC236}">
                  <a16:creationId xmlns:a16="http://schemas.microsoft.com/office/drawing/2014/main" id="{E84C553A-D37D-D73B-0BC1-E338FED2C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766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10 am</a:t>
              </a:r>
            </a:p>
          </p:txBody>
        </p:sp>
        <p:sp>
          <p:nvSpPr>
            <p:cNvPr id="20540" name="Rectangle 41">
              <a:extLst>
                <a:ext uri="{FF2B5EF4-FFF2-40B4-BE49-F238E27FC236}">
                  <a16:creationId xmlns:a16="http://schemas.microsoft.com/office/drawing/2014/main" id="{65274D3B-150D-AEAE-A152-08E77D0BD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4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9 am</a:t>
              </a:r>
            </a:p>
          </p:txBody>
        </p:sp>
        <p:sp>
          <p:nvSpPr>
            <p:cNvPr id="20541" name="Rectangle 42">
              <a:extLst>
                <a:ext uri="{FF2B5EF4-FFF2-40B4-BE49-F238E27FC236}">
                  <a16:creationId xmlns:a16="http://schemas.microsoft.com/office/drawing/2014/main" id="{71316DF7-55F5-ED3C-D5AD-40D9C41A46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766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8 am</a:t>
              </a:r>
            </a:p>
          </p:txBody>
        </p:sp>
        <p:sp>
          <p:nvSpPr>
            <p:cNvPr id="20542" name="Rectangle 43">
              <a:extLst>
                <a:ext uri="{FF2B5EF4-FFF2-40B4-BE49-F238E27FC236}">
                  <a16:creationId xmlns:a16="http://schemas.microsoft.com/office/drawing/2014/main" id="{87046D8E-8E51-D228-C9E8-267A61008D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766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7 am</a:t>
              </a:r>
            </a:p>
          </p:txBody>
        </p:sp>
        <p:sp>
          <p:nvSpPr>
            <p:cNvPr id="20543" name="Rectangle 44">
              <a:extLst>
                <a:ext uri="{FF2B5EF4-FFF2-40B4-BE49-F238E27FC236}">
                  <a16:creationId xmlns:a16="http://schemas.microsoft.com/office/drawing/2014/main" id="{A70EB459-466F-65CE-7B17-B86BAF0E39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6 am</a:t>
              </a:r>
            </a:p>
          </p:txBody>
        </p:sp>
        <p:sp>
          <p:nvSpPr>
            <p:cNvPr id="20544" name="Rectangle 45">
              <a:extLst>
                <a:ext uri="{FF2B5EF4-FFF2-40B4-BE49-F238E27FC236}">
                  <a16:creationId xmlns:a16="http://schemas.microsoft.com/office/drawing/2014/main" id="{E6F403F2-17A8-A7B2-391A-073D9C922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766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5am</a:t>
              </a:r>
            </a:p>
          </p:txBody>
        </p:sp>
        <p:sp>
          <p:nvSpPr>
            <p:cNvPr id="20545" name="Rectangle 46">
              <a:extLst>
                <a:ext uri="{FF2B5EF4-FFF2-40B4-BE49-F238E27FC236}">
                  <a16:creationId xmlns:a16="http://schemas.microsoft.com/office/drawing/2014/main" id="{D3489B26-4AA9-91D5-6AAF-A335205C84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4 am</a:t>
              </a:r>
            </a:p>
          </p:txBody>
        </p:sp>
        <p:sp>
          <p:nvSpPr>
            <p:cNvPr id="20546" name="Rectangle 47">
              <a:extLst>
                <a:ext uri="{FF2B5EF4-FFF2-40B4-BE49-F238E27FC236}">
                  <a16:creationId xmlns:a16="http://schemas.microsoft.com/office/drawing/2014/main" id="{410ED12F-EB8D-86BD-271D-2044C23DB3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" y="766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3 am</a:t>
              </a:r>
            </a:p>
          </p:txBody>
        </p:sp>
        <p:sp>
          <p:nvSpPr>
            <p:cNvPr id="20547" name="Rectangle 48">
              <a:extLst>
                <a:ext uri="{FF2B5EF4-FFF2-40B4-BE49-F238E27FC236}">
                  <a16:creationId xmlns:a16="http://schemas.microsoft.com/office/drawing/2014/main" id="{121E9E73-559C-41FD-20CE-17812DA02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766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2 am</a:t>
              </a:r>
            </a:p>
          </p:txBody>
        </p:sp>
        <p:sp>
          <p:nvSpPr>
            <p:cNvPr id="20548" name="Rectangle 49">
              <a:extLst>
                <a:ext uri="{FF2B5EF4-FFF2-40B4-BE49-F238E27FC236}">
                  <a16:creationId xmlns:a16="http://schemas.microsoft.com/office/drawing/2014/main" id="{20DC9EDE-C87E-14E9-7E56-29FFE387E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" y="766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 am</a:t>
              </a:r>
            </a:p>
          </p:txBody>
        </p:sp>
        <p:sp>
          <p:nvSpPr>
            <p:cNvPr id="20549" name="Rectangle 50">
              <a:extLst>
                <a:ext uri="{FF2B5EF4-FFF2-40B4-BE49-F238E27FC236}">
                  <a16:creationId xmlns:a16="http://schemas.microsoft.com/office/drawing/2014/main" id="{5E43BDF8-9775-0CAD-FD49-451773BE2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766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400">
                  <a:solidFill>
                    <a:srgbClr val="FF0066"/>
                  </a:solidFill>
                </a:rPr>
                <a:t>midnight</a:t>
              </a:r>
            </a:p>
          </p:txBody>
        </p:sp>
        <p:sp>
          <p:nvSpPr>
            <p:cNvPr id="20550" name="Line 51">
              <a:extLst>
                <a:ext uri="{FF2B5EF4-FFF2-40B4-BE49-F238E27FC236}">
                  <a16:creationId xmlns:a16="http://schemas.microsoft.com/office/drawing/2014/main" id="{C6A39876-0AA9-0512-D219-4E97BB1FB1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766"/>
              <a:ext cx="5544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51" name="Line 52">
              <a:extLst>
                <a:ext uri="{FF2B5EF4-FFF2-40B4-BE49-F238E27FC236}">
                  <a16:creationId xmlns:a16="http://schemas.microsoft.com/office/drawing/2014/main" id="{F77A3AD1-C587-61D3-39A5-213F273995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2234"/>
              <a:ext cx="5544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52" name="Line 53">
              <a:extLst>
                <a:ext uri="{FF2B5EF4-FFF2-40B4-BE49-F238E27FC236}">
                  <a16:creationId xmlns:a16="http://schemas.microsoft.com/office/drawing/2014/main" id="{D7A6583B-8F83-0F1D-4712-A93BEDF4C0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766"/>
              <a:ext cx="0" cy="1468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53" name="Line 54">
              <a:extLst>
                <a:ext uri="{FF2B5EF4-FFF2-40B4-BE49-F238E27FC236}">
                  <a16:creationId xmlns:a16="http://schemas.microsoft.com/office/drawing/2014/main" id="{9117FAB9-D5BF-58EB-EE48-D7E92B3772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6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54" name="Line 55">
              <a:extLst>
                <a:ext uri="{FF2B5EF4-FFF2-40B4-BE49-F238E27FC236}">
                  <a16:creationId xmlns:a16="http://schemas.microsoft.com/office/drawing/2014/main" id="{A17CABF5-A3B6-3F25-4879-F800E95DAB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55" name="Line 56">
              <a:extLst>
                <a:ext uri="{FF2B5EF4-FFF2-40B4-BE49-F238E27FC236}">
                  <a16:creationId xmlns:a16="http://schemas.microsoft.com/office/drawing/2014/main" id="{4569019F-6FFC-3443-F618-03A08F5D07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56" name="Line 57">
              <a:extLst>
                <a:ext uri="{FF2B5EF4-FFF2-40B4-BE49-F238E27FC236}">
                  <a16:creationId xmlns:a16="http://schemas.microsoft.com/office/drawing/2014/main" id="{78007B0B-64FF-725A-F644-C6BD537987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57" name="Line 58">
              <a:extLst>
                <a:ext uri="{FF2B5EF4-FFF2-40B4-BE49-F238E27FC236}">
                  <a16:creationId xmlns:a16="http://schemas.microsoft.com/office/drawing/2014/main" id="{DDD942F3-D2E7-4F4E-75D9-903142FE16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58" name="Line 59">
              <a:extLst>
                <a:ext uri="{FF2B5EF4-FFF2-40B4-BE49-F238E27FC236}">
                  <a16:creationId xmlns:a16="http://schemas.microsoft.com/office/drawing/2014/main" id="{FF159D59-D0FD-2D43-A5B3-ED803DC382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8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59" name="Line 60">
              <a:extLst>
                <a:ext uri="{FF2B5EF4-FFF2-40B4-BE49-F238E27FC236}">
                  <a16:creationId xmlns:a16="http://schemas.microsoft.com/office/drawing/2014/main" id="{40AC81F0-8A9B-DBED-6787-D071A22920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60" name="Line 61">
              <a:extLst>
                <a:ext uri="{FF2B5EF4-FFF2-40B4-BE49-F238E27FC236}">
                  <a16:creationId xmlns:a16="http://schemas.microsoft.com/office/drawing/2014/main" id="{394CDEE2-6FF9-11E2-866E-BFD91F2DAD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61" name="Line 62">
              <a:extLst>
                <a:ext uri="{FF2B5EF4-FFF2-40B4-BE49-F238E27FC236}">
                  <a16:creationId xmlns:a16="http://schemas.microsoft.com/office/drawing/2014/main" id="{55AE459E-4AD9-EEEB-385F-444C282EC4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14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62" name="Line 63">
              <a:extLst>
                <a:ext uri="{FF2B5EF4-FFF2-40B4-BE49-F238E27FC236}">
                  <a16:creationId xmlns:a16="http://schemas.microsoft.com/office/drawing/2014/main" id="{78730DF9-A80D-6743-D34A-4E7E123C21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8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63" name="Line 64">
              <a:extLst>
                <a:ext uri="{FF2B5EF4-FFF2-40B4-BE49-F238E27FC236}">
                  <a16:creationId xmlns:a16="http://schemas.microsoft.com/office/drawing/2014/main" id="{E7595C5F-0CB6-572D-8AB3-BC10BF9C03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14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64" name="Line 65">
              <a:extLst>
                <a:ext uri="{FF2B5EF4-FFF2-40B4-BE49-F238E27FC236}">
                  <a16:creationId xmlns:a16="http://schemas.microsoft.com/office/drawing/2014/main" id="{F39FAE5D-65E2-5886-5CEE-1A7AAA1190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0" y="766"/>
              <a:ext cx="0" cy="1468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65" name="Line 66">
              <a:extLst>
                <a:ext uri="{FF2B5EF4-FFF2-40B4-BE49-F238E27FC236}">
                  <a16:creationId xmlns:a16="http://schemas.microsoft.com/office/drawing/2014/main" id="{8DB59FB0-DD8E-60B3-A7D9-0DAA230DF0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1133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66" name="Line 67">
              <a:extLst>
                <a:ext uri="{FF2B5EF4-FFF2-40B4-BE49-F238E27FC236}">
                  <a16:creationId xmlns:a16="http://schemas.microsoft.com/office/drawing/2014/main" id="{F483AB10-3391-65A2-DF1C-39FDA0DD6C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1500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67" name="Line 68">
              <a:extLst>
                <a:ext uri="{FF2B5EF4-FFF2-40B4-BE49-F238E27FC236}">
                  <a16:creationId xmlns:a16="http://schemas.microsoft.com/office/drawing/2014/main" id="{67BEEBFA-3EED-1135-E713-28D64C8B76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1867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68" name="Text Box 69">
              <a:extLst>
                <a:ext uri="{FF2B5EF4-FFF2-40B4-BE49-F238E27FC236}">
                  <a16:creationId xmlns:a16="http://schemas.microsoft.com/office/drawing/2014/main" id="{DF4A4E12-5C7A-0C7D-DFDD-BBC5310BC1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6" y="288"/>
              <a:ext cx="2304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400"/>
                <a:t>12/24 Hour Clock</a:t>
              </a:r>
            </a:p>
          </p:txBody>
        </p:sp>
      </p:grpSp>
      <p:sp>
        <p:nvSpPr>
          <p:cNvPr id="175174" name="Text Box 70">
            <a:extLst>
              <a:ext uri="{FF2B5EF4-FFF2-40B4-BE49-F238E27FC236}">
                <a16:creationId xmlns:a16="http://schemas.microsoft.com/office/drawing/2014/main" id="{19EAFC99-EAB3-8034-665F-3A7FF0EA0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3676650"/>
            <a:ext cx="8794750" cy="396875"/>
          </a:xfrm>
          <a:prstGeom prst="rect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FFCC"/>
                </a:solidFill>
              </a:rPr>
              <a:t>To go from 12 hour clock to 24 hour clock just </a:t>
            </a:r>
            <a:r>
              <a:rPr lang="en-GB" altLang="en-US" b="1" u="sng">
                <a:solidFill>
                  <a:schemeClr val="bg1"/>
                </a:solidFill>
              </a:rPr>
              <a:t>add </a:t>
            </a:r>
            <a:r>
              <a:rPr lang="en-GB" altLang="en-US">
                <a:solidFill>
                  <a:srgbClr val="FFFFCC"/>
                </a:solidFill>
              </a:rPr>
              <a:t>12 to the pm hours:</a:t>
            </a:r>
          </a:p>
        </p:txBody>
      </p:sp>
      <p:sp>
        <p:nvSpPr>
          <p:cNvPr id="175175" name="Text Box 71">
            <a:extLst>
              <a:ext uri="{FF2B5EF4-FFF2-40B4-BE49-F238E27FC236}">
                <a16:creationId xmlns:a16="http://schemas.microsoft.com/office/drawing/2014/main" id="{8758455B-961F-73AA-70D6-FA46E5219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9100" y="425450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2000</a:t>
            </a:r>
          </a:p>
        </p:txBody>
      </p:sp>
      <p:sp>
        <p:nvSpPr>
          <p:cNvPr id="175176" name="Text Box 72">
            <a:extLst>
              <a:ext uri="{FF2B5EF4-FFF2-40B4-BE49-F238E27FC236}">
                <a16:creationId xmlns:a16="http://schemas.microsoft.com/office/drawing/2014/main" id="{6B507DCD-6246-94A2-141D-95651B99A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23545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2100</a:t>
            </a:r>
          </a:p>
        </p:txBody>
      </p:sp>
      <p:sp>
        <p:nvSpPr>
          <p:cNvPr id="175177" name="Text Box 73">
            <a:extLst>
              <a:ext uri="{FF2B5EF4-FFF2-40B4-BE49-F238E27FC236}">
                <a16:creationId xmlns:a16="http://schemas.microsoft.com/office/drawing/2014/main" id="{EFA3D5FB-9DD7-F611-3AD3-1341471B2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0" y="495935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1830</a:t>
            </a:r>
          </a:p>
        </p:txBody>
      </p:sp>
      <p:sp>
        <p:nvSpPr>
          <p:cNvPr id="175178" name="Text Box 74">
            <a:extLst>
              <a:ext uri="{FF2B5EF4-FFF2-40B4-BE49-F238E27FC236}">
                <a16:creationId xmlns:a16="http://schemas.microsoft.com/office/drawing/2014/main" id="{6A629036-DDB8-E890-4A12-9ECF1F57C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1875" y="499745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2330</a:t>
            </a:r>
          </a:p>
        </p:txBody>
      </p:sp>
      <p:sp>
        <p:nvSpPr>
          <p:cNvPr id="175179" name="Text Box 75">
            <a:extLst>
              <a:ext uri="{FF2B5EF4-FFF2-40B4-BE49-F238E27FC236}">
                <a16:creationId xmlns:a16="http://schemas.microsoft.com/office/drawing/2014/main" id="{340AADD7-E81D-82C6-0192-561082F55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8050" y="5740400"/>
            <a:ext cx="9144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1620</a:t>
            </a:r>
          </a:p>
        </p:txBody>
      </p:sp>
      <p:grpSp>
        <p:nvGrpSpPr>
          <p:cNvPr id="3" name="Group 76">
            <a:extLst>
              <a:ext uri="{FF2B5EF4-FFF2-40B4-BE49-F238E27FC236}">
                <a16:creationId xmlns:a16="http://schemas.microsoft.com/office/drawing/2014/main" id="{B438F2C7-66AB-4996-8336-BD518A2C2241}"/>
              </a:ext>
            </a:extLst>
          </p:cNvPr>
          <p:cNvGrpSpPr>
            <a:grpSpLocks/>
          </p:cNvGrpSpPr>
          <p:nvPr/>
        </p:nvGrpSpPr>
        <p:grpSpPr bwMode="auto">
          <a:xfrm>
            <a:off x="342900" y="4197350"/>
            <a:ext cx="7200900" cy="2008188"/>
            <a:chOff x="216" y="2748"/>
            <a:chExt cx="4536" cy="1265"/>
          </a:xfrm>
        </p:grpSpPr>
        <p:sp>
          <p:nvSpPr>
            <p:cNvPr id="20495" name="Text Box 77">
              <a:extLst>
                <a:ext uri="{FF2B5EF4-FFF2-40B4-BE49-F238E27FC236}">
                  <a16:creationId xmlns:a16="http://schemas.microsoft.com/office/drawing/2014/main" id="{B26CCE1B-2C05-AADA-999E-1C51F9EA6F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" y="2748"/>
              <a:ext cx="1020" cy="2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>
                  <a:solidFill>
                    <a:schemeClr val="bg1"/>
                  </a:solidFill>
                </a:rPr>
                <a:t>Examples</a:t>
              </a:r>
            </a:p>
          </p:txBody>
        </p:sp>
        <p:sp>
          <p:nvSpPr>
            <p:cNvPr id="175182" name="Text Box 78">
              <a:extLst>
                <a:ext uri="{FF2B5EF4-FFF2-40B4-BE49-F238E27FC236}">
                  <a16:creationId xmlns:a16="http://schemas.microsoft.com/office/drawing/2014/main" id="{FF0377FE-9A68-6C15-9A81-54F467EABD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0" y="2784"/>
              <a:ext cx="134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8 pm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5183" name="Text Box 79">
              <a:extLst>
                <a:ext uri="{FF2B5EF4-FFF2-40B4-BE49-F238E27FC236}">
                  <a16:creationId xmlns:a16="http://schemas.microsoft.com/office/drawing/2014/main" id="{6A644A05-EC61-740B-238A-C81141A8BB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2772"/>
              <a:ext cx="134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9 pm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5184" name="Text Box 80">
              <a:extLst>
                <a:ext uri="{FF2B5EF4-FFF2-40B4-BE49-F238E27FC236}">
                  <a16:creationId xmlns:a16="http://schemas.microsoft.com/office/drawing/2014/main" id="{55B17424-764C-6DD6-2F9F-6F18F58AC1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2" y="3228"/>
              <a:ext cx="1728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6:30 pm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5185" name="Text Box 81">
              <a:extLst>
                <a:ext uri="{FF2B5EF4-FFF2-40B4-BE49-F238E27FC236}">
                  <a16:creationId xmlns:a16="http://schemas.microsoft.com/office/drawing/2014/main" id="{3246D487-CB5F-CBE4-F4CC-99F5B8AA36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4" y="3252"/>
              <a:ext cx="176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11:30 pm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5186" name="Text Box 82">
              <a:extLst>
                <a:ext uri="{FF2B5EF4-FFF2-40B4-BE49-F238E27FC236}">
                  <a16:creationId xmlns:a16="http://schemas.microsoft.com/office/drawing/2014/main" id="{A894D10F-6591-E431-814F-D085525D48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" y="3720"/>
              <a:ext cx="1728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4:20 pm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5187" name="Text Box 83">
              <a:extLst>
                <a:ext uri="{FF2B5EF4-FFF2-40B4-BE49-F238E27FC236}">
                  <a16:creationId xmlns:a16="http://schemas.microsoft.com/office/drawing/2014/main" id="{100E2DD2-E16D-9C7F-C8E5-083E747939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3744"/>
              <a:ext cx="176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3:10 pm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</p:grpSp>
      <p:sp>
        <p:nvSpPr>
          <p:cNvPr id="175188" name="Text Box 84">
            <a:extLst>
              <a:ext uri="{FF2B5EF4-FFF2-40B4-BE49-F238E27FC236}">
                <a16:creationId xmlns:a16="http://schemas.microsoft.com/office/drawing/2014/main" id="{AC6FEDA6-266A-9A2C-09F0-52F18A18A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6175" y="577850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1510</a:t>
            </a:r>
          </a:p>
        </p:txBody>
      </p:sp>
      <p:pic>
        <p:nvPicPr>
          <p:cNvPr id="20493" name="Picture 85" descr="scottishflag">
            <a:extLst>
              <a:ext uri="{FF2B5EF4-FFF2-40B4-BE49-F238E27FC236}">
                <a16:creationId xmlns:a16="http://schemas.microsoft.com/office/drawing/2014/main" id="{F02AF0EB-964A-84FD-4DF5-577D89C06C5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4222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5190" name="Rectangle 86">
            <a:extLst>
              <a:ext uri="{FF2B5EF4-FFF2-40B4-BE49-F238E27FC236}">
                <a16:creationId xmlns:a16="http://schemas.microsoft.com/office/drawing/2014/main" id="{FA8B8D6E-64BA-F83E-D384-AE98A4CDB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374900"/>
            <a:ext cx="7848600" cy="1181100"/>
          </a:xfrm>
          <a:prstGeom prst="rect">
            <a:avLst/>
          </a:prstGeom>
          <a:solidFill>
            <a:srgbClr val="FFFF00">
              <a:alpha val="36078"/>
            </a:srgbClr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75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5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74" grpId="0" animBg="1" autoUpdateAnimBg="0"/>
      <p:bldP spid="175175" grpId="0" animBg="1" autoUpdateAnimBg="0"/>
      <p:bldP spid="175176" grpId="0" animBg="1" autoUpdateAnimBg="0"/>
      <p:bldP spid="175177" grpId="0" animBg="1" autoUpdateAnimBg="0"/>
      <p:bldP spid="175178" grpId="0" animBg="1" autoUpdateAnimBg="0"/>
      <p:bldP spid="175179" grpId="0" animBg="1" autoUpdateAnimBg="0"/>
      <p:bldP spid="175188" grpId="0" animBg="1" autoUpdateAnimBg="0"/>
      <p:bldP spid="17519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Date Placeholder 1">
            <a:extLst>
              <a:ext uri="{FF2B5EF4-FFF2-40B4-BE49-F238E27FC236}">
                <a16:creationId xmlns:a16="http://schemas.microsoft.com/office/drawing/2014/main" id="{AD4E839D-DBFE-647C-4B29-9859575C391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B1DA4AC-64C2-4E60-B43F-B2098401F89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8" name="Footer Placeholder 2">
            <a:extLst>
              <a:ext uri="{FF2B5EF4-FFF2-40B4-BE49-F238E27FC236}">
                <a16:creationId xmlns:a16="http://schemas.microsoft.com/office/drawing/2014/main" id="{9F5C78BB-ECCE-0E67-0886-CC6A42A0B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46FF2B50-458A-C78E-67CF-53C646AF9711}"/>
              </a:ext>
            </a:extLst>
          </p:cNvPr>
          <p:cNvGrpSpPr>
            <a:grpSpLocks/>
          </p:cNvGrpSpPr>
          <p:nvPr/>
        </p:nvGrpSpPr>
        <p:grpSpPr bwMode="auto">
          <a:xfrm>
            <a:off x="200025" y="330200"/>
            <a:ext cx="8801100" cy="3089275"/>
            <a:chOff x="126" y="288"/>
            <a:chExt cx="5544" cy="1946"/>
          </a:xfrm>
        </p:grpSpPr>
        <p:sp>
          <p:nvSpPr>
            <p:cNvPr id="21526" name="Rectangle 3">
              <a:extLst>
                <a:ext uri="{FF2B5EF4-FFF2-40B4-BE49-F238E27FC236}">
                  <a16:creationId xmlns:a16="http://schemas.microsoft.com/office/drawing/2014/main" id="{53F6C57A-15C1-94A1-1E4A-F48D5BAB94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" y="1867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2300</a:t>
              </a:r>
            </a:p>
          </p:txBody>
        </p:sp>
        <p:sp>
          <p:nvSpPr>
            <p:cNvPr id="21527" name="Rectangle 4">
              <a:extLst>
                <a:ext uri="{FF2B5EF4-FFF2-40B4-BE49-F238E27FC236}">
                  <a16:creationId xmlns:a16="http://schemas.microsoft.com/office/drawing/2014/main" id="{A7CDD9F6-6BF9-16D5-DE7E-71A689FA42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1867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2200</a:t>
              </a:r>
            </a:p>
          </p:txBody>
        </p:sp>
        <p:sp>
          <p:nvSpPr>
            <p:cNvPr id="21528" name="Rectangle 5">
              <a:extLst>
                <a:ext uri="{FF2B5EF4-FFF2-40B4-BE49-F238E27FC236}">
                  <a16:creationId xmlns:a16="http://schemas.microsoft.com/office/drawing/2014/main" id="{6D22F22C-1B55-0CDA-9CE8-F8D6695478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4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2100</a:t>
              </a:r>
            </a:p>
          </p:txBody>
        </p:sp>
        <p:sp>
          <p:nvSpPr>
            <p:cNvPr id="21529" name="Rectangle 6">
              <a:extLst>
                <a:ext uri="{FF2B5EF4-FFF2-40B4-BE49-F238E27FC236}">
                  <a16:creationId xmlns:a16="http://schemas.microsoft.com/office/drawing/2014/main" id="{4C24424A-315E-A818-4497-9F6E1FD29D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1867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2000</a:t>
              </a:r>
            </a:p>
          </p:txBody>
        </p:sp>
        <p:sp>
          <p:nvSpPr>
            <p:cNvPr id="21530" name="Rectangle 7">
              <a:extLst>
                <a:ext uri="{FF2B5EF4-FFF2-40B4-BE49-F238E27FC236}">
                  <a16:creationId xmlns:a16="http://schemas.microsoft.com/office/drawing/2014/main" id="{DF6F6A4F-561D-7123-1E8E-543B41C3DB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1867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1900</a:t>
              </a:r>
            </a:p>
          </p:txBody>
        </p:sp>
        <p:sp>
          <p:nvSpPr>
            <p:cNvPr id="21531" name="Rectangle 8">
              <a:extLst>
                <a:ext uri="{FF2B5EF4-FFF2-40B4-BE49-F238E27FC236}">
                  <a16:creationId xmlns:a16="http://schemas.microsoft.com/office/drawing/2014/main" id="{435A2717-7D96-7C51-BEF2-0433C0DC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1800</a:t>
              </a:r>
            </a:p>
          </p:txBody>
        </p:sp>
        <p:sp>
          <p:nvSpPr>
            <p:cNvPr id="21532" name="Rectangle 9">
              <a:extLst>
                <a:ext uri="{FF2B5EF4-FFF2-40B4-BE49-F238E27FC236}">
                  <a16:creationId xmlns:a16="http://schemas.microsoft.com/office/drawing/2014/main" id="{DDC8D0B0-ED6E-9BDB-0576-E12F132934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1867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1700</a:t>
              </a:r>
            </a:p>
          </p:txBody>
        </p:sp>
        <p:sp>
          <p:nvSpPr>
            <p:cNvPr id="21533" name="Rectangle 10">
              <a:extLst>
                <a:ext uri="{FF2B5EF4-FFF2-40B4-BE49-F238E27FC236}">
                  <a16:creationId xmlns:a16="http://schemas.microsoft.com/office/drawing/2014/main" id="{F69BE340-B694-B89E-E4B3-FCCA2FF78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1600</a:t>
              </a:r>
            </a:p>
          </p:txBody>
        </p:sp>
        <p:sp>
          <p:nvSpPr>
            <p:cNvPr id="21534" name="Rectangle 11">
              <a:extLst>
                <a:ext uri="{FF2B5EF4-FFF2-40B4-BE49-F238E27FC236}">
                  <a16:creationId xmlns:a16="http://schemas.microsoft.com/office/drawing/2014/main" id="{A2F8F806-4515-F9D2-46A6-A1422EAE3D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" y="1867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1500</a:t>
              </a:r>
            </a:p>
          </p:txBody>
        </p:sp>
        <p:sp>
          <p:nvSpPr>
            <p:cNvPr id="21535" name="Rectangle 12">
              <a:extLst>
                <a:ext uri="{FF2B5EF4-FFF2-40B4-BE49-F238E27FC236}">
                  <a16:creationId xmlns:a16="http://schemas.microsoft.com/office/drawing/2014/main" id="{DD1F388C-C933-1F2E-7604-68155653A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1867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1400</a:t>
              </a:r>
            </a:p>
          </p:txBody>
        </p:sp>
        <p:sp>
          <p:nvSpPr>
            <p:cNvPr id="21536" name="Rectangle 13">
              <a:extLst>
                <a:ext uri="{FF2B5EF4-FFF2-40B4-BE49-F238E27FC236}">
                  <a16:creationId xmlns:a16="http://schemas.microsoft.com/office/drawing/2014/main" id="{B33C6A45-F3B7-ADA6-B214-013A1528C2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" y="1867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1300</a:t>
              </a:r>
            </a:p>
          </p:txBody>
        </p:sp>
        <p:sp>
          <p:nvSpPr>
            <p:cNvPr id="21537" name="Rectangle 14">
              <a:extLst>
                <a:ext uri="{FF2B5EF4-FFF2-40B4-BE49-F238E27FC236}">
                  <a16:creationId xmlns:a16="http://schemas.microsoft.com/office/drawing/2014/main" id="{5E8559A2-460D-226D-C7FC-9819DABE9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1867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1200</a:t>
              </a:r>
            </a:p>
          </p:txBody>
        </p:sp>
        <p:sp>
          <p:nvSpPr>
            <p:cNvPr id="21538" name="Rectangle 15">
              <a:extLst>
                <a:ext uri="{FF2B5EF4-FFF2-40B4-BE49-F238E27FC236}">
                  <a16:creationId xmlns:a16="http://schemas.microsoft.com/office/drawing/2014/main" id="{5CA8EED4-3EE6-9064-906F-7B53F9CEF5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" y="1500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11 pm</a:t>
              </a:r>
            </a:p>
          </p:txBody>
        </p:sp>
        <p:sp>
          <p:nvSpPr>
            <p:cNvPr id="21539" name="Rectangle 16">
              <a:extLst>
                <a:ext uri="{FF2B5EF4-FFF2-40B4-BE49-F238E27FC236}">
                  <a16:creationId xmlns:a16="http://schemas.microsoft.com/office/drawing/2014/main" id="{3D9A36DD-C5D0-68DD-4E98-53BF59B4A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1500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10 pm</a:t>
              </a:r>
            </a:p>
          </p:txBody>
        </p:sp>
        <p:sp>
          <p:nvSpPr>
            <p:cNvPr id="21540" name="Rectangle 17">
              <a:extLst>
                <a:ext uri="{FF2B5EF4-FFF2-40B4-BE49-F238E27FC236}">
                  <a16:creationId xmlns:a16="http://schemas.microsoft.com/office/drawing/2014/main" id="{C2989779-1A0D-5689-466E-EC894F7AC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4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9 pm</a:t>
              </a:r>
            </a:p>
          </p:txBody>
        </p:sp>
        <p:sp>
          <p:nvSpPr>
            <p:cNvPr id="21541" name="Rectangle 18">
              <a:extLst>
                <a:ext uri="{FF2B5EF4-FFF2-40B4-BE49-F238E27FC236}">
                  <a16:creationId xmlns:a16="http://schemas.microsoft.com/office/drawing/2014/main" id="{479E5B2E-5302-0A02-2BB8-B22AF8BDC5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1500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8 pm</a:t>
              </a:r>
            </a:p>
          </p:txBody>
        </p:sp>
        <p:sp>
          <p:nvSpPr>
            <p:cNvPr id="21542" name="Rectangle 19">
              <a:extLst>
                <a:ext uri="{FF2B5EF4-FFF2-40B4-BE49-F238E27FC236}">
                  <a16:creationId xmlns:a16="http://schemas.microsoft.com/office/drawing/2014/main" id="{86431E6E-9C0E-1C77-17C0-0FB405854F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1500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7 pm</a:t>
              </a:r>
            </a:p>
          </p:txBody>
        </p:sp>
        <p:sp>
          <p:nvSpPr>
            <p:cNvPr id="21543" name="Rectangle 20">
              <a:extLst>
                <a:ext uri="{FF2B5EF4-FFF2-40B4-BE49-F238E27FC236}">
                  <a16:creationId xmlns:a16="http://schemas.microsoft.com/office/drawing/2014/main" id="{E2314D40-C4B8-50A8-0250-8469AB8579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6 pm</a:t>
              </a:r>
            </a:p>
          </p:txBody>
        </p:sp>
        <p:sp>
          <p:nvSpPr>
            <p:cNvPr id="21544" name="Rectangle 21">
              <a:extLst>
                <a:ext uri="{FF2B5EF4-FFF2-40B4-BE49-F238E27FC236}">
                  <a16:creationId xmlns:a16="http://schemas.microsoft.com/office/drawing/2014/main" id="{72469015-F840-14EC-E45F-0B4F6C6D7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1500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5 pm</a:t>
              </a:r>
            </a:p>
          </p:txBody>
        </p:sp>
        <p:sp>
          <p:nvSpPr>
            <p:cNvPr id="21545" name="Rectangle 22">
              <a:extLst>
                <a:ext uri="{FF2B5EF4-FFF2-40B4-BE49-F238E27FC236}">
                  <a16:creationId xmlns:a16="http://schemas.microsoft.com/office/drawing/2014/main" id="{0BFCF0A4-80F1-5E9E-337D-1F25FDAF0A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4 pm</a:t>
              </a:r>
            </a:p>
          </p:txBody>
        </p:sp>
        <p:sp>
          <p:nvSpPr>
            <p:cNvPr id="21546" name="Rectangle 23">
              <a:extLst>
                <a:ext uri="{FF2B5EF4-FFF2-40B4-BE49-F238E27FC236}">
                  <a16:creationId xmlns:a16="http://schemas.microsoft.com/office/drawing/2014/main" id="{3B3BBD59-B7AA-7AC2-C91A-21954467E5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" y="1500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3 pm</a:t>
              </a:r>
            </a:p>
          </p:txBody>
        </p:sp>
        <p:sp>
          <p:nvSpPr>
            <p:cNvPr id="21547" name="Rectangle 24">
              <a:extLst>
                <a:ext uri="{FF2B5EF4-FFF2-40B4-BE49-F238E27FC236}">
                  <a16:creationId xmlns:a16="http://schemas.microsoft.com/office/drawing/2014/main" id="{21C814C7-11BB-0E9E-DB50-D0528E3FED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1500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2 pm</a:t>
              </a:r>
            </a:p>
          </p:txBody>
        </p:sp>
        <p:sp>
          <p:nvSpPr>
            <p:cNvPr id="21548" name="Rectangle 25">
              <a:extLst>
                <a:ext uri="{FF2B5EF4-FFF2-40B4-BE49-F238E27FC236}">
                  <a16:creationId xmlns:a16="http://schemas.microsoft.com/office/drawing/2014/main" id="{1C032927-A3F5-8626-3781-312BB43714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" y="1500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 pm</a:t>
              </a:r>
            </a:p>
          </p:txBody>
        </p:sp>
        <p:sp>
          <p:nvSpPr>
            <p:cNvPr id="21549" name="Rectangle 26">
              <a:extLst>
                <a:ext uri="{FF2B5EF4-FFF2-40B4-BE49-F238E27FC236}">
                  <a16:creationId xmlns:a16="http://schemas.microsoft.com/office/drawing/2014/main" id="{6C8F2DAC-373F-BDB8-B95B-EADEDF8544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1500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midday</a:t>
              </a:r>
            </a:p>
          </p:txBody>
        </p:sp>
        <p:sp>
          <p:nvSpPr>
            <p:cNvPr id="21550" name="Rectangle 27">
              <a:extLst>
                <a:ext uri="{FF2B5EF4-FFF2-40B4-BE49-F238E27FC236}">
                  <a16:creationId xmlns:a16="http://schemas.microsoft.com/office/drawing/2014/main" id="{5CFB5B7A-B38F-19CF-A344-7125A913E6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" y="1133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1100</a:t>
              </a:r>
            </a:p>
          </p:txBody>
        </p:sp>
        <p:sp>
          <p:nvSpPr>
            <p:cNvPr id="21551" name="Rectangle 28">
              <a:extLst>
                <a:ext uri="{FF2B5EF4-FFF2-40B4-BE49-F238E27FC236}">
                  <a16:creationId xmlns:a16="http://schemas.microsoft.com/office/drawing/2014/main" id="{6CBCEA80-B543-25DD-87B2-7B342D0102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1133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1000</a:t>
              </a:r>
            </a:p>
          </p:txBody>
        </p:sp>
        <p:sp>
          <p:nvSpPr>
            <p:cNvPr id="21552" name="Rectangle 29">
              <a:extLst>
                <a:ext uri="{FF2B5EF4-FFF2-40B4-BE49-F238E27FC236}">
                  <a16:creationId xmlns:a16="http://schemas.microsoft.com/office/drawing/2014/main" id="{06199BEA-77D7-1810-FA98-24CACA246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4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0900</a:t>
              </a:r>
            </a:p>
          </p:txBody>
        </p:sp>
        <p:sp>
          <p:nvSpPr>
            <p:cNvPr id="21553" name="Rectangle 30">
              <a:extLst>
                <a:ext uri="{FF2B5EF4-FFF2-40B4-BE49-F238E27FC236}">
                  <a16:creationId xmlns:a16="http://schemas.microsoft.com/office/drawing/2014/main" id="{D4295B1B-748B-DA9B-5E49-21A4FB19C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1133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0800</a:t>
              </a:r>
            </a:p>
          </p:txBody>
        </p:sp>
        <p:sp>
          <p:nvSpPr>
            <p:cNvPr id="21554" name="Rectangle 31">
              <a:extLst>
                <a:ext uri="{FF2B5EF4-FFF2-40B4-BE49-F238E27FC236}">
                  <a16:creationId xmlns:a16="http://schemas.microsoft.com/office/drawing/2014/main" id="{597D7027-EB07-5CBA-6263-4247AC4DA9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1133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0700</a:t>
              </a:r>
            </a:p>
          </p:txBody>
        </p:sp>
        <p:sp>
          <p:nvSpPr>
            <p:cNvPr id="21555" name="Rectangle 32">
              <a:extLst>
                <a:ext uri="{FF2B5EF4-FFF2-40B4-BE49-F238E27FC236}">
                  <a16:creationId xmlns:a16="http://schemas.microsoft.com/office/drawing/2014/main" id="{F36026EA-5664-FEA8-DDE7-052A25703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0600</a:t>
              </a:r>
            </a:p>
          </p:txBody>
        </p:sp>
        <p:sp>
          <p:nvSpPr>
            <p:cNvPr id="21556" name="Rectangle 33">
              <a:extLst>
                <a:ext uri="{FF2B5EF4-FFF2-40B4-BE49-F238E27FC236}">
                  <a16:creationId xmlns:a16="http://schemas.microsoft.com/office/drawing/2014/main" id="{F08A9AE6-9B0F-A8FD-7515-B02D88D83D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1133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0500</a:t>
              </a:r>
            </a:p>
          </p:txBody>
        </p:sp>
        <p:sp>
          <p:nvSpPr>
            <p:cNvPr id="21557" name="Rectangle 34">
              <a:extLst>
                <a:ext uri="{FF2B5EF4-FFF2-40B4-BE49-F238E27FC236}">
                  <a16:creationId xmlns:a16="http://schemas.microsoft.com/office/drawing/2014/main" id="{7F467780-39CB-4FA8-606F-19FAC1B850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0400</a:t>
              </a:r>
            </a:p>
          </p:txBody>
        </p:sp>
        <p:sp>
          <p:nvSpPr>
            <p:cNvPr id="21558" name="Rectangle 35">
              <a:extLst>
                <a:ext uri="{FF2B5EF4-FFF2-40B4-BE49-F238E27FC236}">
                  <a16:creationId xmlns:a16="http://schemas.microsoft.com/office/drawing/2014/main" id="{11BBB3A5-BDB5-C162-E3AA-58C54784BE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" y="1133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0300</a:t>
              </a:r>
            </a:p>
          </p:txBody>
        </p:sp>
        <p:sp>
          <p:nvSpPr>
            <p:cNvPr id="21559" name="Rectangle 36">
              <a:extLst>
                <a:ext uri="{FF2B5EF4-FFF2-40B4-BE49-F238E27FC236}">
                  <a16:creationId xmlns:a16="http://schemas.microsoft.com/office/drawing/2014/main" id="{DAA4FD77-6FAD-C9CD-5F33-788758C58D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1133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0200</a:t>
              </a:r>
            </a:p>
          </p:txBody>
        </p:sp>
        <p:sp>
          <p:nvSpPr>
            <p:cNvPr id="21560" name="Rectangle 37">
              <a:extLst>
                <a:ext uri="{FF2B5EF4-FFF2-40B4-BE49-F238E27FC236}">
                  <a16:creationId xmlns:a16="http://schemas.microsoft.com/office/drawing/2014/main" id="{0829391B-9B80-25E6-564F-14649FF77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" y="1133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0100</a:t>
              </a:r>
            </a:p>
          </p:txBody>
        </p:sp>
        <p:sp>
          <p:nvSpPr>
            <p:cNvPr id="21561" name="Rectangle 38">
              <a:extLst>
                <a:ext uri="{FF2B5EF4-FFF2-40B4-BE49-F238E27FC236}">
                  <a16:creationId xmlns:a16="http://schemas.microsoft.com/office/drawing/2014/main" id="{DAA610DF-2256-64C9-DD0C-88F2D88A1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1133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chemeClr val="accent2"/>
                  </a:solidFill>
                </a:rPr>
                <a:t>0000</a:t>
              </a:r>
            </a:p>
          </p:txBody>
        </p:sp>
        <p:sp>
          <p:nvSpPr>
            <p:cNvPr id="21562" name="Rectangle 39">
              <a:extLst>
                <a:ext uri="{FF2B5EF4-FFF2-40B4-BE49-F238E27FC236}">
                  <a16:creationId xmlns:a16="http://schemas.microsoft.com/office/drawing/2014/main" id="{73678223-4233-8339-378E-FFEA41884D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" y="766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11 am</a:t>
              </a:r>
            </a:p>
          </p:txBody>
        </p:sp>
        <p:sp>
          <p:nvSpPr>
            <p:cNvPr id="21563" name="Rectangle 40">
              <a:extLst>
                <a:ext uri="{FF2B5EF4-FFF2-40B4-BE49-F238E27FC236}">
                  <a16:creationId xmlns:a16="http://schemas.microsoft.com/office/drawing/2014/main" id="{4118B115-35CA-2414-DB0E-4D66C5973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8" y="766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10 am</a:t>
              </a:r>
            </a:p>
          </p:txBody>
        </p:sp>
        <p:sp>
          <p:nvSpPr>
            <p:cNvPr id="21564" name="Rectangle 41">
              <a:extLst>
                <a:ext uri="{FF2B5EF4-FFF2-40B4-BE49-F238E27FC236}">
                  <a16:creationId xmlns:a16="http://schemas.microsoft.com/office/drawing/2014/main" id="{D420994E-1784-17F2-D0FD-D5F6F80736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4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9 am</a:t>
              </a:r>
            </a:p>
          </p:txBody>
        </p:sp>
        <p:sp>
          <p:nvSpPr>
            <p:cNvPr id="21565" name="Rectangle 42">
              <a:extLst>
                <a:ext uri="{FF2B5EF4-FFF2-40B4-BE49-F238E27FC236}">
                  <a16:creationId xmlns:a16="http://schemas.microsoft.com/office/drawing/2014/main" id="{A8C2DB09-E06E-72D3-D8C1-5ECB0C785A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766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8 am</a:t>
              </a:r>
            </a:p>
          </p:txBody>
        </p:sp>
        <p:sp>
          <p:nvSpPr>
            <p:cNvPr id="21566" name="Rectangle 43">
              <a:extLst>
                <a:ext uri="{FF2B5EF4-FFF2-40B4-BE49-F238E27FC236}">
                  <a16:creationId xmlns:a16="http://schemas.microsoft.com/office/drawing/2014/main" id="{655A41FF-AB87-562E-5BEC-3633A4693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2" y="766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7 am</a:t>
              </a:r>
            </a:p>
          </p:txBody>
        </p:sp>
        <p:sp>
          <p:nvSpPr>
            <p:cNvPr id="21567" name="Rectangle 44">
              <a:extLst>
                <a:ext uri="{FF2B5EF4-FFF2-40B4-BE49-F238E27FC236}">
                  <a16:creationId xmlns:a16="http://schemas.microsoft.com/office/drawing/2014/main" id="{D8A766E3-F8B8-8760-4638-26BD0A0E34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6 am</a:t>
              </a:r>
            </a:p>
          </p:txBody>
        </p:sp>
        <p:sp>
          <p:nvSpPr>
            <p:cNvPr id="21568" name="Rectangle 45">
              <a:extLst>
                <a:ext uri="{FF2B5EF4-FFF2-40B4-BE49-F238E27FC236}">
                  <a16:creationId xmlns:a16="http://schemas.microsoft.com/office/drawing/2014/main" id="{202925CB-00F0-33F1-CD3B-917B24605D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766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5am</a:t>
              </a:r>
            </a:p>
          </p:txBody>
        </p:sp>
        <p:sp>
          <p:nvSpPr>
            <p:cNvPr id="21569" name="Rectangle 46">
              <a:extLst>
                <a:ext uri="{FF2B5EF4-FFF2-40B4-BE49-F238E27FC236}">
                  <a16:creationId xmlns:a16="http://schemas.microsoft.com/office/drawing/2014/main" id="{E9603FB8-6DBA-AA00-9D52-8F96255588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4 am</a:t>
              </a:r>
            </a:p>
          </p:txBody>
        </p:sp>
        <p:sp>
          <p:nvSpPr>
            <p:cNvPr id="21570" name="Rectangle 47">
              <a:extLst>
                <a:ext uri="{FF2B5EF4-FFF2-40B4-BE49-F238E27FC236}">
                  <a16:creationId xmlns:a16="http://schemas.microsoft.com/office/drawing/2014/main" id="{D6C855E9-E3A5-36C2-F98A-17975C3365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" y="766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3 am</a:t>
              </a:r>
            </a:p>
          </p:txBody>
        </p:sp>
        <p:sp>
          <p:nvSpPr>
            <p:cNvPr id="21571" name="Rectangle 48">
              <a:extLst>
                <a:ext uri="{FF2B5EF4-FFF2-40B4-BE49-F238E27FC236}">
                  <a16:creationId xmlns:a16="http://schemas.microsoft.com/office/drawing/2014/main" id="{3BCECCA4-2F9A-FF0F-E0FA-9671BC62B2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766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2 am</a:t>
              </a:r>
            </a:p>
          </p:txBody>
        </p:sp>
        <p:sp>
          <p:nvSpPr>
            <p:cNvPr id="21572" name="Rectangle 49">
              <a:extLst>
                <a:ext uri="{FF2B5EF4-FFF2-40B4-BE49-F238E27FC236}">
                  <a16:creationId xmlns:a16="http://schemas.microsoft.com/office/drawing/2014/main" id="{8DDC4EA9-3DE3-D6E7-4324-72D95424C4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" y="766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500">
                  <a:solidFill>
                    <a:srgbClr val="FF0066"/>
                  </a:solidFill>
                </a:rPr>
                <a:t>1 am</a:t>
              </a:r>
            </a:p>
          </p:txBody>
        </p:sp>
        <p:sp>
          <p:nvSpPr>
            <p:cNvPr id="21573" name="Rectangle 50">
              <a:extLst>
                <a:ext uri="{FF2B5EF4-FFF2-40B4-BE49-F238E27FC236}">
                  <a16:creationId xmlns:a16="http://schemas.microsoft.com/office/drawing/2014/main" id="{022F06B0-7AAC-C0F2-E412-C3D339E27B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766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1400">
                  <a:solidFill>
                    <a:srgbClr val="FF0066"/>
                  </a:solidFill>
                </a:rPr>
                <a:t>midnight</a:t>
              </a:r>
            </a:p>
          </p:txBody>
        </p:sp>
        <p:sp>
          <p:nvSpPr>
            <p:cNvPr id="21574" name="Line 51">
              <a:extLst>
                <a:ext uri="{FF2B5EF4-FFF2-40B4-BE49-F238E27FC236}">
                  <a16:creationId xmlns:a16="http://schemas.microsoft.com/office/drawing/2014/main" id="{BD91C93A-3103-2906-C036-0E0653DDED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766"/>
              <a:ext cx="5544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75" name="Line 52">
              <a:extLst>
                <a:ext uri="{FF2B5EF4-FFF2-40B4-BE49-F238E27FC236}">
                  <a16:creationId xmlns:a16="http://schemas.microsoft.com/office/drawing/2014/main" id="{9AE75DEF-F49F-B9F6-0547-6704D292E0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2234"/>
              <a:ext cx="5544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76" name="Line 53">
              <a:extLst>
                <a:ext uri="{FF2B5EF4-FFF2-40B4-BE49-F238E27FC236}">
                  <a16:creationId xmlns:a16="http://schemas.microsoft.com/office/drawing/2014/main" id="{629131B0-6D18-18F0-7C03-2FC292DA1F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766"/>
              <a:ext cx="0" cy="1468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77" name="Line 54">
              <a:extLst>
                <a:ext uri="{FF2B5EF4-FFF2-40B4-BE49-F238E27FC236}">
                  <a16:creationId xmlns:a16="http://schemas.microsoft.com/office/drawing/2014/main" id="{4D66CC20-4CB7-FEB7-7DE7-5B4679A1F1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6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78" name="Line 55">
              <a:extLst>
                <a:ext uri="{FF2B5EF4-FFF2-40B4-BE49-F238E27FC236}">
                  <a16:creationId xmlns:a16="http://schemas.microsoft.com/office/drawing/2014/main" id="{4F653BC0-FA98-FD60-E1E0-71855428C2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79" name="Line 56">
              <a:extLst>
                <a:ext uri="{FF2B5EF4-FFF2-40B4-BE49-F238E27FC236}">
                  <a16:creationId xmlns:a16="http://schemas.microsoft.com/office/drawing/2014/main" id="{B5C9BFFA-70E1-0E6D-D3A4-574214A428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80" name="Line 57">
              <a:extLst>
                <a:ext uri="{FF2B5EF4-FFF2-40B4-BE49-F238E27FC236}">
                  <a16:creationId xmlns:a16="http://schemas.microsoft.com/office/drawing/2014/main" id="{67EC8F2B-D325-D18C-2B66-89A5FDA65C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81" name="Line 58">
              <a:extLst>
                <a:ext uri="{FF2B5EF4-FFF2-40B4-BE49-F238E27FC236}">
                  <a16:creationId xmlns:a16="http://schemas.microsoft.com/office/drawing/2014/main" id="{0A5BDB52-FBC2-6B41-DB79-1B1C42BA2B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82" name="Line 59">
              <a:extLst>
                <a:ext uri="{FF2B5EF4-FFF2-40B4-BE49-F238E27FC236}">
                  <a16:creationId xmlns:a16="http://schemas.microsoft.com/office/drawing/2014/main" id="{0030B48A-05CC-B43E-CF0E-B1D581628A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8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83" name="Line 60">
              <a:extLst>
                <a:ext uri="{FF2B5EF4-FFF2-40B4-BE49-F238E27FC236}">
                  <a16:creationId xmlns:a16="http://schemas.microsoft.com/office/drawing/2014/main" id="{8D3570DE-8C13-90F4-F773-3CD34236FC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84" name="Line 61">
              <a:extLst>
                <a:ext uri="{FF2B5EF4-FFF2-40B4-BE49-F238E27FC236}">
                  <a16:creationId xmlns:a16="http://schemas.microsoft.com/office/drawing/2014/main" id="{AFA204EE-3059-6324-4DA1-6C89C42C45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85" name="Line 62">
              <a:extLst>
                <a:ext uri="{FF2B5EF4-FFF2-40B4-BE49-F238E27FC236}">
                  <a16:creationId xmlns:a16="http://schemas.microsoft.com/office/drawing/2014/main" id="{DEF9BC75-A0EB-BCEC-5244-BDC32ED7E3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14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86" name="Line 63">
              <a:extLst>
                <a:ext uri="{FF2B5EF4-FFF2-40B4-BE49-F238E27FC236}">
                  <a16:creationId xmlns:a16="http://schemas.microsoft.com/office/drawing/2014/main" id="{1375EB90-52F7-B5FD-7EA4-47E28E2F8D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8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87" name="Line 64">
              <a:extLst>
                <a:ext uri="{FF2B5EF4-FFF2-40B4-BE49-F238E27FC236}">
                  <a16:creationId xmlns:a16="http://schemas.microsoft.com/office/drawing/2014/main" id="{64FEBCAD-C458-9194-3427-59D44F1158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14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88" name="Line 65">
              <a:extLst>
                <a:ext uri="{FF2B5EF4-FFF2-40B4-BE49-F238E27FC236}">
                  <a16:creationId xmlns:a16="http://schemas.microsoft.com/office/drawing/2014/main" id="{0DE6CD5A-76D8-8F9D-0055-36695B0A88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0" y="766"/>
              <a:ext cx="0" cy="1468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89" name="Line 66">
              <a:extLst>
                <a:ext uri="{FF2B5EF4-FFF2-40B4-BE49-F238E27FC236}">
                  <a16:creationId xmlns:a16="http://schemas.microsoft.com/office/drawing/2014/main" id="{43C62218-7D42-5475-A379-7283B53543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1133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90" name="Line 67">
              <a:extLst>
                <a:ext uri="{FF2B5EF4-FFF2-40B4-BE49-F238E27FC236}">
                  <a16:creationId xmlns:a16="http://schemas.microsoft.com/office/drawing/2014/main" id="{9ABD7074-F47D-F229-2C28-0A612E7E92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1500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91" name="Line 68">
              <a:extLst>
                <a:ext uri="{FF2B5EF4-FFF2-40B4-BE49-F238E27FC236}">
                  <a16:creationId xmlns:a16="http://schemas.microsoft.com/office/drawing/2014/main" id="{0E49C5E4-DFE0-C876-FE1E-C79384B6BB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" y="1867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92" name="Text Box 69">
              <a:extLst>
                <a:ext uri="{FF2B5EF4-FFF2-40B4-BE49-F238E27FC236}">
                  <a16:creationId xmlns:a16="http://schemas.microsoft.com/office/drawing/2014/main" id="{0EB056D4-953A-4BA2-CF11-C04D0535B6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6" y="288"/>
              <a:ext cx="2304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400"/>
                <a:t>12/24 Hour Clock</a:t>
              </a:r>
            </a:p>
          </p:txBody>
        </p:sp>
      </p:grpSp>
      <p:sp>
        <p:nvSpPr>
          <p:cNvPr id="176198" name="Text Box 70">
            <a:extLst>
              <a:ext uri="{FF2B5EF4-FFF2-40B4-BE49-F238E27FC236}">
                <a16:creationId xmlns:a16="http://schemas.microsoft.com/office/drawing/2014/main" id="{7199F0A1-6041-76BE-A34A-F586CF631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486150"/>
            <a:ext cx="8763000" cy="701675"/>
          </a:xfrm>
          <a:prstGeom prst="rect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FFCC"/>
                </a:solidFill>
              </a:rPr>
              <a:t>To go from </a:t>
            </a:r>
            <a:r>
              <a:rPr lang="en-GB" altLang="en-US">
                <a:solidFill>
                  <a:schemeClr val="bg1"/>
                </a:solidFill>
              </a:rPr>
              <a:t>24 hour</a:t>
            </a:r>
            <a:r>
              <a:rPr lang="en-GB" altLang="en-US">
                <a:solidFill>
                  <a:srgbClr val="FFFFCC"/>
                </a:solidFill>
              </a:rPr>
              <a:t> clock to 12 hour clock just </a:t>
            </a:r>
            <a:r>
              <a:rPr lang="en-GB" altLang="en-US" b="1" u="sng">
                <a:solidFill>
                  <a:schemeClr val="bg1"/>
                </a:solidFill>
              </a:rPr>
              <a:t>subtract</a:t>
            </a:r>
            <a:r>
              <a:rPr lang="en-GB" altLang="en-US">
                <a:solidFill>
                  <a:srgbClr val="FFFFCC"/>
                </a:solidFill>
              </a:rPr>
              <a:t> 12 from the hours if it is greater than 12:</a:t>
            </a:r>
          </a:p>
        </p:txBody>
      </p:sp>
      <p:sp>
        <p:nvSpPr>
          <p:cNvPr id="176199" name="Text Box 71">
            <a:extLst>
              <a:ext uri="{FF2B5EF4-FFF2-40B4-BE49-F238E27FC236}">
                <a16:creationId xmlns:a16="http://schemas.microsoft.com/office/drawing/2014/main" id="{E67C0D4A-EE5A-54CB-7CA1-BCF583D51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9100" y="429260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8 pm</a:t>
            </a:r>
          </a:p>
        </p:txBody>
      </p:sp>
      <p:sp>
        <p:nvSpPr>
          <p:cNvPr id="176200" name="Text Box 72">
            <a:extLst>
              <a:ext uri="{FF2B5EF4-FFF2-40B4-BE49-F238E27FC236}">
                <a16:creationId xmlns:a16="http://schemas.microsoft.com/office/drawing/2014/main" id="{A877A34F-4F4A-7197-F5EA-1CFF682A8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27355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9 pm</a:t>
            </a:r>
          </a:p>
        </p:txBody>
      </p:sp>
      <p:sp>
        <p:nvSpPr>
          <p:cNvPr id="176201" name="Text Box 73">
            <a:extLst>
              <a:ext uri="{FF2B5EF4-FFF2-40B4-BE49-F238E27FC236}">
                <a16:creationId xmlns:a16="http://schemas.microsoft.com/office/drawing/2014/main" id="{F29850AB-4D01-1688-C4F0-0986BB51B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5150" y="4997450"/>
            <a:ext cx="146685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5:30 pm</a:t>
            </a:r>
          </a:p>
        </p:txBody>
      </p:sp>
      <p:sp>
        <p:nvSpPr>
          <p:cNvPr id="176202" name="Text Box 74">
            <a:extLst>
              <a:ext uri="{FF2B5EF4-FFF2-40B4-BE49-F238E27FC236}">
                <a16:creationId xmlns:a16="http://schemas.microsoft.com/office/drawing/2014/main" id="{F3AEBFE2-1706-6C28-C5FF-BFDC7825E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6175" y="5016500"/>
            <a:ext cx="1500188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10:08 pm</a:t>
            </a:r>
          </a:p>
        </p:txBody>
      </p:sp>
      <p:sp>
        <p:nvSpPr>
          <p:cNvPr id="176203" name="Text Box 75">
            <a:extLst>
              <a:ext uri="{FF2B5EF4-FFF2-40B4-BE49-F238E27FC236}">
                <a16:creationId xmlns:a16="http://schemas.microsoft.com/office/drawing/2014/main" id="{2987432D-AE28-BEFE-2F29-0AFCCED53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350" y="5778500"/>
            <a:ext cx="1371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8:06 pm</a:t>
            </a:r>
          </a:p>
        </p:txBody>
      </p:sp>
      <p:grpSp>
        <p:nvGrpSpPr>
          <p:cNvPr id="3" name="Group 76">
            <a:extLst>
              <a:ext uri="{FF2B5EF4-FFF2-40B4-BE49-F238E27FC236}">
                <a16:creationId xmlns:a16="http://schemas.microsoft.com/office/drawing/2014/main" id="{0EE6DF7B-BF16-F73E-93E8-CAC2C7DA6A19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4235450"/>
            <a:ext cx="7219950" cy="2008188"/>
            <a:chOff x="204" y="2748"/>
            <a:chExt cx="4548" cy="1265"/>
          </a:xfrm>
        </p:grpSpPr>
        <p:sp>
          <p:nvSpPr>
            <p:cNvPr id="21519" name="Text Box 77">
              <a:extLst>
                <a:ext uri="{FF2B5EF4-FFF2-40B4-BE49-F238E27FC236}">
                  <a16:creationId xmlns:a16="http://schemas.microsoft.com/office/drawing/2014/main" id="{1AA41B7A-F714-5ABC-D479-3177201750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" y="2748"/>
              <a:ext cx="1020" cy="2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>
                  <a:solidFill>
                    <a:schemeClr val="bg1"/>
                  </a:solidFill>
                </a:rPr>
                <a:t>Examples</a:t>
              </a:r>
            </a:p>
          </p:txBody>
        </p:sp>
        <p:sp>
          <p:nvSpPr>
            <p:cNvPr id="176206" name="Text Box 78">
              <a:extLst>
                <a:ext uri="{FF2B5EF4-FFF2-40B4-BE49-F238E27FC236}">
                  <a16:creationId xmlns:a16="http://schemas.microsoft.com/office/drawing/2014/main" id="{92D73CC7-F9A7-4F0C-8854-A8A9E556F6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0" y="2784"/>
              <a:ext cx="134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2000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6207" name="Text Box 79">
              <a:extLst>
                <a:ext uri="{FF2B5EF4-FFF2-40B4-BE49-F238E27FC236}">
                  <a16:creationId xmlns:a16="http://schemas.microsoft.com/office/drawing/2014/main" id="{FE41E8E0-E899-027B-B640-E758DC46EF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2772"/>
              <a:ext cx="134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2100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6208" name="Text Box 80">
              <a:extLst>
                <a:ext uri="{FF2B5EF4-FFF2-40B4-BE49-F238E27FC236}">
                  <a16:creationId xmlns:a16="http://schemas.microsoft.com/office/drawing/2014/main" id="{BEE34A20-3732-F291-D25C-A07BCF3963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" y="3228"/>
              <a:ext cx="1728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1730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6209" name="Text Box 81">
              <a:extLst>
                <a:ext uri="{FF2B5EF4-FFF2-40B4-BE49-F238E27FC236}">
                  <a16:creationId xmlns:a16="http://schemas.microsoft.com/office/drawing/2014/main" id="{395C07DB-EBC5-9024-4735-99969FEE95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3240"/>
              <a:ext cx="176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2208 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6210" name="Text Box 82">
              <a:extLst>
                <a:ext uri="{FF2B5EF4-FFF2-40B4-BE49-F238E27FC236}">
                  <a16:creationId xmlns:a16="http://schemas.microsoft.com/office/drawing/2014/main" id="{418380FC-D920-D106-A576-4CA90D4D33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" y="3720"/>
              <a:ext cx="1728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2006 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  <p:sp>
          <p:nvSpPr>
            <p:cNvPr id="176211" name="Text Box 83">
              <a:extLst>
                <a:ext uri="{FF2B5EF4-FFF2-40B4-BE49-F238E27FC236}">
                  <a16:creationId xmlns:a16="http://schemas.microsoft.com/office/drawing/2014/main" id="{7DAE805C-A5F3-E876-563F-9C48DB1A78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3744"/>
              <a:ext cx="176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>
                  <a:cs typeface="Arial" charset="0"/>
                </a:rPr>
                <a:t>1350 </a:t>
              </a:r>
              <a:r>
                <a:rPr lang="en-GB" sz="2200">
                  <a:cs typeface="Arial" charset="0"/>
                </a:rPr>
                <a:t> becomes</a:t>
              </a:r>
            </a:p>
          </p:txBody>
        </p:sp>
      </p:grpSp>
      <p:sp>
        <p:nvSpPr>
          <p:cNvPr id="176212" name="Text Box 84">
            <a:extLst>
              <a:ext uri="{FF2B5EF4-FFF2-40B4-BE49-F238E27FC236}">
                <a16:creationId xmlns:a16="http://schemas.microsoft.com/office/drawing/2014/main" id="{B0CD86D1-243B-38A5-6941-8CB58D920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6175" y="5816600"/>
            <a:ext cx="1419225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200" b="1">
                <a:solidFill>
                  <a:schemeClr val="tx2"/>
                </a:solidFill>
              </a:rPr>
              <a:t>1:50 pm</a:t>
            </a:r>
          </a:p>
        </p:txBody>
      </p:sp>
      <p:pic>
        <p:nvPicPr>
          <p:cNvPr id="21517" name="Picture 85" descr="scottishflag">
            <a:extLst>
              <a:ext uri="{FF2B5EF4-FFF2-40B4-BE49-F238E27FC236}">
                <a16:creationId xmlns:a16="http://schemas.microsoft.com/office/drawing/2014/main" id="{492E42B6-42E3-524A-0EAA-AEB2BFECB1D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4984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214" name="Rectangle 86">
            <a:extLst>
              <a:ext uri="{FF2B5EF4-FFF2-40B4-BE49-F238E27FC236}">
                <a16:creationId xmlns:a16="http://schemas.microsoft.com/office/drawing/2014/main" id="{4E19F694-6799-FFA4-CCAC-B36727647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300" y="2247900"/>
            <a:ext cx="7861300" cy="1168400"/>
          </a:xfrm>
          <a:prstGeom prst="rect">
            <a:avLst/>
          </a:prstGeom>
          <a:solidFill>
            <a:srgbClr val="FFFF00">
              <a:alpha val="39999"/>
            </a:srgb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7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6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6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6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98" grpId="0" animBg="1" autoUpdateAnimBg="0"/>
      <p:bldP spid="176199" grpId="0" animBg="1" autoUpdateAnimBg="0"/>
      <p:bldP spid="176200" grpId="0" animBg="1" autoUpdateAnimBg="0"/>
      <p:bldP spid="176201" grpId="0" animBg="1" autoUpdateAnimBg="0"/>
      <p:bldP spid="176202" grpId="0" animBg="1" autoUpdateAnimBg="0"/>
      <p:bldP spid="176203" grpId="0" animBg="1" autoUpdateAnimBg="0"/>
      <p:bldP spid="176212" grpId="0" animBg="1" autoUpdateAnimBg="0"/>
      <p:bldP spid="1762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1">
            <a:extLst>
              <a:ext uri="{FF2B5EF4-FFF2-40B4-BE49-F238E27FC236}">
                <a16:creationId xmlns:a16="http://schemas.microsoft.com/office/drawing/2014/main" id="{3B8EB3E2-7D2D-9CFE-55ED-0D6A6A462CE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DD5C10D-FCA8-4276-A438-40978F30E81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Footer Placeholder 2">
            <a:extLst>
              <a:ext uri="{FF2B5EF4-FFF2-40B4-BE49-F238E27FC236}">
                <a16:creationId xmlns:a16="http://schemas.microsoft.com/office/drawing/2014/main" id="{1F6BBE0A-304A-5305-AF1E-05140ABA1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2991737E-71C0-F60D-9051-61700AEA5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0" y="3556000"/>
            <a:ext cx="2146300" cy="2692400"/>
          </a:xfrm>
          <a:prstGeom prst="rect">
            <a:avLst/>
          </a:prstGeom>
          <a:solidFill>
            <a:srgbClr val="777777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2533" name="Picture 3" descr="scottishflag">
            <a:extLst>
              <a:ext uri="{FF2B5EF4-FFF2-40B4-BE49-F238E27FC236}">
                <a16:creationId xmlns:a16="http://schemas.microsoft.com/office/drawing/2014/main" id="{60D5D089-E24C-9E8C-337E-4DF27D49DF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4" descr="Office Objects 0572">
            <a:extLst>
              <a:ext uri="{FF2B5EF4-FFF2-40B4-BE49-F238E27FC236}">
                <a16:creationId xmlns:a16="http://schemas.microsoft.com/office/drawing/2014/main" id="{99651897-2C27-9642-5BBF-AA1B300E2A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Text Box 5">
            <a:extLst>
              <a:ext uri="{FF2B5EF4-FFF2-40B4-BE49-F238E27FC236}">
                <a16:creationId xmlns:a16="http://schemas.microsoft.com/office/drawing/2014/main" id="{877462FB-2ACC-7D26-882F-F62045A13C4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3062" name="Rectangle 6">
            <a:extLst>
              <a:ext uri="{FF2B5EF4-FFF2-40B4-BE49-F238E27FC236}">
                <a16:creationId xmlns:a16="http://schemas.microsoft.com/office/drawing/2014/main" id="{1BD717E8-2FA0-63A6-318E-7FE193D54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Counting Method</a:t>
            </a:r>
          </a:p>
        </p:txBody>
      </p:sp>
      <p:sp>
        <p:nvSpPr>
          <p:cNvPr id="22537" name="Text Box 7">
            <a:extLst>
              <a:ext uri="{FF2B5EF4-FFF2-40B4-BE49-F238E27FC236}">
                <a16:creationId xmlns:a16="http://schemas.microsoft.com/office/drawing/2014/main" id="{C2F5DFE4-DF61-2E8E-9FD0-CE478BBEB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8725" y="2090738"/>
            <a:ext cx="73358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When working out time difference we will use the </a:t>
            </a:r>
          </a:p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Counting Method</a:t>
            </a:r>
            <a:r>
              <a:rPr lang="en-GB" altLang="en-US" sz="2400"/>
              <a:t>. This method will always work.</a:t>
            </a:r>
          </a:p>
        </p:txBody>
      </p:sp>
      <p:sp>
        <p:nvSpPr>
          <p:cNvPr id="22538" name="Text Box 8">
            <a:extLst>
              <a:ext uri="{FF2B5EF4-FFF2-40B4-BE49-F238E27FC236}">
                <a16:creationId xmlns:a16="http://schemas.microsoft.com/office/drawing/2014/main" id="{22179715-6471-7723-145F-F54D5ED30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3025" y="3055938"/>
            <a:ext cx="69262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>
                <a:solidFill>
                  <a:srgbClr val="FFFF00"/>
                </a:solidFill>
              </a:rPr>
              <a:t>Example</a:t>
            </a:r>
            <a:r>
              <a:rPr lang="en-GB" altLang="en-US" sz="2400">
                <a:solidFill>
                  <a:srgbClr val="FFFF00"/>
                </a:solidFill>
              </a:rPr>
              <a:t> : 	Find the time difference between </a:t>
            </a:r>
          </a:p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		08 46 hrs and 11 52 hrs</a:t>
            </a:r>
            <a:endParaRPr lang="en-GB" altLang="en-US" sz="2400" u="sng">
              <a:solidFill>
                <a:srgbClr val="FFFF00"/>
              </a:solidFill>
            </a:endParaRPr>
          </a:p>
        </p:txBody>
      </p:sp>
      <p:sp>
        <p:nvSpPr>
          <p:cNvPr id="173065" name="Rectangle 9">
            <a:extLst>
              <a:ext uri="{FF2B5EF4-FFF2-40B4-BE49-F238E27FC236}">
                <a16:creationId xmlns:a16="http://schemas.microsoft.com/office/drawing/2014/main" id="{D5CE2976-6F5D-82E2-E9D9-F4F807EFE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888" y="4267200"/>
            <a:ext cx="4675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08 46 	</a:t>
            </a:r>
            <a:r>
              <a:rPr lang="en-GB" altLang="en-US" sz="2400">
                <a:solidFill>
                  <a:srgbClr val="FFFF00"/>
                </a:solidFill>
                <a:sym typeface="Wingdings" panose="05000000000000000000" pitchFamily="2" charset="2"/>
              </a:rPr>
              <a:t> 		09 00</a:t>
            </a:r>
          </a:p>
        </p:txBody>
      </p:sp>
      <p:sp>
        <p:nvSpPr>
          <p:cNvPr id="173066" name="Rectangle 10">
            <a:extLst>
              <a:ext uri="{FF2B5EF4-FFF2-40B4-BE49-F238E27FC236}">
                <a16:creationId xmlns:a16="http://schemas.microsoft.com/office/drawing/2014/main" id="{CBE25CAE-351D-3D15-A87E-CE0C55BDD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888" y="4719638"/>
            <a:ext cx="4667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09 00 	</a:t>
            </a:r>
            <a:r>
              <a:rPr lang="en-GB" altLang="en-US" sz="2400">
                <a:solidFill>
                  <a:srgbClr val="FFFF00"/>
                </a:solidFill>
                <a:sym typeface="Wingdings" panose="05000000000000000000" pitchFamily="2" charset="2"/>
              </a:rPr>
              <a:t> 		11  00</a:t>
            </a:r>
          </a:p>
        </p:txBody>
      </p:sp>
      <p:sp>
        <p:nvSpPr>
          <p:cNvPr id="173067" name="Rectangle 11">
            <a:extLst>
              <a:ext uri="{FF2B5EF4-FFF2-40B4-BE49-F238E27FC236}">
                <a16:creationId xmlns:a16="http://schemas.microsoft.com/office/drawing/2014/main" id="{C4D4404E-2D05-A467-BEF5-9E18846B7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888" y="5156200"/>
            <a:ext cx="4667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11  00	 	</a:t>
            </a:r>
            <a:r>
              <a:rPr lang="en-GB" altLang="en-US" sz="2400">
                <a:solidFill>
                  <a:srgbClr val="FFFF00"/>
                </a:solidFill>
                <a:sym typeface="Wingdings" panose="05000000000000000000" pitchFamily="2" charset="2"/>
              </a:rPr>
              <a:t> 		11  52</a:t>
            </a:r>
          </a:p>
        </p:txBody>
      </p:sp>
      <p:sp>
        <p:nvSpPr>
          <p:cNvPr id="22542" name="Text Box 12">
            <a:extLst>
              <a:ext uri="{FF2B5EF4-FFF2-40B4-BE49-F238E27FC236}">
                <a16:creationId xmlns:a16="http://schemas.microsoft.com/office/drawing/2014/main" id="{5FAD9D43-D5C7-A989-75C3-C08E58051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3876675"/>
            <a:ext cx="159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Hrs	Mins</a:t>
            </a:r>
          </a:p>
        </p:txBody>
      </p:sp>
      <p:sp>
        <p:nvSpPr>
          <p:cNvPr id="173069" name="Text Box 13">
            <a:extLst>
              <a:ext uri="{FF2B5EF4-FFF2-40B4-BE49-F238E27FC236}">
                <a16:creationId xmlns:a16="http://schemas.microsoft.com/office/drawing/2014/main" id="{628CAD1E-5CFC-2BF9-4705-22BB92E47F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4038" y="4267200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14</a:t>
            </a:r>
          </a:p>
        </p:txBody>
      </p:sp>
      <p:sp>
        <p:nvSpPr>
          <p:cNvPr id="173070" name="Text Box 14">
            <a:extLst>
              <a:ext uri="{FF2B5EF4-FFF2-40B4-BE49-F238E27FC236}">
                <a16:creationId xmlns:a16="http://schemas.microsoft.com/office/drawing/2014/main" id="{8E0C2120-EFD0-2198-E9DF-33431B0B8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7725" y="4719638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2</a:t>
            </a:r>
          </a:p>
        </p:txBody>
      </p:sp>
      <p:sp>
        <p:nvSpPr>
          <p:cNvPr id="173071" name="Text Box 15">
            <a:extLst>
              <a:ext uri="{FF2B5EF4-FFF2-40B4-BE49-F238E27FC236}">
                <a16:creationId xmlns:a16="http://schemas.microsoft.com/office/drawing/2014/main" id="{722C5128-892C-C350-4BAE-C80500859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4825" y="5156200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52</a:t>
            </a:r>
          </a:p>
        </p:txBody>
      </p:sp>
      <p:sp>
        <p:nvSpPr>
          <p:cNvPr id="173072" name="Line 16">
            <a:extLst>
              <a:ext uri="{FF2B5EF4-FFF2-40B4-BE49-F238E27FC236}">
                <a16:creationId xmlns:a16="http://schemas.microsoft.com/office/drawing/2014/main" id="{CBA05C4C-EF48-30DB-DFB3-70671ECC0F6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5000" y="5575300"/>
            <a:ext cx="177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3073" name="Text Box 17">
            <a:extLst>
              <a:ext uri="{FF2B5EF4-FFF2-40B4-BE49-F238E27FC236}">
                <a16:creationId xmlns:a16="http://schemas.microsoft.com/office/drawing/2014/main" id="{67AC878E-14C9-DBDD-30D9-98538FF14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0425" y="5646738"/>
            <a:ext cx="1470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2	66</a:t>
            </a:r>
          </a:p>
        </p:txBody>
      </p:sp>
      <p:sp>
        <p:nvSpPr>
          <p:cNvPr id="173074" name="AutoShape 18">
            <a:extLst>
              <a:ext uri="{FF2B5EF4-FFF2-40B4-BE49-F238E27FC236}">
                <a16:creationId xmlns:a16="http://schemas.microsoft.com/office/drawing/2014/main" id="{C8A6D57E-3AC9-EDE6-A00C-EE077C1E4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7713" y="2714625"/>
            <a:ext cx="3498850" cy="2066925"/>
          </a:xfrm>
          <a:prstGeom prst="cloudCallout">
            <a:avLst>
              <a:gd name="adj1" fmla="val 38065"/>
              <a:gd name="adj2" fmla="val 9832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000000"/>
                </a:solidFill>
              </a:rPr>
              <a:t>60 mins = 1hr</a:t>
            </a:r>
          </a:p>
          <a:p>
            <a:pPr algn="ctr" eaLnBrk="1" hangingPunct="1"/>
            <a:endParaRPr lang="en-GB" altLang="en-US" sz="2400">
              <a:solidFill>
                <a:srgbClr val="000000"/>
              </a:solidFill>
            </a:endParaRPr>
          </a:p>
          <a:p>
            <a:pPr algn="ctr" eaLnBrk="1" hangingPunct="1"/>
            <a:r>
              <a:rPr lang="en-GB" altLang="en-US" sz="2400">
                <a:solidFill>
                  <a:srgbClr val="000000"/>
                </a:solidFill>
              </a:rPr>
              <a:t>3 hrs 6 mins</a:t>
            </a:r>
          </a:p>
        </p:txBody>
      </p:sp>
      <p:sp>
        <p:nvSpPr>
          <p:cNvPr id="173075" name="Text Box 19">
            <a:extLst>
              <a:ext uri="{FF2B5EF4-FFF2-40B4-BE49-F238E27FC236}">
                <a16:creationId xmlns:a16="http://schemas.microsoft.com/office/drawing/2014/main" id="{850E3A47-E745-B059-9815-D839D83B2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8925" y="4041775"/>
            <a:ext cx="154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nearest hour</a:t>
            </a:r>
          </a:p>
        </p:txBody>
      </p:sp>
      <p:sp>
        <p:nvSpPr>
          <p:cNvPr id="173076" name="Text Box 20">
            <a:extLst>
              <a:ext uri="{FF2B5EF4-FFF2-40B4-BE49-F238E27FC236}">
                <a16:creationId xmlns:a16="http://schemas.microsoft.com/office/drawing/2014/main" id="{425307FD-A14A-0083-4B2D-542E17C94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9925" y="4537075"/>
            <a:ext cx="776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hours</a:t>
            </a:r>
          </a:p>
        </p:txBody>
      </p:sp>
      <p:sp>
        <p:nvSpPr>
          <p:cNvPr id="173077" name="Text Box 21">
            <a:extLst>
              <a:ext uri="{FF2B5EF4-FFF2-40B4-BE49-F238E27FC236}">
                <a16:creationId xmlns:a16="http://schemas.microsoft.com/office/drawing/2014/main" id="{2B53C2D7-E782-5523-9B64-0ACE61509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7025" y="5008563"/>
            <a:ext cx="15446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What’s left?</a:t>
            </a:r>
          </a:p>
        </p:txBody>
      </p:sp>
      <p:sp>
        <p:nvSpPr>
          <p:cNvPr id="173078" name="Text Box 22">
            <a:extLst>
              <a:ext uri="{FF2B5EF4-FFF2-40B4-BE49-F238E27FC236}">
                <a16:creationId xmlns:a16="http://schemas.microsoft.com/office/drawing/2014/main" id="{E98A6F65-E452-6B10-15FA-65F31CFD2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4025" y="5056188"/>
            <a:ext cx="403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+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30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30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30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7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7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7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73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73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73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73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73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73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7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17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5" grpId="0"/>
      <p:bldP spid="173066" grpId="0"/>
      <p:bldP spid="173067" grpId="0"/>
      <p:bldP spid="173069" grpId="0"/>
      <p:bldP spid="173070" grpId="0"/>
      <p:bldP spid="173071" grpId="0"/>
      <p:bldP spid="173073" grpId="0"/>
      <p:bldP spid="173074" grpId="0" animBg="1"/>
      <p:bldP spid="173075" grpId="0"/>
      <p:bldP spid="173077" grpId="0"/>
      <p:bldP spid="1730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1">
            <a:extLst>
              <a:ext uri="{FF2B5EF4-FFF2-40B4-BE49-F238E27FC236}">
                <a16:creationId xmlns:a16="http://schemas.microsoft.com/office/drawing/2014/main" id="{273F094B-38AE-FF7C-A7EF-7FF28201399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141B95F-2133-493A-800D-9B0309C7550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3" name="Footer Placeholder 2">
            <a:extLst>
              <a:ext uri="{FF2B5EF4-FFF2-40B4-BE49-F238E27FC236}">
                <a16:creationId xmlns:a16="http://schemas.microsoft.com/office/drawing/2014/main" id="{2B0EEFBF-0793-1452-EC3B-E3C1ECCEE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1C69E5FB-0599-6C32-4596-EB7E3023B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8800" y="2552700"/>
            <a:ext cx="2146300" cy="3568700"/>
          </a:xfrm>
          <a:prstGeom prst="rect">
            <a:avLst/>
          </a:prstGeom>
          <a:solidFill>
            <a:srgbClr val="777777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3557" name="Picture 3" descr="scottishflag">
            <a:extLst>
              <a:ext uri="{FF2B5EF4-FFF2-40B4-BE49-F238E27FC236}">
                <a16:creationId xmlns:a16="http://schemas.microsoft.com/office/drawing/2014/main" id="{5CB159B6-0993-599B-3985-DAEA9092DEF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4" descr="Office Objects 0572">
            <a:extLst>
              <a:ext uri="{FF2B5EF4-FFF2-40B4-BE49-F238E27FC236}">
                <a16:creationId xmlns:a16="http://schemas.microsoft.com/office/drawing/2014/main" id="{34E6C8F5-C927-1A49-03E2-6FA77DA53C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9" name="Text Box 5">
            <a:extLst>
              <a:ext uri="{FF2B5EF4-FFF2-40B4-BE49-F238E27FC236}">
                <a16:creationId xmlns:a16="http://schemas.microsoft.com/office/drawing/2014/main" id="{DA36034B-B224-7EB9-5959-6BB3BFFFEF4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4086" name="Rectangle 6">
            <a:extLst>
              <a:ext uri="{FF2B5EF4-FFF2-40B4-BE49-F238E27FC236}">
                <a16:creationId xmlns:a16="http://schemas.microsoft.com/office/drawing/2014/main" id="{A681966F-C6F4-707D-CF25-27124FB87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Counting Method</a:t>
            </a:r>
          </a:p>
        </p:txBody>
      </p:sp>
      <p:sp>
        <p:nvSpPr>
          <p:cNvPr id="23561" name="Text Box 7">
            <a:extLst>
              <a:ext uri="{FF2B5EF4-FFF2-40B4-BE49-F238E27FC236}">
                <a16:creationId xmlns:a16="http://schemas.microsoft.com/office/drawing/2014/main" id="{8B4BF964-CEDA-FA4B-0DAA-7FB6FB399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3025" y="2052638"/>
            <a:ext cx="69262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>
                <a:solidFill>
                  <a:srgbClr val="FFFF00"/>
                </a:solidFill>
              </a:rPr>
              <a:t>Example</a:t>
            </a:r>
            <a:r>
              <a:rPr lang="en-GB" altLang="en-US" sz="2400">
                <a:solidFill>
                  <a:srgbClr val="FFFF00"/>
                </a:solidFill>
              </a:rPr>
              <a:t> : 	Find the time difference between </a:t>
            </a:r>
          </a:p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		02 37 hrs and 23 49 hrs</a:t>
            </a:r>
            <a:endParaRPr lang="en-GB" altLang="en-US" sz="2400" u="sng">
              <a:solidFill>
                <a:srgbClr val="FFFF00"/>
              </a:solidFill>
            </a:endParaRPr>
          </a:p>
        </p:txBody>
      </p:sp>
      <p:sp>
        <p:nvSpPr>
          <p:cNvPr id="174088" name="Rectangle 8">
            <a:extLst>
              <a:ext uri="{FF2B5EF4-FFF2-40B4-BE49-F238E27FC236}">
                <a16:creationId xmlns:a16="http://schemas.microsoft.com/office/drawing/2014/main" id="{B7A7E9BD-75FB-C12E-41B0-94D84A413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888" y="3263900"/>
            <a:ext cx="4675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02 37 	</a:t>
            </a:r>
            <a:r>
              <a:rPr lang="en-GB" altLang="en-US" sz="2400">
                <a:solidFill>
                  <a:srgbClr val="FFFF00"/>
                </a:solidFill>
                <a:sym typeface="Wingdings" panose="05000000000000000000" pitchFamily="2" charset="2"/>
              </a:rPr>
              <a:t> 		03 00</a:t>
            </a:r>
          </a:p>
        </p:txBody>
      </p:sp>
      <p:sp>
        <p:nvSpPr>
          <p:cNvPr id="174089" name="Rectangle 9">
            <a:extLst>
              <a:ext uri="{FF2B5EF4-FFF2-40B4-BE49-F238E27FC236}">
                <a16:creationId xmlns:a16="http://schemas.microsoft.com/office/drawing/2014/main" id="{69113385-A21B-9F03-21C7-578D1C396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888" y="3716338"/>
            <a:ext cx="4675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03 00 	</a:t>
            </a:r>
            <a:r>
              <a:rPr lang="en-GB" altLang="en-US" sz="2400">
                <a:solidFill>
                  <a:srgbClr val="FFFF00"/>
                </a:solidFill>
                <a:sym typeface="Wingdings" panose="05000000000000000000" pitchFamily="2" charset="2"/>
              </a:rPr>
              <a:t> 		23 00</a:t>
            </a:r>
          </a:p>
        </p:txBody>
      </p:sp>
      <p:sp>
        <p:nvSpPr>
          <p:cNvPr id="174090" name="Rectangle 10">
            <a:extLst>
              <a:ext uri="{FF2B5EF4-FFF2-40B4-BE49-F238E27FC236}">
                <a16:creationId xmlns:a16="http://schemas.microsoft.com/office/drawing/2014/main" id="{602B691B-B501-AA68-1FD8-F88271ADE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888" y="4135438"/>
            <a:ext cx="4675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23 00	 	</a:t>
            </a:r>
            <a:r>
              <a:rPr lang="en-GB" altLang="en-US" sz="2400">
                <a:solidFill>
                  <a:srgbClr val="FFFF00"/>
                </a:solidFill>
                <a:sym typeface="Wingdings" panose="05000000000000000000" pitchFamily="2" charset="2"/>
              </a:rPr>
              <a:t> 		23 49</a:t>
            </a:r>
          </a:p>
        </p:txBody>
      </p:sp>
      <p:sp>
        <p:nvSpPr>
          <p:cNvPr id="23565" name="Text Box 11">
            <a:extLst>
              <a:ext uri="{FF2B5EF4-FFF2-40B4-BE49-F238E27FC236}">
                <a16:creationId xmlns:a16="http://schemas.microsoft.com/office/drawing/2014/main" id="{45007B7C-D04B-82AB-63C6-FEE77827C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2873375"/>
            <a:ext cx="159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Hrs	Mins</a:t>
            </a:r>
          </a:p>
        </p:txBody>
      </p:sp>
      <p:sp>
        <p:nvSpPr>
          <p:cNvPr id="174092" name="Text Box 12">
            <a:extLst>
              <a:ext uri="{FF2B5EF4-FFF2-40B4-BE49-F238E27FC236}">
                <a16:creationId xmlns:a16="http://schemas.microsoft.com/office/drawing/2014/main" id="{6B18CA30-4E71-23BB-4C7C-35EE2A1D4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2625" y="3263900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23</a:t>
            </a:r>
          </a:p>
        </p:txBody>
      </p:sp>
      <p:sp>
        <p:nvSpPr>
          <p:cNvPr id="174093" name="Text Box 13">
            <a:extLst>
              <a:ext uri="{FF2B5EF4-FFF2-40B4-BE49-F238E27FC236}">
                <a16:creationId xmlns:a16="http://schemas.microsoft.com/office/drawing/2014/main" id="{E577048C-FD61-0AFE-5014-531C99218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5525" y="3716338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20</a:t>
            </a:r>
          </a:p>
        </p:txBody>
      </p:sp>
      <p:sp>
        <p:nvSpPr>
          <p:cNvPr id="174094" name="Text Box 14">
            <a:extLst>
              <a:ext uri="{FF2B5EF4-FFF2-40B4-BE49-F238E27FC236}">
                <a16:creationId xmlns:a16="http://schemas.microsoft.com/office/drawing/2014/main" id="{9F271A12-772C-3FC8-003B-5D157AC75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2625" y="4135438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49</a:t>
            </a:r>
          </a:p>
        </p:txBody>
      </p:sp>
      <p:sp>
        <p:nvSpPr>
          <p:cNvPr id="174095" name="Line 15">
            <a:extLst>
              <a:ext uri="{FF2B5EF4-FFF2-40B4-BE49-F238E27FC236}">
                <a16:creationId xmlns:a16="http://schemas.microsoft.com/office/drawing/2014/main" id="{84E7A459-4B92-4B24-3BED-9AF52263D9C2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572000"/>
            <a:ext cx="177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096" name="Text Box 16">
            <a:extLst>
              <a:ext uri="{FF2B5EF4-FFF2-40B4-BE49-F238E27FC236}">
                <a16:creationId xmlns:a16="http://schemas.microsoft.com/office/drawing/2014/main" id="{E16AA438-FF46-8749-490A-0FDEB3B45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8225" y="4643438"/>
            <a:ext cx="1470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20	72</a:t>
            </a:r>
          </a:p>
        </p:txBody>
      </p:sp>
      <p:sp>
        <p:nvSpPr>
          <p:cNvPr id="174097" name="Text Box 17">
            <a:extLst>
              <a:ext uri="{FF2B5EF4-FFF2-40B4-BE49-F238E27FC236}">
                <a16:creationId xmlns:a16="http://schemas.microsoft.com/office/drawing/2014/main" id="{266B5FD9-E04F-6C3F-5916-4C02022E2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8925" y="3038475"/>
            <a:ext cx="154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nearest hour</a:t>
            </a:r>
          </a:p>
        </p:txBody>
      </p:sp>
      <p:sp>
        <p:nvSpPr>
          <p:cNvPr id="174098" name="Text Box 18">
            <a:extLst>
              <a:ext uri="{FF2B5EF4-FFF2-40B4-BE49-F238E27FC236}">
                <a16:creationId xmlns:a16="http://schemas.microsoft.com/office/drawing/2014/main" id="{879C248E-1121-DD4C-0E71-731C4A7AB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9925" y="3533775"/>
            <a:ext cx="776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hours</a:t>
            </a:r>
          </a:p>
        </p:txBody>
      </p:sp>
      <p:sp>
        <p:nvSpPr>
          <p:cNvPr id="174099" name="Text Box 19">
            <a:extLst>
              <a:ext uri="{FF2B5EF4-FFF2-40B4-BE49-F238E27FC236}">
                <a16:creationId xmlns:a16="http://schemas.microsoft.com/office/drawing/2014/main" id="{2F3DBB8A-B93D-73D2-7587-BE970B922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7025" y="3975100"/>
            <a:ext cx="1544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What’s left?</a:t>
            </a:r>
          </a:p>
        </p:txBody>
      </p:sp>
      <p:sp>
        <p:nvSpPr>
          <p:cNvPr id="174100" name="Text Box 20">
            <a:extLst>
              <a:ext uri="{FF2B5EF4-FFF2-40B4-BE49-F238E27FC236}">
                <a16:creationId xmlns:a16="http://schemas.microsoft.com/office/drawing/2014/main" id="{30676D8B-4502-EC59-167F-B9D393745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1825" y="4052888"/>
            <a:ext cx="403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+</a:t>
            </a:r>
          </a:p>
        </p:txBody>
      </p:sp>
      <p:sp>
        <p:nvSpPr>
          <p:cNvPr id="174101" name="Text Box 21">
            <a:extLst>
              <a:ext uri="{FF2B5EF4-FFF2-40B4-BE49-F238E27FC236}">
                <a16:creationId xmlns:a16="http://schemas.microsoft.com/office/drawing/2014/main" id="{0C05E7DE-403A-6533-26C8-2E0D91BCA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25" y="5303838"/>
            <a:ext cx="215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/>
              <a:t>21hrs 12mins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7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7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7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74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74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74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7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17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17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8" grpId="0"/>
      <p:bldP spid="174089" grpId="0"/>
      <p:bldP spid="174090" grpId="0"/>
      <p:bldP spid="174092" grpId="0"/>
      <p:bldP spid="174093" grpId="0"/>
      <p:bldP spid="174094" grpId="0"/>
      <p:bldP spid="174096" grpId="0"/>
      <p:bldP spid="174097" grpId="0"/>
      <p:bldP spid="174099" grpId="0"/>
      <p:bldP spid="174100" grpId="0"/>
      <p:bldP spid="17410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E37F1879-7303-AC91-94FE-24454820E60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FCE8096-2BBD-4488-8FA9-35DE8BE5109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80F11CFE-E198-0824-3F2E-FF748CED2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B723F130-D402-D8A5-AF02-E14ABFB87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1" name="Text Box 3">
            <a:extLst>
              <a:ext uri="{FF2B5EF4-FFF2-40B4-BE49-F238E27FC236}">
                <a16:creationId xmlns:a16="http://schemas.microsoft.com/office/drawing/2014/main" id="{9046803A-68F9-C0D3-6336-5E79AF4AC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 1 &amp; 2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Ch5 (page 40)</a:t>
            </a:r>
          </a:p>
        </p:txBody>
      </p:sp>
      <p:pic>
        <p:nvPicPr>
          <p:cNvPr id="24582" name="Picture 4" descr="ag00463_">
            <a:extLst>
              <a:ext uri="{FF2B5EF4-FFF2-40B4-BE49-F238E27FC236}">
                <a16:creationId xmlns:a16="http://schemas.microsoft.com/office/drawing/2014/main" id="{49BA0859-45F5-FC0C-66F0-FFE0F88421D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5" descr="scottishflag">
            <a:extLst>
              <a:ext uri="{FF2B5EF4-FFF2-40B4-BE49-F238E27FC236}">
                <a16:creationId xmlns:a16="http://schemas.microsoft.com/office/drawing/2014/main" id="{BD59CCD3-269F-2F7A-6CE3-7B3820EC858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6" descr="Office Objects 0572">
            <a:extLst>
              <a:ext uri="{FF2B5EF4-FFF2-40B4-BE49-F238E27FC236}">
                <a16:creationId xmlns:a16="http://schemas.microsoft.com/office/drawing/2014/main" id="{EEB23250-4010-BF37-0A40-27E341D954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5" name="Text Box 7">
            <a:extLst>
              <a:ext uri="{FF2B5EF4-FFF2-40B4-BE49-F238E27FC236}">
                <a16:creationId xmlns:a16="http://schemas.microsoft.com/office/drawing/2014/main" id="{49627E41-AE37-DACB-5F6A-8D5B9A0ECD0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0" name="Rectangle 8">
            <a:extLst>
              <a:ext uri="{FF2B5EF4-FFF2-40B4-BE49-F238E27FC236}">
                <a16:creationId xmlns:a16="http://schemas.microsoft.com/office/drawing/2014/main" id="{6FB2CEC9-2130-7208-C417-AFF5C718D9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Time</a:t>
            </a:r>
          </a:p>
        </p:txBody>
      </p:sp>
      <p:sp>
        <p:nvSpPr>
          <p:cNvPr id="24587" name="Text Box 9">
            <a:extLst>
              <a:ext uri="{FF2B5EF4-FFF2-40B4-BE49-F238E27FC236}">
                <a16:creationId xmlns:a16="http://schemas.microsoft.com/office/drawing/2014/main" id="{648091E3-9BB2-4D63-352E-7E7EA0635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1374775"/>
            <a:ext cx="2863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Revision of Level 2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>
            <a:extLst>
              <a:ext uri="{FF2B5EF4-FFF2-40B4-BE49-F238E27FC236}">
                <a16:creationId xmlns:a16="http://schemas.microsoft.com/office/drawing/2014/main" id="{F82C2A1F-6756-1E72-E12A-BA6DBF50965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B6291AC-1767-4581-8633-AE0D37F2AC1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39A85FF3-2039-2FA6-5E3F-FEBE26C222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3FBD4D69-74A4-D34A-6495-4A4F9DF77F1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00213" y="374650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2054" name="Picture 3" descr="scottishflag">
            <a:extLst>
              <a:ext uri="{FF2B5EF4-FFF2-40B4-BE49-F238E27FC236}">
                <a16:creationId xmlns:a16="http://schemas.microsoft.com/office/drawing/2014/main" id="{8E7FE7D3-C21C-AFAF-0976-EB2A8997C40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4">
            <a:extLst>
              <a:ext uri="{FF2B5EF4-FFF2-40B4-BE49-F238E27FC236}">
                <a16:creationId xmlns:a16="http://schemas.microsoft.com/office/drawing/2014/main" id="{6AC8ED08-B4B9-976B-E971-E621F9B6762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2050" name="Object 5">
            <a:extLst>
              <a:ext uri="{FF2B5EF4-FFF2-40B4-BE49-F238E27FC236}">
                <a16:creationId xmlns:a16="http://schemas.microsoft.com/office/drawing/2014/main" id="{AC699326-E8C2-D461-E58E-3EE88A57A5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9350" y="1936750"/>
          <a:ext cx="7872413" cy="3846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76640" imgH="2361960" progId="Equation.DSMT4">
                  <p:embed/>
                </p:oleObj>
              </mc:Choice>
              <mc:Fallback>
                <p:oleObj name="Equation" r:id="rId3" imgW="4076640" imgH="2361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1936750"/>
                        <a:ext cx="7872413" cy="3846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6" name="Picture 6" descr="Office Objects 0572">
            <a:extLst>
              <a:ext uri="{FF2B5EF4-FFF2-40B4-BE49-F238E27FC236}">
                <a16:creationId xmlns:a16="http://schemas.microsoft.com/office/drawing/2014/main" id="{F4A318FC-5444-C0D6-99F9-1F8C94431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8">
            <a:extLst>
              <a:ext uri="{FF2B5EF4-FFF2-40B4-BE49-F238E27FC236}">
                <a16:creationId xmlns:a16="http://schemas.microsoft.com/office/drawing/2014/main" id="{7AE1912D-26CD-D14C-58CC-E2A20303B4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5763" y="3511550"/>
            <a:ext cx="549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4x</a:t>
            </a:r>
          </a:p>
        </p:txBody>
      </p:sp>
      <p:sp>
        <p:nvSpPr>
          <p:cNvPr id="2058" name="Text Box 9">
            <a:extLst>
              <a:ext uri="{FF2B5EF4-FFF2-40B4-BE49-F238E27FC236}">
                <a16:creationId xmlns:a16="http://schemas.microsoft.com/office/drawing/2014/main" id="{3CB289BD-7782-2C52-EA21-BAD7A415A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6600" y="2630488"/>
            <a:ext cx="549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6x</a:t>
            </a:r>
          </a:p>
        </p:txBody>
      </p:sp>
      <p:grpSp>
        <p:nvGrpSpPr>
          <p:cNvPr id="2059" name="Group 17">
            <a:extLst>
              <a:ext uri="{FF2B5EF4-FFF2-40B4-BE49-F238E27FC236}">
                <a16:creationId xmlns:a16="http://schemas.microsoft.com/office/drawing/2014/main" id="{65792287-A8DF-8899-4DB0-DBC09291FABB}"/>
              </a:ext>
            </a:extLst>
          </p:cNvPr>
          <p:cNvGrpSpPr>
            <a:grpSpLocks/>
          </p:cNvGrpSpPr>
          <p:nvPr/>
        </p:nvGrpSpPr>
        <p:grpSpPr bwMode="auto">
          <a:xfrm>
            <a:off x="5975350" y="4416425"/>
            <a:ext cx="2884488" cy="1819275"/>
            <a:chOff x="3943" y="2460"/>
            <a:chExt cx="1817" cy="1146"/>
          </a:xfrm>
        </p:grpSpPr>
        <p:sp>
          <p:nvSpPr>
            <p:cNvPr id="2062" name="Line 11">
              <a:extLst>
                <a:ext uri="{FF2B5EF4-FFF2-40B4-BE49-F238E27FC236}">
                  <a16:creationId xmlns:a16="http://schemas.microsoft.com/office/drawing/2014/main" id="{D33A1014-CAB8-F56C-4922-055846CF5B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80" y="3126"/>
              <a:ext cx="1480" cy="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63" name="Line 12">
              <a:extLst>
                <a:ext uri="{FF2B5EF4-FFF2-40B4-BE49-F238E27FC236}">
                  <a16:creationId xmlns:a16="http://schemas.microsoft.com/office/drawing/2014/main" id="{ABF4C8EA-6438-3920-9D9D-8950E28DE6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3" y="3591"/>
              <a:ext cx="181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64" name="Line 13">
              <a:extLst>
                <a:ext uri="{FF2B5EF4-FFF2-40B4-BE49-F238E27FC236}">
                  <a16:creationId xmlns:a16="http://schemas.microsoft.com/office/drawing/2014/main" id="{6E449196-35C0-579D-8FB3-E69E8BAF9A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63" y="2462"/>
              <a:ext cx="762" cy="112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65" name="Line 14">
              <a:extLst>
                <a:ext uri="{FF2B5EF4-FFF2-40B4-BE49-F238E27FC236}">
                  <a16:creationId xmlns:a16="http://schemas.microsoft.com/office/drawing/2014/main" id="{642C5D0C-EABD-6DDC-7985-8E8303E7E5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710" y="2460"/>
              <a:ext cx="658" cy="11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66" name="Text Box 15">
              <a:extLst>
                <a:ext uri="{FF2B5EF4-FFF2-40B4-BE49-F238E27FC236}">
                  <a16:creationId xmlns:a16="http://schemas.microsoft.com/office/drawing/2014/main" id="{FEEB7708-B89F-E62E-2D95-3DE96579B8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63" y="2846"/>
              <a:ext cx="5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/>
                <a:t>120</a:t>
              </a:r>
              <a:r>
                <a:rPr lang="en-GB" altLang="en-US" sz="2400" baseline="60000"/>
                <a:t>o</a:t>
              </a:r>
              <a:endParaRPr lang="en-GB" altLang="en-US" sz="2400"/>
            </a:p>
          </p:txBody>
        </p:sp>
        <p:sp>
          <p:nvSpPr>
            <p:cNvPr id="2067" name="Text Box 16">
              <a:extLst>
                <a:ext uri="{FF2B5EF4-FFF2-40B4-BE49-F238E27FC236}">
                  <a16:creationId xmlns:a16="http://schemas.microsoft.com/office/drawing/2014/main" id="{64F00781-CC00-F576-9D53-A97D5E0C88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75" y="3318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/>
                <a:t>70</a:t>
              </a:r>
              <a:r>
                <a:rPr lang="en-GB" altLang="en-US" sz="2400" baseline="60000"/>
                <a:t>o</a:t>
              </a:r>
              <a:endParaRPr lang="en-GB" altLang="en-US" sz="2400"/>
            </a:p>
          </p:txBody>
        </p:sp>
      </p:grpSp>
      <p:sp>
        <p:nvSpPr>
          <p:cNvPr id="2060" name="AutoShape 18">
            <a:extLst>
              <a:ext uri="{FF2B5EF4-FFF2-40B4-BE49-F238E27FC236}">
                <a16:creationId xmlns:a16="http://schemas.microsoft.com/office/drawing/2014/main" id="{C481C020-2B45-26E3-28A5-60AD07470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4938" y="2473325"/>
            <a:ext cx="1001712" cy="1001713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1" name="Text Box 19">
            <a:extLst>
              <a:ext uri="{FF2B5EF4-FFF2-40B4-BE49-F238E27FC236}">
                <a16:creationId xmlns:a16="http://schemas.microsoft.com/office/drawing/2014/main" id="{D633C4F3-6FE5-0CDF-3C4D-D3DB06068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2163" y="2762250"/>
            <a:ext cx="549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4x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2746</TotalTime>
  <Words>2010</Words>
  <Application>Microsoft Office PowerPoint</Application>
  <PresentationFormat>On-screen Show (4:3)</PresentationFormat>
  <Paragraphs>514</Paragraphs>
  <Slides>39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9" baseType="lpstr">
      <vt:lpstr>Comic Sans MS</vt:lpstr>
      <vt:lpstr>Arial</vt:lpstr>
      <vt:lpstr>Tahoma</vt:lpstr>
      <vt:lpstr>Wingdings</vt:lpstr>
      <vt:lpstr>Shruti</vt:lpstr>
      <vt:lpstr>Times New Roman</vt:lpstr>
      <vt:lpstr>1_Shimmer</vt:lpstr>
      <vt:lpstr>Default Design</vt:lpstr>
      <vt:lpstr>Equation</vt:lpstr>
      <vt:lpstr>MathType 6.0 Equation</vt:lpstr>
      <vt:lpstr>Time Distance Speed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270</cp:revision>
  <dcterms:created xsi:type="dcterms:W3CDTF">2005-04-06T16:52:43Z</dcterms:created>
  <dcterms:modified xsi:type="dcterms:W3CDTF">2026-07-04T19:51:25Z</dcterms:modified>
</cp:coreProperties>
</file>