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9"/>
  </p:notesMasterIdLst>
  <p:sldIdLst>
    <p:sldId id="272" r:id="rId2"/>
    <p:sldId id="268" r:id="rId3"/>
    <p:sldId id="269" r:id="rId4"/>
    <p:sldId id="259" r:id="rId5"/>
    <p:sldId id="262" r:id="rId6"/>
    <p:sldId id="328" r:id="rId7"/>
    <p:sldId id="329" r:id="rId8"/>
    <p:sldId id="330" r:id="rId9"/>
    <p:sldId id="288" r:id="rId10"/>
    <p:sldId id="331" r:id="rId11"/>
    <p:sldId id="337" r:id="rId12"/>
    <p:sldId id="338" r:id="rId13"/>
    <p:sldId id="339" r:id="rId14"/>
    <p:sldId id="336" r:id="rId15"/>
    <p:sldId id="301" r:id="rId16"/>
    <p:sldId id="296" r:id="rId17"/>
    <p:sldId id="303" r:id="rId18"/>
    <p:sldId id="347" r:id="rId19"/>
    <p:sldId id="348" r:id="rId20"/>
    <p:sldId id="354" r:id="rId21"/>
    <p:sldId id="300" r:id="rId22"/>
    <p:sldId id="353" r:id="rId23"/>
    <p:sldId id="349" r:id="rId24"/>
    <p:sldId id="350" r:id="rId25"/>
    <p:sldId id="351" r:id="rId26"/>
    <p:sldId id="352" r:id="rId27"/>
    <p:sldId id="305" r:id="rId2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FFFF"/>
    <a:srgbClr val="3333FF"/>
    <a:srgbClr val="FF0000"/>
    <a:srgbClr val="969696"/>
    <a:srgbClr val="FFFF00"/>
    <a:srgbClr val="66FF33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7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06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F63154D9-EE81-5A64-2173-8AF670FD12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BDAC4D73-6BC5-066D-9AB3-D035672C33E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4348C5BA-ECE3-6D02-4D55-F4D981597DC3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C4F2AC3B-F04A-BABA-F238-EEC11E68BCC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32BA00CD-649C-68AA-7984-E0A2378B1F4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A1209BEE-91AB-B7B1-8FB8-FC0707EAC3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02E4FDF-E47D-4F9E-8B16-45370B07C73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9A5F10C9-849F-4B70-10E1-0BF630B262C3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FEC51B07-2311-9174-FAF3-1E7F1BFF7F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9EAC44AE-E695-CF8C-D60E-4B175E6D76C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5952B162-9E7C-B023-363E-E05E84970F4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C341AA8B-D6B1-BC9A-2F96-127D291BF13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53E663FF-8463-ACDE-1B03-8C81DD787E5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466ACFB6-4FCF-FCCD-82C7-A8060EA2C1E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CFF2ED79-1A62-251D-6396-F6C55C7AE6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DD2431A7-E22B-58B6-42E1-9A16FAB800F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FE19331D-3C1D-2C0F-6B65-2B0EDE8430C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40F3CDB6-93EF-E5F3-BC47-F63FF51198D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18B78BF5-32F3-27A5-25F0-B6BCF764F88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B2421925-75F0-5D4A-224F-10EE13E5391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DB17E8D0-A7A7-0FEA-C9FC-9E2BE8962AE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7E65D1AA-5BFF-A10C-1798-5A8C72B0A06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349E9-966C-4D33-8285-015B2E36E6C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933AB7FB-32FE-EAAB-5DBB-9D7ED88C6E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3767A60E-0A55-91B3-E635-4851D6176C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C2E36501-C637-4FDF-BFB6-55C1C9BF0F0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102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A4D14345-2D3F-10B9-A8EA-97808F530E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D5BF1-35D2-4289-B62F-E1F4D0EA8C3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B2313DC5-6FD3-0D6C-650A-E79CB66222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547AF411-5834-D864-9AF0-DFB398B60B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ED36AF-4334-45DB-9ABA-2F5CDD69A35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3439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EF16DC4B-DDA5-4FB7-F01C-CDDC9EA9C1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12C45-D986-495C-8F58-88223602330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DDFDDC6B-0AEE-FF7E-9E18-488D69265C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032C4A43-A2C3-DBD5-A7D1-2DA8BB0892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49A6DC-82F5-4C55-B3A4-3021E8C32D6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31046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E48ED2CC-02B3-F3F6-4793-B2BB502387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0D653-38F8-4950-B22F-7DF9C17524E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940AA08B-3711-459B-DE03-AB922F3B95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27BFC617-2EB8-E387-810A-BCBDFBE986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80DE52-F7A1-4F38-B0E4-BD84D58FAA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26887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27C31FB6-416D-DC2A-4570-52758FC22F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22523C-CEA0-4177-B097-7270309E498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C5741C48-D5BE-19C6-8A23-F11390ED2F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BF0F56C4-E929-65A5-A55D-28E5F00E76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2C7E09-A14E-4D88-A18F-FD751DC1162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87583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3AF0B410-F39F-84FD-FCC6-6A37065522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6DF727-34DB-4478-90BB-68B98170E00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C51DC4F7-E65A-7901-761A-9B3DCDA36E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A324E654-F469-5236-F5D1-B13A671D03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932451-886A-40CC-B583-8AFEE62EDBF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7424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5352DF93-1827-2341-3121-2F455AACA8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49246-66CB-4B2C-84BF-5040E72BE9A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5F9DA6C6-915D-C23F-E785-B182176A3A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325AD310-C6E0-3884-BFBF-1DA6C88311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A20B33-C5FB-493D-B4DD-3C18A0C8ABF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54507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27306769-8CAF-6548-0DA0-B4C246721C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5ABC7-55C7-4283-A545-9B3389F6B7E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5B29E037-A086-B361-9BC2-6499456FA8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A90A5022-E6D3-0057-4ED3-184C5E9691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5331A5-23FB-43E1-A1FA-B9FFF15D786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84931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0D8545B-A829-7C15-B2DE-8C04D28CA7EA}"/>
              </a:ext>
            </a:extLst>
          </p:cNvPr>
          <p:cNvSpPr txBox="1"/>
          <p:nvPr userDrawn="1"/>
        </p:nvSpPr>
        <p:spPr>
          <a:xfrm>
            <a:off x="150813" y="1465263"/>
            <a:ext cx="679450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cs typeface="Arial" charset="0"/>
              </a:rPr>
              <a:t>NUM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3CB2AD01-3E0A-8A53-6630-8E1847587F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62689-BAE9-4DFD-815E-D6B2AF2C844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4923AEC6-FEAE-E6CF-A59E-306D0F8F4E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FCBD44F5-2322-B31D-F9F0-418C0222A1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DC0B02-8B4B-47A0-8057-FD4416FB3B5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19946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1E9FC10C-C549-FA2F-A360-B8AA67445B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66A7E-6CC8-4D8D-BAE9-4C4BD6F714B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ED011916-C071-2B4D-1483-51DF88C6CA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24D96E6D-8F33-DE32-6AF3-5F141F49B6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F18462-C18C-4440-8CFF-77D7F49560B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26954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A70ED56D-6402-C61C-E6CA-B2A81BA1C2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399BE-7F8F-4D01-B92C-52ED8F11DB9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5F161692-0BDB-985D-F152-2431C06759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51748DBE-C0AF-AD97-F5A6-2453DCEFFB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8A22BB-E967-4C43-8EDC-56BBA94E596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74262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>
            <a:extLst>
              <a:ext uri="{FF2B5EF4-FFF2-40B4-BE49-F238E27FC236}">
                <a16:creationId xmlns:a16="http://schemas.microsoft.com/office/drawing/2014/main" id="{88832207-0948-1A26-773E-ED32BF2DAA6B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>
              <a:extLst>
                <a:ext uri="{FF2B5EF4-FFF2-40B4-BE49-F238E27FC236}">
                  <a16:creationId xmlns:a16="http://schemas.microsoft.com/office/drawing/2014/main" id="{99EB02BD-DD9D-36C8-09A0-91340853A7C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8436" name="Freeform 4">
              <a:extLst>
                <a:ext uri="{FF2B5EF4-FFF2-40B4-BE49-F238E27FC236}">
                  <a16:creationId xmlns:a16="http://schemas.microsoft.com/office/drawing/2014/main" id="{990845D7-0C6B-FF6B-BC51-D998FB6506E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18442" name="Group 5">
              <a:extLst>
                <a:ext uri="{FF2B5EF4-FFF2-40B4-BE49-F238E27FC236}">
                  <a16:creationId xmlns:a16="http://schemas.microsoft.com/office/drawing/2014/main" id="{1A234DDD-C519-A527-25E9-287F143B0E7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>
                <a:extLst>
                  <a:ext uri="{FF2B5EF4-FFF2-40B4-BE49-F238E27FC236}">
                    <a16:creationId xmlns:a16="http://schemas.microsoft.com/office/drawing/2014/main" id="{26D734E1-5AB8-CD6B-2B81-B6FB0789DC7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39" name="Freeform 7">
                <a:extLst>
                  <a:ext uri="{FF2B5EF4-FFF2-40B4-BE49-F238E27FC236}">
                    <a16:creationId xmlns:a16="http://schemas.microsoft.com/office/drawing/2014/main" id="{A90BA1F5-7D8D-F335-A569-886411E8426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0" name="Freeform 8">
                <a:extLst>
                  <a:ext uri="{FF2B5EF4-FFF2-40B4-BE49-F238E27FC236}">
                    <a16:creationId xmlns:a16="http://schemas.microsoft.com/office/drawing/2014/main" id="{62686E1E-D960-70AD-1635-CDAA578AB34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1" name="Freeform 9">
                <a:extLst>
                  <a:ext uri="{FF2B5EF4-FFF2-40B4-BE49-F238E27FC236}">
                    <a16:creationId xmlns:a16="http://schemas.microsoft.com/office/drawing/2014/main" id="{60B6FCA4-3EA6-8D87-5B99-160233642C9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2" name="Freeform 10">
                <a:extLst>
                  <a:ext uri="{FF2B5EF4-FFF2-40B4-BE49-F238E27FC236}">
                    <a16:creationId xmlns:a16="http://schemas.microsoft.com/office/drawing/2014/main" id="{E0AF7CA7-6205-4831-AD0C-7A4743D91C0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3" name="Freeform 11">
                <a:extLst>
                  <a:ext uri="{FF2B5EF4-FFF2-40B4-BE49-F238E27FC236}">
                    <a16:creationId xmlns:a16="http://schemas.microsoft.com/office/drawing/2014/main" id="{E7BC8307-55C7-BC73-BE67-F4FF3C79F54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4" name="Freeform 12">
                <a:extLst>
                  <a:ext uri="{FF2B5EF4-FFF2-40B4-BE49-F238E27FC236}">
                    <a16:creationId xmlns:a16="http://schemas.microsoft.com/office/drawing/2014/main" id="{03CFC90A-907B-6474-5CCA-2DD8A22EE89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5" name="Freeform 13">
                <a:extLst>
                  <a:ext uri="{FF2B5EF4-FFF2-40B4-BE49-F238E27FC236}">
                    <a16:creationId xmlns:a16="http://schemas.microsoft.com/office/drawing/2014/main" id="{A0D2B21E-584E-75FC-46D8-CDB1892417A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6" name="Freeform 14">
                <a:extLst>
                  <a:ext uri="{FF2B5EF4-FFF2-40B4-BE49-F238E27FC236}">
                    <a16:creationId xmlns:a16="http://schemas.microsoft.com/office/drawing/2014/main" id="{1A95DC88-1367-6F67-6E66-E2C7D4762FC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96E66C3D-5CCB-4F82-754B-35D8E8078F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B9FB8D07-B0C8-9826-7972-A07BCB1BEB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683CEFD9-7EB9-2303-24C3-73C04955CA8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5F73CF48-ADC9-4F6D-9F1B-8FA3B93330A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02243E44-8517-B90A-C5FC-895FD61F1E0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D5B6853E-6810-E7D9-B506-625C7A4E5F8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CD28334-6123-489A-9C0F-CFE09A00ADC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22" r:id="rId7"/>
    <p:sldLayoutId id="2147483717" r:id="rId8"/>
    <p:sldLayoutId id="2147483718" r:id="rId9"/>
    <p:sldLayoutId id="2147483719" r:id="rId10"/>
    <p:sldLayoutId id="2147483720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slide" Target="slide15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slide" Target="slide22.xml"/><Relationship Id="rId5" Type="http://schemas.openxmlformats.org/officeDocument/2006/relationships/slide" Target="slide9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2.png"/><Relationship Id="rId7" Type="http://schemas.openxmlformats.org/officeDocument/2006/relationships/image" Target="../media/image15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2.png"/><Relationship Id="rId7" Type="http://schemas.openxmlformats.org/officeDocument/2006/relationships/image" Target="../media/image19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2.png"/><Relationship Id="rId7" Type="http://schemas.openxmlformats.org/officeDocument/2006/relationships/image" Target="../media/image2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2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9.wmf"/><Relationship Id="rId18" Type="http://schemas.openxmlformats.org/officeDocument/2006/relationships/oleObject" Target="../embeddings/oleObject31.bin"/><Relationship Id="rId26" Type="http://schemas.openxmlformats.org/officeDocument/2006/relationships/oleObject" Target="../embeddings/oleObject35.bin"/><Relationship Id="rId3" Type="http://schemas.openxmlformats.org/officeDocument/2006/relationships/image" Target="../media/image2.png"/><Relationship Id="rId21" Type="http://schemas.openxmlformats.org/officeDocument/2006/relationships/image" Target="../media/image33.wmf"/><Relationship Id="rId34" Type="http://schemas.openxmlformats.org/officeDocument/2006/relationships/oleObject" Target="../embeddings/oleObject39.bin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1.wmf"/><Relationship Id="rId25" Type="http://schemas.openxmlformats.org/officeDocument/2006/relationships/image" Target="../media/image35.wmf"/><Relationship Id="rId33" Type="http://schemas.openxmlformats.org/officeDocument/2006/relationships/image" Target="../media/image39.wmf"/><Relationship Id="rId2" Type="http://schemas.openxmlformats.org/officeDocument/2006/relationships/image" Target="../media/image1.gif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2.bin"/><Relationship Id="rId29" Type="http://schemas.openxmlformats.org/officeDocument/2006/relationships/image" Target="../media/image37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wmf"/><Relationship Id="rId24" Type="http://schemas.openxmlformats.org/officeDocument/2006/relationships/oleObject" Target="../embeddings/oleObject34.bin"/><Relationship Id="rId32" Type="http://schemas.openxmlformats.org/officeDocument/2006/relationships/oleObject" Target="../embeddings/oleObject38.bin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23" Type="http://schemas.openxmlformats.org/officeDocument/2006/relationships/image" Target="../media/image34.wmf"/><Relationship Id="rId28" Type="http://schemas.openxmlformats.org/officeDocument/2006/relationships/oleObject" Target="../embeddings/oleObject36.bin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32.wmf"/><Relationship Id="rId31" Type="http://schemas.openxmlformats.org/officeDocument/2006/relationships/image" Target="../media/image38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29.bin"/><Relationship Id="rId22" Type="http://schemas.openxmlformats.org/officeDocument/2006/relationships/oleObject" Target="../embeddings/oleObject33.bin"/><Relationship Id="rId27" Type="http://schemas.openxmlformats.org/officeDocument/2006/relationships/image" Target="../media/image36.wmf"/><Relationship Id="rId30" Type="http://schemas.openxmlformats.org/officeDocument/2006/relationships/oleObject" Target="../embeddings/oleObject37.bin"/><Relationship Id="rId35" Type="http://schemas.openxmlformats.org/officeDocument/2006/relationships/image" Target="../media/image40.wmf"/><Relationship Id="rId8" Type="http://schemas.openxmlformats.org/officeDocument/2006/relationships/oleObject" Target="../embeddings/oleObject2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image" Target="../media/image2.png"/><Relationship Id="rId7" Type="http://schemas.openxmlformats.org/officeDocument/2006/relationships/image" Target="../media/image4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1.bin"/><Relationship Id="rId5" Type="http://schemas.openxmlformats.org/officeDocument/2006/relationships/image" Target="../media/image41.wmf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image" Target="../media/image2.png"/><Relationship Id="rId7" Type="http://schemas.openxmlformats.org/officeDocument/2006/relationships/image" Target="../media/image45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image" Target="../media/image2.png"/><Relationship Id="rId7" Type="http://schemas.openxmlformats.org/officeDocument/2006/relationships/image" Target="../media/image49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0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51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9.wmf"/><Relationship Id="rId18" Type="http://schemas.openxmlformats.org/officeDocument/2006/relationships/oleObject" Target="../embeddings/oleObject58.bin"/><Relationship Id="rId26" Type="http://schemas.openxmlformats.org/officeDocument/2006/relationships/oleObject" Target="../embeddings/oleObject62.bin"/><Relationship Id="rId39" Type="http://schemas.openxmlformats.org/officeDocument/2006/relationships/image" Target="../media/image61.wmf"/><Relationship Id="rId21" Type="http://schemas.openxmlformats.org/officeDocument/2006/relationships/image" Target="../media/image33.wmf"/><Relationship Id="rId34" Type="http://schemas.openxmlformats.org/officeDocument/2006/relationships/oleObject" Target="../embeddings/oleObject66.bin"/><Relationship Id="rId42" Type="http://schemas.openxmlformats.org/officeDocument/2006/relationships/oleObject" Target="../embeddings/oleObject70.bin"/><Relationship Id="rId47" Type="http://schemas.openxmlformats.org/officeDocument/2006/relationships/image" Target="../media/image65.wmf"/><Relationship Id="rId50" Type="http://schemas.openxmlformats.org/officeDocument/2006/relationships/oleObject" Target="../embeddings/oleObject74.bin"/><Relationship Id="rId7" Type="http://schemas.openxmlformats.org/officeDocument/2006/relationships/image" Target="../media/image26.wmf"/><Relationship Id="rId2" Type="http://schemas.openxmlformats.org/officeDocument/2006/relationships/image" Target="../media/image1.gif"/><Relationship Id="rId16" Type="http://schemas.openxmlformats.org/officeDocument/2006/relationships/oleObject" Target="../embeddings/oleObject57.bin"/><Relationship Id="rId29" Type="http://schemas.openxmlformats.org/officeDocument/2006/relationships/image" Target="../media/image37.wmf"/><Relationship Id="rId11" Type="http://schemas.openxmlformats.org/officeDocument/2006/relationships/image" Target="../media/image52.wmf"/><Relationship Id="rId24" Type="http://schemas.openxmlformats.org/officeDocument/2006/relationships/oleObject" Target="../embeddings/oleObject61.bin"/><Relationship Id="rId32" Type="http://schemas.openxmlformats.org/officeDocument/2006/relationships/oleObject" Target="../embeddings/oleObject65.bin"/><Relationship Id="rId37" Type="http://schemas.openxmlformats.org/officeDocument/2006/relationships/image" Target="../media/image60.wmf"/><Relationship Id="rId40" Type="http://schemas.openxmlformats.org/officeDocument/2006/relationships/oleObject" Target="../embeddings/oleObject69.bin"/><Relationship Id="rId45" Type="http://schemas.openxmlformats.org/officeDocument/2006/relationships/image" Target="../media/image64.wmf"/><Relationship Id="rId5" Type="http://schemas.openxmlformats.org/officeDocument/2006/relationships/image" Target="../media/image25.wmf"/><Relationship Id="rId15" Type="http://schemas.openxmlformats.org/officeDocument/2006/relationships/image" Target="../media/image53.wmf"/><Relationship Id="rId23" Type="http://schemas.openxmlformats.org/officeDocument/2006/relationships/image" Target="../media/image34.wmf"/><Relationship Id="rId28" Type="http://schemas.openxmlformats.org/officeDocument/2006/relationships/oleObject" Target="../embeddings/oleObject63.bin"/><Relationship Id="rId36" Type="http://schemas.openxmlformats.org/officeDocument/2006/relationships/oleObject" Target="../embeddings/oleObject67.bin"/><Relationship Id="rId49" Type="http://schemas.openxmlformats.org/officeDocument/2006/relationships/image" Target="../media/image66.wmf"/><Relationship Id="rId10" Type="http://schemas.openxmlformats.org/officeDocument/2006/relationships/oleObject" Target="../embeddings/oleObject54.bin"/><Relationship Id="rId19" Type="http://schemas.openxmlformats.org/officeDocument/2006/relationships/image" Target="../media/image55.wmf"/><Relationship Id="rId31" Type="http://schemas.openxmlformats.org/officeDocument/2006/relationships/image" Target="../media/image57.wmf"/><Relationship Id="rId44" Type="http://schemas.openxmlformats.org/officeDocument/2006/relationships/oleObject" Target="../embeddings/oleObject71.bin"/><Relationship Id="rId4" Type="http://schemas.openxmlformats.org/officeDocument/2006/relationships/oleObject" Target="../embeddings/oleObject51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56.bin"/><Relationship Id="rId22" Type="http://schemas.openxmlformats.org/officeDocument/2006/relationships/oleObject" Target="../embeddings/oleObject60.bin"/><Relationship Id="rId27" Type="http://schemas.openxmlformats.org/officeDocument/2006/relationships/image" Target="../media/image56.wmf"/><Relationship Id="rId30" Type="http://schemas.openxmlformats.org/officeDocument/2006/relationships/oleObject" Target="../embeddings/oleObject64.bin"/><Relationship Id="rId35" Type="http://schemas.openxmlformats.org/officeDocument/2006/relationships/image" Target="../media/image59.wmf"/><Relationship Id="rId43" Type="http://schemas.openxmlformats.org/officeDocument/2006/relationships/image" Target="../media/image63.wmf"/><Relationship Id="rId48" Type="http://schemas.openxmlformats.org/officeDocument/2006/relationships/oleObject" Target="../embeddings/oleObject73.bin"/><Relationship Id="rId8" Type="http://schemas.openxmlformats.org/officeDocument/2006/relationships/oleObject" Target="../embeddings/oleObject53.bin"/><Relationship Id="rId51" Type="http://schemas.openxmlformats.org/officeDocument/2006/relationships/image" Target="../media/image67.wmf"/><Relationship Id="rId3" Type="http://schemas.openxmlformats.org/officeDocument/2006/relationships/image" Target="../media/image2.png"/><Relationship Id="rId12" Type="http://schemas.openxmlformats.org/officeDocument/2006/relationships/oleObject" Target="../embeddings/oleObject55.bin"/><Relationship Id="rId17" Type="http://schemas.openxmlformats.org/officeDocument/2006/relationships/image" Target="../media/image54.wmf"/><Relationship Id="rId25" Type="http://schemas.openxmlformats.org/officeDocument/2006/relationships/image" Target="../media/image35.wmf"/><Relationship Id="rId33" Type="http://schemas.openxmlformats.org/officeDocument/2006/relationships/image" Target="../media/image58.wmf"/><Relationship Id="rId38" Type="http://schemas.openxmlformats.org/officeDocument/2006/relationships/oleObject" Target="../embeddings/oleObject68.bin"/><Relationship Id="rId46" Type="http://schemas.openxmlformats.org/officeDocument/2006/relationships/oleObject" Target="../embeddings/oleObject72.bin"/><Relationship Id="rId20" Type="http://schemas.openxmlformats.org/officeDocument/2006/relationships/oleObject" Target="../embeddings/oleObject59.bin"/><Relationship Id="rId41" Type="http://schemas.openxmlformats.org/officeDocument/2006/relationships/image" Target="../media/image62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2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13" Type="http://schemas.openxmlformats.org/officeDocument/2006/relationships/image" Target="../media/image72.wmf"/><Relationship Id="rId3" Type="http://schemas.openxmlformats.org/officeDocument/2006/relationships/image" Target="../media/image2.png"/><Relationship Id="rId7" Type="http://schemas.openxmlformats.org/officeDocument/2006/relationships/image" Target="../media/image69.wmf"/><Relationship Id="rId12" Type="http://schemas.openxmlformats.org/officeDocument/2006/relationships/oleObject" Target="../embeddings/oleObject79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1.wmf"/><Relationship Id="rId5" Type="http://schemas.openxmlformats.org/officeDocument/2006/relationships/image" Target="../media/image68.wmf"/><Relationship Id="rId10" Type="http://schemas.openxmlformats.org/officeDocument/2006/relationships/oleObject" Target="../embeddings/oleObject78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0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13" Type="http://schemas.openxmlformats.org/officeDocument/2006/relationships/image" Target="../media/image77.wmf"/><Relationship Id="rId3" Type="http://schemas.openxmlformats.org/officeDocument/2006/relationships/image" Target="../media/image2.png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84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0" Type="http://schemas.openxmlformats.org/officeDocument/2006/relationships/oleObject" Target="../embeddings/oleObject83.bin"/><Relationship Id="rId4" Type="http://schemas.openxmlformats.org/officeDocument/2006/relationships/oleObject" Target="../embeddings/oleObject80.bin"/><Relationship Id="rId9" Type="http://schemas.openxmlformats.org/officeDocument/2006/relationships/image" Target="../media/image75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athsrevision.com/index_files/Maths/Presentations/S1_Presentations/S1_Basic_Percentages_Practice.xls" TargetMode="External"/><Relationship Id="rId3" Type="http://schemas.openxmlformats.org/officeDocument/2006/relationships/image" Target="../media/image1.gif"/><Relationship Id="rId7" Type="http://schemas.openxmlformats.org/officeDocument/2006/relationships/image" Target="../media/image78.jpe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mathsrevision.com/index_files/Maths/Presentations/S1_Presentations/S1_Level_3_FDP_Mind_Map.pps" TargetMode="External"/><Relationship Id="rId5" Type="http://schemas.openxmlformats.org/officeDocument/2006/relationships/hyperlink" Target="http://www.mathsrevision.com/index_files/Maths/Presentations/S1_Presentations/Numeracy_Fractions_Practice.xls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2.png"/><Relationship Id="rId7" Type="http://schemas.openxmlformats.org/officeDocument/2006/relationships/image" Target="../media/image6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2.png"/><Relationship Id="rId7" Type="http://schemas.openxmlformats.org/officeDocument/2006/relationships/image" Target="../media/image9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1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8">
            <a:extLst>
              <a:ext uri="{FF2B5EF4-FFF2-40B4-BE49-F238E27FC236}">
                <a16:creationId xmlns:a16="http://schemas.microsoft.com/office/drawing/2014/main" id="{1CBA1158-7D44-7DF1-CAF8-3A91D763C56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D13256D-F508-4A02-AF8F-FCAD3A0C7A7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52D72C02-8D5F-80C2-2879-A0F9610572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6E46149F-8139-E977-253F-BF2967FF3560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74825" y="579438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800" dirty="0">
                <a:solidFill>
                  <a:srgbClr val="FFFF00"/>
                </a:solidFill>
                <a:latin typeface="Comic Sans MS" pitchFamily="66" charset="0"/>
              </a:rPr>
              <a:t>Fractions</a:t>
            </a:r>
          </a:p>
        </p:txBody>
      </p:sp>
      <p:pic>
        <p:nvPicPr>
          <p:cNvPr id="21509" name="Picture 3" descr="scottishflag">
            <a:extLst>
              <a:ext uri="{FF2B5EF4-FFF2-40B4-BE49-F238E27FC236}">
                <a16:creationId xmlns:a16="http://schemas.microsoft.com/office/drawing/2014/main" id="{B478A739-E1D7-1F44-4724-4AD23891FBD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Text Box 4">
            <a:extLst>
              <a:ext uri="{FF2B5EF4-FFF2-40B4-BE49-F238E27FC236}">
                <a16:creationId xmlns:a16="http://schemas.microsoft.com/office/drawing/2014/main" id="{6D408672-373B-B106-1425-8B67AD8DF9E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1511" name="Picture 5" descr="Office Objects 0572">
            <a:extLst>
              <a:ext uri="{FF2B5EF4-FFF2-40B4-BE49-F238E27FC236}">
                <a16:creationId xmlns:a16="http://schemas.microsoft.com/office/drawing/2014/main" id="{18BB5DCD-2DBA-DA76-26F3-93EC33B7E7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2" name="Text Box 13">
            <a:extLst>
              <a:ext uri="{FF2B5EF4-FFF2-40B4-BE49-F238E27FC236}">
                <a16:creationId xmlns:a16="http://schemas.microsoft.com/office/drawing/2014/main" id="{97DFC26B-B7EA-5ABC-6AB3-41CFB7470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50" y="2392363"/>
            <a:ext cx="42989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Simplifying Fractions</a:t>
            </a:r>
          </a:p>
        </p:txBody>
      </p:sp>
      <p:sp>
        <p:nvSpPr>
          <p:cNvPr id="21513" name="Text Box 14">
            <a:extLst>
              <a:ext uri="{FF2B5EF4-FFF2-40B4-BE49-F238E27FC236}">
                <a16:creationId xmlns:a16="http://schemas.microsoft.com/office/drawing/2014/main" id="{19AD84BF-0166-FAA4-5F6D-71ED5C073E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50" y="3240088"/>
            <a:ext cx="47513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Fractions of a quantity</a:t>
            </a:r>
          </a:p>
        </p:txBody>
      </p:sp>
      <p:sp>
        <p:nvSpPr>
          <p:cNvPr id="21514" name="AutoShape 17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BB701969-9B9E-8524-9C75-161DD50564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913" y="2392363"/>
            <a:ext cx="609600" cy="533400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15" name="AutoShape 18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F36053DA-1518-2F12-D7E6-8B002AA22E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913" y="3241675"/>
            <a:ext cx="609600" cy="533400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16" name="Text Box 21">
            <a:extLst>
              <a:ext uri="{FF2B5EF4-FFF2-40B4-BE49-F238E27FC236}">
                <a16:creationId xmlns:a16="http://schemas.microsoft.com/office/drawing/2014/main" id="{7DE758B0-E5DB-E264-4C83-B94F253F8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50" y="4941888"/>
            <a:ext cx="52562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More Basic Percentages </a:t>
            </a:r>
          </a:p>
        </p:txBody>
      </p:sp>
      <p:sp>
        <p:nvSpPr>
          <p:cNvPr id="21517" name="AutoShape 22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6CB3B586-6498-F97D-8024-A298EEA1C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913" y="4941888"/>
            <a:ext cx="609600" cy="533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18" name="Text Box 23">
            <a:extLst>
              <a:ext uri="{FF2B5EF4-FFF2-40B4-BE49-F238E27FC236}">
                <a16:creationId xmlns:a16="http://schemas.microsoft.com/office/drawing/2014/main" id="{678BD377-DB53-B3B0-F822-FDA463CAE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50" y="4087813"/>
            <a:ext cx="40132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Simple Percentages</a:t>
            </a:r>
          </a:p>
        </p:txBody>
      </p:sp>
      <p:sp>
        <p:nvSpPr>
          <p:cNvPr id="21519" name="AutoShape 24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E6B1078B-F36C-15D5-F7EF-5D707ABA7D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913" y="4090988"/>
            <a:ext cx="609600" cy="533400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5933527E-1D9B-A5C0-9DC2-359EE04D476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57ECC98-0F02-44AE-B427-8660B97872B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74702446-85B5-CBA2-6F62-193D185A59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95234" name="Rectangle 2">
            <a:extLst>
              <a:ext uri="{FF2B5EF4-FFF2-40B4-BE49-F238E27FC236}">
                <a16:creationId xmlns:a16="http://schemas.microsoft.com/office/drawing/2014/main" id="{097CCF85-0D8D-649D-F643-2FD36BFAB9B7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55788" y="566738"/>
            <a:ext cx="5256212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>
                <a:solidFill>
                  <a:srgbClr val="FFFF00"/>
                </a:solidFill>
                <a:latin typeface="Comic Sans MS" pitchFamily="66" charset="0"/>
              </a:rPr>
              <a:t>Fractions of a quantity</a:t>
            </a:r>
          </a:p>
        </p:txBody>
      </p:sp>
      <p:pic>
        <p:nvPicPr>
          <p:cNvPr id="25605" name="Picture 3" descr="scottishflag">
            <a:extLst>
              <a:ext uri="{FF2B5EF4-FFF2-40B4-BE49-F238E27FC236}">
                <a16:creationId xmlns:a16="http://schemas.microsoft.com/office/drawing/2014/main" id="{33BCB5E2-BF7A-EC20-C43E-A35FD399A98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6" name="Text Box 4">
            <a:extLst>
              <a:ext uri="{FF2B5EF4-FFF2-40B4-BE49-F238E27FC236}">
                <a16:creationId xmlns:a16="http://schemas.microsoft.com/office/drawing/2014/main" id="{432284AB-F2EB-0808-26E2-0D998338B81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5607" name="Picture 5" descr="Office Objects 0572">
            <a:extLst>
              <a:ext uri="{FF2B5EF4-FFF2-40B4-BE49-F238E27FC236}">
                <a16:creationId xmlns:a16="http://schemas.microsoft.com/office/drawing/2014/main" id="{4FA78835-1E11-4491-C40F-C9669786D8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238" name="Rectangle 6">
            <a:extLst>
              <a:ext uri="{FF2B5EF4-FFF2-40B4-BE49-F238E27FC236}">
                <a16:creationId xmlns:a16="http://schemas.microsoft.com/office/drawing/2014/main" id="{D48DC766-52CB-6E58-25DF-29647904E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95239" name="Rectangle 7">
            <a:extLst>
              <a:ext uri="{FF2B5EF4-FFF2-40B4-BE49-F238E27FC236}">
                <a16:creationId xmlns:a16="http://schemas.microsoft.com/office/drawing/2014/main" id="{03E566E5-B106-95E0-9E9C-C1355619A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95240" name="Text Box 8">
            <a:extLst>
              <a:ext uri="{FF2B5EF4-FFF2-40B4-BE49-F238E27FC236}">
                <a16:creationId xmlns:a16="http://schemas.microsoft.com/office/drawing/2014/main" id="{D47D110E-C6DF-D0F3-D76B-F633C7EC66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99097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Remember the two step process for finding a fraction of a quantity.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5611" name="Line 9">
            <a:extLst>
              <a:ext uri="{FF2B5EF4-FFF2-40B4-BE49-F238E27FC236}">
                <a16:creationId xmlns:a16="http://schemas.microsoft.com/office/drawing/2014/main" id="{B4BB2963-B520-4704-89D8-4665B4CC33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5242" name="Rectangle 10">
            <a:extLst>
              <a:ext uri="{FF2B5EF4-FFF2-40B4-BE49-F238E27FC236}">
                <a16:creationId xmlns:a16="http://schemas.microsoft.com/office/drawing/2014/main" id="{D18CBD2B-5B75-4629-B86E-0ADF33F956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the two step process of finding a fraction of a quantity.</a:t>
            </a:r>
          </a:p>
        </p:txBody>
      </p:sp>
      <p:sp>
        <p:nvSpPr>
          <p:cNvPr id="95243" name="Rectangle 11">
            <a:extLst>
              <a:ext uri="{FF2B5EF4-FFF2-40B4-BE49-F238E27FC236}">
                <a16:creationId xmlns:a16="http://schemas.microsoft.com/office/drawing/2014/main" id="{0A765CA9-3633-D16C-8AF4-8ECD75FB0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4813" y="3997325"/>
            <a:ext cx="36591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Apply process to calculate the fraction of a quantity.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5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5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40" grpId="0"/>
      <p:bldP spid="95242" grpId="0"/>
      <p:bldP spid="9524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1">
            <a:extLst>
              <a:ext uri="{FF2B5EF4-FFF2-40B4-BE49-F238E27FC236}">
                <a16:creationId xmlns:a16="http://schemas.microsoft.com/office/drawing/2014/main" id="{CEE4A40F-C8CE-61B2-5181-186C8078DC0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944B5A4-1FF1-4850-A008-60A68F9AF80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F35C22D1-6A46-FC80-C8A2-842CF07FA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152" name="Text Box 2">
            <a:extLst>
              <a:ext uri="{FF2B5EF4-FFF2-40B4-BE49-F238E27FC236}">
                <a16:creationId xmlns:a16="http://schemas.microsoft.com/office/drawing/2014/main" id="{AB6FCE47-AA17-D9D2-060B-76E51936F5C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6153" name="Picture 3" descr="scottishflag">
            <a:extLst>
              <a:ext uri="{FF2B5EF4-FFF2-40B4-BE49-F238E27FC236}">
                <a16:creationId xmlns:a16="http://schemas.microsoft.com/office/drawing/2014/main" id="{55ED2333-1B40-34C7-2A4D-DEC2D2FB27F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4" descr="Office Objects 0572">
            <a:extLst>
              <a:ext uri="{FF2B5EF4-FFF2-40B4-BE49-F238E27FC236}">
                <a16:creationId xmlns:a16="http://schemas.microsoft.com/office/drawing/2014/main" id="{E2856293-B554-4B57-1C28-5BC71C2723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5" name="Text Box 5">
            <a:extLst>
              <a:ext uri="{FF2B5EF4-FFF2-40B4-BE49-F238E27FC236}">
                <a16:creationId xmlns:a16="http://schemas.microsoft.com/office/drawing/2014/main" id="{7CE0A959-89F5-9FCB-B9F5-0E0BDCC53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2513" y="2057400"/>
            <a:ext cx="4762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Q. 	Do the calculations below.</a:t>
            </a:r>
          </a:p>
        </p:txBody>
      </p:sp>
      <p:graphicFrame>
        <p:nvGraphicFramePr>
          <p:cNvPr id="6146" name="Object 6">
            <a:extLst>
              <a:ext uri="{FF2B5EF4-FFF2-40B4-BE49-F238E27FC236}">
                <a16:creationId xmlns:a16="http://schemas.microsoft.com/office/drawing/2014/main" id="{A116A86D-D43B-9F65-0618-5FEA3E114E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65288" y="2695575"/>
          <a:ext cx="450850" cy="121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4880" imgH="444240" progId="Equation.DSMT4">
                  <p:embed/>
                </p:oleObj>
              </mc:Choice>
              <mc:Fallback>
                <p:oleObj name="Equation" r:id="rId4" imgW="164880" imgH="4442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5288" y="2695575"/>
                        <a:ext cx="450850" cy="1214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92" name="Rectangle 16">
            <a:extLst>
              <a:ext uri="{FF2B5EF4-FFF2-40B4-BE49-F238E27FC236}">
                <a16:creationId xmlns:a16="http://schemas.microsoft.com/office/drawing/2014/main" id="{FBEEB211-E7FD-C311-886B-798AC1B40E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Fractions of a quantity</a:t>
            </a:r>
          </a:p>
        </p:txBody>
      </p:sp>
      <p:sp>
        <p:nvSpPr>
          <p:cNvPr id="6157" name="Text Box 17">
            <a:extLst>
              <a:ext uri="{FF2B5EF4-FFF2-40B4-BE49-F238E27FC236}">
                <a16:creationId xmlns:a16="http://schemas.microsoft.com/office/drawing/2014/main" id="{5FB9181C-323B-6D5B-6516-FFDF814E4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75" y="3027363"/>
            <a:ext cx="15573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/>
              <a:t>of 120</a:t>
            </a:r>
          </a:p>
        </p:txBody>
      </p:sp>
      <p:graphicFrame>
        <p:nvGraphicFramePr>
          <p:cNvPr id="6147" name="Object 18">
            <a:extLst>
              <a:ext uri="{FF2B5EF4-FFF2-40B4-BE49-F238E27FC236}">
                <a16:creationId xmlns:a16="http://schemas.microsoft.com/office/drawing/2014/main" id="{106B11A5-1C1D-CA07-8D39-92A4E1462E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41938" y="2657475"/>
          <a:ext cx="485775" cy="124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480" imgH="457200" progId="Equation.DSMT4">
                  <p:embed/>
                </p:oleObj>
              </mc:Choice>
              <mc:Fallback>
                <p:oleObj name="Equation" r:id="rId6" imgW="177480" imgH="4572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1938" y="2657475"/>
                        <a:ext cx="485775" cy="124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8" name="Text Box 19">
            <a:extLst>
              <a:ext uri="{FF2B5EF4-FFF2-40B4-BE49-F238E27FC236}">
                <a16:creationId xmlns:a16="http://schemas.microsoft.com/office/drawing/2014/main" id="{1C12F8F3-4485-A3F1-2DAB-B8AA75067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5988" y="3006725"/>
            <a:ext cx="15573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/>
              <a:t>of 120</a:t>
            </a:r>
          </a:p>
        </p:txBody>
      </p:sp>
      <p:sp>
        <p:nvSpPr>
          <p:cNvPr id="101396" name="Text Box 20">
            <a:extLst>
              <a:ext uri="{FF2B5EF4-FFF2-40B4-BE49-F238E27FC236}">
                <a16:creationId xmlns:a16="http://schemas.microsoft.com/office/drawing/2014/main" id="{D783B515-6CB9-AE8F-23DF-6767E8C7BF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9575" y="4244975"/>
            <a:ext cx="5319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Simply divide by the bottom number</a:t>
            </a:r>
          </a:p>
        </p:txBody>
      </p:sp>
      <p:graphicFrame>
        <p:nvGraphicFramePr>
          <p:cNvPr id="101397" name="Object 21">
            <a:extLst>
              <a:ext uri="{FF2B5EF4-FFF2-40B4-BE49-F238E27FC236}">
                <a16:creationId xmlns:a16="http://schemas.microsoft.com/office/drawing/2014/main" id="{406C75C0-6D5E-C1E6-4667-DC28BE4199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30450" y="4891088"/>
          <a:ext cx="1114425" cy="105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7960" imgH="482400" progId="Equation.DSMT4">
                  <p:embed/>
                </p:oleObj>
              </mc:Choice>
              <mc:Fallback>
                <p:oleObj name="Equation" r:id="rId8" imgW="507960" imgH="4824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450" y="4891088"/>
                        <a:ext cx="1114425" cy="1058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98" name="Object 22">
            <a:extLst>
              <a:ext uri="{FF2B5EF4-FFF2-40B4-BE49-F238E27FC236}">
                <a16:creationId xmlns:a16="http://schemas.microsoft.com/office/drawing/2014/main" id="{7B2FC1B4-0F1D-457B-38EC-78A886A13D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18200" y="4903788"/>
          <a:ext cx="1169988" cy="105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33160" imgH="482400" progId="Equation.DSMT4">
                  <p:embed/>
                </p:oleObj>
              </mc:Choice>
              <mc:Fallback>
                <p:oleObj name="Equation" r:id="rId10" imgW="533160" imgH="4824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4903788"/>
                        <a:ext cx="1169988" cy="1058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13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13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13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1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1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1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1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1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1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9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>
            <a:extLst>
              <a:ext uri="{FF2B5EF4-FFF2-40B4-BE49-F238E27FC236}">
                <a16:creationId xmlns:a16="http://schemas.microsoft.com/office/drawing/2014/main" id="{3FE1476C-9883-3C3C-4DA2-0C51D4330B0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7A34D58-32CB-41F4-9D81-AE9F37E5AE3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2D86A7E4-F3B2-C155-FB34-73B481F6D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7175" name="Rectangle 14">
            <a:extLst>
              <a:ext uri="{FF2B5EF4-FFF2-40B4-BE49-F238E27FC236}">
                <a16:creationId xmlns:a16="http://schemas.microsoft.com/office/drawing/2014/main" id="{98F564B4-A60D-01FA-A751-BFA4789C5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2863" y="4052888"/>
            <a:ext cx="6696075" cy="925512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6" name="Text Box 2">
            <a:extLst>
              <a:ext uri="{FF2B5EF4-FFF2-40B4-BE49-F238E27FC236}">
                <a16:creationId xmlns:a16="http://schemas.microsoft.com/office/drawing/2014/main" id="{86D7DEB3-6344-A83D-B0F8-47A0D7811E5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7177" name="Picture 3" descr="scottishflag">
            <a:extLst>
              <a:ext uri="{FF2B5EF4-FFF2-40B4-BE49-F238E27FC236}">
                <a16:creationId xmlns:a16="http://schemas.microsoft.com/office/drawing/2014/main" id="{EA25C8A7-DECF-B1A1-D1D2-F32019F3CD1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4" descr="Office Objects 0572">
            <a:extLst>
              <a:ext uri="{FF2B5EF4-FFF2-40B4-BE49-F238E27FC236}">
                <a16:creationId xmlns:a16="http://schemas.microsoft.com/office/drawing/2014/main" id="{D481CD9C-9EB3-1B37-1D12-969167A1D6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9" name="Text Box 5">
            <a:extLst>
              <a:ext uri="{FF2B5EF4-FFF2-40B4-BE49-F238E27FC236}">
                <a16:creationId xmlns:a16="http://schemas.microsoft.com/office/drawing/2014/main" id="{DD235890-D996-33A5-3C75-9553C17D46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5538" y="2057400"/>
            <a:ext cx="4614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Q. 	Do the calculation below.</a:t>
            </a:r>
          </a:p>
        </p:txBody>
      </p:sp>
      <p:graphicFrame>
        <p:nvGraphicFramePr>
          <p:cNvPr id="7170" name="Object 6">
            <a:extLst>
              <a:ext uri="{FF2B5EF4-FFF2-40B4-BE49-F238E27FC236}">
                <a16:creationId xmlns:a16="http://schemas.microsoft.com/office/drawing/2014/main" id="{8156CE45-3881-CB65-99BC-6AD39C4EC8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43300" y="2590800"/>
          <a:ext cx="450850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4880" imgH="457200" progId="Equation.DSMT4">
                  <p:embed/>
                </p:oleObj>
              </mc:Choice>
              <mc:Fallback>
                <p:oleObj name="Equation" r:id="rId4" imgW="164880" imgH="457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2590800"/>
                        <a:ext cx="450850" cy="1247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07" name="Rectangle 7">
            <a:extLst>
              <a:ext uri="{FF2B5EF4-FFF2-40B4-BE49-F238E27FC236}">
                <a16:creationId xmlns:a16="http://schemas.microsoft.com/office/drawing/2014/main" id="{83B320D0-F56A-20ED-1340-051FECD1B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Fractions of a quantity</a:t>
            </a:r>
          </a:p>
        </p:txBody>
      </p:sp>
      <p:sp>
        <p:nvSpPr>
          <p:cNvPr id="7181" name="Text Box 8">
            <a:extLst>
              <a:ext uri="{FF2B5EF4-FFF2-40B4-BE49-F238E27FC236}">
                <a16:creationId xmlns:a16="http://schemas.microsoft.com/office/drawing/2014/main" id="{C0D62C48-D811-D2D4-4086-C822134E6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9888" y="2938463"/>
            <a:ext cx="13509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/>
              <a:t>of 24</a:t>
            </a:r>
          </a:p>
        </p:txBody>
      </p:sp>
      <p:sp>
        <p:nvSpPr>
          <p:cNvPr id="7182" name="Text Box 11">
            <a:extLst>
              <a:ext uri="{FF2B5EF4-FFF2-40B4-BE49-F238E27FC236}">
                <a16:creationId xmlns:a16="http://schemas.microsoft.com/office/drawing/2014/main" id="{8948238E-F0A2-62EF-9937-BD8B61787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8263" y="4110038"/>
            <a:ext cx="651668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Simply divide by the bottom number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Then multiply the answer by the top number</a:t>
            </a:r>
          </a:p>
        </p:txBody>
      </p:sp>
      <p:graphicFrame>
        <p:nvGraphicFramePr>
          <p:cNvPr id="102412" name="Object 12">
            <a:extLst>
              <a:ext uri="{FF2B5EF4-FFF2-40B4-BE49-F238E27FC236}">
                <a16:creationId xmlns:a16="http://schemas.microsoft.com/office/drawing/2014/main" id="{71B57C10-4ED2-DAF1-E45A-F68D51EF3B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03525" y="5149850"/>
          <a:ext cx="947738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1640" imgH="482400" progId="Equation.DSMT4">
                  <p:embed/>
                </p:oleObj>
              </mc:Choice>
              <mc:Fallback>
                <p:oleObj name="Equation" r:id="rId6" imgW="431640" imgH="4824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3525" y="5149850"/>
                        <a:ext cx="947738" cy="1058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15" name="Object 15">
            <a:extLst>
              <a:ext uri="{FF2B5EF4-FFF2-40B4-BE49-F238E27FC236}">
                <a16:creationId xmlns:a16="http://schemas.microsoft.com/office/drawing/2014/main" id="{FADBA331-0198-82BD-4818-6C28620562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34125" y="5456238"/>
          <a:ext cx="1673225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61760" imgH="203040" progId="Equation.DSMT4">
                  <p:embed/>
                </p:oleObj>
              </mc:Choice>
              <mc:Fallback>
                <p:oleObj name="Equation" r:id="rId8" imgW="761760" imgH="2030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4125" y="5456238"/>
                        <a:ext cx="1673225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16" name="Text Box 16">
            <a:extLst>
              <a:ext uri="{FF2B5EF4-FFF2-40B4-BE49-F238E27FC236}">
                <a16:creationId xmlns:a16="http://schemas.microsoft.com/office/drawing/2014/main" id="{16D6CF79-385C-BDC5-1D5D-6C0A39042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451475"/>
            <a:ext cx="1185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1:</a:t>
            </a:r>
          </a:p>
        </p:txBody>
      </p:sp>
      <p:sp>
        <p:nvSpPr>
          <p:cNvPr id="102417" name="Text Box 17">
            <a:extLst>
              <a:ext uri="{FF2B5EF4-FFF2-40B4-BE49-F238E27FC236}">
                <a16:creationId xmlns:a16="http://schemas.microsoft.com/office/drawing/2014/main" id="{CBC60838-1F98-CA33-4CC4-A7DCB97506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5200" y="5451475"/>
            <a:ext cx="1235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2: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024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024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024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2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16" grpId="0"/>
      <p:bldP spid="1024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>
            <a:extLst>
              <a:ext uri="{FF2B5EF4-FFF2-40B4-BE49-F238E27FC236}">
                <a16:creationId xmlns:a16="http://schemas.microsoft.com/office/drawing/2014/main" id="{57E2E40A-DDF8-F716-4135-0F4B1923414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5D5427E-0647-4403-B23E-D7A30DEB831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9FC1959C-D5DC-9BBE-975D-4D502048A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8199" name="Rectangle 2">
            <a:extLst>
              <a:ext uri="{FF2B5EF4-FFF2-40B4-BE49-F238E27FC236}">
                <a16:creationId xmlns:a16="http://schemas.microsoft.com/office/drawing/2014/main" id="{D24A5EEE-3F08-3AD0-3861-B29863670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2700" y="4052888"/>
            <a:ext cx="6651625" cy="925512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0" name="Text Box 3">
            <a:extLst>
              <a:ext uri="{FF2B5EF4-FFF2-40B4-BE49-F238E27FC236}">
                <a16:creationId xmlns:a16="http://schemas.microsoft.com/office/drawing/2014/main" id="{13149720-DBE4-F1F2-8A00-CEC55A34A65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8201" name="Picture 4" descr="scottishflag">
            <a:extLst>
              <a:ext uri="{FF2B5EF4-FFF2-40B4-BE49-F238E27FC236}">
                <a16:creationId xmlns:a16="http://schemas.microsoft.com/office/drawing/2014/main" id="{C5D1E0F8-BEFE-9D63-CAD7-A2230F2CC91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5" descr="Office Objects 0572">
            <a:extLst>
              <a:ext uri="{FF2B5EF4-FFF2-40B4-BE49-F238E27FC236}">
                <a16:creationId xmlns:a16="http://schemas.microsoft.com/office/drawing/2014/main" id="{1F93D9D0-CAE8-F480-FFF6-5604B66D61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3" name="Text Box 6">
            <a:extLst>
              <a:ext uri="{FF2B5EF4-FFF2-40B4-BE49-F238E27FC236}">
                <a16:creationId xmlns:a16="http://schemas.microsoft.com/office/drawing/2014/main" id="{E8DC908B-F168-C2CB-FD56-0D3F7D865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5538" y="2057400"/>
            <a:ext cx="4614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Q. 	Do the calculation below.</a:t>
            </a:r>
          </a:p>
        </p:txBody>
      </p:sp>
      <p:graphicFrame>
        <p:nvGraphicFramePr>
          <p:cNvPr id="8194" name="Object 7">
            <a:extLst>
              <a:ext uri="{FF2B5EF4-FFF2-40B4-BE49-F238E27FC236}">
                <a16:creationId xmlns:a16="http://schemas.microsoft.com/office/drawing/2014/main" id="{4FA4FF01-D7C1-9A41-B4D5-9653FC9521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43300" y="2590800"/>
          <a:ext cx="450850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4880" imgH="457200" progId="Equation.DSMT4">
                  <p:embed/>
                </p:oleObj>
              </mc:Choice>
              <mc:Fallback>
                <p:oleObj name="Equation" r:id="rId4" imgW="164880" imgH="457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2590800"/>
                        <a:ext cx="450850" cy="1247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32" name="Rectangle 8">
            <a:extLst>
              <a:ext uri="{FF2B5EF4-FFF2-40B4-BE49-F238E27FC236}">
                <a16:creationId xmlns:a16="http://schemas.microsoft.com/office/drawing/2014/main" id="{21A8048B-8CB5-D192-C335-A60D6AEE0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Fractions of a quantity</a:t>
            </a:r>
          </a:p>
        </p:txBody>
      </p:sp>
      <p:sp>
        <p:nvSpPr>
          <p:cNvPr id="8205" name="Text Box 9">
            <a:extLst>
              <a:ext uri="{FF2B5EF4-FFF2-40B4-BE49-F238E27FC236}">
                <a16:creationId xmlns:a16="http://schemas.microsoft.com/office/drawing/2014/main" id="{4B85738C-297E-6913-46FD-E98F7E76C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9888" y="2938463"/>
            <a:ext cx="16303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/>
              <a:t>of 360</a:t>
            </a:r>
          </a:p>
        </p:txBody>
      </p:sp>
      <p:sp>
        <p:nvSpPr>
          <p:cNvPr id="8206" name="Text Box 10">
            <a:extLst>
              <a:ext uri="{FF2B5EF4-FFF2-40B4-BE49-F238E27FC236}">
                <a16:creationId xmlns:a16="http://schemas.microsoft.com/office/drawing/2014/main" id="{8D303217-335E-853F-3275-BE4A9DB9E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8263" y="4110038"/>
            <a:ext cx="651668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Simply divide by the bottom number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Then multiply the answer by the top number</a:t>
            </a:r>
          </a:p>
        </p:txBody>
      </p:sp>
      <p:graphicFrame>
        <p:nvGraphicFramePr>
          <p:cNvPr id="103435" name="Object 11">
            <a:extLst>
              <a:ext uri="{FF2B5EF4-FFF2-40B4-BE49-F238E27FC236}">
                <a16:creationId xmlns:a16="http://schemas.microsoft.com/office/drawing/2014/main" id="{82CCE582-6B71-1723-9044-DC3B3AFC64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78113" y="5149850"/>
          <a:ext cx="1200150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45760" imgH="482400" progId="Equation.DSMT4">
                  <p:embed/>
                </p:oleObj>
              </mc:Choice>
              <mc:Fallback>
                <p:oleObj name="Equation" r:id="rId6" imgW="545760" imgH="482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8113" y="5149850"/>
                        <a:ext cx="1200150" cy="1058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36" name="Object 12">
            <a:extLst>
              <a:ext uri="{FF2B5EF4-FFF2-40B4-BE49-F238E27FC236}">
                <a16:creationId xmlns:a16="http://schemas.microsoft.com/office/drawing/2014/main" id="{E042DF65-35D9-3BF5-81BC-3AC412EBC1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42025" y="5456238"/>
          <a:ext cx="2257425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28520" imgH="203040" progId="Equation.DSMT4">
                  <p:embed/>
                </p:oleObj>
              </mc:Choice>
              <mc:Fallback>
                <p:oleObj name="Equation" r:id="rId8" imgW="1028520" imgH="2030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2025" y="5456238"/>
                        <a:ext cx="2257425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37" name="Text Box 13">
            <a:extLst>
              <a:ext uri="{FF2B5EF4-FFF2-40B4-BE49-F238E27FC236}">
                <a16:creationId xmlns:a16="http://schemas.microsoft.com/office/drawing/2014/main" id="{65C5188F-01A0-D91E-5AEA-7E99CDA82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451475"/>
            <a:ext cx="1185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1:</a:t>
            </a:r>
          </a:p>
        </p:txBody>
      </p:sp>
      <p:sp>
        <p:nvSpPr>
          <p:cNvPr id="103438" name="Text Box 14">
            <a:extLst>
              <a:ext uri="{FF2B5EF4-FFF2-40B4-BE49-F238E27FC236}">
                <a16:creationId xmlns:a16="http://schemas.microsoft.com/office/drawing/2014/main" id="{CA123461-E9B2-945F-9ACB-C80A324C6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5200" y="5451475"/>
            <a:ext cx="1235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2: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34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34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34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3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034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034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034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3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7" grpId="0"/>
      <p:bldP spid="1034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B62326F7-D037-B547-48F8-6363D177399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B9ED426-3E1F-4811-8A81-ABE30F00B48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62CA022C-6A32-BC95-FD83-4750564AB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id="{082817F6-1581-E026-EB5B-6F7075C93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29" name="Text Box 3">
            <a:extLst>
              <a:ext uri="{FF2B5EF4-FFF2-40B4-BE49-F238E27FC236}">
                <a16:creationId xmlns:a16="http://schemas.microsoft.com/office/drawing/2014/main" id="{712C75EF-4718-47EB-DECA-76EECFBD17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Ex2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Ch4 (page 34)</a:t>
            </a:r>
          </a:p>
        </p:txBody>
      </p:sp>
      <p:pic>
        <p:nvPicPr>
          <p:cNvPr id="26630" name="Picture 4" descr="ag00463_">
            <a:extLst>
              <a:ext uri="{FF2B5EF4-FFF2-40B4-BE49-F238E27FC236}">
                <a16:creationId xmlns:a16="http://schemas.microsoft.com/office/drawing/2014/main" id="{B94C7DE0-7CBE-D9D6-1EF6-8324E272855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1" name="Picture 5" descr="scottishflag">
            <a:extLst>
              <a:ext uri="{FF2B5EF4-FFF2-40B4-BE49-F238E27FC236}">
                <a16:creationId xmlns:a16="http://schemas.microsoft.com/office/drawing/2014/main" id="{1B064CB8-6E7F-7A5B-F89E-8633EB9A9EC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2" name="Picture 6" descr="Office Objects 0572">
            <a:extLst>
              <a:ext uri="{FF2B5EF4-FFF2-40B4-BE49-F238E27FC236}">
                <a16:creationId xmlns:a16="http://schemas.microsoft.com/office/drawing/2014/main" id="{74885A7E-09DE-5F7E-B8B6-74ED768970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3" name="Text Box 7">
            <a:extLst>
              <a:ext uri="{FF2B5EF4-FFF2-40B4-BE49-F238E27FC236}">
                <a16:creationId xmlns:a16="http://schemas.microsoft.com/office/drawing/2014/main" id="{650B5724-6E96-B035-C0C7-55E27597777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00361" name="Rectangle 9">
            <a:extLst>
              <a:ext uri="{FF2B5EF4-FFF2-40B4-BE49-F238E27FC236}">
                <a16:creationId xmlns:a16="http://schemas.microsoft.com/office/drawing/2014/main" id="{0A40D2C6-27E2-B2FB-B65F-A414138134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Fractions of a quantity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8">
            <a:extLst>
              <a:ext uri="{FF2B5EF4-FFF2-40B4-BE49-F238E27FC236}">
                <a16:creationId xmlns:a16="http://schemas.microsoft.com/office/drawing/2014/main" id="{8A069C05-681E-C300-D809-18218968948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7DA7221-9D7D-4AA6-91EF-27B73BEE9D3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DDCFC65B-6012-C34B-43E7-D25F7B949C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6908D86B-9E95-2A86-0DE7-EEB597A2A573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184400" y="360363"/>
            <a:ext cx="4611688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pic>
        <p:nvPicPr>
          <p:cNvPr id="9222" name="Picture 3" descr="scottishflag">
            <a:extLst>
              <a:ext uri="{FF2B5EF4-FFF2-40B4-BE49-F238E27FC236}">
                <a16:creationId xmlns:a16="http://schemas.microsoft.com/office/drawing/2014/main" id="{C85D8D28-BEEA-3F5F-17DC-15B2D82FDAD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Text Box 4">
            <a:extLst>
              <a:ext uri="{FF2B5EF4-FFF2-40B4-BE49-F238E27FC236}">
                <a16:creationId xmlns:a16="http://schemas.microsoft.com/office/drawing/2014/main" id="{9A817D68-B41C-6ABE-295D-BB2CAF6D49E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9218" name="Object 5">
            <a:extLst>
              <a:ext uri="{FF2B5EF4-FFF2-40B4-BE49-F238E27FC236}">
                <a16:creationId xmlns:a16="http://schemas.microsoft.com/office/drawing/2014/main" id="{4826CEAA-9ACC-C5AD-28AF-2665B94FCE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3950" y="1995488"/>
          <a:ext cx="7085013" cy="408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076640" imgH="2349360" progId="Equation.DSMT4">
                  <p:embed/>
                </p:oleObj>
              </mc:Choice>
              <mc:Fallback>
                <p:oleObj name="Equation" r:id="rId3" imgW="4076640" imgH="2349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1995488"/>
                        <a:ext cx="7085013" cy="408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4" name="Picture 7" descr="Office Objects 0572">
            <a:extLst>
              <a:ext uri="{FF2B5EF4-FFF2-40B4-BE49-F238E27FC236}">
                <a16:creationId xmlns:a16="http://schemas.microsoft.com/office/drawing/2014/main" id="{F41774AD-8559-A6DF-276E-052546B37B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EE37CADF-F59C-99B9-9F7A-F7677898842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63D7655-1B76-4FE8-B03F-CB4F8B0A91D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A194E547-4C6E-FA76-47FE-DF2A80EFC2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519B58E6-BFDD-45F1-A986-7CE2D62AAA4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43088" y="511175"/>
            <a:ext cx="5256212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Simple Percentages</a:t>
            </a:r>
          </a:p>
        </p:txBody>
      </p:sp>
      <p:pic>
        <p:nvPicPr>
          <p:cNvPr id="27653" name="Picture 3" descr="scottishflag">
            <a:extLst>
              <a:ext uri="{FF2B5EF4-FFF2-40B4-BE49-F238E27FC236}">
                <a16:creationId xmlns:a16="http://schemas.microsoft.com/office/drawing/2014/main" id="{DC61788C-7505-4CF1-6860-5127DB9B2FA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4" name="Text Box 4">
            <a:extLst>
              <a:ext uri="{FF2B5EF4-FFF2-40B4-BE49-F238E27FC236}">
                <a16:creationId xmlns:a16="http://schemas.microsoft.com/office/drawing/2014/main" id="{103A68C6-7370-43F3-FC16-6DB543A34B7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7655" name="Picture 5" descr="Office Objects 0572">
            <a:extLst>
              <a:ext uri="{FF2B5EF4-FFF2-40B4-BE49-F238E27FC236}">
                <a16:creationId xmlns:a16="http://schemas.microsoft.com/office/drawing/2014/main" id="{A30D67EA-741E-A30D-D6AB-8E94604437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0" name="Rectangle 6">
            <a:extLst>
              <a:ext uri="{FF2B5EF4-FFF2-40B4-BE49-F238E27FC236}">
                <a16:creationId xmlns:a16="http://schemas.microsoft.com/office/drawing/2014/main" id="{20ADCFD4-D5A0-CA3F-5829-0DE47E083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7351" name="Rectangle 7">
            <a:extLst>
              <a:ext uri="{FF2B5EF4-FFF2-40B4-BE49-F238E27FC236}">
                <a16:creationId xmlns:a16="http://schemas.microsoft.com/office/drawing/2014/main" id="{1DD77996-502F-BD83-5857-68E10C70E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7352" name="Text Box 8">
            <a:extLst>
              <a:ext uri="{FF2B5EF4-FFF2-40B4-BE49-F238E27FC236}">
                <a16:creationId xmlns:a16="http://schemas.microsoft.com/office/drawing/2014/main" id="{4D697ADF-E68E-F3F9-BBB1-32976B56A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0138" y="3025775"/>
            <a:ext cx="42338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Remember the simple percentages.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7659" name="Line 9">
            <a:extLst>
              <a:ext uri="{FF2B5EF4-FFF2-40B4-BE49-F238E27FC236}">
                <a16:creationId xmlns:a16="http://schemas.microsoft.com/office/drawing/2014/main" id="{CDC70C92-27EC-03A0-A2D9-B786775B1E5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7354" name="Rectangle 10">
            <a:extLst>
              <a:ext uri="{FF2B5EF4-FFF2-40B4-BE49-F238E27FC236}">
                <a16:creationId xmlns:a16="http://schemas.microsoft.com/office/drawing/2014/main" id="{D3CF9959-7561-54ED-6D9D-998A88B92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3963" y="3044825"/>
            <a:ext cx="36401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1.	We are learning how calulate some simple percentages.</a:t>
            </a:r>
          </a:p>
        </p:txBody>
      </p:sp>
      <p:sp>
        <p:nvSpPr>
          <p:cNvPr id="57355" name="Rectangle 11">
            <a:extLst>
              <a:ext uri="{FF2B5EF4-FFF2-40B4-BE49-F238E27FC236}">
                <a16:creationId xmlns:a16="http://schemas.microsoft.com/office/drawing/2014/main" id="{C2B3A353-6E9D-AC40-25A9-566ADB354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2413" y="4086225"/>
            <a:ext cx="38115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Calculate a simple percentage without a calculator.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2" grpId="0"/>
      <p:bldP spid="57354" grpId="0"/>
      <p:bldP spid="5735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Date Placeholder 1">
            <a:extLst>
              <a:ext uri="{FF2B5EF4-FFF2-40B4-BE49-F238E27FC236}">
                <a16:creationId xmlns:a16="http://schemas.microsoft.com/office/drawing/2014/main" id="{87DAA0D3-EE7D-F048-4520-EC87FD8DBDC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5D2E2D5-2779-4FBB-8A22-70664CDC2B1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3" name="Footer Placeholder 2">
            <a:extLst>
              <a:ext uri="{FF2B5EF4-FFF2-40B4-BE49-F238E27FC236}">
                <a16:creationId xmlns:a16="http://schemas.microsoft.com/office/drawing/2014/main" id="{F5583E68-5871-B45B-EB1C-283C774C6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0260" name="Rectangle 69">
            <a:extLst>
              <a:ext uri="{FF2B5EF4-FFF2-40B4-BE49-F238E27FC236}">
                <a16:creationId xmlns:a16="http://schemas.microsoft.com/office/drawing/2014/main" id="{07F205DA-F2CD-0A42-90E1-424ABA363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6088" y="3048000"/>
            <a:ext cx="6886575" cy="1862138"/>
          </a:xfrm>
          <a:prstGeom prst="rect">
            <a:avLst/>
          </a:prstGeom>
          <a:solidFill>
            <a:srgbClr val="969696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0261" name="Picture 3" descr="scottishflag">
            <a:extLst>
              <a:ext uri="{FF2B5EF4-FFF2-40B4-BE49-F238E27FC236}">
                <a16:creationId xmlns:a16="http://schemas.microsoft.com/office/drawing/2014/main" id="{26609295-F4C3-4C33-125C-0D12307B49C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638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2" name="Picture 4" descr="Office Objects 0572">
            <a:extLst>
              <a:ext uri="{FF2B5EF4-FFF2-40B4-BE49-F238E27FC236}">
                <a16:creationId xmlns:a16="http://schemas.microsoft.com/office/drawing/2014/main" id="{72C748FE-8B54-F14A-CBE5-C54A615A12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450" y="12700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3" name="Text Box 5">
            <a:extLst>
              <a:ext uri="{FF2B5EF4-FFF2-40B4-BE49-F238E27FC236}">
                <a16:creationId xmlns:a16="http://schemas.microsoft.com/office/drawing/2014/main" id="{D22075BA-6579-B03D-D65F-F25713D3E66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0264" name="Text Box 6">
            <a:extLst>
              <a:ext uri="{FF2B5EF4-FFF2-40B4-BE49-F238E27FC236}">
                <a16:creationId xmlns:a16="http://schemas.microsoft.com/office/drawing/2014/main" id="{E65F2F55-8AD0-D664-8FD2-447C6CF9D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1992313"/>
            <a:ext cx="7608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Copy down and learn the following basic percentages</a:t>
            </a:r>
          </a:p>
        </p:txBody>
      </p:sp>
      <p:sp>
        <p:nvSpPr>
          <p:cNvPr id="64528" name="Rectangle 16">
            <a:extLst>
              <a:ext uri="{FF2B5EF4-FFF2-40B4-BE49-F238E27FC236}">
                <a16:creationId xmlns:a16="http://schemas.microsoft.com/office/drawing/2014/main" id="{743813BC-F6B4-261E-0770-A7DAC72C34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Simple Percentages</a:t>
            </a:r>
          </a:p>
        </p:txBody>
      </p:sp>
      <p:graphicFrame>
        <p:nvGraphicFramePr>
          <p:cNvPr id="10242" name="Object 51">
            <a:extLst>
              <a:ext uri="{FF2B5EF4-FFF2-40B4-BE49-F238E27FC236}">
                <a16:creationId xmlns:a16="http://schemas.microsoft.com/office/drawing/2014/main" id="{AEB7E6FA-E956-B7B6-A502-58D621A2BE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52613" y="3325813"/>
          <a:ext cx="84455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400" imgH="215640" progId="Equation.DSMT4">
                  <p:embed/>
                </p:oleObj>
              </mc:Choice>
              <mc:Fallback>
                <p:oleObj name="Equation" r:id="rId4" imgW="482400" imgH="21564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2613" y="3325813"/>
                        <a:ext cx="84455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53">
            <a:extLst>
              <a:ext uri="{FF2B5EF4-FFF2-40B4-BE49-F238E27FC236}">
                <a16:creationId xmlns:a16="http://schemas.microsoft.com/office/drawing/2014/main" id="{ABB05688-E735-C001-7DAB-A5CD2564FF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3050" y="3302000"/>
          <a:ext cx="757238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06080" imgH="215640" progId="Equation.DSMT4">
                  <p:embed/>
                </p:oleObj>
              </mc:Choice>
              <mc:Fallback>
                <p:oleObj name="Equation" r:id="rId6" imgW="406080" imgH="21564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3050" y="3302000"/>
                        <a:ext cx="757238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54">
            <a:extLst>
              <a:ext uri="{FF2B5EF4-FFF2-40B4-BE49-F238E27FC236}">
                <a16:creationId xmlns:a16="http://schemas.microsoft.com/office/drawing/2014/main" id="{1AABCC40-FC55-1107-046A-4916757119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87763" y="3213100"/>
          <a:ext cx="747712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58720" imgH="457200" progId="Equation.DSMT4">
                  <p:embed/>
                </p:oleObj>
              </mc:Choice>
              <mc:Fallback>
                <p:oleObj name="Equation" r:id="rId8" imgW="558720" imgH="457200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7763" y="3213100"/>
                        <a:ext cx="747712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5">
            <a:extLst>
              <a:ext uri="{FF2B5EF4-FFF2-40B4-BE49-F238E27FC236}">
                <a16:creationId xmlns:a16="http://schemas.microsoft.com/office/drawing/2014/main" id="{8A457D98-76E2-485B-298F-4197AD61D7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1363" y="3309938"/>
          <a:ext cx="738187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06080" imgH="215640" progId="Equation.DSMT4">
                  <p:embed/>
                </p:oleObj>
              </mc:Choice>
              <mc:Fallback>
                <p:oleObj name="Equation" r:id="rId10" imgW="406080" imgH="215640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1363" y="3309938"/>
                        <a:ext cx="738187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56">
            <a:extLst>
              <a:ext uri="{FF2B5EF4-FFF2-40B4-BE49-F238E27FC236}">
                <a16:creationId xmlns:a16="http://schemas.microsoft.com/office/drawing/2014/main" id="{3623ACBD-9184-F3DF-C691-2DAC77C4F4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07025" y="3324225"/>
          <a:ext cx="71437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6080" imgH="215640" progId="Equation.DSMT4">
                  <p:embed/>
                </p:oleObj>
              </mc:Choice>
              <mc:Fallback>
                <p:oleObj name="Equation" r:id="rId12" imgW="406080" imgH="215640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025" y="3324225"/>
                        <a:ext cx="714375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57">
            <a:extLst>
              <a:ext uri="{FF2B5EF4-FFF2-40B4-BE49-F238E27FC236}">
                <a16:creationId xmlns:a16="http://schemas.microsoft.com/office/drawing/2014/main" id="{03FE25AA-6A4E-041E-07CA-2AE3FDDB7B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37288" y="3281363"/>
          <a:ext cx="72072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68280" imgH="215640" progId="Equation.DSMT4">
                  <p:embed/>
                </p:oleObj>
              </mc:Choice>
              <mc:Fallback>
                <p:oleObj name="Equation" r:id="rId14" imgW="368280" imgH="215640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7288" y="3281363"/>
                        <a:ext cx="720725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58">
            <a:extLst>
              <a:ext uri="{FF2B5EF4-FFF2-40B4-BE49-F238E27FC236}">
                <a16:creationId xmlns:a16="http://schemas.microsoft.com/office/drawing/2014/main" id="{85BC4207-8F0D-47DC-72A2-F53EFE291B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75488" y="3251200"/>
          <a:ext cx="61277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1960" imgH="215640" progId="Equation.DSMT4">
                  <p:embed/>
                </p:oleObj>
              </mc:Choice>
              <mc:Fallback>
                <p:oleObj name="Equation" r:id="rId16" imgW="291960" imgH="215640" progId="Equation.DSMT4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5488" y="3251200"/>
                        <a:ext cx="612775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59">
            <a:extLst>
              <a:ext uri="{FF2B5EF4-FFF2-40B4-BE49-F238E27FC236}">
                <a16:creationId xmlns:a16="http://schemas.microsoft.com/office/drawing/2014/main" id="{71A81A2A-E6B4-48C8-8C48-CA54AE9815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05738" y="3240088"/>
          <a:ext cx="5715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66400" imgH="215640" progId="Equation.DSMT4">
                  <p:embed/>
                </p:oleObj>
              </mc:Choice>
              <mc:Fallback>
                <p:oleObj name="Equation" r:id="rId18" imgW="266400" imgH="215640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5738" y="3240088"/>
                        <a:ext cx="5715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72" name="Object 60">
            <a:extLst>
              <a:ext uri="{FF2B5EF4-FFF2-40B4-BE49-F238E27FC236}">
                <a16:creationId xmlns:a16="http://schemas.microsoft.com/office/drawing/2014/main" id="{04595479-836C-1CDE-616D-FBE34B1097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0" y="4335463"/>
          <a:ext cx="279400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4120" imgH="190440" progId="Equation.DSMT4">
                  <p:embed/>
                </p:oleObj>
              </mc:Choice>
              <mc:Fallback>
                <p:oleObj name="Equation" r:id="rId20" imgW="114120" imgH="190440" progId="Equation.DSMT4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4335463"/>
                        <a:ext cx="279400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73" name="Object 61">
            <a:extLst>
              <a:ext uri="{FF2B5EF4-FFF2-40B4-BE49-F238E27FC236}">
                <a16:creationId xmlns:a16="http://schemas.microsoft.com/office/drawing/2014/main" id="{ED57659D-C50A-CCA0-9C3B-B27E7FEF44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17825" y="4051300"/>
          <a:ext cx="307975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64880" imgH="444240" progId="Equation.DSMT4">
                  <p:embed/>
                </p:oleObj>
              </mc:Choice>
              <mc:Fallback>
                <p:oleObj name="Equation" r:id="rId22" imgW="164880" imgH="444240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7825" y="4051300"/>
                        <a:ext cx="307975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74" name="Object 62">
            <a:extLst>
              <a:ext uri="{FF2B5EF4-FFF2-40B4-BE49-F238E27FC236}">
                <a16:creationId xmlns:a16="http://schemas.microsoft.com/office/drawing/2014/main" id="{A2C7DD4F-5BA1-69DA-2932-F401DBB2DB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46513" y="4032250"/>
          <a:ext cx="304800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4880" imgH="457200" progId="Equation.DSMT4">
                  <p:embed/>
                </p:oleObj>
              </mc:Choice>
              <mc:Fallback>
                <p:oleObj name="Equation" r:id="rId24" imgW="164880" imgH="457200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513" y="4032250"/>
                        <a:ext cx="304800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75" name="Object 63">
            <a:extLst>
              <a:ext uri="{FF2B5EF4-FFF2-40B4-BE49-F238E27FC236}">
                <a16:creationId xmlns:a16="http://schemas.microsoft.com/office/drawing/2014/main" id="{96B0A9E1-4D83-011C-9ADB-3A4E52421F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84713" y="4044950"/>
          <a:ext cx="322262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77480" imgH="457200" progId="Equation.DSMT4">
                  <p:embed/>
                </p:oleObj>
              </mc:Choice>
              <mc:Fallback>
                <p:oleObj name="Equation" r:id="rId26" imgW="177480" imgH="457200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4713" y="4044950"/>
                        <a:ext cx="322262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76" name="Object 64">
            <a:extLst>
              <a:ext uri="{FF2B5EF4-FFF2-40B4-BE49-F238E27FC236}">
                <a16:creationId xmlns:a16="http://schemas.microsoft.com/office/drawing/2014/main" id="{B0368C07-BE84-E655-3BD2-456EADB6FE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05463" y="4075113"/>
          <a:ext cx="290512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64880" imgH="457200" progId="Equation.DSMT4">
                  <p:embed/>
                </p:oleObj>
              </mc:Choice>
              <mc:Fallback>
                <p:oleObj name="Equation" r:id="rId28" imgW="164880" imgH="457200" progId="Equation.DSMT4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5463" y="4075113"/>
                        <a:ext cx="290512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77" name="Object 65">
            <a:extLst>
              <a:ext uri="{FF2B5EF4-FFF2-40B4-BE49-F238E27FC236}">
                <a16:creationId xmlns:a16="http://schemas.microsoft.com/office/drawing/2014/main" id="{A2E1B541-48CC-2142-3E02-B19655AF24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84913" y="3984625"/>
          <a:ext cx="496887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53800" imgH="457200" progId="Equation.DSMT4">
                  <p:embed/>
                </p:oleObj>
              </mc:Choice>
              <mc:Fallback>
                <p:oleObj name="Equation" r:id="rId30" imgW="253800" imgH="457200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4913" y="3984625"/>
                        <a:ext cx="496887" cy="89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78" name="Object 66">
            <a:extLst>
              <a:ext uri="{FF2B5EF4-FFF2-40B4-BE49-F238E27FC236}">
                <a16:creationId xmlns:a16="http://schemas.microsoft.com/office/drawing/2014/main" id="{8144E415-CE46-36BF-2E58-8BA7610BC9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80250" y="3921125"/>
          <a:ext cx="585788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79360" imgH="457200" progId="Equation.DSMT4">
                  <p:embed/>
                </p:oleObj>
              </mc:Choice>
              <mc:Fallback>
                <p:oleObj name="Equation" r:id="rId32" imgW="279360" imgH="457200" progId="Equation.DSMT4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250" y="3921125"/>
                        <a:ext cx="585788" cy="95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79" name="Object 67">
            <a:extLst>
              <a:ext uri="{FF2B5EF4-FFF2-40B4-BE49-F238E27FC236}">
                <a16:creationId xmlns:a16="http://schemas.microsoft.com/office/drawing/2014/main" id="{901AAB07-22FE-DFD4-D09D-29AB999578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21600" y="3895725"/>
          <a:ext cx="762000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55320" imgH="457200" progId="Equation.DSMT4">
                  <p:embed/>
                </p:oleObj>
              </mc:Choice>
              <mc:Fallback>
                <p:oleObj name="Equation" r:id="rId34" imgW="355320" imgH="457200" progId="Equation.DSMT4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1600" y="3895725"/>
                        <a:ext cx="762000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6" name="Line 70">
            <a:extLst>
              <a:ext uri="{FF2B5EF4-FFF2-40B4-BE49-F238E27FC236}">
                <a16:creationId xmlns:a16="http://schemas.microsoft.com/office/drawing/2014/main" id="{25AE3403-223B-2F0A-1C07-4788425C33FE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6050" y="3048000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67" name="Line 71">
            <a:extLst>
              <a:ext uri="{FF2B5EF4-FFF2-40B4-BE49-F238E27FC236}">
                <a16:creationId xmlns:a16="http://schemas.microsoft.com/office/drawing/2014/main" id="{B33FFF37-E8AB-4CAD-E390-D1FA74E838A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35375" y="3074988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68" name="Line 72">
            <a:extLst>
              <a:ext uri="{FF2B5EF4-FFF2-40B4-BE49-F238E27FC236}">
                <a16:creationId xmlns:a16="http://schemas.microsoft.com/office/drawing/2014/main" id="{EED91AB1-DAF1-E2AD-595B-1240E0A3D1F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2625" y="3071813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69" name="Line 73">
            <a:extLst>
              <a:ext uri="{FF2B5EF4-FFF2-40B4-BE49-F238E27FC236}">
                <a16:creationId xmlns:a16="http://schemas.microsoft.com/office/drawing/2014/main" id="{6C68BB95-B1E3-C781-E794-D55FDB06ECF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07013" y="3062288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70" name="Line 74">
            <a:extLst>
              <a:ext uri="{FF2B5EF4-FFF2-40B4-BE49-F238E27FC236}">
                <a16:creationId xmlns:a16="http://schemas.microsoft.com/office/drawing/2014/main" id="{E89C1343-351B-88D4-1081-B3DFEC4E782A}"/>
              </a:ext>
            </a:extLst>
          </p:cNvPr>
          <p:cNvSpPr>
            <a:spLocks noChangeShapeType="1"/>
          </p:cNvSpPr>
          <p:nvPr/>
        </p:nvSpPr>
        <p:spPr bwMode="auto">
          <a:xfrm>
            <a:off x="6167438" y="3062288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71" name="Line 75">
            <a:extLst>
              <a:ext uri="{FF2B5EF4-FFF2-40B4-BE49-F238E27FC236}">
                <a16:creationId xmlns:a16="http://schemas.microsoft.com/office/drawing/2014/main" id="{7CE5DF35-29AD-62AD-5B8E-F548C8D2409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46900" y="3052763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72" name="Line 76">
            <a:extLst>
              <a:ext uri="{FF2B5EF4-FFF2-40B4-BE49-F238E27FC236}">
                <a16:creationId xmlns:a16="http://schemas.microsoft.com/office/drawing/2014/main" id="{0809E1C0-0E22-9E07-2529-30C4505CFF57}"/>
              </a:ext>
            </a:extLst>
          </p:cNvPr>
          <p:cNvSpPr>
            <a:spLocks noChangeShapeType="1"/>
          </p:cNvSpPr>
          <p:nvPr/>
        </p:nvSpPr>
        <p:spPr bwMode="auto">
          <a:xfrm>
            <a:off x="7681913" y="3054350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73" name="Line 77">
            <a:extLst>
              <a:ext uri="{FF2B5EF4-FFF2-40B4-BE49-F238E27FC236}">
                <a16:creationId xmlns:a16="http://schemas.microsoft.com/office/drawing/2014/main" id="{0E431628-204B-EAF2-39B6-FDC9DB306885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5172075" y="441325"/>
            <a:ext cx="0" cy="6864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4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4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4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4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4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4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4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4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45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45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4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4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8C0DA4C0-4A25-8741-D1AA-EA3C9C11C4C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B668226-1DB1-4E38-8C07-9769C46BCF3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E96B4A3A-D63E-784B-307F-7E2FC0FC2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1271" name="Text Box 3">
            <a:extLst>
              <a:ext uri="{FF2B5EF4-FFF2-40B4-BE49-F238E27FC236}">
                <a16:creationId xmlns:a16="http://schemas.microsoft.com/office/drawing/2014/main" id="{CEDFE579-9669-D8B2-5466-9BF19CC745B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1272" name="Picture 4" descr="scottishflag">
            <a:extLst>
              <a:ext uri="{FF2B5EF4-FFF2-40B4-BE49-F238E27FC236}">
                <a16:creationId xmlns:a16="http://schemas.microsoft.com/office/drawing/2014/main" id="{567FDF2C-CC72-6D59-363D-1FF912B5C22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5" descr="Office Objects 0572">
            <a:extLst>
              <a:ext uri="{FF2B5EF4-FFF2-40B4-BE49-F238E27FC236}">
                <a16:creationId xmlns:a16="http://schemas.microsoft.com/office/drawing/2014/main" id="{5A23D4BE-AF4F-D8E0-F6A3-110438CDB7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4" name="Text Box 6">
            <a:extLst>
              <a:ext uri="{FF2B5EF4-FFF2-40B4-BE49-F238E27FC236}">
                <a16:creationId xmlns:a16="http://schemas.microsoft.com/office/drawing/2014/main" id="{14DD9AEC-616E-8945-0D70-9566BBD31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1075" y="2012950"/>
            <a:ext cx="38719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Find 25% of £40</a:t>
            </a:r>
          </a:p>
        </p:txBody>
      </p:sp>
      <p:sp>
        <p:nvSpPr>
          <p:cNvPr id="111624" name="Rectangle 8">
            <a:extLst>
              <a:ext uri="{FF2B5EF4-FFF2-40B4-BE49-F238E27FC236}">
                <a16:creationId xmlns:a16="http://schemas.microsoft.com/office/drawing/2014/main" id="{1A1B4CB8-BCE8-4CA7-C05D-EDC344076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graphicFrame>
        <p:nvGraphicFramePr>
          <p:cNvPr id="111625" name="Object 9">
            <a:extLst>
              <a:ext uri="{FF2B5EF4-FFF2-40B4-BE49-F238E27FC236}">
                <a16:creationId xmlns:a16="http://schemas.microsoft.com/office/drawing/2014/main" id="{1AFD145A-32DE-95AF-F3E6-165DE5F63E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82938" y="2819400"/>
          <a:ext cx="2019300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72840" imgH="482400" progId="Equation.DSMT4">
                  <p:embed/>
                </p:oleObj>
              </mc:Choice>
              <mc:Fallback>
                <p:oleObj name="Equation" r:id="rId4" imgW="672840" imgH="482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2938" y="2819400"/>
                        <a:ext cx="2019300" cy="144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65" name="Object 49">
            <a:extLst>
              <a:ext uri="{FF2B5EF4-FFF2-40B4-BE49-F238E27FC236}">
                <a16:creationId xmlns:a16="http://schemas.microsoft.com/office/drawing/2014/main" id="{86BE8573-5DC1-4530-166E-FF122D1C00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82938" y="4425950"/>
          <a:ext cx="1993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60240" imgH="203040" progId="Equation.DSMT4">
                  <p:embed/>
                </p:oleObj>
              </mc:Choice>
              <mc:Fallback>
                <p:oleObj name="Equation" r:id="rId6" imgW="660240" imgH="20304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2938" y="4425950"/>
                        <a:ext cx="1993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9">
            <a:extLst>
              <a:ext uri="{FF2B5EF4-FFF2-40B4-BE49-F238E27FC236}">
                <a16:creationId xmlns:a16="http://schemas.microsoft.com/office/drawing/2014/main" id="{18C197EA-D9EB-E928-B749-C467ED6F8F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82938" y="5310188"/>
          <a:ext cx="1109662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720" imgH="203040" progId="Equation.DSMT4">
                  <p:embed/>
                </p:oleObj>
              </mc:Choice>
              <mc:Fallback>
                <p:oleObj name="Equation" r:id="rId8" imgW="342720" imgH="20304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2938" y="5310188"/>
                        <a:ext cx="1109662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1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BE107B9B-EFEE-A264-7D9F-0FDC11D6C0B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6F77C7B-BC7D-4050-BFA7-71F1C993479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1138197B-992D-EECE-66A1-E5FED4400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2296" name="Text Box 2">
            <a:extLst>
              <a:ext uri="{FF2B5EF4-FFF2-40B4-BE49-F238E27FC236}">
                <a16:creationId xmlns:a16="http://schemas.microsoft.com/office/drawing/2014/main" id="{A638C345-B4A4-0B89-D752-9DC9C3CF447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2297" name="Picture 3" descr="scottishflag">
            <a:extLst>
              <a:ext uri="{FF2B5EF4-FFF2-40B4-BE49-F238E27FC236}">
                <a16:creationId xmlns:a16="http://schemas.microsoft.com/office/drawing/2014/main" id="{F63A29C7-20AA-B1AE-9F85-7A05EAB1A4E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4" descr="Office Objects 0572">
            <a:extLst>
              <a:ext uri="{FF2B5EF4-FFF2-40B4-BE49-F238E27FC236}">
                <a16:creationId xmlns:a16="http://schemas.microsoft.com/office/drawing/2014/main" id="{D72B3FCA-DB06-4EFC-CA48-D9088E5DDF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9" name="Text Box 5">
            <a:extLst>
              <a:ext uri="{FF2B5EF4-FFF2-40B4-BE49-F238E27FC236}">
                <a16:creationId xmlns:a16="http://schemas.microsoft.com/office/drawing/2014/main" id="{5B4F8939-FCF1-3C02-57F8-5893AEA18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9488" y="2012950"/>
            <a:ext cx="38719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Find 5% of £300</a:t>
            </a:r>
          </a:p>
        </p:txBody>
      </p:sp>
      <p:sp>
        <p:nvSpPr>
          <p:cNvPr id="113670" name="Rectangle 6">
            <a:extLst>
              <a:ext uri="{FF2B5EF4-FFF2-40B4-BE49-F238E27FC236}">
                <a16:creationId xmlns:a16="http://schemas.microsoft.com/office/drawing/2014/main" id="{73D01E0C-E38C-95C4-5932-091670457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graphicFrame>
        <p:nvGraphicFramePr>
          <p:cNvPr id="113671" name="Object 7">
            <a:extLst>
              <a:ext uri="{FF2B5EF4-FFF2-40B4-BE49-F238E27FC236}">
                <a16:creationId xmlns:a16="http://schemas.microsoft.com/office/drawing/2014/main" id="{7986F4DC-588B-B860-4FFB-7215BCA0DE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08600" y="2005013"/>
          <a:ext cx="2157413" cy="120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80" imgH="482400" progId="Equation.DSMT4">
                  <p:embed/>
                </p:oleObj>
              </mc:Choice>
              <mc:Fallback>
                <p:oleObj name="Equation" r:id="rId4" imgW="863280" imgH="482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600" y="2005013"/>
                        <a:ext cx="2157413" cy="1200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2" name="Object 8">
            <a:extLst>
              <a:ext uri="{FF2B5EF4-FFF2-40B4-BE49-F238E27FC236}">
                <a16:creationId xmlns:a16="http://schemas.microsoft.com/office/drawing/2014/main" id="{84F526BF-A10B-0D20-3A53-CD556F6B51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08600" y="3544888"/>
          <a:ext cx="2151063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50680" imgH="203040" progId="Equation.DSMT4">
                  <p:embed/>
                </p:oleObj>
              </mc:Choice>
              <mc:Fallback>
                <p:oleObj name="Equation" r:id="rId6" imgW="850680" imgH="203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600" y="3544888"/>
                        <a:ext cx="2151063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0D5C4008-0F4C-EB71-8EEB-57E4F7131C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08600" y="4397375"/>
          <a:ext cx="271145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91880" imgH="203040" progId="Equation.DSMT4">
                  <p:embed/>
                </p:oleObj>
              </mc:Choice>
              <mc:Fallback>
                <p:oleObj name="Equation" r:id="rId8" imgW="1091880" imgH="203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600" y="4397375"/>
                        <a:ext cx="2711450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8">
            <a:extLst>
              <a:ext uri="{FF2B5EF4-FFF2-40B4-BE49-F238E27FC236}">
                <a16:creationId xmlns:a16="http://schemas.microsoft.com/office/drawing/2014/main" id="{DB4F49F6-3A8D-9D8F-C0C2-8BC76E83B4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08600" y="5240338"/>
          <a:ext cx="8572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720" imgH="203040" progId="Equation.DSMT4">
                  <p:embed/>
                </p:oleObj>
              </mc:Choice>
              <mc:Fallback>
                <p:oleObj name="Equation" r:id="rId10" imgW="342720" imgH="203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600" y="5240338"/>
                        <a:ext cx="85725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3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3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8">
            <a:extLst>
              <a:ext uri="{FF2B5EF4-FFF2-40B4-BE49-F238E27FC236}">
                <a16:creationId xmlns:a16="http://schemas.microsoft.com/office/drawing/2014/main" id="{32BD1B4E-1C3D-0AF2-49D5-68B3030A13E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64DB27D-A9ED-4317-82F6-5327B90D9B4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B2A92635-9D07-1039-4DFD-CA27CE5C10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26C7ED0C-6EF0-5F0A-4CCB-9FEE7034AF76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116138" y="469900"/>
            <a:ext cx="4849812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dirty="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graphicFrame>
        <p:nvGraphicFramePr>
          <p:cNvPr id="1026" name="Object 14">
            <a:extLst>
              <a:ext uri="{FF2B5EF4-FFF2-40B4-BE49-F238E27FC236}">
                <a16:creationId xmlns:a16="http://schemas.microsoft.com/office/drawing/2014/main" id="{9F691D48-1364-379F-E61F-ACDD6B89DE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22375" y="1692275"/>
          <a:ext cx="6126163" cy="463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27600" imgH="4330440" progId="Equation.DSMT4">
                  <p:embed/>
                </p:oleObj>
              </mc:Choice>
              <mc:Fallback>
                <p:oleObj name="Equation" r:id="rId2" imgW="5727600" imgH="43304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75" y="1692275"/>
                        <a:ext cx="6126163" cy="463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D4F26EB8-DD44-EFF3-B932-89DD499CC79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>
            <a:extLst>
              <a:ext uri="{FF2B5EF4-FFF2-40B4-BE49-F238E27FC236}">
                <a16:creationId xmlns:a16="http://schemas.microsoft.com/office/drawing/2014/main" id="{F7F2407E-1F73-7C67-9B24-C6918C7C2A9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032" name="PubPieSlice">
            <a:extLst>
              <a:ext uri="{FF2B5EF4-FFF2-40B4-BE49-F238E27FC236}">
                <a16:creationId xmlns:a16="http://schemas.microsoft.com/office/drawing/2014/main" id="{1FDAE544-6B1F-E3F8-4FFF-A5A3541C4A83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5168900" y="2987675"/>
            <a:ext cx="1828800" cy="18288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3163 w 21600"/>
              <a:gd name="T10" fmla="*/ 3163 h 21600"/>
              <a:gd name="T11" fmla="*/ 18437 w 21600"/>
              <a:gd name="T12" fmla="*/ 18437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0799" y="0"/>
                </a:moveTo>
                <a:cubicBezTo>
                  <a:pt x="4834" y="0"/>
                  <a:pt x="0" y="4835"/>
                  <a:pt x="0" y="10799"/>
                </a:cubicBezTo>
                <a:cubicBezTo>
                  <a:pt x="-1" y="12653"/>
                  <a:pt x="477" y="14475"/>
                  <a:pt x="1385" y="16091"/>
                </a:cubicBezTo>
                <a:lnTo>
                  <a:pt x="10800" y="10800"/>
                </a:lnTo>
                <a:close/>
              </a:path>
            </a:pathLst>
          </a:custGeom>
          <a:solidFill>
            <a:srgbClr val="00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33" name="Text Box 16">
            <a:extLst>
              <a:ext uri="{FF2B5EF4-FFF2-40B4-BE49-F238E27FC236}">
                <a16:creationId xmlns:a16="http://schemas.microsoft.com/office/drawing/2014/main" id="{13BF1B39-E868-D7A7-F460-3B21EF18A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250" y="35306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/>
              <a:t>X</a:t>
            </a:r>
            <a:endParaRPr lang="en-US" altLang="en-US" b="1"/>
          </a:p>
        </p:txBody>
      </p:sp>
      <p:sp>
        <p:nvSpPr>
          <p:cNvPr id="1034" name="PubPieSlice">
            <a:extLst>
              <a:ext uri="{FF2B5EF4-FFF2-40B4-BE49-F238E27FC236}">
                <a16:creationId xmlns:a16="http://schemas.microsoft.com/office/drawing/2014/main" id="{46673971-F702-65A2-6E86-E684AEC9B1F2}"/>
              </a:ext>
            </a:extLst>
          </p:cNvPr>
          <p:cNvSpPr>
            <a:spLocks noEditPoints="1" noChangeArrowheads="1"/>
          </p:cNvSpPr>
          <p:nvPr/>
        </p:nvSpPr>
        <p:spPr bwMode="auto">
          <a:xfrm rot="7773780">
            <a:off x="5178425" y="3008313"/>
            <a:ext cx="1828800" cy="1828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3163 w 21600"/>
              <a:gd name="T10" fmla="*/ 3163 h 21600"/>
              <a:gd name="T11" fmla="*/ 18437 w 21600"/>
              <a:gd name="T12" fmla="*/ 18437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9241" y="113"/>
                </a:moveTo>
                <a:cubicBezTo>
                  <a:pt x="3934" y="887"/>
                  <a:pt x="0" y="5437"/>
                  <a:pt x="0" y="10799"/>
                </a:cubicBezTo>
                <a:cubicBezTo>
                  <a:pt x="-1" y="13291"/>
                  <a:pt x="861" y="15706"/>
                  <a:pt x="2438" y="17635"/>
                </a:cubicBezTo>
                <a:lnTo>
                  <a:pt x="10800" y="10800"/>
                </a:lnTo>
                <a:close/>
              </a:path>
            </a:pathLst>
          </a:custGeom>
          <a:solidFill>
            <a:srgbClr val="00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10800000" vert="eaVert"/>
          <a:lstStyle/>
          <a:p>
            <a:endParaRPr lang="en-GB"/>
          </a:p>
        </p:txBody>
      </p:sp>
      <p:sp>
        <p:nvSpPr>
          <p:cNvPr id="1035" name="PubPieSlice">
            <a:extLst>
              <a:ext uri="{FF2B5EF4-FFF2-40B4-BE49-F238E27FC236}">
                <a16:creationId xmlns:a16="http://schemas.microsoft.com/office/drawing/2014/main" id="{0D6160DE-D1A9-44EA-4723-D32DE891FFF3}"/>
              </a:ext>
            </a:extLst>
          </p:cNvPr>
          <p:cNvSpPr>
            <a:spLocks noEditPoints="1" noChangeArrowheads="1"/>
          </p:cNvSpPr>
          <p:nvPr/>
        </p:nvSpPr>
        <p:spPr bwMode="auto">
          <a:xfrm rot="-5915839">
            <a:off x="5168900" y="3001963"/>
            <a:ext cx="1828800" cy="1828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3163 w 21600"/>
              <a:gd name="T10" fmla="*/ 3163 h 21600"/>
              <a:gd name="T11" fmla="*/ 18437 w 21600"/>
              <a:gd name="T12" fmla="*/ 18437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6974" y="700"/>
                </a:moveTo>
                <a:cubicBezTo>
                  <a:pt x="2776" y="2290"/>
                  <a:pt x="0" y="6311"/>
                  <a:pt x="0" y="10799"/>
                </a:cubicBezTo>
                <a:cubicBezTo>
                  <a:pt x="-1" y="13938"/>
                  <a:pt x="1365" y="16921"/>
                  <a:pt x="3740" y="18973"/>
                </a:cubicBezTo>
                <a:lnTo>
                  <a:pt x="10800" y="10800"/>
                </a:lnTo>
                <a:close/>
              </a:path>
            </a:pathLst>
          </a:custGeom>
          <a:solidFill>
            <a:srgbClr val="00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/>
          <a:lstStyle/>
          <a:p>
            <a:endParaRPr lang="en-GB"/>
          </a:p>
        </p:txBody>
      </p:sp>
      <p:pic>
        <p:nvPicPr>
          <p:cNvPr id="1036" name="Picture 7" descr="Office Objects 0572">
            <a:extLst>
              <a:ext uri="{FF2B5EF4-FFF2-40B4-BE49-F238E27FC236}">
                <a16:creationId xmlns:a16="http://schemas.microsoft.com/office/drawing/2014/main" id="{5F4C9B2E-CD56-6310-13F7-4D0B0049BB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F2B52CC1-BA21-5E1A-A39B-87BDDF08048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6F77C7B-BC7D-4050-BFA7-71F1C993479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763CFBC7-85F4-B736-E161-DBB10AE3C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3319" name="Text Box 2">
            <a:extLst>
              <a:ext uri="{FF2B5EF4-FFF2-40B4-BE49-F238E27FC236}">
                <a16:creationId xmlns:a16="http://schemas.microsoft.com/office/drawing/2014/main" id="{86D08C37-FE22-9C81-7600-7C842AAAD4E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3320" name="Picture 3" descr="scottishflag">
            <a:extLst>
              <a:ext uri="{FF2B5EF4-FFF2-40B4-BE49-F238E27FC236}">
                <a16:creationId xmlns:a16="http://schemas.microsoft.com/office/drawing/2014/main" id="{1D4C4686-AB74-5800-F9B0-314E05BC97B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4" descr="Office Objects 0572">
            <a:extLst>
              <a:ext uri="{FF2B5EF4-FFF2-40B4-BE49-F238E27FC236}">
                <a16:creationId xmlns:a16="http://schemas.microsoft.com/office/drawing/2014/main" id="{EAD240A2-29B2-3D0C-E868-D0D69206AE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2" name="Text Box 5">
            <a:extLst>
              <a:ext uri="{FF2B5EF4-FFF2-40B4-BE49-F238E27FC236}">
                <a16:creationId xmlns:a16="http://schemas.microsoft.com/office/drawing/2014/main" id="{8FFCD64C-27F0-5447-95FE-633DF3F9F2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713" y="2012950"/>
            <a:ext cx="40814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Find 1% of £5700</a:t>
            </a:r>
          </a:p>
        </p:txBody>
      </p:sp>
      <p:sp>
        <p:nvSpPr>
          <p:cNvPr id="113670" name="Rectangle 6">
            <a:extLst>
              <a:ext uri="{FF2B5EF4-FFF2-40B4-BE49-F238E27FC236}">
                <a16:creationId xmlns:a16="http://schemas.microsoft.com/office/drawing/2014/main" id="{64C93533-D564-9A1D-79B8-EAB4E9C87E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graphicFrame>
        <p:nvGraphicFramePr>
          <p:cNvPr id="113671" name="Object 7">
            <a:extLst>
              <a:ext uri="{FF2B5EF4-FFF2-40B4-BE49-F238E27FC236}">
                <a16:creationId xmlns:a16="http://schemas.microsoft.com/office/drawing/2014/main" id="{3E7E5B37-7B10-587D-90E7-6A4B938696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4975" y="2857500"/>
          <a:ext cx="2317750" cy="105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54080" imgH="482400" progId="Equation.DSMT4">
                  <p:embed/>
                </p:oleObj>
              </mc:Choice>
              <mc:Fallback>
                <p:oleObj name="Equation" r:id="rId4" imgW="1054080" imgH="482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4975" y="2857500"/>
                        <a:ext cx="2317750" cy="1055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2" name="Object 8">
            <a:extLst>
              <a:ext uri="{FF2B5EF4-FFF2-40B4-BE49-F238E27FC236}">
                <a16:creationId xmlns:a16="http://schemas.microsoft.com/office/drawing/2014/main" id="{650C22AC-B329-7867-A261-F7DDEFA49B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4975" y="4249738"/>
          <a:ext cx="23606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41120" imgH="203040" progId="Equation.DSMT4">
                  <p:embed/>
                </p:oleObj>
              </mc:Choice>
              <mc:Fallback>
                <p:oleObj name="Equation" r:id="rId6" imgW="1041120" imgH="203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4975" y="4249738"/>
                        <a:ext cx="2360613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71A3325B-E867-5A58-4E89-975B738A48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4975" y="5091113"/>
          <a:ext cx="863600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80" imgH="203040" progId="Equation.DSMT4">
                  <p:embed/>
                </p:oleObj>
              </mc:Choice>
              <mc:Fallback>
                <p:oleObj name="Equation" r:id="rId8" imgW="380880" imgH="203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4975" y="5091113"/>
                        <a:ext cx="863600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3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3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F2B36BEC-0516-C8BC-8A6F-19F875BF334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8EDD6B8-6FD3-4102-AB66-6A7204D7A70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A1C5B37B-651F-4976-1612-BB592BB08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8676" name="Text Box 2">
            <a:extLst>
              <a:ext uri="{FF2B5EF4-FFF2-40B4-BE49-F238E27FC236}">
                <a16:creationId xmlns:a16="http://schemas.microsoft.com/office/drawing/2014/main" id="{7F8E10C2-A5BF-09BB-C3B7-CB900F5AED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2013" y="2000250"/>
            <a:ext cx="5195887" cy="2554288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Ex3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Ch4 (page 36)</a:t>
            </a:r>
          </a:p>
        </p:txBody>
      </p:sp>
      <p:sp>
        <p:nvSpPr>
          <p:cNvPr id="28677" name="Rectangle 3">
            <a:extLst>
              <a:ext uri="{FF2B5EF4-FFF2-40B4-BE49-F238E27FC236}">
                <a16:creationId xmlns:a16="http://schemas.microsoft.com/office/drawing/2014/main" id="{502296D7-FF92-8E95-510A-3A0D63212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1675" y="4562475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8678" name="Picture 4" descr="ag00463_">
            <a:extLst>
              <a:ext uri="{FF2B5EF4-FFF2-40B4-BE49-F238E27FC236}">
                <a16:creationId xmlns:a16="http://schemas.microsoft.com/office/drawing/2014/main" id="{D5B58627-FF46-F0BD-93C7-4D3242B4BD1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Picture 6" descr="scottishflag">
            <a:extLst>
              <a:ext uri="{FF2B5EF4-FFF2-40B4-BE49-F238E27FC236}">
                <a16:creationId xmlns:a16="http://schemas.microsoft.com/office/drawing/2014/main" id="{8C6204DF-FB87-AD70-66C3-D359F2207E5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0" name="Picture 7" descr="Office Objects 0572">
            <a:extLst>
              <a:ext uri="{FF2B5EF4-FFF2-40B4-BE49-F238E27FC236}">
                <a16:creationId xmlns:a16="http://schemas.microsoft.com/office/drawing/2014/main" id="{23C91A9E-F716-19F1-8ECF-40A28C23A5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1" name="Text Box 8">
            <a:extLst>
              <a:ext uri="{FF2B5EF4-FFF2-40B4-BE49-F238E27FC236}">
                <a16:creationId xmlns:a16="http://schemas.microsoft.com/office/drawing/2014/main" id="{4D0DC33F-E134-CBA5-0F9B-DDDAF6AD88D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61449" name="Rectangle 9">
            <a:extLst>
              <a:ext uri="{FF2B5EF4-FFF2-40B4-BE49-F238E27FC236}">
                <a16:creationId xmlns:a16="http://schemas.microsoft.com/office/drawing/2014/main" id="{F051AD48-187E-A7FD-3079-9A88B3FB1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Simple Percentages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8">
            <a:extLst>
              <a:ext uri="{FF2B5EF4-FFF2-40B4-BE49-F238E27FC236}">
                <a16:creationId xmlns:a16="http://schemas.microsoft.com/office/drawing/2014/main" id="{722AE3F6-9BF7-5604-7CA6-6E893264D8D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6DEC650-E9FE-4B31-9AD8-80808626AEB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4128F017-F465-41A0-141D-7F899E33A0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18786" name="Rectangle 2">
            <a:extLst>
              <a:ext uri="{FF2B5EF4-FFF2-40B4-BE49-F238E27FC236}">
                <a16:creationId xmlns:a16="http://schemas.microsoft.com/office/drawing/2014/main" id="{03D7444F-CBC5-FE78-D15F-A22B0C9F93B6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28800" y="442913"/>
            <a:ext cx="4910138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dirty="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pic>
        <p:nvPicPr>
          <p:cNvPr id="14342" name="Picture 3" descr="scottishflag">
            <a:extLst>
              <a:ext uri="{FF2B5EF4-FFF2-40B4-BE49-F238E27FC236}">
                <a16:creationId xmlns:a16="http://schemas.microsoft.com/office/drawing/2014/main" id="{4E2E4C17-451C-43B5-303A-489EC65209A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Text Box 4">
            <a:extLst>
              <a:ext uri="{FF2B5EF4-FFF2-40B4-BE49-F238E27FC236}">
                <a16:creationId xmlns:a16="http://schemas.microsoft.com/office/drawing/2014/main" id="{4AF3A502-CC62-E2E2-FFE3-92EF19CE103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4338" name="Object 5">
            <a:extLst>
              <a:ext uri="{FF2B5EF4-FFF2-40B4-BE49-F238E27FC236}">
                <a16:creationId xmlns:a16="http://schemas.microsoft.com/office/drawing/2014/main" id="{8808D30F-7B11-5752-325D-9D29F451A7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3950" y="1995488"/>
          <a:ext cx="7085013" cy="408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076640" imgH="2349360" progId="Equation.DSMT4">
                  <p:embed/>
                </p:oleObj>
              </mc:Choice>
              <mc:Fallback>
                <p:oleObj name="Equation" r:id="rId3" imgW="4076640" imgH="2349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1995488"/>
                        <a:ext cx="7085013" cy="408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4" name="Picture 7" descr="Office Objects 0572">
            <a:extLst>
              <a:ext uri="{FF2B5EF4-FFF2-40B4-BE49-F238E27FC236}">
                <a16:creationId xmlns:a16="http://schemas.microsoft.com/office/drawing/2014/main" id="{05D58F20-4C9F-F6A0-242C-DB1B9201C0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C0C7FDD1-1256-90CB-E6FF-2C17BC5A957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138142E-079A-457C-AA73-8C4286198A3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61585B6B-B518-45B3-AECC-E6B5D6F585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14690" name="Rectangle 2">
            <a:extLst>
              <a:ext uri="{FF2B5EF4-FFF2-40B4-BE49-F238E27FC236}">
                <a16:creationId xmlns:a16="http://schemas.microsoft.com/office/drawing/2014/main" id="{2B14DF26-284E-E418-B396-AB0085311125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19263" y="579438"/>
            <a:ext cx="5256212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Percentages</a:t>
            </a:r>
          </a:p>
        </p:txBody>
      </p:sp>
      <p:pic>
        <p:nvPicPr>
          <p:cNvPr id="29701" name="Picture 3" descr="scottishflag">
            <a:extLst>
              <a:ext uri="{FF2B5EF4-FFF2-40B4-BE49-F238E27FC236}">
                <a16:creationId xmlns:a16="http://schemas.microsoft.com/office/drawing/2014/main" id="{8D29FE70-396F-4025-D5DD-C26C968FCD8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2" name="Text Box 4">
            <a:extLst>
              <a:ext uri="{FF2B5EF4-FFF2-40B4-BE49-F238E27FC236}">
                <a16:creationId xmlns:a16="http://schemas.microsoft.com/office/drawing/2014/main" id="{DBBACCF9-527B-5DAB-82D5-8F3AA46AB06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9703" name="Picture 5" descr="Office Objects 0572">
            <a:extLst>
              <a:ext uri="{FF2B5EF4-FFF2-40B4-BE49-F238E27FC236}">
                <a16:creationId xmlns:a16="http://schemas.microsoft.com/office/drawing/2014/main" id="{E58746F8-260F-1478-5953-8349899858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694" name="Rectangle 6">
            <a:extLst>
              <a:ext uri="{FF2B5EF4-FFF2-40B4-BE49-F238E27FC236}">
                <a16:creationId xmlns:a16="http://schemas.microsoft.com/office/drawing/2014/main" id="{12DDE79F-FC32-F300-7FB7-7103E2DE9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14695" name="Rectangle 7">
            <a:extLst>
              <a:ext uri="{FF2B5EF4-FFF2-40B4-BE49-F238E27FC236}">
                <a16:creationId xmlns:a16="http://schemas.microsoft.com/office/drawing/2014/main" id="{4CC81C54-8B75-93E9-8BAB-93F3FE07D1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14696" name="Text Box 8">
            <a:extLst>
              <a:ext uri="{FF2B5EF4-FFF2-40B4-BE49-F238E27FC236}">
                <a16:creationId xmlns:a16="http://schemas.microsoft.com/office/drawing/2014/main" id="{7A906903-8D90-ED9A-40D8-2C8AD8BF2E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Remember the basic percentages.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9707" name="Line 9">
            <a:extLst>
              <a:ext uri="{FF2B5EF4-FFF2-40B4-BE49-F238E27FC236}">
                <a16:creationId xmlns:a16="http://schemas.microsoft.com/office/drawing/2014/main" id="{D2A9329B-23C0-14AC-8FDD-AD4C7429533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4698" name="Rectangle 10">
            <a:extLst>
              <a:ext uri="{FF2B5EF4-FFF2-40B4-BE49-F238E27FC236}">
                <a16:creationId xmlns:a16="http://schemas.microsoft.com/office/drawing/2014/main" id="{0EAA9985-8161-31C0-45D3-A92DF1BC2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8100" y="3044825"/>
            <a:ext cx="3556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1.	We are learning some more basic percentages.</a:t>
            </a:r>
          </a:p>
        </p:txBody>
      </p:sp>
      <p:sp>
        <p:nvSpPr>
          <p:cNvPr id="114699" name="Rectangle 11">
            <a:extLst>
              <a:ext uri="{FF2B5EF4-FFF2-40B4-BE49-F238E27FC236}">
                <a16:creationId xmlns:a16="http://schemas.microsoft.com/office/drawing/2014/main" id="{5430F308-4ABF-277F-2184-492D8094E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2750" y="4086225"/>
            <a:ext cx="3651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Calculate a basic percentage without a calculator.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4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4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6" grpId="0"/>
      <p:bldP spid="114698" grpId="0"/>
      <p:bldP spid="11469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ate Placeholder 1">
            <a:extLst>
              <a:ext uri="{FF2B5EF4-FFF2-40B4-BE49-F238E27FC236}">
                <a16:creationId xmlns:a16="http://schemas.microsoft.com/office/drawing/2014/main" id="{A2180333-4DA7-7C6D-5EBD-F5A36CB95C8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702345C-F490-4E84-9F2D-799872E7D81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7" name="Footer Placeholder 2">
            <a:extLst>
              <a:ext uri="{FF2B5EF4-FFF2-40B4-BE49-F238E27FC236}">
                <a16:creationId xmlns:a16="http://schemas.microsoft.com/office/drawing/2014/main" id="{555D7D2D-7F60-4D78-FF40-A9DE06007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5388" name="Rectangle 2">
            <a:extLst>
              <a:ext uri="{FF2B5EF4-FFF2-40B4-BE49-F238E27FC236}">
                <a16:creationId xmlns:a16="http://schemas.microsoft.com/office/drawing/2014/main" id="{B2F0F0CA-073D-E7AE-98D8-00F7F901C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650" y="2447925"/>
            <a:ext cx="7599363" cy="1862138"/>
          </a:xfrm>
          <a:prstGeom prst="rect">
            <a:avLst/>
          </a:prstGeom>
          <a:solidFill>
            <a:srgbClr val="969696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5389" name="Picture 3" descr="scottishflag">
            <a:extLst>
              <a:ext uri="{FF2B5EF4-FFF2-40B4-BE49-F238E27FC236}">
                <a16:creationId xmlns:a16="http://schemas.microsoft.com/office/drawing/2014/main" id="{765A7FFB-FFEC-1F5F-C92B-74E91863FFE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638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90" name="Picture 4" descr="Office Objects 0572">
            <a:extLst>
              <a:ext uri="{FF2B5EF4-FFF2-40B4-BE49-F238E27FC236}">
                <a16:creationId xmlns:a16="http://schemas.microsoft.com/office/drawing/2014/main" id="{265AC505-2913-A24A-7457-328E4BBA9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450" y="12700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91" name="Text Box 5">
            <a:extLst>
              <a:ext uri="{FF2B5EF4-FFF2-40B4-BE49-F238E27FC236}">
                <a16:creationId xmlns:a16="http://schemas.microsoft.com/office/drawing/2014/main" id="{EBE0BD11-C92F-E960-8E01-5D33936763C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5392" name="Text Box 6">
            <a:extLst>
              <a:ext uri="{FF2B5EF4-FFF2-40B4-BE49-F238E27FC236}">
                <a16:creationId xmlns:a16="http://schemas.microsoft.com/office/drawing/2014/main" id="{C7DAC416-CFD4-70B3-F585-A9FAB8F91A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1892300"/>
            <a:ext cx="7608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Copy down and learn the following basic percentages</a:t>
            </a:r>
          </a:p>
        </p:txBody>
      </p:sp>
      <p:sp>
        <p:nvSpPr>
          <p:cNvPr id="115719" name="Rectangle 7">
            <a:extLst>
              <a:ext uri="{FF2B5EF4-FFF2-40B4-BE49-F238E27FC236}">
                <a16:creationId xmlns:a16="http://schemas.microsoft.com/office/drawing/2014/main" id="{2FE367DF-131F-A313-7FA1-598986B053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graphicFrame>
        <p:nvGraphicFramePr>
          <p:cNvPr id="15362" name="Object 8">
            <a:extLst>
              <a:ext uri="{FF2B5EF4-FFF2-40B4-BE49-F238E27FC236}">
                <a16:creationId xmlns:a16="http://schemas.microsoft.com/office/drawing/2014/main" id="{BC0934F3-3C31-CC55-690C-BFB2E50693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4775" y="2725738"/>
          <a:ext cx="84455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400" imgH="215640" progId="Equation.DSMT4">
                  <p:embed/>
                </p:oleObj>
              </mc:Choice>
              <mc:Fallback>
                <p:oleObj name="Equation" r:id="rId4" imgW="482400" imgH="2156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775" y="2725738"/>
                        <a:ext cx="84455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9">
            <a:extLst>
              <a:ext uri="{FF2B5EF4-FFF2-40B4-BE49-F238E27FC236}">
                <a16:creationId xmlns:a16="http://schemas.microsoft.com/office/drawing/2014/main" id="{F992302D-30A6-D382-3015-8BC9B3D254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24125" y="2701925"/>
          <a:ext cx="757238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06080" imgH="215640" progId="Equation.DSMT4">
                  <p:embed/>
                </p:oleObj>
              </mc:Choice>
              <mc:Fallback>
                <p:oleObj name="Equation" r:id="rId6" imgW="406080" imgH="2156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25" y="2701925"/>
                        <a:ext cx="757238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10">
            <a:extLst>
              <a:ext uri="{FF2B5EF4-FFF2-40B4-BE49-F238E27FC236}">
                <a16:creationId xmlns:a16="http://schemas.microsoft.com/office/drawing/2014/main" id="{9E12A165-6710-1377-8233-724FA4303B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87738" y="2613025"/>
          <a:ext cx="747712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58720" imgH="457200" progId="Equation.DSMT4">
                  <p:embed/>
                </p:oleObj>
              </mc:Choice>
              <mc:Fallback>
                <p:oleObj name="Equation" r:id="rId8" imgW="558720" imgH="457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7738" y="2613025"/>
                        <a:ext cx="747712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11">
            <a:extLst>
              <a:ext uri="{FF2B5EF4-FFF2-40B4-BE49-F238E27FC236}">
                <a16:creationId xmlns:a16="http://schemas.microsoft.com/office/drawing/2014/main" id="{37129762-577C-7AA7-C9A2-38186CDD39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38650" y="2522538"/>
          <a:ext cx="901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71320" imgH="457200" progId="Equation.DSMT4">
                  <p:embed/>
                </p:oleObj>
              </mc:Choice>
              <mc:Fallback>
                <p:oleObj name="Equation" r:id="rId10" imgW="571320" imgH="457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650" y="2522538"/>
                        <a:ext cx="9017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12">
            <a:extLst>
              <a:ext uri="{FF2B5EF4-FFF2-40B4-BE49-F238E27FC236}">
                <a16:creationId xmlns:a16="http://schemas.microsoft.com/office/drawing/2014/main" id="{ED6BCBEE-E212-1999-0A22-F8B2C69976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40363" y="2724150"/>
          <a:ext cx="71437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6080" imgH="215640" progId="Equation.DSMT4">
                  <p:embed/>
                </p:oleObj>
              </mc:Choice>
              <mc:Fallback>
                <p:oleObj name="Equation" r:id="rId12" imgW="406080" imgH="2156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0363" y="2724150"/>
                        <a:ext cx="714375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13">
            <a:extLst>
              <a:ext uri="{FF2B5EF4-FFF2-40B4-BE49-F238E27FC236}">
                <a16:creationId xmlns:a16="http://schemas.microsoft.com/office/drawing/2014/main" id="{48D79CD7-D95D-D179-0AAE-A668A95BBC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00775" y="2681288"/>
          <a:ext cx="79533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06080" imgH="215640" progId="Equation.DSMT4">
                  <p:embed/>
                </p:oleObj>
              </mc:Choice>
              <mc:Fallback>
                <p:oleObj name="Equation" r:id="rId14" imgW="406080" imgH="2156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0775" y="2681288"/>
                        <a:ext cx="795338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14">
            <a:extLst>
              <a:ext uri="{FF2B5EF4-FFF2-40B4-BE49-F238E27FC236}">
                <a16:creationId xmlns:a16="http://schemas.microsoft.com/office/drawing/2014/main" id="{EC36101C-2DAF-7743-1BDF-93F0DA6E05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9763" y="2651125"/>
          <a:ext cx="852487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06080" imgH="215640" progId="Equation.DSMT4">
                  <p:embed/>
                </p:oleObj>
              </mc:Choice>
              <mc:Fallback>
                <p:oleObj name="Equation" r:id="rId16" imgW="406080" imgH="2156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9763" y="2651125"/>
                        <a:ext cx="852487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15">
            <a:extLst>
              <a:ext uri="{FF2B5EF4-FFF2-40B4-BE49-F238E27FC236}">
                <a16:creationId xmlns:a16="http://schemas.microsoft.com/office/drawing/2014/main" id="{590551D0-BF86-F217-E130-11B97BFD6E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89875" y="2640013"/>
          <a:ext cx="86995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06080" imgH="215640" progId="Equation.DSMT4">
                  <p:embed/>
                </p:oleObj>
              </mc:Choice>
              <mc:Fallback>
                <p:oleObj name="Equation" r:id="rId18" imgW="406080" imgH="2156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9875" y="2640013"/>
                        <a:ext cx="86995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28" name="Object 16">
            <a:extLst>
              <a:ext uri="{FF2B5EF4-FFF2-40B4-BE49-F238E27FC236}">
                <a16:creationId xmlns:a16="http://schemas.microsoft.com/office/drawing/2014/main" id="{417EEBB1-CABF-9DD4-A8D0-4C002CD782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85913" y="3735388"/>
          <a:ext cx="279400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4120" imgH="190440" progId="Equation.DSMT4">
                  <p:embed/>
                </p:oleObj>
              </mc:Choice>
              <mc:Fallback>
                <p:oleObj name="Equation" r:id="rId20" imgW="114120" imgH="1904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5913" y="3735388"/>
                        <a:ext cx="279400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29" name="Object 17">
            <a:extLst>
              <a:ext uri="{FF2B5EF4-FFF2-40B4-BE49-F238E27FC236}">
                <a16:creationId xmlns:a16="http://schemas.microsoft.com/office/drawing/2014/main" id="{8BA73058-A570-7037-F3B3-5D5BDCCD0E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8900" y="3451225"/>
          <a:ext cx="307975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64880" imgH="444240" progId="Equation.DSMT4">
                  <p:embed/>
                </p:oleObj>
              </mc:Choice>
              <mc:Fallback>
                <p:oleObj name="Equation" r:id="rId22" imgW="164880" imgH="44424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3451225"/>
                        <a:ext cx="307975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30" name="Object 18">
            <a:extLst>
              <a:ext uri="{FF2B5EF4-FFF2-40B4-BE49-F238E27FC236}">
                <a16:creationId xmlns:a16="http://schemas.microsoft.com/office/drawing/2014/main" id="{44FE46A9-4FED-FCF2-F299-878FA2F38F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46488" y="3432175"/>
          <a:ext cx="304800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4880" imgH="457200" progId="Equation.DSMT4">
                  <p:embed/>
                </p:oleObj>
              </mc:Choice>
              <mc:Fallback>
                <p:oleObj name="Equation" r:id="rId24" imgW="164880" imgH="4572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6488" y="3432175"/>
                        <a:ext cx="304800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31" name="Object 19">
            <a:extLst>
              <a:ext uri="{FF2B5EF4-FFF2-40B4-BE49-F238E27FC236}">
                <a16:creationId xmlns:a16="http://schemas.microsoft.com/office/drawing/2014/main" id="{51F1CF1C-0A55-0086-0699-1CA87C9EDA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51375" y="3444875"/>
          <a:ext cx="300038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64880" imgH="457200" progId="Equation.DSMT4">
                  <p:embed/>
                </p:oleObj>
              </mc:Choice>
              <mc:Fallback>
                <p:oleObj name="Equation" r:id="rId26" imgW="164880" imgH="457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375" y="3444875"/>
                        <a:ext cx="300038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32" name="Object 20">
            <a:extLst>
              <a:ext uri="{FF2B5EF4-FFF2-40B4-BE49-F238E27FC236}">
                <a16:creationId xmlns:a16="http://schemas.microsoft.com/office/drawing/2014/main" id="{546BE24F-E40D-5A43-0A5E-4848D11CF3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05463" y="3475038"/>
          <a:ext cx="290512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64880" imgH="457200" progId="Equation.DSMT4">
                  <p:embed/>
                </p:oleObj>
              </mc:Choice>
              <mc:Fallback>
                <p:oleObj name="Equation" r:id="rId28" imgW="164880" imgH="4572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5463" y="3475038"/>
                        <a:ext cx="290512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33" name="Object 21">
            <a:extLst>
              <a:ext uri="{FF2B5EF4-FFF2-40B4-BE49-F238E27FC236}">
                <a16:creationId xmlns:a16="http://schemas.microsoft.com/office/drawing/2014/main" id="{2152A729-603B-2306-3FD6-5A2DEA9D1E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70638" y="3384550"/>
          <a:ext cx="323850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64880" imgH="457200" progId="Equation.DSMT4">
                  <p:embed/>
                </p:oleObj>
              </mc:Choice>
              <mc:Fallback>
                <p:oleObj name="Equation" r:id="rId30" imgW="164880" imgH="4572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0638" y="3384550"/>
                        <a:ext cx="323850" cy="89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34" name="Object 22">
            <a:extLst>
              <a:ext uri="{FF2B5EF4-FFF2-40B4-BE49-F238E27FC236}">
                <a16:creationId xmlns:a16="http://schemas.microsoft.com/office/drawing/2014/main" id="{7A2B4BCE-1524-A3E5-3468-23B8201091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99313" y="3321050"/>
          <a:ext cx="347662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64880" imgH="457200" progId="Equation.DSMT4">
                  <p:embed/>
                </p:oleObj>
              </mc:Choice>
              <mc:Fallback>
                <p:oleObj name="Equation" r:id="rId32" imgW="164880" imgH="4572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9313" y="3321050"/>
                        <a:ext cx="347662" cy="95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35" name="Object 23">
            <a:extLst>
              <a:ext uri="{FF2B5EF4-FFF2-40B4-BE49-F238E27FC236}">
                <a16:creationId xmlns:a16="http://schemas.microsoft.com/office/drawing/2014/main" id="{1DC3F815-75F7-A2E2-9C1D-480D5080E1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45463" y="3295650"/>
          <a:ext cx="381000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77480" imgH="457200" progId="Equation.DSMT4">
                  <p:embed/>
                </p:oleObj>
              </mc:Choice>
              <mc:Fallback>
                <p:oleObj name="Equation" r:id="rId34" imgW="177480" imgH="4572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5463" y="3295650"/>
                        <a:ext cx="381000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94" name="Line 24">
            <a:extLst>
              <a:ext uri="{FF2B5EF4-FFF2-40B4-BE49-F238E27FC236}">
                <a16:creationId xmlns:a16="http://schemas.microsoft.com/office/drawing/2014/main" id="{9E3C3318-E9B5-FBBA-D9DB-D11F0D0B92C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4900" y="2447925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95" name="Line 25">
            <a:extLst>
              <a:ext uri="{FF2B5EF4-FFF2-40B4-BE49-F238E27FC236}">
                <a16:creationId xmlns:a16="http://schemas.microsoft.com/office/drawing/2014/main" id="{31549A4A-BD5C-7C17-CFCB-DFECBF21202E}"/>
              </a:ext>
            </a:extLst>
          </p:cNvPr>
          <p:cNvSpPr>
            <a:spLocks noChangeShapeType="1"/>
          </p:cNvSpPr>
          <p:nvPr/>
        </p:nvSpPr>
        <p:spPr bwMode="auto">
          <a:xfrm>
            <a:off x="3390900" y="2474913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96" name="Line 26">
            <a:extLst>
              <a:ext uri="{FF2B5EF4-FFF2-40B4-BE49-F238E27FC236}">
                <a16:creationId xmlns:a16="http://schemas.microsoft.com/office/drawing/2014/main" id="{59045EAC-AA18-9FFC-4940-2E5D4C7547D0}"/>
              </a:ext>
            </a:extLst>
          </p:cNvPr>
          <p:cNvSpPr>
            <a:spLocks noChangeShapeType="1"/>
          </p:cNvSpPr>
          <p:nvPr/>
        </p:nvSpPr>
        <p:spPr bwMode="auto">
          <a:xfrm>
            <a:off x="4337050" y="2471738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97" name="Line 27">
            <a:extLst>
              <a:ext uri="{FF2B5EF4-FFF2-40B4-BE49-F238E27FC236}">
                <a16:creationId xmlns:a16="http://schemas.microsoft.com/office/drawing/2014/main" id="{49165E4A-EAA2-E810-5E0B-30AA7E71E1A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5913" y="2462213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98" name="Line 28">
            <a:extLst>
              <a:ext uri="{FF2B5EF4-FFF2-40B4-BE49-F238E27FC236}">
                <a16:creationId xmlns:a16="http://schemas.microsoft.com/office/drawing/2014/main" id="{7646C0AE-5B0E-311F-3499-08FE9E2FCF86}"/>
              </a:ext>
            </a:extLst>
          </p:cNvPr>
          <p:cNvSpPr>
            <a:spLocks noChangeShapeType="1"/>
          </p:cNvSpPr>
          <p:nvPr/>
        </p:nvSpPr>
        <p:spPr bwMode="auto">
          <a:xfrm>
            <a:off x="6167438" y="2462213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99" name="Line 29">
            <a:extLst>
              <a:ext uri="{FF2B5EF4-FFF2-40B4-BE49-F238E27FC236}">
                <a16:creationId xmlns:a16="http://schemas.microsoft.com/office/drawing/2014/main" id="{02305D05-60C7-900E-7FF1-93DF8D65F6E4}"/>
              </a:ext>
            </a:extLst>
          </p:cNvPr>
          <p:cNvSpPr>
            <a:spLocks noChangeShapeType="1"/>
          </p:cNvSpPr>
          <p:nvPr/>
        </p:nvSpPr>
        <p:spPr bwMode="auto">
          <a:xfrm>
            <a:off x="6980238" y="2452688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00" name="Line 30">
            <a:extLst>
              <a:ext uri="{FF2B5EF4-FFF2-40B4-BE49-F238E27FC236}">
                <a16:creationId xmlns:a16="http://schemas.microsoft.com/office/drawing/2014/main" id="{269C598D-7FD1-64F6-C92C-4373879DC851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2454275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01" name="Line 31">
            <a:extLst>
              <a:ext uri="{FF2B5EF4-FFF2-40B4-BE49-F238E27FC236}">
                <a16:creationId xmlns:a16="http://schemas.microsoft.com/office/drawing/2014/main" id="{9023B05B-51DA-D3AE-4FFA-AD2B6D5CE76D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5070475" y="-542925"/>
            <a:ext cx="0" cy="7632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02" name="Rectangle 32">
            <a:extLst>
              <a:ext uri="{FF2B5EF4-FFF2-40B4-BE49-F238E27FC236}">
                <a16:creationId xmlns:a16="http://schemas.microsoft.com/office/drawing/2014/main" id="{9FB8B96D-ADDD-C926-1EC4-253677AA33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4800" y="4379913"/>
            <a:ext cx="3490913" cy="1862137"/>
          </a:xfrm>
          <a:prstGeom prst="rect">
            <a:avLst/>
          </a:prstGeom>
          <a:solidFill>
            <a:srgbClr val="969696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5378" name="Object 37">
            <a:extLst>
              <a:ext uri="{FF2B5EF4-FFF2-40B4-BE49-F238E27FC236}">
                <a16:creationId xmlns:a16="http://schemas.microsoft.com/office/drawing/2014/main" id="{7B7D9308-485A-4E51-C1A4-D67C3D4DF9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6400" y="4656138"/>
          <a:ext cx="647700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368280" imgH="215640" progId="Equation.DSMT4">
                  <p:embed/>
                </p:oleObj>
              </mc:Choice>
              <mc:Fallback>
                <p:oleObj name="Equation" r:id="rId36" imgW="368280" imgH="21564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656138"/>
                        <a:ext cx="647700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9" name="Object 38">
            <a:extLst>
              <a:ext uri="{FF2B5EF4-FFF2-40B4-BE49-F238E27FC236}">
                <a16:creationId xmlns:a16="http://schemas.microsoft.com/office/drawing/2014/main" id="{4ACB15C3-1692-0681-62E7-3AF704742C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13475" y="4613275"/>
          <a:ext cx="79533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406080" imgH="215640" progId="Equation.DSMT4">
                  <p:embed/>
                </p:oleObj>
              </mc:Choice>
              <mc:Fallback>
                <p:oleObj name="Equation" r:id="rId38" imgW="406080" imgH="21564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3475" y="4613275"/>
                        <a:ext cx="795338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0" name="Object 39">
            <a:extLst>
              <a:ext uri="{FF2B5EF4-FFF2-40B4-BE49-F238E27FC236}">
                <a16:creationId xmlns:a16="http://schemas.microsoft.com/office/drawing/2014/main" id="{7C9DC420-66AA-4C94-1235-07FD204789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02463" y="4583113"/>
          <a:ext cx="852487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406080" imgH="215640" progId="Equation.DSMT4">
                  <p:embed/>
                </p:oleObj>
              </mc:Choice>
              <mc:Fallback>
                <p:oleObj name="Equation" r:id="rId40" imgW="406080" imgH="21564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2463" y="4583113"/>
                        <a:ext cx="852487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1" name="Object 40">
            <a:extLst>
              <a:ext uri="{FF2B5EF4-FFF2-40B4-BE49-F238E27FC236}">
                <a16:creationId xmlns:a16="http://schemas.microsoft.com/office/drawing/2014/main" id="{3E8B048C-9DA5-4AF9-DBA5-20EF681708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02575" y="4572000"/>
          <a:ext cx="86995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06080" imgH="215640" progId="Equation.DSMT4">
                  <p:embed/>
                </p:oleObj>
              </mc:Choice>
              <mc:Fallback>
                <p:oleObj name="Equation" r:id="rId42" imgW="406080" imgH="21564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2575" y="4572000"/>
                        <a:ext cx="86995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57" name="Object 45">
            <a:extLst>
              <a:ext uri="{FF2B5EF4-FFF2-40B4-BE49-F238E27FC236}">
                <a16:creationId xmlns:a16="http://schemas.microsoft.com/office/drawing/2014/main" id="{071E6972-0475-6E61-00D6-BEB382BCC0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40375" y="5407025"/>
          <a:ext cx="446088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53800" imgH="457200" progId="Equation.DSMT4">
                  <p:embed/>
                </p:oleObj>
              </mc:Choice>
              <mc:Fallback>
                <p:oleObj name="Equation" r:id="rId44" imgW="253800" imgH="45720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75" y="5407025"/>
                        <a:ext cx="446088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58" name="Object 46">
            <a:extLst>
              <a:ext uri="{FF2B5EF4-FFF2-40B4-BE49-F238E27FC236}">
                <a16:creationId xmlns:a16="http://schemas.microsoft.com/office/drawing/2014/main" id="{19A62DEA-E6DD-4297-1078-E0CE707A94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96025" y="5316538"/>
          <a:ext cx="498475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253800" imgH="457200" progId="Equation.DSMT4">
                  <p:embed/>
                </p:oleObj>
              </mc:Choice>
              <mc:Fallback>
                <p:oleObj name="Equation" r:id="rId46" imgW="253800" imgH="45720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6025" y="5316538"/>
                        <a:ext cx="498475" cy="893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59" name="Object 47">
            <a:extLst>
              <a:ext uri="{FF2B5EF4-FFF2-40B4-BE49-F238E27FC236}">
                <a16:creationId xmlns:a16="http://schemas.microsoft.com/office/drawing/2014/main" id="{C727DD06-F65B-6EAC-8B32-6717F8A1A9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18350" y="5253038"/>
          <a:ext cx="534988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253800" imgH="457200" progId="Equation.DSMT4">
                  <p:embed/>
                </p:oleObj>
              </mc:Choice>
              <mc:Fallback>
                <p:oleObj name="Equation" r:id="rId48" imgW="253800" imgH="45720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8350" y="5253038"/>
                        <a:ext cx="534988" cy="957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60" name="Object 48">
            <a:extLst>
              <a:ext uri="{FF2B5EF4-FFF2-40B4-BE49-F238E27FC236}">
                <a16:creationId xmlns:a16="http://schemas.microsoft.com/office/drawing/2014/main" id="{34EE5437-A40F-5BBC-D3E7-2C4381FDD8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77200" y="5227638"/>
          <a:ext cx="544513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253800" imgH="457200" progId="Equation.DSMT4">
                  <p:embed/>
                </p:oleObj>
              </mc:Choice>
              <mc:Fallback>
                <p:oleObj name="Equation" r:id="rId50" imgW="253800" imgH="45720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5227638"/>
                        <a:ext cx="544513" cy="982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03" name="Line 52">
            <a:extLst>
              <a:ext uri="{FF2B5EF4-FFF2-40B4-BE49-F238E27FC236}">
                <a16:creationId xmlns:a16="http://schemas.microsoft.com/office/drawing/2014/main" id="{D24C01B8-BDEA-1BD9-2933-72A3B0A359EF}"/>
              </a:ext>
            </a:extLst>
          </p:cNvPr>
          <p:cNvSpPr>
            <a:spLocks noChangeShapeType="1"/>
          </p:cNvSpPr>
          <p:nvPr/>
        </p:nvSpPr>
        <p:spPr bwMode="auto">
          <a:xfrm>
            <a:off x="5408613" y="4394200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04" name="Line 53">
            <a:extLst>
              <a:ext uri="{FF2B5EF4-FFF2-40B4-BE49-F238E27FC236}">
                <a16:creationId xmlns:a16="http://schemas.microsoft.com/office/drawing/2014/main" id="{06857695-B576-4CF2-7D00-45811FC36637}"/>
              </a:ext>
            </a:extLst>
          </p:cNvPr>
          <p:cNvSpPr>
            <a:spLocks noChangeShapeType="1"/>
          </p:cNvSpPr>
          <p:nvPr/>
        </p:nvSpPr>
        <p:spPr bwMode="auto">
          <a:xfrm>
            <a:off x="6180138" y="4394200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05" name="Line 54">
            <a:extLst>
              <a:ext uri="{FF2B5EF4-FFF2-40B4-BE49-F238E27FC236}">
                <a16:creationId xmlns:a16="http://schemas.microsoft.com/office/drawing/2014/main" id="{2A3A2F24-AEA3-5D30-3D85-5C50876AF160}"/>
              </a:ext>
            </a:extLst>
          </p:cNvPr>
          <p:cNvSpPr>
            <a:spLocks noChangeShapeType="1"/>
          </p:cNvSpPr>
          <p:nvPr/>
        </p:nvSpPr>
        <p:spPr bwMode="auto">
          <a:xfrm>
            <a:off x="6992938" y="4384675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06" name="Line 55">
            <a:extLst>
              <a:ext uri="{FF2B5EF4-FFF2-40B4-BE49-F238E27FC236}">
                <a16:creationId xmlns:a16="http://schemas.microsoft.com/office/drawing/2014/main" id="{7E2EE950-F386-0907-A865-B9C8DF366282}"/>
              </a:ext>
            </a:extLst>
          </p:cNvPr>
          <p:cNvSpPr>
            <a:spLocks noChangeShapeType="1"/>
          </p:cNvSpPr>
          <p:nvPr/>
        </p:nvSpPr>
        <p:spPr bwMode="auto">
          <a:xfrm>
            <a:off x="7861300" y="4386263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07" name="Line 57">
            <a:extLst>
              <a:ext uri="{FF2B5EF4-FFF2-40B4-BE49-F238E27FC236}">
                <a16:creationId xmlns:a16="http://schemas.microsoft.com/office/drawing/2014/main" id="{F6E34A88-18E1-76CA-A18F-5726285955F9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7121526" y="3414712"/>
            <a:ext cx="0" cy="3489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5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5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5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5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5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5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5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5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5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5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5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5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5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5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5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5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5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5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15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15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5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15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C3662A48-0A20-683A-F5F6-83A35AE4C1F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5F53460-EFB6-4ECE-874C-B5797F6F6F2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6324F198-D3CD-86A3-809C-D1FAA3E72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6393" name="Text Box 2">
            <a:extLst>
              <a:ext uri="{FF2B5EF4-FFF2-40B4-BE49-F238E27FC236}">
                <a16:creationId xmlns:a16="http://schemas.microsoft.com/office/drawing/2014/main" id="{B5046557-9ED5-9993-00B6-23D9346F091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6394" name="Picture 3" descr="scottishflag">
            <a:extLst>
              <a:ext uri="{FF2B5EF4-FFF2-40B4-BE49-F238E27FC236}">
                <a16:creationId xmlns:a16="http://schemas.microsoft.com/office/drawing/2014/main" id="{6B751280-958A-D33B-554E-46BEC6D8D44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5" name="Picture 4" descr="Office Objects 0572">
            <a:extLst>
              <a:ext uri="{FF2B5EF4-FFF2-40B4-BE49-F238E27FC236}">
                <a16:creationId xmlns:a16="http://schemas.microsoft.com/office/drawing/2014/main" id="{E5276E12-67ED-75E8-7902-1FE5A3D6CF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6" name="Text Box 5">
            <a:extLst>
              <a:ext uri="{FF2B5EF4-FFF2-40B4-BE49-F238E27FC236}">
                <a16:creationId xmlns:a16="http://schemas.microsoft.com/office/drawing/2014/main" id="{91403C08-6DB7-AED9-D70F-64995FA42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1075" y="2012950"/>
            <a:ext cx="38719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Find 30% of £40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FB73DA14-1424-17BA-CC4E-64B1C3915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graphicFrame>
        <p:nvGraphicFramePr>
          <p:cNvPr id="116743" name="Object 7">
            <a:extLst>
              <a:ext uri="{FF2B5EF4-FFF2-40B4-BE49-F238E27FC236}">
                <a16:creationId xmlns:a16="http://schemas.microsoft.com/office/drawing/2014/main" id="{0BE5414F-986B-8612-B2A7-0C8628A5DD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65788" y="1901825"/>
          <a:ext cx="2022475" cy="1319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560" imgH="482400" progId="Equation.DSMT4">
                  <p:embed/>
                </p:oleObj>
              </mc:Choice>
              <mc:Fallback>
                <p:oleObj name="Equation" r:id="rId4" imgW="736560" imgH="482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5788" y="1901825"/>
                        <a:ext cx="2022475" cy="1319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44" name="Object 8">
            <a:extLst>
              <a:ext uri="{FF2B5EF4-FFF2-40B4-BE49-F238E27FC236}">
                <a16:creationId xmlns:a16="http://schemas.microsoft.com/office/drawing/2014/main" id="{BC952A74-A727-5311-0C1E-67DCD1F099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65788" y="3641725"/>
          <a:ext cx="2786062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90360" imgH="203040" progId="Equation.DSMT4">
                  <p:embed/>
                </p:oleObj>
              </mc:Choice>
              <mc:Fallback>
                <p:oleObj name="Equation" r:id="rId6" imgW="990360" imgH="203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5788" y="3641725"/>
                        <a:ext cx="2786062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2F9E4980-ACCE-6C42-CF4C-C1D191412E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65788" y="4632325"/>
          <a:ext cx="9636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720" imgH="190440" progId="Equation.DSMT4">
                  <p:embed/>
                </p:oleObj>
              </mc:Choice>
              <mc:Fallback>
                <p:oleObj name="Equation" r:id="rId8" imgW="342720" imgH="1904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5788" y="4632325"/>
                        <a:ext cx="96361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7">
            <a:extLst>
              <a:ext uri="{FF2B5EF4-FFF2-40B4-BE49-F238E27FC236}">
                <a16:creationId xmlns:a16="http://schemas.microsoft.com/office/drawing/2014/main" id="{04471193-AEC9-2A4B-3242-9CE5C707C4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0538" y="3086100"/>
          <a:ext cx="1755775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39600" imgH="482400" progId="Equation.DSMT4">
                  <p:embed/>
                </p:oleObj>
              </mc:Choice>
              <mc:Fallback>
                <p:oleObj name="Equation" r:id="rId10" imgW="939600" imgH="482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0538" y="3086100"/>
                        <a:ext cx="1755775" cy="896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>
            <a:extLst>
              <a:ext uri="{FF2B5EF4-FFF2-40B4-BE49-F238E27FC236}">
                <a16:creationId xmlns:a16="http://schemas.microsoft.com/office/drawing/2014/main" id="{0103C09B-906A-F4F9-4A8D-DF1391B3A2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25525" y="4270375"/>
          <a:ext cx="2490788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482400" progId="Equation.DSMT4">
                  <p:embed/>
                </p:oleObj>
              </mc:Choice>
              <mc:Fallback>
                <p:oleObj name="Equation" r:id="rId12" imgW="1333440" imgH="482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525" y="4270375"/>
                        <a:ext cx="2490788" cy="896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6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27F4EE6A-743B-1725-F993-767B4EEB4A3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EFB45D4-F541-41F8-9DFB-C976B6C91E2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997730D6-F6C1-20A5-F5BD-12FB78F38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7417" name="Text Box 2">
            <a:extLst>
              <a:ext uri="{FF2B5EF4-FFF2-40B4-BE49-F238E27FC236}">
                <a16:creationId xmlns:a16="http://schemas.microsoft.com/office/drawing/2014/main" id="{7B0B4FC3-A5B0-68D2-B963-6098AEC45C2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7418" name="Picture 3" descr="scottishflag">
            <a:extLst>
              <a:ext uri="{FF2B5EF4-FFF2-40B4-BE49-F238E27FC236}">
                <a16:creationId xmlns:a16="http://schemas.microsoft.com/office/drawing/2014/main" id="{C221E630-C16F-9DAE-CCDA-4F89B15F99C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4" descr="Office Objects 0572">
            <a:extLst>
              <a:ext uri="{FF2B5EF4-FFF2-40B4-BE49-F238E27FC236}">
                <a16:creationId xmlns:a16="http://schemas.microsoft.com/office/drawing/2014/main" id="{60D6F682-F69F-7A22-1291-B47EAD9706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0" name="Text Box 5">
            <a:extLst>
              <a:ext uri="{FF2B5EF4-FFF2-40B4-BE49-F238E27FC236}">
                <a16:creationId xmlns:a16="http://schemas.microsoft.com/office/drawing/2014/main" id="{FA9323F1-D155-34BA-5FBC-AA9FFEF358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3300" y="1930400"/>
            <a:ext cx="41529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Find 75% of £600</a:t>
            </a:r>
          </a:p>
        </p:txBody>
      </p:sp>
      <p:sp>
        <p:nvSpPr>
          <p:cNvPr id="117766" name="Rectangle 6">
            <a:extLst>
              <a:ext uri="{FF2B5EF4-FFF2-40B4-BE49-F238E27FC236}">
                <a16:creationId xmlns:a16="http://schemas.microsoft.com/office/drawing/2014/main" id="{D3BF15AB-FD61-14C4-4AA7-175FE71F1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graphicFrame>
        <p:nvGraphicFramePr>
          <p:cNvPr id="117767" name="Object 7">
            <a:extLst>
              <a:ext uri="{FF2B5EF4-FFF2-40B4-BE49-F238E27FC236}">
                <a16:creationId xmlns:a16="http://schemas.microsoft.com/office/drawing/2014/main" id="{AA3BC19A-6413-BFA7-8A12-C7898ADBC7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5050" y="2278063"/>
          <a:ext cx="2036763" cy="126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4360" imgH="482400" progId="Equation.DSMT4">
                  <p:embed/>
                </p:oleObj>
              </mc:Choice>
              <mc:Fallback>
                <p:oleObj name="Equation" r:id="rId4" imgW="774360" imgH="482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050" y="2278063"/>
                        <a:ext cx="2036763" cy="126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8" name="Object 8">
            <a:extLst>
              <a:ext uri="{FF2B5EF4-FFF2-40B4-BE49-F238E27FC236}">
                <a16:creationId xmlns:a16="http://schemas.microsoft.com/office/drawing/2014/main" id="{DAB6D507-EB82-987A-276E-0A3446B4C1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5050" y="3813175"/>
          <a:ext cx="2592388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203040" progId="Equation.DSMT4">
                  <p:embed/>
                </p:oleObj>
              </mc:Choice>
              <mc:Fallback>
                <p:oleObj name="Equation" r:id="rId6" imgW="1015920" imgH="203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050" y="3813175"/>
                        <a:ext cx="2592388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43" name="Object 7">
            <a:extLst>
              <a:ext uri="{FF2B5EF4-FFF2-40B4-BE49-F238E27FC236}">
                <a16:creationId xmlns:a16="http://schemas.microsoft.com/office/drawing/2014/main" id="{69DE523F-FE59-1BAA-09F9-D91B769A4A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5463" y="3086100"/>
          <a:ext cx="1684337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482400" progId="Equation.DSMT4">
                  <p:embed/>
                </p:oleObj>
              </mc:Choice>
              <mc:Fallback>
                <p:oleObj name="Equation" r:id="rId8" imgW="901440" imgH="482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3" y="3086100"/>
                        <a:ext cx="1684337" cy="896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7">
            <a:extLst>
              <a:ext uri="{FF2B5EF4-FFF2-40B4-BE49-F238E27FC236}">
                <a16:creationId xmlns:a16="http://schemas.microsoft.com/office/drawing/2014/main" id="{D60B6BAA-665A-8078-384E-B1125F5F73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4263" y="4270375"/>
          <a:ext cx="2373312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9720" imgH="482400" progId="Equation.DSMT4">
                  <p:embed/>
                </p:oleObj>
              </mc:Choice>
              <mc:Fallback>
                <p:oleObj name="Equation" r:id="rId10" imgW="1269720" imgH="482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4263" y="4270375"/>
                        <a:ext cx="2373312" cy="896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8">
            <a:extLst>
              <a:ext uri="{FF2B5EF4-FFF2-40B4-BE49-F238E27FC236}">
                <a16:creationId xmlns:a16="http://schemas.microsoft.com/office/drawing/2014/main" id="{383362A4-536C-A64A-2949-CF7B476B7A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5050" y="4600575"/>
          <a:ext cx="126365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95000" imgH="203040" progId="Equation.DSMT4">
                  <p:embed/>
                </p:oleObj>
              </mc:Choice>
              <mc:Fallback>
                <p:oleObj name="Equation" r:id="rId12" imgW="495000" imgH="203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050" y="4600575"/>
                        <a:ext cx="126365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7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7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4AA086EC-0382-EF61-7F8C-5BFF6E97233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3CEC7FB-629E-4D55-B5B8-CE251D665AC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20F93AA9-2F8C-6B03-5D0D-08E740924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30724" name="Text Box 2">
            <a:extLst>
              <a:ext uri="{FF2B5EF4-FFF2-40B4-BE49-F238E27FC236}">
                <a16:creationId xmlns:a16="http://schemas.microsoft.com/office/drawing/2014/main" id="{9410D2A9-B812-FA0A-FD72-7B204C4A3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2013" y="2000250"/>
            <a:ext cx="5195887" cy="26066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Ex4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Ch4 (page 37)</a:t>
            </a:r>
          </a:p>
        </p:txBody>
      </p:sp>
      <p:sp>
        <p:nvSpPr>
          <p:cNvPr id="30725" name="Rectangle 3">
            <a:extLst>
              <a:ext uri="{FF2B5EF4-FFF2-40B4-BE49-F238E27FC236}">
                <a16:creationId xmlns:a16="http://schemas.microsoft.com/office/drawing/2014/main" id="{DC10DC88-42ED-0C62-8052-BA1A9B5A4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1675" y="4562475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30726" name="Picture 4" descr="ag00463_">
            <a:extLst>
              <a:ext uri="{FF2B5EF4-FFF2-40B4-BE49-F238E27FC236}">
                <a16:creationId xmlns:a16="http://schemas.microsoft.com/office/drawing/2014/main" id="{F235BD3E-2A7C-FD66-6C94-C1033BD1E7A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7" name="Picture 6" descr="scottishflag">
            <a:extLst>
              <a:ext uri="{FF2B5EF4-FFF2-40B4-BE49-F238E27FC236}">
                <a16:creationId xmlns:a16="http://schemas.microsoft.com/office/drawing/2014/main" id="{0A820F8E-A486-C1D9-2FF2-81857265305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8" name="Picture 7" descr="Office Objects 0572">
            <a:extLst>
              <a:ext uri="{FF2B5EF4-FFF2-40B4-BE49-F238E27FC236}">
                <a16:creationId xmlns:a16="http://schemas.microsoft.com/office/drawing/2014/main" id="{F2671B83-CA92-23E8-647E-28DCCC3C6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9" name="Text Box 8">
            <a:extLst>
              <a:ext uri="{FF2B5EF4-FFF2-40B4-BE49-F238E27FC236}">
                <a16:creationId xmlns:a16="http://schemas.microsoft.com/office/drawing/2014/main" id="{0C41FEA4-67CE-93DF-9E2D-638469EB095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66569" name="Rectangle 9">
            <a:extLst>
              <a:ext uri="{FF2B5EF4-FFF2-40B4-BE49-F238E27FC236}">
                <a16:creationId xmlns:a16="http://schemas.microsoft.com/office/drawing/2014/main" id="{2B7ECB21-55CB-2803-56E8-644A7E198E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sp>
        <p:nvSpPr>
          <p:cNvPr id="11" name="Rounded Rectangle 10">
            <a:hlinkClick r:id="rId5"/>
            <a:extLst>
              <a:ext uri="{FF2B5EF4-FFF2-40B4-BE49-F238E27FC236}">
                <a16:creationId xmlns:a16="http://schemas.microsoft.com/office/drawing/2014/main" id="{1F6C3C2E-FD95-1A03-221D-3DB9061D0BFC}"/>
              </a:ext>
            </a:extLst>
          </p:cNvPr>
          <p:cNvSpPr/>
          <p:nvPr/>
        </p:nvSpPr>
        <p:spPr>
          <a:xfrm>
            <a:off x="2409825" y="4787900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1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 </a:t>
            </a:r>
          </a:p>
        </p:txBody>
      </p:sp>
      <p:sp>
        <p:nvSpPr>
          <p:cNvPr id="12" name="Rounded Rectangle 11">
            <a:hlinkClick r:id="rId6"/>
            <a:extLst>
              <a:ext uri="{FF2B5EF4-FFF2-40B4-BE49-F238E27FC236}">
                <a16:creationId xmlns:a16="http://schemas.microsoft.com/office/drawing/2014/main" id="{52CC3588-C53B-5FF9-FAF1-347E3F0A63D5}"/>
              </a:ext>
            </a:extLst>
          </p:cNvPr>
          <p:cNvSpPr/>
          <p:nvPr/>
        </p:nvSpPr>
        <p:spPr>
          <a:xfrm>
            <a:off x="7437438" y="5827713"/>
            <a:ext cx="1395412" cy="493712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Mind Map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3AE91B4A-ECA8-FFA7-7FF2-E31573FFD4F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776788" cy="2101850"/>
            <a:chOff x="0" y="-1"/>
            <a:chExt cx="4394579" cy="2101755"/>
          </a:xfrm>
        </p:grpSpPr>
        <p:sp>
          <p:nvSpPr>
            <p:cNvPr id="14" name="Cloud 13">
              <a:extLst>
                <a:ext uri="{FF2B5EF4-FFF2-40B4-BE49-F238E27FC236}">
                  <a16:creationId xmlns:a16="http://schemas.microsoft.com/office/drawing/2014/main" id="{2D545E09-CF7A-C15D-AA69-5F01717E8482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5" name="Picture 14" descr="TICK.jpg">
              <a:extLst>
                <a:ext uri="{FF2B5EF4-FFF2-40B4-BE49-F238E27FC236}">
                  <a16:creationId xmlns:a16="http://schemas.microsoft.com/office/drawing/2014/main" id="{78A49FA8-C9EB-6C9F-A10B-0CEBDC77B8E0}"/>
                </a:ext>
              </a:extLst>
            </p:cNvPr>
            <p:cNvPicPr/>
            <p:nvPr/>
          </p:nvPicPr>
          <p:blipFill>
            <a:blip r:embed="rId7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6" name="Rounded Rectangle 15">
            <a:hlinkClick r:id="rId8"/>
            <a:extLst>
              <a:ext uri="{FF2B5EF4-FFF2-40B4-BE49-F238E27FC236}">
                <a16:creationId xmlns:a16="http://schemas.microsoft.com/office/drawing/2014/main" id="{ADC722F6-941B-A93B-6708-D7B6E28EC7D4}"/>
              </a:ext>
            </a:extLst>
          </p:cNvPr>
          <p:cNvSpPr/>
          <p:nvPr/>
        </p:nvSpPr>
        <p:spPr>
          <a:xfrm>
            <a:off x="5473700" y="4773613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2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35357FFE-9F92-94A5-78BC-B01C3C06BA2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42CF970-D285-4055-A6BA-1100F48D89D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8EBB723B-076D-5439-3D3E-311FCC2EF8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3C29B1B7-7430-5D71-C8DE-32A4F88C6C2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43088" y="538163"/>
            <a:ext cx="5256212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Fractions</a:t>
            </a:r>
          </a:p>
        </p:txBody>
      </p:sp>
      <p:pic>
        <p:nvPicPr>
          <p:cNvPr id="22533" name="Picture 3" descr="scottishflag">
            <a:extLst>
              <a:ext uri="{FF2B5EF4-FFF2-40B4-BE49-F238E27FC236}">
                <a16:creationId xmlns:a16="http://schemas.microsoft.com/office/drawing/2014/main" id="{3ABC3420-F212-B15C-9558-30F4AB45015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4" name="Text Box 4">
            <a:extLst>
              <a:ext uri="{FF2B5EF4-FFF2-40B4-BE49-F238E27FC236}">
                <a16:creationId xmlns:a16="http://schemas.microsoft.com/office/drawing/2014/main" id="{51418493-3B8B-F68A-1480-3F29DDC17DB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2535" name="Picture 5" descr="Office Objects 0572">
            <a:extLst>
              <a:ext uri="{FF2B5EF4-FFF2-40B4-BE49-F238E27FC236}">
                <a16:creationId xmlns:a16="http://schemas.microsoft.com/office/drawing/2014/main" id="{F24A0864-C6E7-BF14-5D58-F9302C71F6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4" name="Rectangle 6">
            <a:extLst>
              <a:ext uri="{FF2B5EF4-FFF2-40B4-BE49-F238E27FC236}">
                <a16:creationId xmlns:a16="http://schemas.microsoft.com/office/drawing/2014/main" id="{408965BB-E6AD-2901-69BD-C6D67774C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27655" name="Rectangle 7">
            <a:extLst>
              <a:ext uri="{FF2B5EF4-FFF2-40B4-BE49-F238E27FC236}">
                <a16:creationId xmlns:a16="http://schemas.microsoft.com/office/drawing/2014/main" id="{6699AFC3-9F18-BC56-18A7-E4DC3EA292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7656" name="Text Box 8">
            <a:extLst>
              <a:ext uri="{FF2B5EF4-FFF2-40B4-BE49-F238E27FC236}">
                <a16:creationId xmlns:a16="http://schemas.microsoft.com/office/drawing/2014/main" id="{21381468-C9B2-2F6A-B093-54AA0E64C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4425" y="3025775"/>
            <a:ext cx="42195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term fraction.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2539" name="Line 9">
            <a:extLst>
              <a:ext uri="{FF2B5EF4-FFF2-40B4-BE49-F238E27FC236}">
                <a16:creationId xmlns:a16="http://schemas.microsoft.com/office/drawing/2014/main" id="{0D19952E-9AD5-576E-9E39-8DF906CBA4F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658" name="Rectangle 10">
            <a:extLst>
              <a:ext uri="{FF2B5EF4-FFF2-40B4-BE49-F238E27FC236}">
                <a16:creationId xmlns:a16="http://schemas.microsoft.com/office/drawing/2014/main" id="{9EA05582-6569-C1BB-2DD2-AA6A5F2494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the</a:t>
            </a:r>
          </a:p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	term fraction.</a:t>
            </a:r>
          </a:p>
        </p:txBody>
      </p:sp>
      <p:sp>
        <p:nvSpPr>
          <p:cNvPr id="27660" name="Rectangle 12">
            <a:extLst>
              <a:ext uri="{FF2B5EF4-FFF2-40B4-BE49-F238E27FC236}">
                <a16:creationId xmlns:a16="http://schemas.microsoft.com/office/drawing/2014/main" id="{B900C807-BF8A-0E15-9C32-75AD55720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2263" y="3997325"/>
            <a:ext cx="38115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Be able to simplify a fraction.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/>
      <p:bldP spid="27658" grpId="0"/>
      <p:bldP spid="2766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1">
            <a:extLst>
              <a:ext uri="{FF2B5EF4-FFF2-40B4-BE49-F238E27FC236}">
                <a16:creationId xmlns:a16="http://schemas.microsoft.com/office/drawing/2014/main" id="{926199F0-F2CC-6C32-305B-AF9167CBF9D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4F20B39-7D59-47A4-93EA-A752000CA26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Footer Placeholder 2">
            <a:extLst>
              <a:ext uri="{FF2B5EF4-FFF2-40B4-BE49-F238E27FC236}">
                <a16:creationId xmlns:a16="http://schemas.microsoft.com/office/drawing/2014/main" id="{30AD3533-0912-B0A3-ACE9-15796B68B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3556" name="Text Box 114">
            <a:extLst>
              <a:ext uri="{FF2B5EF4-FFF2-40B4-BE49-F238E27FC236}">
                <a16:creationId xmlns:a16="http://schemas.microsoft.com/office/drawing/2014/main" id="{FBB2EEB2-56FB-6E64-A58F-151F5EDFB60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3557" name="Picture 116" descr="scottishflag">
            <a:extLst>
              <a:ext uri="{FF2B5EF4-FFF2-40B4-BE49-F238E27FC236}">
                <a16:creationId xmlns:a16="http://schemas.microsoft.com/office/drawing/2014/main" id="{DA83E1C3-BB69-694D-78DD-458EC733732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117" descr="Office Objects 0572">
            <a:extLst>
              <a:ext uri="{FF2B5EF4-FFF2-40B4-BE49-F238E27FC236}">
                <a16:creationId xmlns:a16="http://schemas.microsoft.com/office/drawing/2014/main" id="{5EF6C2EC-6742-616E-FF33-26F65CC008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39" name="Text Box 119">
            <a:extLst>
              <a:ext uri="{FF2B5EF4-FFF2-40B4-BE49-F238E27FC236}">
                <a16:creationId xmlns:a16="http://schemas.microsoft.com/office/drawing/2014/main" id="{9BED883E-5F27-9D41-9A22-A5644F96C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6275" y="2006600"/>
            <a:ext cx="4535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A Fraction consists of 2 parts.</a:t>
            </a:r>
          </a:p>
        </p:txBody>
      </p:sp>
      <p:grpSp>
        <p:nvGrpSpPr>
          <p:cNvPr id="2" name="Group 150">
            <a:extLst>
              <a:ext uri="{FF2B5EF4-FFF2-40B4-BE49-F238E27FC236}">
                <a16:creationId xmlns:a16="http://schemas.microsoft.com/office/drawing/2014/main" id="{5E8CF1F8-0603-7BE8-3153-D8A04AA09CCF}"/>
              </a:ext>
            </a:extLst>
          </p:cNvPr>
          <p:cNvGrpSpPr>
            <a:grpSpLocks/>
          </p:cNvGrpSpPr>
          <p:nvPr/>
        </p:nvGrpSpPr>
        <p:grpSpPr bwMode="auto">
          <a:xfrm>
            <a:off x="1841500" y="2881313"/>
            <a:ext cx="479425" cy="969962"/>
            <a:chOff x="1160" y="1815"/>
            <a:chExt cx="302" cy="611"/>
          </a:xfrm>
        </p:grpSpPr>
        <p:sp>
          <p:nvSpPr>
            <p:cNvPr id="23568" name="Text Box 120">
              <a:extLst>
                <a:ext uri="{FF2B5EF4-FFF2-40B4-BE49-F238E27FC236}">
                  <a16:creationId xmlns:a16="http://schemas.microsoft.com/office/drawing/2014/main" id="{1037316C-0211-365F-C332-E0B3BFBE02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6" y="1815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3</a:t>
              </a:r>
            </a:p>
          </p:txBody>
        </p:sp>
        <p:sp>
          <p:nvSpPr>
            <p:cNvPr id="23569" name="Text Box 121">
              <a:extLst>
                <a:ext uri="{FF2B5EF4-FFF2-40B4-BE49-F238E27FC236}">
                  <a16:creationId xmlns:a16="http://schemas.microsoft.com/office/drawing/2014/main" id="{AE103B1F-FE32-9DBA-0F78-02F2FA2AC0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2" y="2138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5</a:t>
              </a:r>
            </a:p>
          </p:txBody>
        </p:sp>
        <p:sp>
          <p:nvSpPr>
            <p:cNvPr id="23570" name="Line 122">
              <a:extLst>
                <a:ext uri="{FF2B5EF4-FFF2-40B4-BE49-F238E27FC236}">
                  <a16:creationId xmlns:a16="http://schemas.microsoft.com/office/drawing/2014/main" id="{FFC7FD64-5521-965B-6FCA-076AE2CA2C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0" y="2080"/>
              <a:ext cx="30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" name="Group 151">
            <a:extLst>
              <a:ext uri="{FF2B5EF4-FFF2-40B4-BE49-F238E27FC236}">
                <a16:creationId xmlns:a16="http://schemas.microsoft.com/office/drawing/2014/main" id="{A85853F4-2B19-6773-9D74-BA6AFC685F51}"/>
              </a:ext>
            </a:extLst>
          </p:cNvPr>
          <p:cNvGrpSpPr>
            <a:grpSpLocks/>
          </p:cNvGrpSpPr>
          <p:nvPr/>
        </p:nvGrpSpPr>
        <p:grpSpPr bwMode="auto">
          <a:xfrm>
            <a:off x="2243138" y="2757488"/>
            <a:ext cx="6016625" cy="457200"/>
            <a:chOff x="1413" y="1737"/>
            <a:chExt cx="3790" cy="288"/>
          </a:xfrm>
        </p:grpSpPr>
        <p:sp>
          <p:nvSpPr>
            <p:cNvPr id="23566" name="Line 123">
              <a:extLst>
                <a:ext uri="{FF2B5EF4-FFF2-40B4-BE49-F238E27FC236}">
                  <a16:creationId xmlns:a16="http://schemas.microsoft.com/office/drawing/2014/main" id="{D07A38B5-49A2-C093-9F84-E273D7F765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13" y="1883"/>
              <a:ext cx="483" cy="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567" name="Text Box 124">
              <a:extLst>
                <a:ext uri="{FF2B5EF4-FFF2-40B4-BE49-F238E27FC236}">
                  <a16:creationId xmlns:a16="http://schemas.microsoft.com/office/drawing/2014/main" id="{DBA70A44-0478-1690-068C-B9CB72E816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4" y="1737"/>
              <a:ext cx="329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Top number is called the </a:t>
              </a:r>
              <a:r>
                <a:rPr lang="en-GB" altLang="en-US"/>
                <a:t>numerator</a:t>
              </a:r>
            </a:p>
          </p:txBody>
        </p:sp>
      </p:grpSp>
      <p:grpSp>
        <p:nvGrpSpPr>
          <p:cNvPr id="4" name="Group 152">
            <a:extLst>
              <a:ext uri="{FF2B5EF4-FFF2-40B4-BE49-F238E27FC236}">
                <a16:creationId xmlns:a16="http://schemas.microsoft.com/office/drawing/2014/main" id="{F94C2D12-1027-33D5-A1BF-B56D3FEDF256}"/>
              </a:ext>
            </a:extLst>
          </p:cNvPr>
          <p:cNvGrpSpPr>
            <a:grpSpLocks/>
          </p:cNvGrpSpPr>
          <p:nvPr/>
        </p:nvGrpSpPr>
        <p:grpSpPr bwMode="auto">
          <a:xfrm>
            <a:off x="2271713" y="3590925"/>
            <a:ext cx="6772275" cy="457200"/>
            <a:chOff x="1431" y="2262"/>
            <a:chExt cx="4266" cy="288"/>
          </a:xfrm>
        </p:grpSpPr>
        <p:sp>
          <p:nvSpPr>
            <p:cNvPr id="23564" name="Line 125">
              <a:extLst>
                <a:ext uri="{FF2B5EF4-FFF2-40B4-BE49-F238E27FC236}">
                  <a16:creationId xmlns:a16="http://schemas.microsoft.com/office/drawing/2014/main" id="{E0899147-1279-1025-89EE-ACF41D6D27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431" y="2277"/>
              <a:ext cx="442" cy="1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565" name="Text Box 126">
              <a:extLst>
                <a:ext uri="{FF2B5EF4-FFF2-40B4-BE49-F238E27FC236}">
                  <a16:creationId xmlns:a16="http://schemas.microsoft.com/office/drawing/2014/main" id="{F984AB3B-B5E6-90CE-B494-34A75E0205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4" y="2262"/>
              <a:ext cx="379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Bottom number is called the </a:t>
              </a:r>
              <a:r>
                <a:rPr lang="en-GB" altLang="en-US"/>
                <a:t>denominator</a:t>
              </a:r>
            </a:p>
          </p:txBody>
        </p:sp>
      </p:grpSp>
      <p:sp>
        <p:nvSpPr>
          <p:cNvPr id="5278" name="Rectangle 158">
            <a:extLst>
              <a:ext uri="{FF2B5EF4-FFF2-40B4-BE49-F238E27FC236}">
                <a16:creationId xmlns:a16="http://schemas.microsoft.com/office/drawing/2014/main" id="{0593CD5E-1BFB-3A3F-17E3-90B87BD731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Fractions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2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2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2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1">
            <a:extLst>
              <a:ext uri="{FF2B5EF4-FFF2-40B4-BE49-F238E27FC236}">
                <a16:creationId xmlns:a16="http://schemas.microsoft.com/office/drawing/2014/main" id="{EA61592C-9855-7CC0-84CD-F530B2D9BA9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C5C9BB-135E-4BA9-8E2C-4F79A4E19A4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2" name="Footer Placeholder 2">
            <a:extLst>
              <a:ext uri="{FF2B5EF4-FFF2-40B4-BE49-F238E27FC236}">
                <a16:creationId xmlns:a16="http://schemas.microsoft.com/office/drawing/2014/main" id="{0599F105-85AB-047D-C486-9FE569C88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054" name="Text Box 24">
            <a:extLst>
              <a:ext uri="{FF2B5EF4-FFF2-40B4-BE49-F238E27FC236}">
                <a16:creationId xmlns:a16="http://schemas.microsoft.com/office/drawing/2014/main" id="{C5633218-DD81-82DB-6C8B-5D8E60583BD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55" name="Picture 26" descr="scottishflag">
            <a:extLst>
              <a:ext uri="{FF2B5EF4-FFF2-40B4-BE49-F238E27FC236}">
                <a16:creationId xmlns:a16="http://schemas.microsoft.com/office/drawing/2014/main" id="{695D35E8-09C5-8956-F106-89962F56F79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27" descr="Office Objects 0572">
            <a:extLst>
              <a:ext uri="{FF2B5EF4-FFF2-40B4-BE49-F238E27FC236}">
                <a16:creationId xmlns:a16="http://schemas.microsoft.com/office/drawing/2014/main" id="{82CE0FE1-0CEB-6EBA-9E57-288F6293EA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7" name="Group 37">
            <a:extLst>
              <a:ext uri="{FF2B5EF4-FFF2-40B4-BE49-F238E27FC236}">
                <a16:creationId xmlns:a16="http://schemas.microsoft.com/office/drawing/2014/main" id="{4591847D-A23C-CF21-8253-F99836F6889A}"/>
              </a:ext>
            </a:extLst>
          </p:cNvPr>
          <p:cNvGrpSpPr>
            <a:grpSpLocks/>
          </p:cNvGrpSpPr>
          <p:nvPr/>
        </p:nvGrpSpPr>
        <p:grpSpPr bwMode="auto">
          <a:xfrm>
            <a:off x="1684338" y="1971675"/>
            <a:ext cx="1419225" cy="1427163"/>
            <a:chOff x="1061" y="1242"/>
            <a:chExt cx="894" cy="899"/>
          </a:xfrm>
        </p:grpSpPr>
        <p:sp>
          <p:nvSpPr>
            <p:cNvPr id="2067" name="Rectangle 33">
              <a:extLst>
                <a:ext uri="{FF2B5EF4-FFF2-40B4-BE49-F238E27FC236}">
                  <a16:creationId xmlns:a16="http://schemas.microsoft.com/office/drawing/2014/main" id="{817BB7C8-FB48-1123-D4F0-39B0FAA0E8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1" y="1242"/>
              <a:ext cx="450" cy="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8" name="Rectangle 34">
              <a:extLst>
                <a:ext uri="{FF2B5EF4-FFF2-40B4-BE49-F238E27FC236}">
                  <a16:creationId xmlns:a16="http://schemas.microsoft.com/office/drawing/2014/main" id="{E01A71E3-834D-936D-B400-B4B87D76E1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5" y="1242"/>
              <a:ext cx="450" cy="450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9" name="Rectangle 35">
              <a:extLst>
                <a:ext uri="{FF2B5EF4-FFF2-40B4-BE49-F238E27FC236}">
                  <a16:creationId xmlns:a16="http://schemas.microsoft.com/office/drawing/2014/main" id="{4FA22633-2972-C817-7785-90686D23DC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1" y="1691"/>
              <a:ext cx="450" cy="450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70" name="Rectangle 36">
              <a:extLst>
                <a:ext uri="{FF2B5EF4-FFF2-40B4-BE49-F238E27FC236}">
                  <a16:creationId xmlns:a16="http://schemas.microsoft.com/office/drawing/2014/main" id="{1D42997A-5C27-A116-DCE6-AC1399D97B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5" y="1691"/>
              <a:ext cx="450" cy="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2058" name="Group 45">
            <a:extLst>
              <a:ext uri="{FF2B5EF4-FFF2-40B4-BE49-F238E27FC236}">
                <a16:creationId xmlns:a16="http://schemas.microsoft.com/office/drawing/2014/main" id="{D6982798-C6D4-618C-635E-42E63FEAD33E}"/>
              </a:ext>
            </a:extLst>
          </p:cNvPr>
          <p:cNvGrpSpPr>
            <a:grpSpLocks/>
          </p:cNvGrpSpPr>
          <p:nvPr/>
        </p:nvGrpSpPr>
        <p:grpSpPr bwMode="auto">
          <a:xfrm>
            <a:off x="5286375" y="1978025"/>
            <a:ext cx="2151063" cy="1428750"/>
            <a:chOff x="3330" y="1246"/>
            <a:chExt cx="1355" cy="900"/>
          </a:xfrm>
        </p:grpSpPr>
        <p:sp>
          <p:nvSpPr>
            <p:cNvPr id="2061" name="Rectangle 39">
              <a:extLst>
                <a:ext uri="{FF2B5EF4-FFF2-40B4-BE49-F238E27FC236}">
                  <a16:creationId xmlns:a16="http://schemas.microsoft.com/office/drawing/2014/main" id="{2796537C-2358-7035-A475-935448D5C7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0" y="1247"/>
              <a:ext cx="450" cy="450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2" name="Rectangle 40">
              <a:extLst>
                <a:ext uri="{FF2B5EF4-FFF2-40B4-BE49-F238E27FC236}">
                  <a16:creationId xmlns:a16="http://schemas.microsoft.com/office/drawing/2014/main" id="{402EED15-AC3C-5F61-E126-AE0C28751A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4" y="1247"/>
              <a:ext cx="450" cy="450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3" name="Rectangle 41">
              <a:extLst>
                <a:ext uri="{FF2B5EF4-FFF2-40B4-BE49-F238E27FC236}">
                  <a16:creationId xmlns:a16="http://schemas.microsoft.com/office/drawing/2014/main" id="{2F80BCCD-6E06-48E9-F686-6B72389A84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0" y="1696"/>
              <a:ext cx="450" cy="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4" name="Rectangle 42">
              <a:extLst>
                <a:ext uri="{FF2B5EF4-FFF2-40B4-BE49-F238E27FC236}">
                  <a16:creationId xmlns:a16="http://schemas.microsoft.com/office/drawing/2014/main" id="{CA915A90-BEF4-CEE6-C31C-810DB75BBE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4" y="1696"/>
              <a:ext cx="450" cy="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5" name="Rectangle 43">
              <a:extLst>
                <a:ext uri="{FF2B5EF4-FFF2-40B4-BE49-F238E27FC236}">
                  <a16:creationId xmlns:a16="http://schemas.microsoft.com/office/drawing/2014/main" id="{76ADD2FC-9799-90B7-4117-95747361E8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5" y="1246"/>
              <a:ext cx="450" cy="450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6" name="Rectangle 44">
              <a:extLst>
                <a:ext uri="{FF2B5EF4-FFF2-40B4-BE49-F238E27FC236}">
                  <a16:creationId xmlns:a16="http://schemas.microsoft.com/office/drawing/2014/main" id="{E24A1261-DEF4-5D20-9FAE-EFFC5CA4AE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5" y="1695"/>
              <a:ext cx="450" cy="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059" name="Text Box 46">
            <a:extLst>
              <a:ext uri="{FF2B5EF4-FFF2-40B4-BE49-F238E27FC236}">
                <a16:creationId xmlns:a16="http://schemas.microsoft.com/office/drawing/2014/main" id="{07CC2424-BCE3-F3E9-52EB-8B56816A17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4275" y="3784600"/>
            <a:ext cx="7634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Write down the fraction that is shaded in light blue.</a:t>
            </a:r>
          </a:p>
        </p:txBody>
      </p:sp>
      <p:graphicFrame>
        <p:nvGraphicFramePr>
          <p:cNvPr id="8239" name="Object 47">
            <a:extLst>
              <a:ext uri="{FF2B5EF4-FFF2-40B4-BE49-F238E27FC236}">
                <a16:creationId xmlns:a16="http://schemas.microsoft.com/office/drawing/2014/main" id="{71E75985-7B20-A640-F66A-C685D77607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95650" y="2073275"/>
          <a:ext cx="485775" cy="124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480" imgH="457200" progId="Equation.DSMT4">
                  <p:embed/>
                </p:oleObj>
              </mc:Choice>
              <mc:Fallback>
                <p:oleObj name="Equation" r:id="rId4" imgW="177480" imgH="45720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650" y="2073275"/>
                        <a:ext cx="485775" cy="124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40" name="Object 48">
            <a:extLst>
              <a:ext uri="{FF2B5EF4-FFF2-40B4-BE49-F238E27FC236}">
                <a16:creationId xmlns:a16="http://schemas.microsoft.com/office/drawing/2014/main" id="{67637A9A-50CE-847D-8BCE-AE8B0673EF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83513" y="2063750"/>
          <a:ext cx="450850" cy="124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4880" imgH="457200" progId="Equation.DSMT4">
                  <p:embed/>
                </p:oleObj>
              </mc:Choice>
              <mc:Fallback>
                <p:oleObj name="Equation" r:id="rId6" imgW="164880" imgH="45720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3513" y="2063750"/>
                        <a:ext cx="450850" cy="124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41" name="Rectangle 49">
            <a:extLst>
              <a:ext uri="{FF2B5EF4-FFF2-40B4-BE49-F238E27FC236}">
                <a16:creationId xmlns:a16="http://schemas.microsoft.com/office/drawing/2014/main" id="{0F204591-B9D5-25E1-AF0D-43539F6FD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Fractions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>
            <a:extLst>
              <a:ext uri="{FF2B5EF4-FFF2-40B4-BE49-F238E27FC236}">
                <a16:creationId xmlns:a16="http://schemas.microsoft.com/office/drawing/2014/main" id="{64A34335-2EFE-8423-C768-1678C1C98E4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429133-6904-4098-9A67-BBEB049FD48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39395B35-441C-5B1F-943E-12BD55408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3080" name="Text Box 2">
            <a:extLst>
              <a:ext uri="{FF2B5EF4-FFF2-40B4-BE49-F238E27FC236}">
                <a16:creationId xmlns:a16="http://schemas.microsoft.com/office/drawing/2014/main" id="{8EB1EE04-8D20-E341-AD1F-C4EB3FC24B6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081" name="Picture 4" descr="scottishflag">
            <a:extLst>
              <a:ext uri="{FF2B5EF4-FFF2-40B4-BE49-F238E27FC236}">
                <a16:creationId xmlns:a16="http://schemas.microsoft.com/office/drawing/2014/main" id="{9218E077-70B3-3103-9A99-CBFA8413B54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5" descr="Office Objects 0572">
            <a:extLst>
              <a:ext uri="{FF2B5EF4-FFF2-40B4-BE49-F238E27FC236}">
                <a16:creationId xmlns:a16="http://schemas.microsoft.com/office/drawing/2014/main" id="{7977CB4E-FBB4-6BF6-2D7B-9250AD0CEC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Text Box 18">
            <a:extLst>
              <a:ext uri="{FF2B5EF4-FFF2-40B4-BE49-F238E27FC236}">
                <a16:creationId xmlns:a16="http://schemas.microsoft.com/office/drawing/2014/main" id="{3FE59A1B-015E-ECEA-F81E-CBB64F7D48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2057400"/>
            <a:ext cx="7543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It is possible to find a fraction </a:t>
            </a:r>
            <a:r>
              <a:rPr lang="en-GB" altLang="en-US">
                <a:solidFill>
                  <a:srgbClr val="FFFF00"/>
                </a:solidFill>
              </a:rPr>
              <a:t>equivalent</a:t>
            </a:r>
            <a:r>
              <a:rPr lang="en-GB" altLang="en-US"/>
              <a:t> to any </a:t>
            </a:r>
          </a:p>
          <a:p>
            <a:pPr algn="ctr" eaLnBrk="1" hangingPunct="1"/>
            <a:r>
              <a:rPr lang="en-GB" altLang="en-US"/>
              <a:t>fraction that you have by multiplying the numerator</a:t>
            </a:r>
          </a:p>
          <a:p>
            <a:pPr algn="ctr" eaLnBrk="1" hangingPunct="1"/>
            <a:r>
              <a:rPr lang="en-GB" altLang="en-US"/>
              <a:t>and the denominator by any number.</a:t>
            </a:r>
          </a:p>
        </p:txBody>
      </p:sp>
      <p:graphicFrame>
        <p:nvGraphicFramePr>
          <p:cNvPr id="92179" name="Object 19">
            <a:extLst>
              <a:ext uri="{FF2B5EF4-FFF2-40B4-BE49-F238E27FC236}">
                <a16:creationId xmlns:a16="http://schemas.microsoft.com/office/drawing/2014/main" id="{010439B9-F9F4-8977-D7A0-7F5B955DD0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08100" y="4216400"/>
          <a:ext cx="485775" cy="124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480" imgH="457200" progId="Equation.DSMT4">
                  <p:embed/>
                </p:oleObj>
              </mc:Choice>
              <mc:Fallback>
                <p:oleObj name="Equation" r:id="rId4" imgW="177480" imgH="457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4216400"/>
                        <a:ext cx="485775" cy="124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80" name="Object 20">
            <a:extLst>
              <a:ext uri="{FF2B5EF4-FFF2-40B4-BE49-F238E27FC236}">
                <a16:creationId xmlns:a16="http://schemas.microsoft.com/office/drawing/2014/main" id="{A121357E-9929-621D-9501-09A7542B06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7550" y="4141788"/>
          <a:ext cx="450850" cy="1249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4880" imgH="457200" progId="Equation.DSMT4">
                  <p:embed/>
                </p:oleObj>
              </mc:Choice>
              <mc:Fallback>
                <p:oleObj name="Equation" r:id="rId6" imgW="164880" imgH="4572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7550" y="4141788"/>
                        <a:ext cx="450850" cy="1249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81" name="Text Box 21">
            <a:extLst>
              <a:ext uri="{FF2B5EF4-FFF2-40B4-BE49-F238E27FC236}">
                <a16:creationId xmlns:a16="http://schemas.microsoft.com/office/drawing/2014/main" id="{4BCE02B6-1F5C-27C0-1B8C-B4377A45F9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6500" y="3594100"/>
            <a:ext cx="4387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Find a fraction equivalent to :</a:t>
            </a:r>
          </a:p>
        </p:txBody>
      </p:sp>
      <p:sp>
        <p:nvSpPr>
          <p:cNvPr id="92182" name="Text Box 22">
            <a:extLst>
              <a:ext uri="{FF2B5EF4-FFF2-40B4-BE49-F238E27FC236}">
                <a16:creationId xmlns:a16="http://schemas.microsoft.com/office/drawing/2014/main" id="{70BB21EB-0BFE-6868-B87C-523BB2499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6238" y="4113213"/>
            <a:ext cx="549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x3</a:t>
            </a:r>
          </a:p>
        </p:txBody>
      </p:sp>
      <p:sp>
        <p:nvSpPr>
          <p:cNvPr id="92183" name="Text Box 23">
            <a:extLst>
              <a:ext uri="{FF2B5EF4-FFF2-40B4-BE49-F238E27FC236}">
                <a16:creationId xmlns:a16="http://schemas.microsoft.com/office/drawing/2014/main" id="{5DBDD898-F191-EB3E-4377-FF207B262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0050" y="4802188"/>
            <a:ext cx="549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x3</a:t>
            </a:r>
          </a:p>
        </p:txBody>
      </p:sp>
      <p:graphicFrame>
        <p:nvGraphicFramePr>
          <p:cNvPr id="92184" name="Object 24">
            <a:extLst>
              <a:ext uri="{FF2B5EF4-FFF2-40B4-BE49-F238E27FC236}">
                <a16:creationId xmlns:a16="http://schemas.microsoft.com/office/drawing/2014/main" id="{1C763E8E-AB5E-627F-AC9B-7525F7C8C8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54238" y="4213225"/>
          <a:ext cx="1076325" cy="121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3480" imgH="444240" progId="Equation.DSMT4">
                  <p:embed/>
                </p:oleObj>
              </mc:Choice>
              <mc:Fallback>
                <p:oleObj name="Equation" r:id="rId8" imgW="393480" imgH="44424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4238" y="4213225"/>
                        <a:ext cx="1076325" cy="1214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85" name="Object 25">
            <a:extLst>
              <a:ext uri="{FF2B5EF4-FFF2-40B4-BE49-F238E27FC236}">
                <a16:creationId xmlns:a16="http://schemas.microsoft.com/office/drawing/2014/main" id="{55E095FE-95B8-E510-0E6B-C406786288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37338" y="4130675"/>
          <a:ext cx="1076325" cy="124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93480" imgH="457200" progId="Equation.DSMT4">
                  <p:embed/>
                </p:oleObj>
              </mc:Choice>
              <mc:Fallback>
                <p:oleObj name="Equation" r:id="rId10" imgW="393480" imgH="4572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7338" y="4130675"/>
                        <a:ext cx="1076325" cy="124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86" name="Text Box 26">
            <a:extLst>
              <a:ext uri="{FF2B5EF4-FFF2-40B4-BE49-F238E27FC236}">
                <a16:creationId xmlns:a16="http://schemas.microsoft.com/office/drawing/2014/main" id="{F5D7DC2A-CD11-326C-8C38-39C12C4DB3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7113" y="4035425"/>
            <a:ext cx="549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x2</a:t>
            </a:r>
          </a:p>
        </p:txBody>
      </p:sp>
      <p:sp>
        <p:nvSpPr>
          <p:cNvPr id="92187" name="Text Box 27">
            <a:extLst>
              <a:ext uri="{FF2B5EF4-FFF2-40B4-BE49-F238E27FC236}">
                <a16:creationId xmlns:a16="http://schemas.microsoft.com/office/drawing/2014/main" id="{42D8BAEF-7A9B-2806-8D8C-299ECBD002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5850" y="4668838"/>
            <a:ext cx="549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x2</a:t>
            </a:r>
          </a:p>
        </p:txBody>
      </p:sp>
      <p:sp>
        <p:nvSpPr>
          <p:cNvPr id="92188" name="Rectangle 28">
            <a:extLst>
              <a:ext uri="{FF2B5EF4-FFF2-40B4-BE49-F238E27FC236}">
                <a16:creationId xmlns:a16="http://schemas.microsoft.com/office/drawing/2014/main" id="{0B9BDB05-FBF8-8027-1CAD-6886DA0B8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Fractions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2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21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21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21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921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921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921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2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2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2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2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2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2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921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921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921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921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92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92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2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2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2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1" grpId="0"/>
      <p:bldP spid="92182" grpId="0"/>
      <p:bldP spid="92183" grpId="0"/>
      <p:bldP spid="92186" grpId="0"/>
      <p:bldP spid="9218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>
            <a:extLst>
              <a:ext uri="{FF2B5EF4-FFF2-40B4-BE49-F238E27FC236}">
                <a16:creationId xmlns:a16="http://schemas.microsoft.com/office/drawing/2014/main" id="{6B124D4B-D160-4A17-4043-72DA9F7984D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6E72D08-7F1D-48B8-9365-79AF977C48A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42CF8FEE-1849-8C12-CA15-7E4D02B24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4104" name="Text Box 2">
            <a:extLst>
              <a:ext uri="{FF2B5EF4-FFF2-40B4-BE49-F238E27FC236}">
                <a16:creationId xmlns:a16="http://schemas.microsoft.com/office/drawing/2014/main" id="{C0DA92D4-646A-759D-0336-FA121C4D244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4105" name="Picture 4" descr="scottishflag">
            <a:extLst>
              <a:ext uri="{FF2B5EF4-FFF2-40B4-BE49-F238E27FC236}">
                <a16:creationId xmlns:a16="http://schemas.microsoft.com/office/drawing/2014/main" id="{260C4E21-19DC-9308-5FA6-7FC23B708F1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5" descr="Office Objects 0572">
            <a:extLst>
              <a:ext uri="{FF2B5EF4-FFF2-40B4-BE49-F238E27FC236}">
                <a16:creationId xmlns:a16="http://schemas.microsoft.com/office/drawing/2014/main" id="{8583D82A-11A3-8B31-8991-3CA5FDD9FA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Text Box 6">
            <a:extLst>
              <a:ext uri="{FF2B5EF4-FFF2-40B4-BE49-F238E27FC236}">
                <a16:creationId xmlns:a16="http://schemas.microsoft.com/office/drawing/2014/main" id="{A982C2DF-4BCD-5A13-B16B-5EAD3B97B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775" y="2057400"/>
            <a:ext cx="79708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We can sometimes simplify a fraction by finding a HCF</a:t>
            </a:r>
          </a:p>
          <a:p>
            <a:pPr algn="ctr" eaLnBrk="1" hangingPunct="1"/>
            <a:r>
              <a:rPr lang="en-GB" altLang="en-US"/>
              <a:t>between the numerator and denominator.</a:t>
            </a:r>
          </a:p>
        </p:txBody>
      </p:sp>
      <p:graphicFrame>
        <p:nvGraphicFramePr>
          <p:cNvPr id="93191" name="Object 7">
            <a:extLst>
              <a:ext uri="{FF2B5EF4-FFF2-40B4-BE49-F238E27FC236}">
                <a16:creationId xmlns:a16="http://schemas.microsoft.com/office/drawing/2014/main" id="{52621944-B480-30B2-C30F-ED1C205AB4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08100" y="4216400"/>
          <a:ext cx="485775" cy="124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480" imgH="457200" progId="Equation.DSMT4">
                  <p:embed/>
                </p:oleObj>
              </mc:Choice>
              <mc:Fallback>
                <p:oleObj name="Equation" r:id="rId4" imgW="177480" imgH="457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4216400"/>
                        <a:ext cx="485775" cy="124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2" name="Object 8">
            <a:extLst>
              <a:ext uri="{FF2B5EF4-FFF2-40B4-BE49-F238E27FC236}">
                <a16:creationId xmlns:a16="http://schemas.microsoft.com/office/drawing/2014/main" id="{7292CD19-46EB-1936-C162-A9C3B095FA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94363" y="4159250"/>
          <a:ext cx="658812" cy="121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1200" imgH="444240" progId="Equation.DSMT4">
                  <p:embed/>
                </p:oleObj>
              </mc:Choice>
              <mc:Fallback>
                <p:oleObj name="Equation" r:id="rId6" imgW="241200" imgH="4442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4363" y="4159250"/>
                        <a:ext cx="658812" cy="1214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193" name="Text Box 9">
            <a:extLst>
              <a:ext uri="{FF2B5EF4-FFF2-40B4-BE49-F238E27FC236}">
                <a16:creationId xmlns:a16="http://schemas.microsoft.com/office/drawing/2014/main" id="{FC423D27-B0ED-67EE-FCA4-C9DB819FA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7588" y="2994025"/>
            <a:ext cx="4414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Simplify the fractions below :</a:t>
            </a:r>
          </a:p>
        </p:txBody>
      </p:sp>
      <p:sp>
        <p:nvSpPr>
          <p:cNvPr id="93194" name="Text Box 10">
            <a:extLst>
              <a:ext uri="{FF2B5EF4-FFF2-40B4-BE49-F238E27FC236}">
                <a16:creationId xmlns:a16="http://schemas.microsoft.com/office/drawing/2014/main" id="{6ECC7B5A-8190-AE7E-9A34-FBC389ED5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6238" y="4173538"/>
            <a:ext cx="5254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Shruti" panose="020B0502040204020203" pitchFamily="34" charset="0"/>
              </a:rPr>
              <a:t>÷2</a:t>
            </a:r>
            <a:endParaRPr lang="en-GB" altLang="en-US"/>
          </a:p>
        </p:txBody>
      </p:sp>
      <p:sp>
        <p:nvSpPr>
          <p:cNvPr id="93195" name="Text Box 11">
            <a:extLst>
              <a:ext uri="{FF2B5EF4-FFF2-40B4-BE49-F238E27FC236}">
                <a16:creationId xmlns:a16="http://schemas.microsoft.com/office/drawing/2014/main" id="{920C0145-C454-8935-1143-8DF086E8DF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0050" y="4862513"/>
            <a:ext cx="525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Shruti" panose="020B0502040204020203" pitchFamily="34" charset="0"/>
              </a:rPr>
              <a:t>÷2</a:t>
            </a:r>
            <a:endParaRPr lang="en-GB" altLang="en-US"/>
          </a:p>
        </p:txBody>
      </p:sp>
      <p:graphicFrame>
        <p:nvGraphicFramePr>
          <p:cNvPr id="93196" name="Object 12">
            <a:extLst>
              <a:ext uri="{FF2B5EF4-FFF2-40B4-BE49-F238E27FC236}">
                <a16:creationId xmlns:a16="http://schemas.microsoft.com/office/drawing/2014/main" id="{243A394C-1D75-1B2A-81E0-A844CE1C3B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57425" y="4213225"/>
          <a:ext cx="868363" cy="121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7160" imgH="444240" progId="Equation.DSMT4">
                  <p:embed/>
                </p:oleObj>
              </mc:Choice>
              <mc:Fallback>
                <p:oleObj name="Equation" r:id="rId8" imgW="317160" imgH="4442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7425" y="4213225"/>
                        <a:ext cx="868363" cy="1214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7" name="Object 13">
            <a:extLst>
              <a:ext uri="{FF2B5EF4-FFF2-40B4-BE49-F238E27FC236}">
                <a16:creationId xmlns:a16="http://schemas.microsoft.com/office/drawing/2014/main" id="{435D7C59-0904-97E3-DBA6-3C8E88AED4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23063" y="4130675"/>
          <a:ext cx="903287" cy="124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0120" imgH="457200" progId="Equation.DSMT4">
                  <p:embed/>
                </p:oleObj>
              </mc:Choice>
              <mc:Fallback>
                <p:oleObj name="Equation" r:id="rId10" imgW="330120" imgH="457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3063" y="4130675"/>
                        <a:ext cx="903287" cy="124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198" name="Text Box 14">
            <a:extLst>
              <a:ext uri="{FF2B5EF4-FFF2-40B4-BE49-F238E27FC236}">
                <a16:creationId xmlns:a16="http://schemas.microsoft.com/office/drawing/2014/main" id="{15829391-7DC1-79E2-5237-5C76BCB375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7113" y="4035425"/>
            <a:ext cx="536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Shruti" panose="020B0502040204020203" pitchFamily="34" charset="0"/>
              </a:rPr>
              <a:t>÷</a:t>
            </a:r>
            <a:r>
              <a:rPr lang="en-GB" altLang="en-US"/>
              <a:t>3</a:t>
            </a:r>
          </a:p>
        </p:txBody>
      </p:sp>
      <p:sp>
        <p:nvSpPr>
          <p:cNvPr id="93199" name="Text Box 15">
            <a:extLst>
              <a:ext uri="{FF2B5EF4-FFF2-40B4-BE49-F238E27FC236}">
                <a16:creationId xmlns:a16="http://schemas.microsoft.com/office/drawing/2014/main" id="{B1C23D29-76E1-7BFA-8CAF-A94C5BD47F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5850" y="4729163"/>
            <a:ext cx="525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latin typeface="Shruti" panose="020B0502040204020203" pitchFamily="34" charset="0"/>
              </a:rPr>
              <a:t>÷3</a:t>
            </a:r>
            <a:endParaRPr lang="en-GB" altLang="en-US"/>
          </a:p>
        </p:txBody>
      </p:sp>
      <p:sp>
        <p:nvSpPr>
          <p:cNvPr id="93200" name="Rectangle 16">
            <a:extLst>
              <a:ext uri="{FF2B5EF4-FFF2-40B4-BE49-F238E27FC236}">
                <a16:creationId xmlns:a16="http://schemas.microsoft.com/office/drawing/2014/main" id="{65A5D54E-D90B-0D2E-C87F-4D5CE8ADC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Fractions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31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31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3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3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3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3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3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93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93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93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93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3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3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931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931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931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931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931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931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3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3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3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3" grpId="0"/>
      <p:bldP spid="93194" grpId="0"/>
      <p:bldP spid="93195" grpId="0"/>
      <p:bldP spid="93198" grpId="0"/>
      <p:bldP spid="9319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BC0C5F61-7912-738A-3A71-06C450B30D7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099EA1B-FEB9-42E8-8E0E-C43612CA69C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5185A15A-A87A-E820-7BE5-1E70F0C34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3CBDCB23-9179-3CF3-2328-DDD03410F7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581" name="Text Box 3">
            <a:extLst>
              <a:ext uri="{FF2B5EF4-FFF2-40B4-BE49-F238E27FC236}">
                <a16:creationId xmlns:a16="http://schemas.microsoft.com/office/drawing/2014/main" id="{7992AECC-91DE-855F-CCBA-59323FE502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r>
              <a:rPr lang="en-GB" altLang="en-US" sz="4000"/>
              <a:t>Ex1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Ch4 (page 32)</a:t>
            </a:r>
          </a:p>
        </p:txBody>
      </p:sp>
      <p:pic>
        <p:nvPicPr>
          <p:cNvPr id="24582" name="Picture 4" descr="ag00463_">
            <a:extLst>
              <a:ext uri="{FF2B5EF4-FFF2-40B4-BE49-F238E27FC236}">
                <a16:creationId xmlns:a16="http://schemas.microsoft.com/office/drawing/2014/main" id="{63C3F1BC-12EA-6B13-408D-B34416B6BCE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3" name="Picture 5" descr="scottishflag">
            <a:extLst>
              <a:ext uri="{FF2B5EF4-FFF2-40B4-BE49-F238E27FC236}">
                <a16:creationId xmlns:a16="http://schemas.microsoft.com/office/drawing/2014/main" id="{1773CB69-6935-F313-CF45-D22823F9E6F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4" name="Picture 6" descr="Office Objects 0572">
            <a:extLst>
              <a:ext uri="{FF2B5EF4-FFF2-40B4-BE49-F238E27FC236}">
                <a16:creationId xmlns:a16="http://schemas.microsoft.com/office/drawing/2014/main" id="{118BA7A9-FB18-A3F1-A409-0F4E3FE8A2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5" name="Text Box 7">
            <a:extLst>
              <a:ext uri="{FF2B5EF4-FFF2-40B4-BE49-F238E27FC236}">
                <a16:creationId xmlns:a16="http://schemas.microsoft.com/office/drawing/2014/main" id="{BCCD68AF-DF6D-AE5C-C1A4-3A6AB5B8A91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94217" name="Rectangle 9">
            <a:extLst>
              <a:ext uri="{FF2B5EF4-FFF2-40B4-BE49-F238E27FC236}">
                <a16:creationId xmlns:a16="http://schemas.microsoft.com/office/drawing/2014/main" id="{21E17CB5-8AE5-26B1-727B-0BD7321C9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Fractions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B27BEFF7-B4EE-B44C-7378-0CD7D64AC24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BDF5BE1-ED2B-4201-8C3C-86DB2887D46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386D4045-9AD6-92DB-DB5E-EF7BFF6E24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A12E3E94-A86A-4F99-8C60-83AC0CF2C0A5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965325" y="469900"/>
            <a:ext cx="4968875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pic>
        <p:nvPicPr>
          <p:cNvPr id="5126" name="Picture 3" descr="scottishflag">
            <a:extLst>
              <a:ext uri="{FF2B5EF4-FFF2-40B4-BE49-F238E27FC236}">
                <a16:creationId xmlns:a16="http://schemas.microsoft.com/office/drawing/2014/main" id="{E14E198F-7591-DB12-5FAF-2ED511A2616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Text Box 4">
            <a:extLst>
              <a:ext uri="{FF2B5EF4-FFF2-40B4-BE49-F238E27FC236}">
                <a16:creationId xmlns:a16="http://schemas.microsoft.com/office/drawing/2014/main" id="{F8D3CE01-FCA5-02B6-0785-1138F60C784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5122" name="Object 5">
            <a:extLst>
              <a:ext uri="{FF2B5EF4-FFF2-40B4-BE49-F238E27FC236}">
                <a16:creationId xmlns:a16="http://schemas.microsoft.com/office/drawing/2014/main" id="{FC9277AD-7026-32F9-451C-E530338F39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39850" y="2209800"/>
          <a:ext cx="4597400" cy="396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62240" imgH="2730240" progId="Equation.DSMT4">
                  <p:embed/>
                </p:oleObj>
              </mc:Choice>
              <mc:Fallback>
                <p:oleObj name="Equation" r:id="rId3" imgW="3162240" imgH="2730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850" y="2209800"/>
                        <a:ext cx="4597400" cy="396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8" name="AutoShape 6">
            <a:extLst>
              <a:ext uri="{FF2B5EF4-FFF2-40B4-BE49-F238E27FC236}">
                <a16:creationId xmlns:a16="http://schemas.microsoft.com/office/drawing/2014/main" id="{CBDDA8D2-3066-1A88-2A92-2BE170BA7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2750" y="1965325"/>
            <a:ext cx="1752600" cy="1371600"/>
          </a:xfrm>
          <a:prstGeom prst="triangle">
            <a:avLst>
              <a:gd name="adj" fmla="val 50000"/>
            </a:avLst>
          </a:prstGeom>
          <a:solidFill>
            <a:srgbClr val="00FFFF"/>
          </a:solidFill>
          <a:ln w="38100">
            <a:solidFill>
              <a:srgbClr val="FF66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9" name="Text Box 7">
            <a:extLst>
              <a:ext uri="{FF2B5EF4-FFF2-40B4-BE49-F238E27FC236}">
                <a16:creationId xmlns:a16="http://schemas.microsoft.com/office/drawing/2014/main" id="{34FA9CB8-E66C-536C-0314-645F2CEC3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8250" y="2462213"/>
            <a:ext cx="91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 b="1">
                <a:solidFill>
                  <a:srgbClr val="F9F911"/>
                </a:solidFill>
              </a:rPr>
              <a:t>5cm</a:t>
            </a:r>
            <a:endParaRPr lang="en-US" altLang="en-US" sz="2000" b="1">
              <a:solidFill>
                <a:srgbClr val="F9F911"/>
              </a:solidFill>
            </a:endParaRPr>
          </a:p>
        </p:txBody>
      </p:sp>
      <p:sp>
        <p:nvSpPr>
          <p:cNvPr id="5130" name="Text Box 8">
            <a:extLst>
              <a:ext uri="{FF2B5EF4-FFF2-40B4-BE49-F238E27FC236}">
                <a16:creationId xmlns:a16="http://schemas.microsoft.com/office/drawing/2014/main" id="{9113AD41-3681-91DE-FA1B-4CFCC5707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9950" y="3336925"/>
            <a:ext cx="666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 b="1">
                <a:solidFill>
                  <a:srgbClr val="F9F911"/>
                </a:solidFill>
              </a:rPr>
              <a:t>7cm</a:t>
            </a:r>
            <a:endParaRPr lang="en-US" altLang="en-US" sz="2000" b="1">
              <a:solidFill>
                <a:srgbClr val="F9F911"/>
              </a:solidFill>
            </a:endParaRPr>
          </a:p>
        </p:txBody>
      </p:sp>
      <p:sp>
        <p:nvSpPr>
          <p:cNvPr id="5131" name="Line 9">
            <a:extLst>
              <a:ext uri="{FF2B5EF4-FFF2-40B4-BE49-F238E27FC236}">
                <a16:creationId xmlns:a16="http://schemas.microsoft.com/office/drawing/2014/main" id="{F99C92D0-A81B-ACE9-7F2A-5563BFDD9AD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50088" y="2573338"/>
            <a:ext cx="304800" cy="228600"/>
          </a:xfrm>
          <a:prstGeom prst="line">
            <a:avLst/>
          </a:prstGeom>
          <a:noFill/>
          <a:ln w="28575">
            <a:solidFill>
              <a:srgbClr val="FF66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32" name="Line 10">
            <a:extLst>
              <a:ext uri="{FF2B5EF4-FFF2-40B4-BE49-F238E27FC236}">
                <a16:creationId xmlns:a16="http://schemas.microsoft.com/office/drawing/2014/main" id="{820E7B2E-06FF-FBD4-CD2E-1DCB5E685F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64488" y="2573338"/>
            <a:ext cx="304800" cy="228600"/>
          </a:xfrm>
          <a:prstGeom prst="line">
            <a:avLst/>
          </a:prstGeom>
          <a:noFill/>
          <a:ln w="28575">
            <a:solidFill>
              <a:srgbClr val="FF66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5133" name="Picture 13" descr="Office Objects 0572">
            <a:extLst>
              <a:ext uri="{FF2B5EF4-FFF2-40B4-BE49-F238E27FC236}">
                <a16:creationId xmlns:a16="http://schemas.microsoft.com/office/drawing/2014/main" id="{D01AD927-F400-A65A-F5DA-A353B722CA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1215</TotalTime>
  <Words>847</Words>
  <Application>Microsoft Office PowerPoint</Application>
  <PresentationFormat>On-screen Show (4:3)</PresentationFormat>
  <Paragraphs>202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Comic Sans MS</vt:lpstr>
      <vt:lpstr>Arial</vt:lpstr>
      <vt:lpstr>Tahoma</vt:lpstr>
      <vt:lpstr>Wingdings</vt:lpstr>
      <vt:lpstr>Shruti</vt:lpstr>
      <vt:lpstr>1_Shimmer</vt:lpstr>
      <vt:lpstr>MathType 6.0 Equation</vt:lpstr>
      <vt:lpstr>MathType 5.0 Equation</vt:lpstr>
      <vt:lpstr>Fractions</vt:lpstr>
      <vt:lpstr>Starter Questions</vt:lpstr>
      <vt:lpstr>Fractions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Fractions of a quantity</vt:lpstr>
      <vt:lpstr>PowerPoint Presentation</vt:lpstr>
      <vt:lpstr>PowerPoint Presentation</vt:lpstr>
      <vt:lpstr>PowerPoint Presentation</vt:lpstr>
      <vt:lpstr>PowerPoint Presentation</vt:lpstr>
      <vt:lpstr>Starter Questions</vt:lpstr>
      <vt:lpstr>Simple Percentages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Percentages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Andrew Moulden</cp:lastModifiedBy>
  <cp:revision>208</cp:revision>
  <dcterms:created xsi:type="dcterms:W3CDTF">2005-04-06T16:52:43Z</dcterms:created>
  <dcterms:modified xsi:type="dcterms:W3CDTF">2026-07-04T19:51:04Z</dcterms:modified>
</cp:coreProperties>
</file>