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7"/>
  </p:notesMasterIdLst>
  <p:sldIdLst>
    <p:sldId id="298" r:id="rId2"/>
    <p:sldId id="268" r:id="rId3"/>
    <p:sldId id="290" r:id="rId4"/>
    <p:sldId id="289" r:id="rId5"/>
    <p:sldId id="375" r:id="rId6"/>
    <p:sldId id="376" r:id="rId7"/>
    <p:sldId id="377" r:id="rId8"/>
    <p:sldId id="378" r:id="rId9"/>
    <p:sldId id="326" r:id="rId10"/>
    <p:sldId id="370" r:id="rId11"/>
    <p:sldId id="395" r:id="rId12"/>
    <p:sldId id="411" r:id="rId13"/>
    <p:sldId id="412" r:id="rId14"/>
    <p:sldId id="413" r:id="rId15"/>
    <p:sldId id="414" r:id="rId16"/>
    <p:sldId id="415" r:id="rId17"/>
    <p:sldId id="416" r:id="rId18"/>
    <p:sldId id="396" r:id="rId19"/>
    <p:sldId id="371" r:id="rId20"/>
    <p:sldId id="360" r:id="rId21"/>
    <p:sldId id="383" r:id="rId22"/>
    <p:sldId id="408" r:id="rId23"/>
    <p:sldId id="409" r:id="rId24"/>
    <p:sldId id="410" r:id="rId25"/>
    <p:sldId id="397" r:id="rId26"/>
    <p:sldId id="372" r:id="rId27"/>
    <p:sldId id="302" r:id="rId28"/>
    <p:sldId id="339" r:id="rId29"/>
    <p:sldId id="385" r:id="rId30"/>
    <p:sldId id="386" r:id="rId31"/>
    <p:sldId id="398" r:id="rId32"/>
    <p:sldId id="406" r:id="rId33"/>
    <p:sldId id="407" r:id="rId34"/>
    <p:sldId id="348" r:id="rId35"/>
    <p:sldId id="405" r:id="rId36"/>
    <p:sldId id="399" r:id="rId37"/>
    <p:sldId id="374" r:id="rId38"/>
    <p:sldId id="347" r:id="rId39"/>
    <p:sldId id="392" r:id="rId40"/>
    <p:sldId id="417" r:id="rId41"/>
    <p:sldId id="400" r:id="rId42"/>
    <p:sldId id="373" r:id="rId43"/>
    <p:sldId id="387" r:id="rId44"/>
    <p:sldId id="342" r:id="rId45"/>
    <p:sldId id="388" r:id="rId46"/>
    <p:sldId id="391" r:id="rId47"/>
    <p:sldId id="418" r:id="rId48"/>
    <p:sldId id="401" r:id="rId49"/>
    <p:sldId id="403" r:id="rId50"/>
    <p:sldId id="404" r:id="rId51"/>
    <p:sldId id="389" r:id="rId52"/>
    <p:sldId id="390" r:id="rId53"/>
    <p:sldId id="421" r:id="rId54"/>
    <p:sldId id="420" r:id="rId55"/>
    <p:sldId id="402" r:id="rId5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00FFFF"/>
    <a:srgbClr val="3333FF"/>
    <a:srgbClr val="FF0000"/>
    <a:srgbClr val="4D4D4D"/>
    <a:srgbClr val="FFFF0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6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956E9DE-8998-CB8C-E317-3A39B6BCE3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C87B4B31-A718-C267-212A-8347D92F511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C2AB613F-C416-8432-1BF9-A3C58451CCA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2E72FB0A-BB3E-F0C4-6AA4-DBCB1B839BF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2A55F92-3C2F-761D-F8D3-E7E1778DC6F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951539A4-33E0-265C-B940-697725DA1C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122CFB53-E452-4851-8F0E-C33F58BF5DE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F8DE59B9-FF2D-01CF-D661-945BE5260D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4DF68A-BBC2-4273-BD93-A4B6E398F052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12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B918B375-504C-F32E-0B8A-18AF3193A76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E472A5CD-00E3-5FF6-CEEB-6F30C5C866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370CE4B-4332-4E05-6CC7-E458D536C5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75C70F-DA56-4AF0-A93D-43AB66F8C547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13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626155C2-87DF-13DC-291C-B127269E614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6261B136-FBC0-126F-B516-E0A5F586B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56B48778-FF74-186F-6CED-18567BE0C4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13E131-1F47-4937-87E6-9D23FD6888C6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14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24A6951C-35A2-7D80-755C-316474E63CC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F058B706-C40D-9FC6-D417-95AD9EFACF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2483732A-1CC2-2E5B-E025-C34DB185F8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4B88B7-037C-4DE0-B8CE-E00690CD125B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15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559340DD-DEEE-9284-8531-02C5DB2FA53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DBAE9D1D-A5E5-F143-C046-834CBC5A9B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83D9B974-5E94-0D4A-6B8D-3006E885EC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4D132B-D520-49F7-A97D-68CA25FE36B9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16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F9B47EB0-7A6E-760F-C0FD-ABBBA7CF95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92B69555-038E-13BB-4310-32281D2675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5801EB03-CDE3-C4B5-89B5-65A1A2E36E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CB9021-1C53-4EA9-9818-22DBFE1BED31}" type="slidenum">
              <a:rPr lang="en-GB" altLang="en-US" sz="1200" b="0">
                <a:latin typeface="Arial" panose="020B0604020202020204" pitchFamily="34" charset="0"/>
              </a:rPr>
              <a:pPr eaLnBrk="1" hangingPunct="1"/>
              <a:t>17</a:t>
            </a:fld>
            <a:endParaRPr lang="en-GB" altLang="en-US" sz="1200" b="0">
              <a:latin typeface="Arial" panose="020B0604020202020204" pitchFamily="34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3D599CCE-0D1E-BB9F-6415-19D3336EF44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08130358-C684-9FBE-3126-5C482F6C54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EFD570A4-8881-8D9B-70D4-DEEEEF1EE63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8118D89F-1627-B647-6726-D1C2C6D29D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E340E062-86A0-38C4-7FE4-8B33195057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6EAA3313-6021-C1C7-01FD-1C1BFAE928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41BBA027-D571-14C3-6EFC-CBBB50C0E40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201B181C-CE7D-DEC8-4625-BD0BBCB3959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E436BB80-9628-1CB0-5414-880556B4798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7234296B-40C1-BC44-3238-44300B45C8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133F505D-D865-7CCB-EB24-0849189C604A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D0F9B717-2DA1-3C28-5FF7-AB25C8EE31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8E81BBDF-0893-2105-6EFB-25D72B0ACF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6CECB6DD-54EA-B1A5-50C3-BCD774563F9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390C0E0E-80F4-8038-6AB3-E49B87C9BAC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B0DA996A-A3D0-0E70-9BAA-2F9ED4BE0D9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F865B3C9-0C51-8F9A-5142-526569E3510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42E34-C13C-45C4-9257-56FAE44A29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CBE749DA-7CF6-11EA-0C35-795EAE508E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D1AA9394-D185-744F-92F4-0883D8182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22084AA5-C2A3-43D2-BBE4-5DF1FC3B832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0657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9335A2AF-BCDA-812A-DDC6-18727D3505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98162-8C23-4350-9DC8-5E8F9134B56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3A3BF1E-BE95-EAEB-9C6C-9A6425F463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710B5A-9622-8938-D0F8-AF8DEE78B6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8D3A8-2006-4E61-9C8D-85DAF6818E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378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C4462F3A-5182-5F8A-BB90-8AC75C270E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97B52-5059-450D-ADEF-359C6E74B78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84FA9251-5E23-FEB6-3337-026BBAB1F1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D983B85F-91B6-D526-99AD-D72B9312AE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83E63D-B625-4329-BC11-A2819057AC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5888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E77D6C8-57C9-699C-CDEA-5C8D98B42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30AF3-0FCF-4E24-A648-A1454A9A4B9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616F48D6-393F-3256-EDBC-CAFE2EB3EB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EF708466-1E5A-156C-A006-F8B18B4DB8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E33AE-34FC-49FB-BA41-AB750C1972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326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40EC89D4-8B6F-A83B-0780-5C782AAAA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8D536-D321-41B1-8354-9FA18BE1A5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EF478E79-CC63-6FC3-240D-11B965FFF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F95F486C-82B8-42E1-1AF7-B51364643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59E660-1360-4C80-ABA9-6681950DD6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20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9C4ECAE2-1820-B2A3-7AEB-A6E7BF98DD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0538C-7DFE-40D2-8C49-2339E3D49B5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F2921D7F-F1C4-E2AA-792D-C89C96783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B4D69FEA-938A-2095-2067-78FF69A627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59729-23D9-43C3-8F73-2A66C24CE46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266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56B1D4AA-877D-F914-A65F-7522025595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106D0-0B18-4A80-BE0D-0B81BA00F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1908225F-D8F8-7687-9540-5E488D6E7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5579739E-7ACD-AEF1-3579-B91920219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7EEFA5-A9ED-4C42-A872-9D707DDEA14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158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EAC1148-5A3F-756C-CCAA-66C7FEC633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FA376-2044-47B1-B5F1-593E92E77A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20FB570F-4FB4-5B32-C115-4809CCAC47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DB62E6C-C168-E333-F8CD-656B515E42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C3CB2-1A4C-4042-A866-7C53180670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6603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9789EE-7423-BD0E-BD31-55F9281E82DF}"/>
              </a:ext>
            </a:extLst>
          </p:cNvPr>
          <p:cNvSpPr txBox="1"/>
          <p:nvPr userDrawn="1"/>
        </p:nvSpPr>
        <p:spPr>
          <a:xfrm>
            <a:off x="200025" y="1541463"/>
            <a:ext cx="622300" cy="3063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FFFF00"/>
                </a:solidFill>
                <a:cs typeface="Arial" charset="0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43139AD5-86C4-EED8-A6B4-6EDB2E3BA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F8C7C-2538-4B5A-BCB0-41CB74585D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0C23281C-220F-8367-EE99-7A01FFC0FD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0AD441B-E833-B676-FAE5-DBB5A7B91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987C5-D708-48E8-A67E-183988B0D3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3151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3916CA70-B023-3A44-3911-C406325B6B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EF903-311B-485A-9D9E-222D682A1E3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20E1CE3-55B2-45B7-2CDE-500598C02A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AB1100A1-7E77-1C17-B946-926B15EBFF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8CC7F2-F8A3-4B8B-AB01-6AF498314B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60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BA56F73-C93B-030F-5066-9233998F0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DD5CD-0E12-47DB-8873-522F660FB8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56394A35-BFCA-5410-D162-FB98440719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81DDA72B-F435-8402-F06D-A9705F6CB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326A9-01AF-4C16-B0F1-FAA107F9BA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74722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D176F3D0-73CC-4D66-DF33-70094E75B4D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C12918DA-8F83-A6A3-5D41-E7D71C33B2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F9CE0417-DE16-A125-247E-4FA9677E79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11274" name="Group 5">
              <a:extLst>
                <a:ext uri="{FF2B5EF4-FFF2-40B4-BE49-F238E27FC236}">
                  <a16:creationId xmlns:a16="http://schemas.microsoft.com/office/drawing/2014/main" id="{FCC8C3F0-0BCA-4E09-AE8A-1CA877F92B4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919A9F89-8898-BEB3-B708-01D072D2C5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C69F4A24-F11A-D418-C853-B36CF331EB1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BA57A6FB-FB9D-0E87-733A-45AD2F17EE2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5FF2F33A-106A-CB6B-C76C-0CB33E36F221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2" name="Freeform 10">
                <a:extLst>
                  <a:ext uri="{FF2B5EF4-FFF2-40B4-BE49-F238E27FC236}">
                    <a16:creationId xmlns:a16="http://schemas.microsoft.com/office/drawing/2014/main" id="{2DF95625-18E6-26A9-A472-6030AC5BE30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2026E49C-7577-990C-D289-8AB10E9478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54504123-7192-345E-96B3-534D5B19309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0D8DC1FB-5410-EF0F-6395-2940F1FE99D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BEB49BFB-4F95-FD8A-93E5-771CBFEE268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D4DC6F9F-61E2-924D-C67E-038BA323F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8B515C1E-D379-EF22-6E15-52EB9B5108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7F98AE18-C623-8273-ED4A-572FA53492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2D33FA08-5F28-4658-AB42-2E01C26BD18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8F89EA00-D5C2-E10F-9973-6D655A3203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BF3E04EC-1AEF-9F6D-34EF-C55D9DE238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C11EC5D-9CEC-4068-9E20-4F094E2E17D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slide" Target="slide10.xml"/><Relationship Id="rId7" Type="http://schemas.openxmlformats.org/officeDocument/2006/relationships/slide" Target="slide3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9.xml"/><Relationship Id="rId11" Type="http://schemas.openxmlformats.org/officeDocument/2006/relationships/slide" Target="slide37.xml"/><Relationship Id="rId5" Type="http://schemas.openxmlformats.org/officeDocument/2006/relationships/image" Target="../media/image2.png"/><Relationship Id="rId10" Type="http://schemas.openxmlformats.org/officeDocument/2006/relationships/slide" Target="slide42.xml"/><Relationship Id="rId4" Type="http://schemas.openxmlformats.org/officeDocument/2006/relationships/image" Target="../media/image1.gif"/><Relationship Id="rId9" Type="http://schemas.openxmlformats.org/officeDocument/2006/relationships/slide" Target="slide2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0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4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gi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8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revision.com/index_files/Maths/Presentations/S1_Presentations/S1_Sage_Scribe_Multiplying.xlsm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2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athsrevision.com/index_files/Maths/Presentations/S1_Presentations/S1_Sage_Scribe_Division.xlsm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hyperlink" Target="http://www.mathsrevision.com/index_files/Maths/Presentations/S1_Presentations/S1_Sage_Scribe_Division.xlsm" TargetMode="Externa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mathsrevision.com/index_files/Maths/Presentations/S1_Presentations/S1_Sage_Scribe_Multiplying.xlsm" TargetMode="External"/><Relationship Id="rId5" Type="http://schemas.openxmlformats.org/officeDocument/2006/relationships/image" Target="../media/image30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1B1898DD-032E-42C7-409B-18846C92E94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E5B9B95-6329-4161-9F7F-DD7D4328A6F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8DC889AF-4D0C-DF5C-F4E3-7481C01DE4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F8699117-2B58-C94A-B402-254E75C6D5C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92288" y="442913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Decimal Numbers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5C87AAA1-CF89-FD97-2662-2567CC2B3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2070100"/>
            <a:ext cx="320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What is a decimal ?</a:t>
            </a:r>
          </a:p>
        </p:txBody>
      </p:sp>
      <p:sp>
        <p:nvSpPr>
          <p:cNvPr id="14342" name="Text Box 5">
            <a:extLst>
              <a:ext uri="{FF2B5EF4-FFF2-40B4-BE49-F238E27FC236}">
                <a16:creationId xmlns:a16="http://schemas.microsoft.com/office/drawing/2014/main" id="{23028C20-4F34-670E-DE09-8A92FE744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2555875"/>
            <a:ext cx="237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Decimal Scales</a:t>
            </a:r>
          </a:p>
        </p:txBody>
      </p:sp>
      <p:sp>
        <p:nvSpPr>
          <p:cNvPr id="14343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9F4C4A30-F679-0FFB-0623-1BC461F37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2136775"/>
            <a:ext cx="425450" cy="325438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4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1CF9F2E6-DE46-2253-5799-4B36D59D4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2622550"/>
            <a:ext cx="425450" cy="325438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45" name="Picture 9" descr="scottishflag">
            <a:extLst>
              <a:ext uri="{FF2B5EF4-FFF2-40B4-BE49-F238E27FC236}">
                <a16:creationId xmlns:a16="http://schemas.microsoft.com/office/drawing/2014/main" id="{9A693C23-62F9-F01E-5385-11895A42BF3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6" name="Text Box 10">
            <a:extLst>
              <a:ext uri="{FF2B5EF4-FFF2-40B4-BE49-F238E27FC236}">
                <a16:creationId xmlns:a16="http://schemas.microsoft.com/office/drawing/2014/main" id="{587E43DA-96AB-FC9D-94DE-D25D3FCFE02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4347" name="Picture 11" descr="Office Objects 0572">
            <a:extLst>
              <a:ext uri="{FF2B5EF4-FFF2-40B4-BE49-F238E27FC236}">
                <a16:creationId xmlns:a16="http://schemas.microsoft.com/office/drawing/2014/main" id="{EC192606-E91E-A7E5-1EA4-9AD5FEB00F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8" name="Text Box 12">
            <a:extLst>
              <a:ext uri="{FF2B5EF4-FFF2-40B4-BE49-F238E27FC236}">
                <a16:creationId xmlns:a16="http://schemas.microsoft.com/office/drawing/2014/main" id="{B63A0BC3-0D00-8F06-D022-3384B82CE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5462588"/>
            <a:ext cx="4295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Dividing by 10, 100, 1000</a:t>
            </a:r>
          </a:p>
        </p:txBody>
      </p:sp>
      <p:sp>
        <p:nvSpPr>
          <p:cNvPr id="14349" name="AutoShape 1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9F894579-7E8E-D339-B20B-553C088EE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5532438"/>
            <a:ext cx="425450" cy="325437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0" name="Text Box 14">
            <a:extLst>
              <a:ext uri="{FF2B5EF4-FFF2-40B4-BE49-F238E27FC236}">
                <a16:creationId xmlns:a16="http://schemas.microsoft.com/office/drawing/2014/main" id="{F53A278F-D6F1-4D38-F6A5-5B3D06CAA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4005263"/>
            <a:ext cx="434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Multiplying by a single Digit</a:t>
            </a:r>
          </a:p>
        </p:txBody>
      </p:sp>
      <p:sp>
        <p:nvSpPr>
          <p:cNvPr id="20495" name="AutoShape 1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F7B501CB-B33A-E223-B7A9-5CB19AA0C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4076700"/>
            <a:ext cx="425450" cy="325438"/>
          </a:xfrm>
          <a:prstGeom prst="actionButtonForwardNext">
            <a:avLst/>
          </a:prstGeom>
          <a:solidFill>
            <a:schemeClr val="tx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cs typeface="Arial" charset="0"/>
            </a:endParaRPr>
          </a:p>
        </p:txBody>
      </p:sp>
      <p:sp>
        <p:nvSpPr>
          <p:cNvPr id="14352" name="Text Box 25">
            <a:extLst>
              <a:ext uri="{FF2B5EF4-FFF2-40B4-BE49-F238E27FC236}">
                <a16:creationId xmlns:a16="http://schemas.microsoft.com/office/drawing/2014/main" id="{623B8A0C-1019-7D96-F185-9F0809344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3038475"/>
            <a:ext cx="1460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Rounding</a:t>
            </a:r>
          </a:p>
        </p:txBody>
      </p:sp>
      <p:sp>
        <p:nvSpPr>
          <p:cNvPr id="14353" name="AutoShape 26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36970E88-7F82-1CBC-A35F-EF8E5D74A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3106738"/>
            <a:ext cx="425450" cy="325437"/>
          </a:xfrm>
          <a:prstGeom prst="actionButtonForwardNex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 </a:t>
            </a:r>
          </a:p>
        </p:txBody>
      </p:sp>
      <p:sp>
        <p:nvSpPr>
          <p:cNvPr id="14354" name="Text Box 27">
            <a:extLst>
              <a:ext uri="{FF2B5EF4-FFF2-40B4-BE49-F238E27FC236}">
                <a16:creationId xmlns:a16="http://schemas.microsoft.com/office/drawing/2014/main" id="{4AF825CD-626C-589C-DDCF-44BB2DA34F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3524250"/>
            <a:ext cx="3889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Addition and Subtraction</a:t>
            </a:r>
          </a:p>
        </p:txBody>
      </p:sp>
      <p:sp>
        <p:nvSpPr>
          <p:cNvPr id="14355" name="AutoShape 28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D710747A-E203-4A80-D443-98F8DA601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3592513"/>
            <a:ext cx="425450" cy="325437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 </a:t>
            </a:r>
          </a:p>
        </p:txBody>
      </p:sp>
      <p:sp>
        <p:nvSpPr>
          <p:cNvPr id="14356" name="Text Box 12">
            <a:extLst>
              <a:ext uri="{FF2B5EF4-FFF2-40B4-BE49-F238E27FC236}">
                <a16:creationId xmlns:a16="http://schemas.microsoft.com/office/drawing/2014/main" id="{843E7F82-E682-2787-3F17-567114FB0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4976813"/>
            <a:ext cx="4738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Multiplying by 10, 100, 1000</a:t>
            </a:r>
          </a:p>
        </p:txBody>
      </p:sp>
      <p:sp>
        <p:nvSpPr>
          <p:cNvPr id="14357" name="AutoShape 13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72B57D29-0413-0397-EB4C-8E5D8F250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5046663"/>
            <a:ext cx="425450" cy="325437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58" name="Text Box 14">
            <a:extLst>
              <a:ext uri="{FF2B5EF4-FFF2-40B4-BE49-F238E27FC236}">
                <a16:creationId xmlns:a16="http://schemas.microsoft.com/office/drawing/2014/main" id="{45F831B5-7059-8C96-4D4E-3B46A51E7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075" y="4491038"/>
            <a:ext cx="3900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9F911"/>
                </a:solidFill>
              </a:rPr>
              <a:t>Dividing by a single Digit</a:t>
            </a:r>
          </a:p>
        </p:txBody>
      </p:sp>
      <p:sp>
        <p:nvSpPr>
          <p:cNvPr id="14359" name="AutoShape 15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3DFAC5E9-F70D-0BC0-DEE1-4B8707A33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8725" y="4562475"/>
            <a:ext cx="425450" cy="325438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18">
            <a:extLst>
              <a:ext uri="{FF2B5EF4-FFF2-40B4-BE49-F238E27FC236}">
                <a16:creationId xmlns:a16="http://schemas.microsoft.com/office/drawing/2014/main" id="{101026FA-F1E6-CF56-5352-F7A5BD04ADE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7B1D902-1874-4992-929C-C766BBCEAC2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3" name="Rectangle 19">
            <a:extLst>
              <a:ext uri="{FF2B5EF4-FFF2-40B4-BE49-F238E27FC236}">
                <a16:creationId xmlns:a16="http://schemas.microsoft.com/office/drawing/2014/main" id="{C2C26B2A-5449-115A-8E8E-4CFF7E369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5890" name="Rectangle 2">
            <a:extLst>
              <a:ext uri="{FF2B5EF4-FFF2-40B4-BE49-F238E27FC236}">
                <a16:creationId xmlns:a16="http://schemas.microsoft.com/office/drawing/2014/main" id="{AE6E453E-834F-10BD-991F-4341118C316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2913" y="415925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02" name="Picture 3" descr="scottishflag">
            <a:extLst>
              <a:ext uri="{FF2B5EF4-FFF2-40B4-BE49-F238E27FC236}">
                <a16:creationId xmlns:a16="http://schemas.microsoft.com/office/drawing/2014/main" id="{6786E0B3-6ADF-C139-1030-9790391D648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 Box 4">
            <a:extLst>
              <a:ext uri="{FF2B5EF4-FFF2-40B4-BE49-F238E27FC236}">
                <a16:creationId xmlns:a16="http://schemas.microsoft.com/office/drawing/2014/main" id="{7FA98AD3-2E40-2E45-2FDC-8E172D2A1B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4098" name="Object 5">
            <a:extLst>
              <a:ext uri="{FF2B5EF4-FFF2-40B4-BE49-F238E27FC236}">
                <a16:creationId xmlns:a16="http://schemas.microsoft.com/office/drawing/2014/main" id="{E727DC63-B499-5DD1-46AF-F5118D4607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63638" y="2449513"/>
          <a:ext cx="5902325" cy="324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720960" imgH="2425680" progId="Equation.DSMT4">
                  <p:embed/>
                </p:oleObj>
              </mc:Choice>
              <mc:Fallback>
                <p:oleObj name="Equation" r:id="rId3" imgW="3720960" imgH="2425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638" y="2449513"/>
                        <a:ext cx="5902325" cy="324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4" name="Picture 6" descr="Office Objects 0572">
            <a:extLst>
              <a:ext uri="{FF2B5EF4-FFF2-40B4-BE49-F238E27FC236}">
                <a16:creationId xmlns:a16="http://schemas.microsoft.com/office/drawing/2014/main" id="{DE6F10D7-60C7-38BD-A6E2-DC1DA0B19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25">
            <a:extLst>
              <a:ext uri="{FF2B5EF4-FFF2-40B4-BE49-F238E27FC236}">
                <a16:creationId xmlns:a16="http://schemas.microsoft.com/office/drawing/2014/main" id="{1840B173-FEE9-D72E-227B-0E91722B2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2925" y="1981200"/>
            <a:ext cx="723900" cy="71437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06" name="Text Box 26">
            <a:extLst>
              <a:ext uri="{FF2B5EF4-FFF2-40B4-BE49-F238E27FC236}">
                <a16:creationId xmlns:a16="http://schemas.microsoft.com/office/drawing/2014/main" id="{ADF6EC76-469C-5BDD-3697-EBB1CF50A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6575" y="2751138"/>
            <a:ext cx="763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3cm</a:t>
            </a:r>
          </a:p>
        </p:txBody>
      </p:sp>
      <p:grpSp>
        <p:nvGrpSpPr>
          <p:cNvPr id="4107" name="Group 29">
            <a:extLst>
              <a:ext uri="{FF2B5EF4-FFF2-40B4-BE49-F238E27FC236}">
                <a16:creationId xmlns:a16="http://schemas.microsoft.com/office/drawing/2014/main" id="{836FCF2C-B2B3-AD1F-24A8-814AE1A1259E}"/>
              </a:ext>
            </a:extLst>
          </p:cNvPr>
          <p:cNvGrpSpPr>
            <a:grpSpLocks/>
          </p:cNvGrpSpPr>
          <p:nvPr/>
        </p:nvGrpSpPr>
        <p:grpSpPr bwMode="auto">
          <a:xfrm>
            <a:off x="6286500" y="5076825"/>
            <a:ext cx="981075" cy="1000125"/>
            <a:chOff x="4230" y="3396"/>
            <a:chExt cx="390" cy="432"/>
          </a:xfrm>
        </p:grpSpPr>
        <p:sp>
          <p:nvSpPr>
            <p:cNvPr id="4137" name="AutoShape 28">
              <a:extLst>
                <a:ext uri="{FF2B5EF4-FFF2-40B4-BE49-F238E27FC236}">
                  <a16:creationId xmlns:a16="http://schemas.microsoft.com/office/drawing/2014/main" id="{0750C863-CB3E-23E3-5325-CC5A1BACE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3396"/>
              <a:ext cx="378" cy="372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rgbClr val="080808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138" name="Oval 27">
              <a:extLst>
                <a:ext uri="{FF2B5EF4-FFF2-40B4-BE49-F238E27FC236}">
                  <a16:creationId xmlns:a16="http://schemas.microsoft.com/office/drawing/2014/main" id="{D7DC6F75-A4C4-A6CF-4397-3905FC113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0" y="3726"/>
              <a:ext cx="390" cy="10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108" name="Group 58">
            <a:extLst>
              <a:ext uri="{FF2B5EF4-FFF2-40B4-BE49-F238E27FC236}">
                <a16:creationId xmlns:a16="http://schemas.microsoft.com/office/drawing/2014/main" id="{06EBBFBF-D68E-D428-1BA2-D0CD0E01BE4F}"/>
              </a:ext>
            </a:extLst>
          </p:cNvPr>
          <p:cNvGrpSpPr>
            <a:grpSpLocks/>
          </p:cNvGrpSpPr>
          <p:nvPr/>
        </p:nvGrpSpPr>
        <p:grpSpPr bwMode="auto">
          <a:xfrm>
            <a:off x="7040563" y="3795713"/>
            <a:ext cx="1358900" cy="968375"/>
            <a:chOff x="4714" y="2739"/>
            <a:chExt cx="565" cy="412"/>
          </a:xfrm>
        </p:grpSpPr>
        <p:grpSp>
          <p:nvGrpSpPr>
            <p:cNvPr id="4109" name="Group 36">
              <a:extLst>
                <a:ext uri="{FF2B5EF4-FFF2-40B4-BE49-F238E27FC236}">
                  <a16:creationId xmlns:a16="http://schemas.microsoft.com/office/drawing/2014/main" id="{2AC71669-EA08-DC35-BFBE-36DD12648A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4" y="2739"/>
              <a:ext cx="565" cy="102"/>
              <a:chOff x="4644" y="2661"/>
              <a:chExt cx="565" cy="102"/>
            </a:xfrm>
          </p:grpSpPr>
          <p:sp>
            <p:nvSpPr>
              <p:cNvPr id="4131" name="Rectangle 30">
                <a:extLst>
                  <a:ext uri="{FF2B5EF4-FFF2-40B4-BE49-F238E27FC236}">
                    <a16:creationId xmlns:a16="http://schemas.microsoft.com/office/drawing/2014/main" id="{A20FD923-90AB-6869-57EE-32148CB722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4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2" name="Rectangle 31">
                <a:extLst>
                  <a:ext uri="{FF2B5EF4-FFF2-40B4-BE49-F238E27FC236}">
                    <a16:creationId xmlns:a16="http://schemas.microsoft.com/office/drawing/2014/main" id="{E6A5051D-3942-005C-B218-2D5A2E7A8F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9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3" name="Rectangle 32">
                <a:extLst>
                  <a:ext uri="{FF2B5EF4-FFF2-40B4-BE49-F238E27FC236}">
                    <a16:creationId xmlns:a16="http://schemas.microsoft.com/office/drawing/2014/main" id="{1F1A97E6-7863-7D18-6E1E-1890315D2E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4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4" name="Rectangle 33">
                <a:extLst>
                  <a:ext uri="{FF2B5EF4-FFF2-40B4-BE49-F238E27FC236}">
                    <a16:creationId xmlns:a16="http://schemas.microsoft.com/office/drawing/2014/main" id="{08565663-2C20-35F3-916D-75A10F2D5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3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5" name="Rectangle 34">
                <a:extLst>
                  <a:ext uri="{FF2B5EF4-FFF2-40B4-BE49-F238E27FC236}">
                    <a16:creationId xmlns:a16="http://schemas.microsoft.com/office/drawing/2014/main" id="{66CEE949-75A5-C8F0-AFA0-5BED9CDD8A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6" name="Rectangle 35">
                <a:extLst>
                  <a:ext uri="{FF2B5EF4-FFF2-40B4-BE49-F238E27FC236}">
                    <a16:creationId xmlns:a16="http://schemas.microsoft.com/office/drawing/2014/main" id="{672B7E20-2B67-8E24-BEB7-D04944C902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3" y="2661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10" name="Group 37">
              <a:extLst>
                <a:ext uri="{FF2B5EF4-FFF2-40B4-BE49-F238E27FC236}">
                  <a16:creationId xmlns:a16="http://schemas.microsoft.com/office/drawing/2014/main" id="{2400C231-3E31-5C46-6ACE-C13199D7E8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4" y="2844"/>
              <a:ext cx="565" cy="102"/>
              <a:chOff x="4644" y="2655"/>
              <a:chExt cx="565" cy="102"/>
            </a:xfrm>
          </p:grpSpPr>
          <p:sp>
            <p:nvSpPr>
              <p:cNvPr id="4125" name="Rectangle 38">
                <a:extLst>
                  <a:ext uri="{FF2B5EF4-FFF2-40B4-BE49-F238E27FC236}">
                    <a16:creationId xmlns:a16="http://schemas.microsoft.com/office/drawing/2014/main" id="{87D35134-841D-1934-F9AD-09424F4882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4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6" name="Rectangle 39">
                <a:extLst>
                  <a:ext uri="{FF2B5EF4-FFF2-40B4-BE49-F238E27FC236}">
                    <a16:creationId xmlns:a16="http://schemas.microsoft.com/office/drawing/2014/main" id="{8D6076F2-89C0-C552-2BAD-C1E6E51F19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9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7" name="Rectangle 40">
                <a:extLst>
                  <a:ext uri="{FF2B5EF4-FFF2-40B4-BE49-F238E27FC236}">
                    <a16:creationId xmlns:a16="http://schemas.microsoft.com/office/drawing/2014/main" id="{D50137E8-819C-9DFE-DF2C-F5F7B401C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4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8" name="Rectangle 41">
                <a:extLst>
                  <a:ext uri="{FF2B5EF4-FFF2-40B4-BE49-F238E27FC236}">
                    <a16:creationId xmlns:a16="http://schemas.microsoft.com/office/drawing/2014/main" id="{CE629B6C-A388-978E-A1E3-908586182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3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9" name="Rectangle 42">
                <a:extLst>
                  <a:ext uri="{FF2B5EF4-FFF2-40B4-BE49-F238E27FC236}">
                    <a16:creationId xmlns:a16="http://schemas.microsoft.com/office/drawing/2014/main" id="{1241316D-425D-61F4-1A94-7C41EA1F30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30" name="Rectangle 43">
                <a:extLst>
                  <a:ext uri="{FF2B5EF4-FFF2-40B4-BE49-F238E27FC236}">
                    <a16:creationId xmlns:a16="http://schemas.microsoft.com/office/drawing/2014/main" id="{9383CE78-891A-89B3-2A73-B932BA547A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3" y="2655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11" name="Group 44">
              <a:extLst>
                <a:ext uri="{FF2B5EF4-FFF2-40B4-BE49-F238E27FC236}">
                  <a16:creationId xmlns:a16="http://schemas.microsoft.com/office/drawing/2014/main" id="{6BBD124F-43B6-ABC1-1C72-71A8CAD54A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4" y="2949"/>
              <a:ext cx="565" cy="102"/>
              <a:chOff x="4644" y="2649"/>
              <a:chExt cx="565" cy="102"/>
            </a:xfrm>
          </p:grpSpPr>
          <p:sp>
            <p:nvSpPr>
              <p:cNvPr id="4119" name="Rectangle 45">
                <a:extLst>
                  <a:ext uri="{FF2B5EF4-FFF2-40B4-BE49-F238E27FC236}">
                    <a16:creationId xmlns:a16="http://schemas.microsoft.com/office/drawing/2014/main" id="{0C3B4CDC-CA39-0879-8D11-31ED8C1560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4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0" name="Rectangle 46">
                <a:extLst>
                  <a:ext uri="{FF2B5EF4-FFF2-40B4-BE49-F238E27FC236}">
                    <a16:creationId xmlns:a16="http://schemas.microsoft.com/office/drawing/2014/main" id="{EB8F5210-12C1-25D8-9C09-AE46366F9A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9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1" name="Rectangle 47">
                <a:extLst>
                  <a:ext uri="{FF2B5EF4-FFF2-40B4-BE49-F238E27FC236}">
                    <a16:creationId xmlns:a16="http://schemas.microsoft.com/office/drawing/2014/main" id="{6CB34FBD-865B-499A-762C-1EFB163E2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4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2" name="Rectangle 48">
                <a:extLst>
                  <a:ext uri="{FF2B5EF4-FFF2-40B4-BE49-F238E27FC236}">
                    <a16:creationId xmlns:a16="http://schemas.microsoft.com/office/drawing/2014/main" id="{AF162601-4027-84D9-044F-ED49243D13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3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3" name="Rectangle 49">
                <a:extLst>
                  <a:ext uri="{FF2B5EF4-FFF2-40B4-BE49-F238E27FC236}">
                    <a16:creationId xmlns:a16="http://schemas.microsoft.com/office/drawing/2014/main" id="{1A619650-1126-1BE0-054B-0C841924D7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24" name="Rectangle 50">
                <a:extLst>
                  <a:ext uri="{FF2B5EF4-FFF2-40B4-BE49-F238E27FC236}">
                    <a16:creationId xmlns:a16="http://schemas.microsoft.com/office/drawing/2014/main" id="{AE950192-DA0F-B446-758C-89BEEDDFAA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3" y="2649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4112" name="Group 51">
              <a:extLst>
                <a:ext uri="{FF2B5EF4-FFF2-40B4-BE49-F238E27FC236}">
                  <a16:creationId xmlns:a16="http://schemas.microsoft.com/office/drawing/2014/main" id="{8ABB60DA-9362-3E26-8D1F-12D20CF25B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14" y="3049"/>
              <a:ext cx="565" cy="102"/>
              <a:chOff x="4644" y="2637"/>
              <a:chExt cx="565" cy="102"/>
            </a:xfrm>
          </p:grpSpPr>
          <p:sp>
            <p:nvSpPr>
              <p:cNvPr id="4113" name="Rectangle 52">
                <a:extLst>
                  <a:ext uri="{FF2B5EF4-FFF2-40B4-BE49-F238E27FC236}">
                    <a16:creationId xmlns:a16="http://schemas.microsoft.com/office/drawing/2014/main" id="{F1FC29AE-D9F9-AE6B-6B84-6F7F7B0258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4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4" name="Rectangle 53">
                <a:extLst>
                  <a:ext uri="{FF2B5EF4-FFF2-40B4-BE49-F238E27FC236}">
                    <a16:creationId xmlns:a16="http://schemas.microsoft.com/office/drawing/2014/main" id="{FB913A5F-5938-8D02-05F5-4FA3762B4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39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5" name="Rectangle 54">
                <a:extLst>
                  <a:ext uri="{FF2B5EF4-FFF2-40B4-BE49-F238E27FC236}">
                    <a16:creationId xmlns:a16="http://schemas.microsoft.com/office/drawing/2014/main" id="{DA68BC52-B7AE-B60F-9C2C-62C55C3E00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4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6" name="Rectangle 55">
                <a:extLst>
                  <a:ext uri="{FF2B5EF4-FFF2-40B4-BE49-F238E27FC236}">
                    <a16:creationId xmlns:a16="http://schemas.microsoft.com/office/drawing/2014/main" id="{69B88801-734E-CA61-BAC8-36EB7679E1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3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7" name="Rectangle 56">
                <a:extLst>
                  <a:ext uri="{FF2B5EF4-FFF2-40B4-BE49-F238E27FC236}">
                    <a16:creationId xmlns:a16="http://schemas.microsoft.com/office/drawing/2014/main" id="{CE608797-8A9F-7453-DB1D-A020666763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118" name="Rectangle 57">
                <a:extLst>
                  <a:ext uri="{FF2B5EF4-FFF2-40B4-BE49-F238E27FC236}">
                    <a16:creationId xmlns:a16="http://schemas.microsoft.com/office/drawing/2014/main" id="{24D3E8D2-EE64-0F7D-C168-41493C1F0E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13" y="2637"/>
                <a:ext cx="96" cy="102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rgbClr val="080808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6C9E94B9-BA50-6361-7C73-7E15FF6F8B4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7695A0D-8738-406D-8AC0-E1ADDC71BB3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E8440A79-38C0-0151-887A-5D65BE390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0484" name="Picture 2" descr="scottishflag">
            <a:extLst>
              <a:ext uri="{FF2B5EF4-FFF2-40B4-BE49-F238E27FC236}">
                <a16:creationId xmlns:a16="http://schemas.microsoft.com/office/drawing/2014/main" id="{48FC3274-0F13-71F2-5008-BB672DB2B80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3">
            <a:extLst>
              <a:ext uri="{FF2B5EF4-FFF2-40B4-BE49-F238E27FC236}">
                <a16:creationId xmlns:a16="http://schemas.microsoft.com/office/drawing/2014/main" id="{2966CC56-9456-698A-7009-7A7F7AB751E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6" name="Picture 4" descr="Office Objects 0572">
            <a:extLst>
              <a:ext uri="{FF2B5EF4-FFF2-40B4-BE49-F238E27FC236}">
                <a16:creationId xmlns:a16="http://schemas.microsoft.com/office/drawing/2014/main" id="{6B9746EF-C2CB-88F0-156A-15B41BBCF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8661" name="Rectangle 5">
            <a:extLst>
              <a:ext uri="{FF2B5EF4-FFF2-40B4-BE49-F238E27FC236}">
                <a16:creationId xmlns:a16="http://schemas.microsoft.com/office/drawing/2014/main" id="{EF254F3A-B45B-E46E-C367-0B57AAA20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98662" name="Rectangle 6">
            <a:extLst>
              <a:ext uri="{FF2B5EF4-FFF2-40B4-BE49-F238E27FC236}">
                <a16:creationId xmlns:a16="http://schemas.microsoft.com/office/drawing/2014/main" id="{B3E7F10F-3B02-A687-17AC-8CFE4C870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98663" name="Text Box 7">
            <a:extLst>
              <a:ext uri="{FF2B5EF4-FFF2-40B4-BE49-F238E27FC236}">
                <a16:creationId xmlns:a16="http://schemas.microsoft.com/office/drawing/2014/main" id="{02F15016-96FE-B01F-6DA1-796639F8B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steps to work out any decimal scale to 2 decimal places.</a:t>
            </a:r>
            <a:endParaRPr lang="en-GB" sz="3600" b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90" name="Line 8">
            <a:extLst>
              <a:ext uri="{FF2B5EF4-FFF2-40B4-BE49-F238E27FC236}">
                <a16:creationId xmlns:a16="http://schemas.microsoft.com/office/drawing/2014/main" id="{F162F90C-D3F4-7696-6645-D5865D4B07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8665" name="Rectangle 9">
            <a:extLst>
              <a:ext uri="{FF2B5EF4-FFF2-40B4-BE49-F238E27FC236}">
                <a16:creationId xmlns:a16="http://schemas.microsoft.com/office/drawing/2014/main" id="{753FB03D-3D84-A79F-24D5-4D577FC44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</a:t>
            </a:r>
            <a:r>
              <a:rPr lang="en-GB" altLang="en-US" sz="1800">
                <a:solidFill>
                  <a:srgbClr val="FFFF00"/>
                </a:solidFill>
              </a:rPr>
              <a:t> 	</a:t>
            </a:r>
            <a:r>
              <a:rPr lang="en-GB" altLang="en-US" sz="1800" b="0">
                <a:solidFill>
                  <a:srgbClr val="FFFF00"/>
                </a:solidFill>
              </a:rPr>
              <a:t>We are learning how  to read decimal scales.</a:t>
            </a:r>
          </a:p>
        </p:txBody>
      </p:sp>
      <p:sp>
        <p:nvSpPr>
          <p:cNvPr id="198666" name="Rectangle 10">
            <a:extLst>
              <a:ext uri="{FF2B5EF4-FFF2-40B4-BE49-F238E27FC236}">
                <a16:creationId xmlns:a16="http://schemas.microsoft.com/office/drawing/2014/main" id="{83BB9E63-2EE3-C0DA-D19C-5F85DE334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98667" name="Text Box 11">
            <a:extLst>
              <a:ext uri="{FF2B5EF4-FFF2-40B4-BE49-F238E27FC236}">
                <a16:creationId xmlns:a16="http://schemas.microsoft.com/office/drawing/2014/main" id="{763B8997-9C83-86E4-3815-7F912AE3B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problems by working out scales. </a:t>
            </a:r>
            <a:endParaRPr lang="en-GB" sz="3600" b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0494" name="Text Box 13">
            <a:extLst>
              <a:ext uri="{FF2B5EF4-FFF2-40B4-BE49-F238E27FC236}">
                <a16:creationId xmlns:a16="http://schemas.microsoft.com/office/drawing/2014/main" id="{A2E7129F-6C32-7C41-7A03-3EEE16B0E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1384300"/>
            <a:ext cx="229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Reading Scales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8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63" grpId="0"/>
      <p:bldP spid="198665" grpId="0"/>
      <p:bldP spid="1986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ate Placeholder 1">
            <a:extLst>
              <a:ext uri="{FF2B5EF4-FFF2-40B4-BE49-F238E27FC236}">
                <a16:creationId xmlns:a16="http://schemas.microsoft.com/office/drawing/2014/main" id="{18787572-29A5-414D-F71C-5C6946B7C2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59FF56-4BBD-4E2B-A9EB-196ADC3FC5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9" name="Footer Placeholder 2">
            <a:extLst>
              <a:ext uri="{FF2B5EF4-FFF2-40B4-BE49-F238E27FC236}">
                <a16:creationId xmlns:a16="http://schemas.microsoft.com/office/drawing/2014/main" id="{345BCEAE-6026-B07E-BFCF-6FD71FC04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1508" name="AutoShape 14">
            <a:extLst>
              <a:ext uri="{FF2B5EF4-FFF2-40B4-BE49-F238E27FC236}">
                <a16:creationId xmlns:a16="http://schemas.microsoft.com/office/drawing/2014/main" id="{76B566E5-AD39-6044-BD81-ACDBB4DDA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333625"/>
            <a:ext cx="2298700" cy="3176588"/>
          </a:xfrm>
          <a:prstGeom prst="can">
            <a:avLst>
              <a:gd name="adj" fmla="val 34548"/>
            </a:avLst>
          </a:prstGeom>
          <a:solidFill>
            <a:schemeClr val="tx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44">
            <a:extLst>
              <a:ext uri="{FF2B5EF4-FFF2-40B4-BE49-F238E27FC236}">
                <a16:creationId xmlns:a16="http://schemas.microsoft.com/office/drawing/2014/main" id="{1930FE90-D2DD-81F1-BD0F-7385A7E3DBD0}"/>
              </a:ext>
            </a:extLst>
          </p:cNvPr>
          <p:cNvGrpSpPr>
            <a:grpSpLocks/>
          </p:cNvGrpSpPr>
          <p:nvPr/>
        </p:nvGrpSpPr>
        <p:grpSpPr bwMode="auto">
          <a:xfrm>
            <a:off x="1793875" y="4619625"/>
            <a:ext cx="2251075" cy="855663"/>
            <a:chOff x="1145" y="2910"/>
            <a:chExt cx="1403" cy="539"/>
          </a:xfrm>
        </p:grpSpPr>
        <p:sp>
          <p:nvSpPr>
            <p:cNvPr id="21537" name="Rectangle 38">
              <a:extLst>
                <a:ext uri="{FF2B5EF4-FFF2-40B4-BE49-F238E27FC236}">
                  <a16:creationId xmlns:a16="http://schemas.microsoft.com/office/drawing/2014/main" id="{CC6DCF8B-50D3-007F-C6B4-4D11F21FB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2910"/>
              <a:ext cx="1403" cy="36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538" name="Oval 42">
              <a:extLst>
                <a:ext uri="{FF2B5EF4-FFF2-40B4-BE49-F238E27FC236}">
                  <a16:creationId xmlns:a16="http://schemas.microsoft.com/office/drawing/2014/main" id="{E1924983-6FAF-4151-5791-44B1D7297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3077"/>
              <a:ext cx="1395" cy="37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21510" name="Picture 5" descr="scottishflag">
            <a:extLst>
              <a:ext uri="{FF2B5EF4-FFF2-40B4-BE49-F238E27FC236}">
                <a16:creationId xmlns:a16="http://schemas.microsoft.com/office/drawing/2014/main" id="{5FB38ABB-C49D-FB7F-1DCD-AF9758BD1EF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6" descr="Office Objects 0572">
            <a:extLst>
              <a:ext uri="{FF2B5EF4-FFF2-40B4-BE49-F238E27FC236}">
                <a16:creationId xmlns:a16="http://schemas.microsoft.com/office/drawing/2014/main" id="{34E52C5B-01D1-35A2-E084-00F23EE2B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8">
            <a:extLst>
              <a:ext uri="{FF2B5EF4-FFF2-40B4-BE49-F238E27FC236}">
                <a16:creationId xmlns:a16="http://schemas.microsoft.com/office/drawing/2014/main" id="{FACE8DEF-A2A3-5F96-1AD3-FD9E4043D4D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513" name="Text Box 31">
            <a:extLst>
              <a:ext uri="{FF2B5EF4-FFF2-40B4-BE49-F238E27FC236}">
                <a16:creationId xmlns:a16="http://schemas.microsoft.com/office/drawing/2014/main" id="{7F8AD5F5-14BB-DA37-907D-B03D1B622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128963"/>
            <a:ext cx="900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Litres</a:t>
            </a:r>
          </a:p>
        </p:txBody>
      </p:sp>
      <p:sp>
        <p:nvSpPr>
          <p:cNvPr id="21514" name="Line 16">
            <a:extLst>
              <a:ext uri="{FF2B5EF4-FFF2-40B4-BE49-F238E27FC236}">
                <a16:creationId xmlns:a16="http://schemas.microsoft.com/office/drawing/2014/main" id="{8B7A6701-5D42-7C25-0F49-612310C99E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257800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5" name="Line 17">
            <a:extLst>
              <a:ext uri="{FF2B5EF4-FFF2-40B4-BE49-F238E27FC236}">
                <a16:creationId xmlns:a16="http://schemas.microsoft.com/office/drawing/2014/main" id="{06AB1DE7-16FD-A962-8494-12C9A7E28A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046663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6" name="Line 18">
            <a:extLst>
              <a:ext uri="{FF2B5EF4-FFF2-40B4-BE49-F238E27FC236}">
                <a16:creationId xmlns:a16="http://schemas.microsoft.com/office/drawing/2014/main" id="{CD256F2B-BF4F-B930-6A6D-B1B79D8C1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837113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7" name="Line 19">
            <a:extLst>
              <a:ext uri="{FF2B5EF4-FFF2-40B4-BE49-F238E27FC236}">
                <a16:creationId xmlns:a16="http://schemas.microsoft.com/office/drawing/2014/main" id="{CA80C57C-77DD-7D38-BF21-131190667E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625975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8" name="Line 20">
            <a:extLst>
              <a:ext uri="{FF2B5EF4-FFF2-40B4-BE49-F238E27FC236}">
                <a16:creationId xmlns:a16="http://schemas.microsoft.com/office/drawing/2014/main" id="{27CBBD4E-A8BA-6B09-0999-F5153C5AA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41642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1519" name="Group 28">
            <a:extLst>
              <a:ext uri="{FF2B5EF4-FFF2-40B4-BE49-F238E27FC236}">
                <a16:creationId xmlns:a16="http://schemas.microsoft.com/office/drawing/2014/main" id="{A84F6AC9-7173-52D4-E70B-E51F7544EE8C}"/>
              </a:ext>
            </a:extLst>
          </p:cNvPr>
          <p:cNvGrpSpPr>
            <a:grpSpLocks/>
          </p:cNvGrpSpPr>
          <p:nvPr/>
        </p:nvGrpSpPr>
        <p:grpSpPr bwMode="auto">
          <a:xfrm>
            <a:off x="2898775" y="3575050"/>
            <a:ext cx="169863" cy="630238"/>
            <a:chOff x="3038" y="2161"/>
            <a:chExt cx="167" cy="397"/>
          </a:xfrm>
        </p:grpSpPr>
        <p:sp>
          <p:nvSpPr>
            <p:cNvPr id="21533" name="Line 21">
              <a:extLst>
                <a:ext uri="{FF2B5EF4-FFF2-40B4-BE49-F238E27FC236}">
                  <a16:creationId xmlns:a16="http://schemas.microsoft.com/office/drawing/2014/main" id="{2E22DFF1-416C-D145-2270-EEF20E261B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558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34" name="Line 22">
              <a:extLst>
                <a:ext uri="{FF2B5EF4-FFF2-40B4-BE49-F238E27FC236}">
                  <a16:creationId xmlns:a16="http://schemas.microsoft.com/office/drawing/2014/main" id="{26AC25A6-0D82-FF25-9339-733D6882FE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426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35" name="Line 23">
              <a:extLst>
                <a:ext uri="{FF2B5EF4-FFF2-40B4-BE49-F238E27FC236}">
                  <a16:creationId xmlns:a16="http://schemas.microsoft.com/office/drawing/2014/main" id="{75BD2900-0CC7-5893-F3CE-CA839618A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293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36" name="Line 24">
              <a:extLst>
                <a:ext uri="{FF2B5EF4-FFF2-40B4-BE49-F238E27FC236}">
                  <a16:creationId xmlns:a16="http://schemas.microsoft.com/office/drawing/2014/main" id="{F32808C7-DA00-2B9A-87E2-24CA3E506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161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520" name="Line 25">
            <a:extLst>
              <a:ext uri="{FF2B5EF4-FFF2-40B4-BE49-F238E27FC236}">
                <a16:creationId xmlns:a16="http://schemas.microsoft.com/office/drawing/2014/main" id="{8F51BE5A-EA65-AA61-5FB5-6B9C5AECBB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36550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21" name="Line 26">
            <a:extLst>
              <a:ext uri="{FF2B5EF4-FFF2-40B4-BE49-F238E27FC236}">
                <a16:creationId xmlns:a16="http://schemas.microsoft.com/office/drawing/2014/main" id="{BDB78350-532F-EB52-7FFE-60B8A0B47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7650" y="5497513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22" name="Text Box 29">
            <a:extLst>
              <a:ext uri="{FF2B5EF4-FFF2-40B4-BE49-F238E27FC236}">
                <a16:creationId xmlns:a16="http://schemas.microsoft.com/office/drawing/2014/main" id="{BA292908-BADA-9717-0A44-BF85C2DFF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1783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21523" name="Text Box 30">
            <a:extLst>
              <a:ext uri="{FF2B5EF4-FFF2-40B4-BE49-F238E27FC236}">
                <a16:creationId xmlns:a16="http://schemas.microsoft.com/office/drawing/2014/main" id="{331C96FE-D04E-9505-0ACF-2F7319D65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1178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sp>
        <p:nvSpPr>
          <p:cNvPr id="21524" name="Text Box 32">
            <a:extLst>
              <a:ext uri="{FF2B5EF4-FFF2-40B4-BE49-F238E27FC236}">
                <a16:creationId xmlns:a16="http://schemas.microsoft.com/office/drawing/2014/main" id="{006670DF-F1CF-F071-47A2-A1F55A237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1308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0</a:t>
            </a:r>
          </a:p>
        </p:txBody>
      </p:sp>
      <p:sp>
        <p:nvSpPr>
          <p:cNvPr id="85035" name="Text Box 43">
            <a:extLst>
              <a:ext uri="{FF2B5EF4-FFF2-40B4-BE49-F238E27FC236}">
                <a16:creationId xmlns:a16="http://schemas.microsoft.com/office/drawing/2014/main" id="{FE870CF7-3E8F-9A26-7938-43396F13A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1985963"/>
            <a:ext cx="515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How much liquid in the jug ?</a:t>
            </a:r>
          </a:p>
        </p:txBody>
      </p:sp>
      <p:sp>
        <p:nvSpPr>
          <p:cNvPr id="21526" name="Line 46">
            <a:extLst>
              <a:ext uri="{FF2B5EF4-FFF2-40B4-BE49-F238E27FC236}">
                <a16:creationId xmlns:a16="http://schemas.microsoft.com/office/drawing/2014/main" id="{487D59E7-D29D-AE2A-4A88-B6ED1E7C70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1475" y="540702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5040" name="Text Box 48">
            <a:extLst>
              <a:ext uri="{FF2B5EF4-FFF2-40B4-BE49-F238E27FC236}">
                <a16:creationId xmlns:a16="http://schemas.microsoft.com/office/drawing/2014/main" id="{133EE990-816B-2E85-2921-1664ABDB4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3950" y="3208338"/>
            <a:ext cx="36083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going up 0.2 each time</a:t>
            </a:r>
          </a:p>
        </p:txBody>
      </p:sp>
      <p:sp>
        <p:nvSpPr>
          <p:cNvPr id="85044" name="Rectangle 52">
            <a:extLst>
              <a:ext uri="{FF2B5EF4-FFF2-40B4-BE49-F238E27FC236}">
                <a16:creationId xmlns:a16="http://schemas.microsoft.com/office/drawing/2014/main" id="{F55A652B-850D-53F0-AE08-387256675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525" y="4371975"/>
            <a:ext cx="1743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 0.8 litres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21529" name="Line 15">
            <a:extLst>
              <a:ext uri="{FF2B5EF4-FFF2-40B4-BE49-F238E27FC236}">
                <a16:creationId xmlns:a16="http://schemas.microsoft.com/office/drawing/2014/main" id="{CE6F96F0-9F09-BEF2-946E-C6E887DD1E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198813"/>
            <a:ext cx="0" cy="2227262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id="{565B3F69-81DD-DC3C-8315-0C4019264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  <p:sp>
        <p:nvSpPr>
          <p:cNvPr id="41" name="Cloud 40">
            <a:extLst>
              <a:ext uri="{FF2B5EF4-FFF2-40B4-BE49-F238E27FC236}">
                <a16:creationId xmlns:a16="http://schemas.microsoft.com/office/drawing/2014/main" id="{74FCA372-8B3F-691D-88E3-1C83D0E30890}"/>
              </a:ext>
            </a:extLst>
          </p:cNvPr>
          <p:cNvSpPr/>
          <p:nvPr/>
        </p:nvSpPr>
        <p:spPr bwMode="auto">
          <a:xfrm>
            <a:off x="5486400" y="2470150"/>
            <a:ext cx="2552700" cy="763588"/>
          </a:xfrm>
          <a:prstGeom prst="cloud">
            <a:avLst/>
          </a:prstGeom>
          <a:solidFill>
            <a:schemeClr val="accent1"/>
          </a:solidFill>
          <a:ln w="28575" cap="flat" cmpd="sng" algn="ctr">
            <a:solidFill>
              <a:srgbClr val="0808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b="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1 ÷ 5 =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E0686B3-8113-F566-FBA2-18596545C3DD}"/>
              </a:ext>
            </a:extLst>
          </p:cNvPr>
          <p:cNvSpPr txBox="1"/>
          <p:nvPr/>
        </p:nvSpPr>
        <p:spPr>
          <a:xfrm>
            <a:off x="6824663" y="2592388"/>
            <a:ext cx="6921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85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5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5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35" grpId="0"/>
      <p:bldP spid="85044" grpId="0"/>
      <p:bldP spid="41" grpId="0" animBg="1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ate Placeholder 1">
            <a:extLst>
              <a:ext uri="{FF2B5EF4-FFF2-40B4-BE49-F238E27FC236}">
                <a16:creationId xmlns:a16="http://schemas.microsoft.com/office/drawing/2014/main" id="{8CF39736-9B23-056C-F034-F11AFD18CA0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3EEDAF-F534-4CE3-8C1D-17A3A46C755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9" name="Footer Placeholder 2">
            <a:extLst>
              <a:ext uri="{FF2B5EF4-FFF2-40B4-BE49-F238E27FC236}">
                <a16:creationId xmlns:a16="http://schemas.microsoft.com/office/drawing/2014/main" id="{522E9EA7-B0D4-E8C3-5B9A-2F1FA37A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2532" name="AutoShape 2">
            <a:extLst>
              <a:ext uri="{FF2B5EF4-FFF2-40B4-BE49-F238E27FC236}">
                <a16:creationId xmlns:a16="http://schemas.microsoft.com/office/drawing/2014/main" id="{BB504F2C-26AB-503B-B7EA-761696D39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333625"/>
            <a:ext cx="2298700" cy="3176588"/>
          </a:xfrm>
          <a:prstGeom prst="can">
            <a:avLst>
              <a:gd name="adj" fmla="val 34548"/>
            </a:avLst>
          </a:prstGeom>
          <a:solidFill>
            <a:schemeClr val="tx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2533" name="Group 37">
            <a:extLst>
              <a:ext uri="{FF2B5EF4-FFF2-40B4-BE49-F238E27FC236}">
                <a16:creationId xmlns:a16="http://schemas.microsoft.com/office/drawing/2014/main" id="{83D099BC-947C-97E5-B870-1AA474CC86F3}"/>
              </a:ext>
            </a:extLst>
          </p:cNvPr>
          <p:cNvGrpSpPr>
            <a:grpSpLocks/>
          </p:cNvGrpSpPr>
          <p:nvPr/>
        </p:nvGrpSpPr>
        <p:grpSpPr bwMode="auto">
          <a:xfrm>
            <a:off x="1792288" y="3983038"/>
            <a:ext cx="2262187" cy="1503362"/>
            <a:chOff x="1129" y="2509"/>
            <a:chExt cx="1425" cy="947"/>
          </a:xfrm>
        </p:grpSpPr>
        <p:sp>
          <p:nvSpPr>
            <p:cNvPr id="22558" name="Rectangle 4">
              <a:extLst>
                <a:ext uri="{FF2B5EF4-FFF2-40B4-BE49-F238E27FC236}">
                  <a16:creationId xmlns:a16="http://schemas.microsoft.com/office/drawing/2014/main" id="{323C02A3-594C-065A-8661-9F1F81477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8" y="2509"/>
              <a:ext cx="1410" cy="6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59" name="Oval 5">
              <a:extLst>
                <a:ext uri="{FF2B5EF4-FFF2-40B4-BE49-F238E27FC236}">
                  <a16:creationId xmlns:a16="http://schemas.microsoft.com/office/drawing/2014/main" id="{9478324E-0D83-E96B-F0F6-F918AB4CD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9" y="2939"/>
              <a:ext cx="1425" cy="51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22534" name="Picture 7" descr="scottishflag">
            <a:extLst>
              <a:ext uri="{FF2B5EF4-FFF2-40B4-BE49-F238E27FC236}">
                <a16:creationId xmlns:a16="http://schemas.microsoft.com/office/drawing/2014/main" id="{EA595FAB-213D-EF89-1660-DE94D7D89D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8" descr="Office Objects 0572">
            <a:extLst>
              <a:ext uri="{FF2B5EF4-FFF2-40B4-BE49-F238E27FC236}">
                <a16:creationId xmlns:a16="http://schemas.microsoft.com/office/drawing/2014/main" id="{4C2A3582-8068-0826-F8A8-4064348A8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9">
            <a:extLst>
              <a:ext uri="{FF2B5EF4-FFF2-40B4-BE49-F238E27FC236}">
                <a16:creationId xmlns:a16="http://schemas.microsoft.com/office/drawing/2014/main" id="{53D63E39-B432-A4B3-3B38-0EBA261479A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37" name="Text Box 11">
            <a:extLst>
              <a:ext uri="{FF2B5EF4-FFF2-40B4-BE49-F238E27FC236}">
                <a16:creationId xmlns:a16="http://schemas.microsoft.com/office/drawing/2014/main" id="{1C0D4D61-3E23-9229-8DB7-FFF550DEE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128963"/>
            <a:ext cx="900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Litres</a:t>
            </a:r>
          </a:p>
        </p:txBody>
      </p:sp>
      <p:sp>
        <p:nvSpPr>
          <p:cNvPr id="22538" name="Line 12">
            <a:extLst>
              <a:ext uri="{FF2B5EF4-FFF2-40B4-BE49-F238E27FC236}">
                <a16:creationId xmlns:a16="http://schemas.microsoft.com/office/drawing/2014/main" id="{1014922F-D408-2612-B8B3-6C41C03F97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257800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39" name="Line 13">
            <a:extLst>
              <a:ext uri="{FF2B5EF4-FFF2-40B4-BE49-F238E27FC236}">
                <a16:creationId xmlns:a16="http://schemas.microsoft.com/office/drawing/2014/main" id="{46A86A4B-48E5-5982-DC25-AC713BD3D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046663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0" name="Line 14">
            <a:extLst>
              <a:ext uri="{FF2B5EF4-FFF2-40B4-BE49-F238E27FC236}">
                <a16:creationId xmlns:a16="http://schemas.microsoft.com/office/drawing/2014/main" id="{DD50B7AD-CBF4-77BC-9C4C-47DC393827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837113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1" name="Line 15">
            <a:extLst>
              <a:ext uri="{FF2B5EF4-FFF2-40B4-BE49-F238E27FC236}">
                <a16:creationId xmlns:a16="http://schemas.microsoft.com/office/drawing/2014/main" id="{762C8828-BEC4-8427-0EDF-53045A31A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625975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2" name="Line 16">
            <a:extLst>
              <a:ext uri="{FF2B5EF4-FFF2-40B4-BE49-F238E27FC236}">
                <a16:creationId xmlns:a16="http://schemas.microsoft.com/office/drawing/2014/main" id="{A95AF0C5-1B11-203C-BAC5-96372C5517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41642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2543" name="Group 17">
            <a:extLst>
              <a:ext uri="{FF2B5EF4-FFF2-40B4-BE49-F238E27FC236}">
                <a16:creationId xmlns:a16="http://schemas.microsoft.com/office/drawing/2014/main" id="{A63FAE01-7FDE-4500-F280-1802DC30A97A}"/>
              </a:ext>
            </a:extLst>
          </p:cNvPr>
          <p:cNvGrpSpPr>
            <a:grpSpLocks/>
          </p:cNvGrpSpPr>
          <p:nvPr/>
        </p:nvGrpSpPr>
        <p:grpSpPr bwMode="auto">
          <a:xfrm>
            <a:off x="2898775" y="3575050"/>
            <a:ext cx="169863" cy="630238"/>
            <a:chOff x="3038" y="2161"/>
            <a:chExt cx="167" cy="397"/>
          </a:xfrm>
        </p:grpSpPr>
        <p:sp>
          <p:nvSpPr>
            <p:cNvPr id="22554" name="Line 18">
              <a:extLst>
                <a:ext uri="{FF2B5EF4-FFF2-40B4-BE49-F238E27FC236}">
                  <a16:creationId xmlns:a16="http://schemas.microsoft.com/office/drawing/2014/main" id="{B3F3ADA0-9FA8-DACE-9B68-AD45F2EDB3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558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555" name="Line 19">
              <a:extLst>
                <a:ext uri="{FF2B5EF4-FFF2-40B4-BE49-F238E27FC236}">
                  <a16:creationId xmlns:a16="http://schemas.microsoft.com/office/drawing/2014/main" id="{E5D4141E-9C56-B543-1EB1-8DDC1149E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426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556" name="Line 20">
              <a:extLst>
                <a:ext uri="{FF2B5EF4-FFF2-40B4-BE49-F238E27FC236}">
                  <a16:creationId xmlns:a16="http://schemas.microsoft.com/office/drawing/2014/main" id="{C663CEA9-363A-C601-A16A-F46EAAD426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293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557" name="Line 21">
              <a:extLst>
                <a:ext uri="{FF2B5EF4-FFF2-40B4-BE49-F238E27FC236}">
                  <a16:creationId xmlns:a16="http://schemas.microsoft.com/office/drawing/2014/main" id="{0C6E4BD2-592F-AF19-237A-0583F3B41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8" y="2161"/>
              <a:ext cx="167" cy="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2544" name="Line 22">
            <a:extLst>
              <a:ext uri="{FF2B5EF4-FFF2-40B4-BE49-F238E27FC236}">
                <a16:creationId xmlns:a16="http://schemas.microsoft.com/office/drawing/2014/main" id="{41F618E2-B459-C1BB-6480-C19622E61F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36550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5" name="Line 23">
            <a:extLst>
              <a:ext uri="{FF2B5EF4-FFF2-40B4-BE49-F238E27FC236}">
                <a16:creationId xmlns:a16="http://schemas.microsoft.com/office/drawing/2014/main" id="{5945E825-D849-F7B3-F330-8248EEE22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7650" y="5497513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46" name="Text Box 24">
            <a:extLst>
              <a:ext uri="{FF2B5EF4-FFF2-40B4-BE49-F238E27FC236}">
                <a16:creationId xmlns:a16="http://schemas.microsoft.com/office/drawing/2014/main" id="{42CAB8D0-2A0E-530C-726C-729451F51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1783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22547" name="Text Box 25">
            <a:extLst>
              <a:ext uri="{FF2B5EF4-FFF2-40B4-BE49-F238E27FC236}">
                <a16:creationId xmlns:a16="http://schemas.microsoft.com/office/drawing/2014/main" id="{6F0C78B7-AF92-3D00-6C55-59B7B3213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1178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sp>
        <p:nvSpPr>
          <p:cNvPr id="22548" name="Text Box 26">
            <a:extLst>
              <a:ext uri="{FF2B5EF4-FFF2-40B4-BE49-F238E27FC236}">
                <a16:creationId xmlns:a16="http://schemas.microsoft.com/office/drawing/2014/main" id="{78E6667F-7295-BDC5-3145-917BCA15D9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1308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0</a:t>
            </a:r>
          </a:p>
        </p:txBody>
      </p:sp>
      <p:sp>
        <p:nvSpPr>
          <p:cNvPr id="22549" name="Line 29">
            <a:extLst>
              <a:ext uri="{FF2B5EF4-FFF2-40B4-BE49-F238E27FC236}">
                <a16:creationId xmlns:a16="http://schemas.microsoft.com/office/drawing/2014/main" id="{7FDF31CD-31D8-AB04-BB4B-7000479C0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1475" y="540702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0" name="Line 36">
            <a:extLst>
              <a:ext uri="{FF2B5EF4-FFF2-40B4-BE49-F238E27FC236}">
                <a16:creationId xmlns:a16="http://schemas.microsoft.com/office/drawing/2014/main" id="{CA453A95-37A8-9F6E-CA2D-B51A72063D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198813"/>
            <a:ext cx="0" cy="2227262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51" name="Text Box 43">
            <a:extLst>
              <a:ext uri="{FF2B5EF4-FFF2-40B4-BE49-F238E27FC236}">
                <a16:creationId xmlns:a16="http://schemas.microsoft.com/office/drawing/2014/main" id="{4314EE66-A3CD-D79C-B4B7-DEA55C97E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975" y="1985963"/>
            <a:ext cx="5157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How much liquid in the jug ?</a:t>
            </a:r>
          </a:p>
        </p:txBody>
      </p:sp>
      <p:sp>
        <p:nvSpPr>
          <p:cNvPr id="42" name="Rectangle 52">
            <a:extLst>
              <a:ext uri="{FF2B5EF4-FFF2-40B4-BE49-F238E27FC236}">
                <a16:creationId xmlns:a16="http://schemas.microsoft.com/office/drawing/2014/main" id="{B8AEBB57-4622-2F75-6044-62EA8475E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525" y="3730625"/>
            <a:ext cx="2008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00"/>
                </a:solidFill>
              </a:rPr>
              <a:t> 1.4 litres</a:t>
            </a:r>
            <a:endParaRPr lang="en-GB" altLang="en-US" sz="2800">
              <a:solidFill>
                <a:srgbClr val="FFFF00"/>
              </a:solidFill>
            </a:endParaRPr>
          </a:p>
        </p:txBody>
      </p:sp>
      <p:sp>
        <p:nvSpPr>
          <p:cNvPr id="43" name="Rectangle 12">
            <a:extLst>
              <a:ext uri="{FF2B5EF4-FFF2-40B4-BE49-F238E27FC236}">
                <a16:creationId xmlns:a16="http://schemas.microsoft.com/office/drawing/2014/main" id="{CBF32A51-8215-4DCF-1455-EB0243CA6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1">
            <a:extLst>
              <a:ext uri="{FF2B5EF4-FFF2-40B4-BE49-F238E27FC236}">
                <a16:creationId xmlns:a16="http://schemas.microsoft.com/office/drawing/2014/main" id="{FF8B668C-7D6A-10B2-E09F-62BB2BE6B67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8FB78F-60BE-4FE6-BACD-7E2EDCAE372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6" name="Footer Placeholder 2">
            <a:extLst>
              <a:ext uri="{FF2B5EF4-FFF2-40B4-BE49-F238E27FC236}">
                <a16:creationId xmlns:a16="http://schemas.microsoft.com/office/drawing/2014/main" id="{BB3D9FA3-5956-BFEC-F686-50D73237C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3556" name="AutoShape 2">
            <a:extLst>
              <a:ext uri="{FF2B5EF4-FFF2-40B4-BE49-F238E27FC236}">
                <a16:creationId xmlns:a16="http://schemas.microsoft.com/office/drawing/2014/main" id="{C7175FFA-C006-B4C9-A997-FE0CA9C09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1650" y="2333625"/>
            <a:ext cx="2298700" cy="3176588"/>
          </a:xfrm>
          <a:prstGeom prst="can">
            <a:avLst>
              <a:gd name="adj" fmla="val 34548"/>
            </a:avLst>
          </a:prstGeom>
          <a:solidFill>
            <a:schemeClr val="tx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37">
            <a:extLst>
              <a:ext uri="{FF2B5EF4-FFF2-40B4-BE49-F238E27FC236}">
                <a16:creationId xmlns:a16="http://schemas.microsoft.com/office/drawing/2014/main" id="{792FD94E-39B3-E80A-D55A-FB71B9C53459}"/>
              </a:ext>
            </a:extLst>
          </p:cNvPr>
          <p:cNvGrpSpPr>
            <a:grpSpLocks/>
          </p:cNvGrpSpPr>
          <p:nvPr/>
        </p:nvGrpSpPr>
        <p:grpSpPr bwMode="auto">
          <a:xfrm>
            <a:off x="1806575" y="3632200"/>
            <a:ext cx="2238375" cy="1843088"/>
            <a:chOff x="1145" y="2288"/>
            <a:chExt cx="1403" cy="1161"/>
          </a:xfrm>
        </p:grpSpPr>
        <p:sp>
          <p:nvSpPr>
            <p:cNvPr id="23582" name="Rectangle 4">
              <a:extLst>
                <a:ext uri="{FF2B5EF4-FFF2-40B4-BE49-F238E27FC236}">
                  <a16:creationId xmlns:a16="http://schemas.microsoft.com/office/drawing/2014/main" id="{DAECF670-A05C-D853-7AD4-BFB56D0A1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2288"/>
              <a:ext cx="1403" cy="9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3583" name="Oval 5">
              <a:extLst>
                <a:ext uri="{FF2B5EF4-FFF2-40B4-BE49-F238E27FC236}">
                  <a16:creationId xmlns:a16="http://schemas.microsoft.com/office/drawing/2014/main" id="{8A73F55E-3F1E-5D97-884E-F3773BD28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5" y="3011"/>
              <a:ext cx="1395" cy="43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23558" name="Picture 7" descr="scottishflag">
            <a:extLst>
              <a:ext uri="{FF2B5EF4-FFF2-40B4-BE49-F238E27FC236}">
                <a16:creationId xmlns:a16="http://schemas.microsoft.com/office/drawing/2014/main" id="{42581D66-C0A6-3171-F897-1F70EBE157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8" descr="Office Objects 0572">
            <a:extLst>
              <a:ext uri="{FF2B5EF4-FFF2-40B4-BE49-F238E27FC236}">
                <a16:creationId xmlns:a16="http://schemas.microsoft.com/office/drawing/2014/main" id="{93667186-C309-9C50-1551-22E71FE182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0" name="Text Box 9">
            <a:extLst>
              <a:ext uri="{FF2B5EF4-FFF2-40B4-BE49-F238E27FC236}">
                <a16:creationId xmlns:a16="http://schemas.microsoft.com/office/drawing/2014/main" id="{99FC0A0F-532D-CA75-EDAB-17C9F388928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3561" name="Text Box 11">
            <a:extLst>
              <a:ext uri="{FF2B5EF4-FFF2-40B4-BE49-F238E27FC236}">
                <a16:creationId xmlns:a16="http://schemas.microsoft.com/office/drawing/2014/main" id="{6315F0C5-9BDD-94B9-1917-A22E2BA87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7838" y="3128963"/>
            <a:ext cx="9001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Litres</a:t>
            </a:r>
          </a:p>
        </p:txBody>
      </p:sp>
      <p:sp>
        <p:nvSpPr>
          <p:cNvPr id="23562" name="Line 13">
            <a:extLst>
              <a:ext uri="{FF2B5EF4-FFF2-40B4-BE49-F238E27FC236}">
                <a16:creationId xmlns:a16="http://schemas.microsoft.com/office/drawing/2014/main" id="{06BCA1DF-E18B-9859-650A-992E61479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5151438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3" name="Line 14">
            <a:extLst>
              <a:ext uri="{FF2B5EF4-FFF2-40B4-BE49-F238E27FC236}">
                <a16:creationId xmlns:a16="http://schemas.microsoft.com/office/drawing/2014/main" id="{34CDF6BB-B1B0-CCFF-CAAF-4CADD090B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895850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4" name="Line 15">
            <a:extLst>
              <a:ext uri="{FF2B5EF4-FFF2-40B4-BE49-F238E27FC236}">
                <a16:creationId xmlns:a16="http://schemas.microsoft.com/office/drawing/2014/main" id="{BC452C0A-B12A-313B-3991-CD5991F04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640263"/>
            <a:ext cx="168275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5" name="Line 16">
            <a:extLst>
              <a:ext uri="{FF2B5EF4-FFF2-40B4-BE49-F238E27FC236}">
                <a16:creationId xmlns:a16="http://schemas.microsoft.com/office/drawing/2014/main" id="{EC1D760F-FD29-232F-6C5C-805194D2A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386263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6" name="Line 19">
            <a:extLst>
              <a:ext uri="{FF2B5EF4-FFF2-40B4-BE49-F238E27FC236}">
                <a16:creationId xmlns:a16="http://schemas.microsoft.com/office/drawing/2014/main" id="{D63A27FC-1E89-991A-296B-3CCB72BC88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4130675"/>
            <a:ext cx="16986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7" name="Line 20">
            <a:extLst>
              <a:ext uri="{FF2B5EF4-FFF2-40B4-BE49-F238E27FC236}">
                <a16:creationId xmlns:a16="http://schemas.microsoft.com/office/drawing/2014/main" id="{C87F5003-2BAD-11D8-2346-6BA244B16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875088"/>
            <a:ext cx="16986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8" name="Line 21">
            <a:extLst>
              <a:ext uri="{FF2B5EF4-FFF2-40B4-BE49-F238E27FC236}">
                <a16:creationId xmlns:a16="http://schemas.microsoft.com/office/drawing/2014/main" id="{84B072CF-7E15-6473-329F-1936F59F3C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619500"/>
            <a:ext cx="16986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9" name="Line 22">
            <a:extLst>
              <a:ext uri="{FF2B5EF4-FFF2-40B4-BE49-F238E27FC236}">
                <a16:creationId xmlns:a16="http://schemas.microsoft.com/office/drawing/2014/main" id="{4135D9D3-B7FF-8436-990F-6D4426F06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8775" y="3365500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70" name="Line 23">
            <a:extLst>
              <a:ext uri="{FF2B5EF4-FFF2-40B4-BE49-F238E27FC236}">
                <a16:creationId xmlns:a16="http://schemas.microsoft.com/office/drawing/2014/main" id="{54C2A3D6-173F-4096-1443-8BD46CCCD0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7650" y="5497513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71" name="Text Box 24">
            <a:extLst>
              <a:ext uri="{FF2B5EF4-FFF2-40B4-BE49-F238E27FC236}">
                <a16:creationId xmlns:a16="http://schemas.microsoft.com/office/drawing/2014/main" id="{35207FFD-5BCB-58C1-8299-8AF8C7F9F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4178300"/>
            <a:ext cx="32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1</a:t>
            </a:r>
          </a:p>
        </p:txBody>
      </p:sp>
      <p:sp>
        <p:nvSpPr>
          <p:cNvPr id="23572" name="Text Box 25">
            <a:extLst>
              <a:ext uri="{FF2B5EF4-FFF2-40B4-BE49-F238E27FC236}">
                <a16:creationId xmlns:a16="http://schemas.microsoft.com/office/drawing/2014/main" id="{EF5C6ACB-4866-B478-6026-9CC5F2DF2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025" y="311785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2</a:t>
            </a:r>
          </a:p>
        </p:txBody>
      </p:sp>
      <p:sp>
        <p:nvSpPr>
          <p:cNvPr id="23573" name="Text Box 26">
            <a:extLst>
              <a:ext uri="{FF2B5EF4-FFF2-40B4-BE49-F238E27FC236}">
                <a16:creationId xmlns:a16="http://schemas.microsoft.com/office/drawing/2014/main" id="{8968C48B-86E1-7FE8-4A67-EEC11EEA0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213" y="5130800"/>
            <a:ext cx="369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0</a:t>
            </a:r>
          </a:p>
        </p:txBody>
      </p:sp>
      <p:sp>
        <p:nvSpPr>
          <p:cNvPr id="89115" name="Text Box 27">
            <a:extLst>
              <a:ext uri="{FF2B5EF4-FFF2-40B4-BE49-F238E27FC236}">
                <a16:creationId xmlns:a16="http://schemas.microsoft.com/office/drawing/2014/main" id="{08A79D9B-6B84-3133-70FB-D180D9879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3" y="1985963"/>
            <a:ext cx="48037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How much liquid in the jug ?</a:t>
            </a:r>
          </a:p>
          <a:p>
            <a:pPr algn="ctr" eaLnBrk="1" hangingPunct="1"/>
            <a:r>
              <a:rPr lang="en-GB" altLang="en-US" sz="1800">
                <a:solidFill>
                  <a:srgbClr val="FFFF00"/>
                </a:solidFill>
              </a:rPr>
              <a:t>( Careful different scale)</a:t>
            </a:r>
          </a:p>
        </p:txBody>
      </p:sp>
      <p:sp>
        <p:nvSpPr>
          <p:cNvPr id="23575" name="Line 29">
            <a:extLst>
              <a:ext uri="{FF2B5EF4-FFF2-40B4-BE49-F238E27FC236}">
                <a16:creationId xmlns:a16="http://schemas.microsoft.com/office/drawing/2014/main" id="{B4BC2247-3A3F-C1D1-734E-F323A1831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1475" y="5407025"/>
            <a:ext cx="265113" cy="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76" name="Line 36">
            <a:extLst>
              <a:ext uri="{FF2B5EF4-FFF2-40B4-BE49-F238E27FC236}">
                <a16:creationId xmlns:a16="http://schemas.microsoft.com/office/drawing/2014/main" id="{F1EA4076-1266-266A-465E-87E32C8D830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3063" y="3198813"/>
            <a:ext cx="0" cy="2227262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" name="Text Box 48">
            <a:extLst>
              <a:ext uri="{FF2B5EF4-FFF2-40B4-BE49-F238E27FC236}">
                <a16:creationId xmlns:a16="http://schemas.microsoft.com/office/drawing/2014/main" id="{1F245A16-EE85-D6FB-9BD9-6427C6EEA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8238" y="4695825"/>
            <a:ext cx="3795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going up 0.25 each time</a:t>
            </a:r>
          </a:p>
        </p:txBody>
      </p:sp>
      <p:sp>
        <p:nvSpPr>
          <p:cNvPr id="39" name="Rectangle 52">
            <a:extLst>
              <a:ext uri="{FF2B5EF4-FFF2-40B4-BE49-F238E27FC236}">
                <a16:creationId xmlns:a16="http://schemas.microsoft.com/office/drawing/2014/main" id="{7DFD4AB8-1A5A-CD5E-A8E3-17179F548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313" y="3417888"/>
            <a:ext cx="1930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 1.75 litres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id="{6A78D2CC-D996-7A1D-59AD-4E083176D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  <p:sp>
        <p:nvSpPr>
          <p:cNvPr id="41" name="Cloud 40">
            <a:extLst>
              <a:ext uri="{FF2B5EF4-FFF2-40B4-BE49-F238E27FC236}">
                <a16:creationId xmlns:a16="http://schemas.microsoft.com/office/drawing/2014/main" id="{A9CA1B17-42F7-5E6D-F000-C5297E311330}"/>
              </a:ext>
            </a:extLst>
          </p:cNvPr>
          <p:cNvSpPr/>
          <p:nvPr/>
        </p:nvSpPr>
        <p:spPr bwMode="auto">
          <a:xfrm>
            <a:off x="5486400" y="3794125"/>
            <a:ext cx="2784475" cy="763588"/>
          </a:xfrm>
          <a:prstGeom prst="cloud">
            <a:avLst/>
          </a:prstGeom>
          <a:solidFill>
            <a:schemeClr val="accent1"/>
          </a:solidFill>
          <a:ln w="28575" cap="flat" cmpd="sng" algn="ctr">
            <a:solidFill>
              <a:srgbClr val="0808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b="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1 ÷ 4 =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89BB98C-4203-9677-33E5-3447601CB1D1}"/>
              </a:ext>
            </a:extLst>
          </p:cNvPr>
          <p:cNvSpPr txBox="1"/>
          <p:nvPr/>
        </p:nvSpPr>
        <p:spPr>
          <a:xfrm>
            <a:off x="6824663" y="3916363"/>
            <a:ext cx="8794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0.25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9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15" grpId="0"/>
      <p:bldP spid="39" grpId="0"/>
      <p:bldP spid="41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Date Placeholder 1">
            <a:extLst>
              <a:ext uri="{FF2B5EF4-FFF2-40B4-BE49-F238E27FC236}">
                <a16:creationId xmlns:a16="http://schemas.microsoft.com/office/drawing/2014/main" id="{1E92388A-343C-8B75-DC41-8FCE08CC977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9686B7-5610-4B7C-8FAD-693B97BAE1E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2" name="Footer Placeholder 2">
            <a:extLst>
              <a:ext uri="{FF2B5EF4-FFF2-40B4-BE49-F238E27FC236}">
                <a16:creationId xmlns:a16="http://schemas.microsoft.com/office/drawing/2014/main" id="{E3962E86-C7E4-7DF3-D34F-FB1AECE9C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4580" name="Picture 2" descr="scottishflag">
            <a:extLst>
              <a:ext uri="{FF2B5EF4-FFF2-40B4-BE49-F238E27FC236}">
                <a16:creationId xmlns:a16="http://schemas.microsoft.com/office/drawing/2014/main" id="{6E628249-B4B8-5ED8-3001-3A70AA5D09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3" descr="Office Objects 0572">
            <a:extLst>
              <a:ext uri="{FF2B5EF4-FFF2-40B4-BE49-F238E27FC236}">
                <a16:creationId xmlns:a16="http://schemas.microsoft.com/office/drawing/2014/main" id="{5B2AD37D-5F97-6826-5D27-3CCEC115E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4">
            <a:extLst>
              <a:ext uri="{FF2B5EF4-FFF2-40B4-BE49-F238E27FC236}">
                <a16:creationId xmlns:a16="http://schemas.microsoft.com/office/drawing/2014/main" id="{5D04F8D9-A77D-B433-88D3-FCF3FC6D95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4583" name="Text Box 6">
            <a:extLst>
              <a:ext uri="{FF2B5EF4-FFF2-40B4-BE49-F238E27FC236}">
                <a16:creationId xmlns:a16="http://schemas.microsoft.com/office/drawing/2014/main" id="{78191C64-45A8-58E2-68DE-6DF821E06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575" y="1951038"/>
            <a:ext cx="78644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600">
                <a:solidFill>
                  <a:srgbClr val="FFFF00"/>
                </a:solidFill>
              </a:rPr>
              <a:t>Calculate the weight each arrow is pointing at?</a:t>
            </a:r>
          </a:p>
        </p:txBody>
      </p:sp>
      <p:sp>
        <p:nvSpPr>
          <p:cNvPr id="105484" name="Rectangle 12">
            <a:extLst>
              <a:ext uri="{FF2B5EF4-FFF2-40B4-BE49-F238E27FC236}">
                <a16:creationId xmlns:a16="http://schemas.microsoft.com/office/drawing/2014/main" id="{F158B169-41BB-EE13-0E19-DE406DC1A6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  <p:sp>
        <p:nvSpPr>
          <p:cNvPr id="32783" name="Oval 14">
            <a:extLst>
              <a:ext uri="{FF2B5EF4-FFF2-40B4-BE49-F238E27FC236}">
                <a16:creationId xmlns:a16="http://schemas.microsoft.com/office/drawing/2014/main" id="{F9D12B21-61DC-7D1C-05F2-6047F47B61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913" y="2849563"/>
            <a:ext cx="2779712" cy="2779712"/>
          </a:xfrm>
          <a:prstGeom prst="ellipse">
            <a:avLst/>
          </a:prstGeom>
          <a:solidFill>
            <a:schemeClr val="accent1"/>
          </a:solidFill>
          <a:ln w="57150">
            <a:solidFill>
              <a:srgbClr val="080808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grams</a:t>
            </a:r>
          </a:p>
        </p:txBody>
      </p:sp>
      <p:sp>
        <p:nvSpPr>
          <p:cNvPr id="24586" name="Text Box 15">
            <a:extLst>
              <a:ext uri="{FF2B5EF4-FFF2-40B4-BE49-F238E27FC236}">
                <a16:creationId xmlns:a16="http://schemas.microsoft.com/office/drawing/2014/main" id="{14E838FA-6771-B7E1-768B-87D87B83F1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300" y="31115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0</a:t>
            </a:r>
          </a:p>
        </p:txBody>
      </p:sp>
      <p:sp>
        <p:nvSpPr>
          <p:cNvPr id="24587" name="Text Box 16">
            <a:extLst>
              <a:ext uri="{FF2B5EF4-FFF2-40B4-BE49-F238E27FC236}">
                <a16:creationId xmlns:a16="http://schemas.microsoft.com/office/drawing/2014/main" id="{4BDCA969-4705-D87E-07C4-E2ACB3AF2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303588"/>
            <a:ext cx="477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1g</a:t>
            </a:r>
          </a:p>
        </p:txBody>
      </p:sp>
      <p:sp>
        <p:nvSpPr>
          <p:cNvPr id="24588" name="Text Box 17">
            <a:extLst>
              <a:ext uri="{FF2B5EF4-FFF2-40B4-BE49-F238E27FC236}">
                <a16:creationId xmlns:a16="http://schemas.microsoft.com/office/drawing/2014/main" id="{1F3A8265-73E7-F43C-8027-DBC349594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8300" y="3776663"/>
            <a:ext cx="477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2g</a:t>
            </a:r>
          </a:p>
        </p:txBody>
      </p:sp>
      <p:sp>
        <p:nvSpPr>
          <p:cNvPr id="24589" name="Text Box 18">
            <a:extLst>
              <a:ext uri="{FF2B5EF4-FFF2-40B4-BE49-F238E27FC236}">
                <a16:creationId xmlns:a16="http://schemas.microsoft.com/office/drawing/2014/main" id="{3D1D578A-BBBB-6DFE-E033-F35C8F8B3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2900" y="4310063"/>
            <a:ext cx="477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3g</a:t>
            </a:r>
          </a:p>
        </p:txBody>
      </p:sp>
      <p:sp>
        <p:nvSpPr>
          <p:cNvPr id="24590" name="Line 19">
            <a:extLst>
              <a:ext uri="{FF2B5EF4-FFF2-40B4-BE49-F238E27FC236}">
                <a16:creationId xmlns:a16="http://schemas.microsoft.com/office/drawing/2014/main" id="{96E70301-9248-4353-4F3E-E8054960E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0138" y="2849563"/>
            <a:ext cx="0" cy="230187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1" name="Line 20">
            <a:extLst>
              <a:ext uri="{FF2B5EF4-FFF2-40B4-BE49-F238E27FC236}">
                <a16:creationId xmlns:a16="http://schemas.microsoft.com/office/drawing/2014/main" id="{7454665D-5D4A-8FE9-956D-FAF576588B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49525" y="2884488"/>
            <a:ext cx="49213" cy="15875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2" name="Line 21">
            <a:extLst>
              <a:ext uri="{FF2B5EF4-FFF2-40B4-BE49-F238E27FC236}">
                <a16:creationId xmlns:a16="http://schemas.microsoft.com/office/drawing/2014/main" id="{238C68CF-6AF0-D38E-4DEA-7018DBE21E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05100" y="2930525"/>
            <a:ext cx="61913" cy="147638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3" name="Line 22">
            <a:extLst>
              <a:ext uri="{FF2B5EF4-FFF2-40B4-BE49-F238E27FC236}">
                <a16:creationId xmlns:a16="http://schemas.microsoft.com/office/drawing/2014/main" id="{010F3918-3246-79B6-3770-91EBBC2774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49563" y="2978150"/>
            <a:ext cx="87312" cy="147638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4" name="Line 23">
            <a:extLst>
              <a:ext uri="{FF2B5EF4-FFF2-40B4-BE49-F238E27FC236}">
                <a16:creationId xmlns:a16="http://schemas.microsoft.com/office/drawing/2014/main" id="{D2ECF138-FF67-2277-C9EB-AA05D2C068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95613" y="3048000"/>
            <a:ext cx="87312" cy="147638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5" name="Line 24">
            <a:extLst>
              <a:ext uri="{FF2B5EF4-FFF2-40B4-BE49-F238E27FC236}">
                <a16:creationId xmlns:a16="http://schemas.microsoft.com/office/drawing/2014/main" id="{3A592693-55D0-A45D-6925-EC0C82E29E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3713" y="3141663"/>
            <a:ext cx="195262" cy="207962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4596" name="Group 25">
            <a:extLst>
              <a:ext uri="{FF2B5EF4-FFF2-40B4-BE49-F238E27FC236}">
                <a16:creationId xmlns:a16="http://schemas.microsoft.com/office/drawing/2014/main" id="{5F243B24-020F-E128-65AC-FB1D041D1F02}"/>
              </a:ext>
            </a:extLst>
          </p:cNvPr>
          <p:cNvGrpSpPr>
            <a:grpSpLocks/>
          </p:cNvGrpSpPr>
          <p:nvPr/>
        </p:nvGrpSpPr>
        <p:grpSpPr bwMode="auto">
          <a:xfrm rot="1982952">
            <a:off x="3154363" y="3392488"/>
            <a:ext cx="533400" cy="311150"/>
            <a:chOff x="2054" y="1713"/>
            <a:chExt cx="336" cy="196"/>
          </a:xfrm>
        </p:grpSpPr>
        <p:sp>
          <p:nvSpPr>
            <p:cNvPr id="24632" name="Line 26">
              <a:extLst>
                <a:ext uri="{FF2B5EF4-FFF2-40B4-BE49-F238E27FC236}">
                  <a16:creationId xmlns:a16="http://schemas.microsoft.com/office/drawing/2014/main" id="{E6CD6D8D-2B49-85BE-F930-258F1F2915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4" y="1713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33" name="Line 27">
              <a:extLst>
                <a:ext uri="{FF2B5EF4-FFF2-40B4-BE49-F238E27FC236}">
                  <a16:creationId xmlns:a16="http://schemas.microsoft.com/office/drawing/2014/main" id="{F9F9BAD0-072D-D749-B8F2-D9AA0ECAA3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2" y="1742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34" name="Line 28">
              <a:extLst>
                <a:ext uri="{FF2B5EF4-FFF2-40B4-BE49-F238E27FC236}">
                  <a16:creationId xmlns:a16="http://schemas.microsoft.com/office/drawing/2014/main" id="{5E40ABB5-61DB-3DED-1C00-0EB126CED0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3" y="1772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35" name="Line 29">
              <a:extLst>
                <a:ext uri="{FF2B5EF4-FFF2-40B4-BE49-F238E27FC236}">
                  <a16:creationId xmlns:a16="http://schemas.microsoft.com/office/drawing/2014/main" id="{A5ED5DD8-A9AE-5EE9-8E35-552F13C903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816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97" name="Line 30">
            <a:extLst>
              <a:ext uri="{FF2B5EF4-FFF2-40B4-BE49-F238E27FC236}">
                <a16:creationId xmlns:a16="http://schemas.microsoft.com/office/drawing/2014/main" id="{F7802B31-0E04-F1F8-89B7-9EFD181DD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08363" y="3873500"/>
            <a:ext cx="254000" cy="76200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4598" name="Group 31">
            <a:extLst>
              <a:ext uri="{FF2B5EF4-FFF2-40B4-BE49-F238E27FC236}">
                <a16:creationId xmlns:a16="http://schemas.microsoft.com/office/drawing/2014/main" id="{7166E03A-BDAD-389B-D6A1-00B11B681B22}"/>
              </a:ext>
            </a:extLst>
          </p:cNvPr>
          <p:cNvGrpSpPr>
            <a:grpSpLocks/>
          </p:cNvGrpSpPr>
          <p:nvPr/>
        </p:nvGrpSpPr>
        <p:grpSpPr bwMode="auto">
          <a:xfrm rot="4201501">
            <a:off x="3352800" y="4186238"/>
            <a:ext cx="533400" cy="311150"/>
            <a:chOff x="2054" y="1713"/>
            <a:chExt cx="336" cy="196"/>
          </a:xfrm>
        </p:grpSpPr>
        <p:sp>
          <p:nvSpPr>
            <p:cNvPr id="24628" name="Line 32">
              <a:extLst>
                <a:ext uri="{FF2B5EF4-FFF2-40B4-BE49-F238E27FC236}">
                  <a16:creationId xmlns:a16="http://schemas.microsoft.com/office/drawing/2014/main" id="{6D829CB4-91B6-FFB6-6BB4-6673A1BA8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4" y="1713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9" name="Line 33">
              <a:extLst>
                <a:ext uri="{FF2B5EF4-FFF2-40B4-BE49-F238E27FC236}">
                  <a16:creationId xmlns:a16="http://schemas.microsoft.com/office/drawing/2014/main" id="{98545B0D-8597-7AAA-3601-DDD42F37ED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2" y="1742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30" name="Line 34">
              <a:extLst>
                <a:ext uri="{FF2B5EF4-FFF2-40B4-BE49-F238E27FC236}">
                  <a16:creationId xmlns:a16="http://schemas.microsoft.com/office/drawing/2014/main" id="{F01E5B66-3478-1B80-2676-5E6E7F929B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3" y="1772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31" name="Line 35">
              <a:extLst>
                <a:ext uri="{FF2B5EF4-FFF2-40B4-BE49-F238E27FC236}">
                  <a16:creationId xmlns:a16="http://schemas.microsoft.com/office/drawing/2014/main" id="{7A3C816B-9EB4-A2D5-8D26-BB9853AD52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816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599" name="Line 36">
            <a:extLst>
              <a:ext uri="{FF2B5EF4-FFF2-40B4-BE49-F238E27FC236}">
                <a16:creationId xmlns:a16="http://schemas.microsoft.com/office/drawing/2014/main" id="{88FFFE36-C052-E503-749D-572A6F025D4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48038" y="4624388"/>
            <a:ext cx="277812" cy="139700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4600" name="Group 37">
            <a:extLst>
              <a:ext uri="{FF2B5EF4-FFF2-40B4-BE49-F238E27FC236}">
                <a16:creationId xmlns:a16="http://schemas.microsoft.com/office/drawing/2014/main" id="{3DA376BA-34F5-5055-9F6B-1172D378D8C7}"/>
              </a:ext>
            </a:extLst>
          </p:cNvPr>
          <p:cNvGrpSpPr>
            <a:grpSpLocks/>
          </p:cNvGrpSpPr>
          <p:nvPr/>
        </p:nvGrpSpPr>
        <p:grpSpPr bwMode="auto">
          <a:xfrm rot="6379874">
            <a:off x="3036888" y="4943475"/>
            <a:ext cx="533400" cy="311150"/>
            <a:chOff x="2054" y="1713"/>
            <a:chExt cx="336" cy="196"/>
          </a:xfrm>
        </p:grpSpPr>
        <p:sp>
          <p:nvSpPr>
            <p:cNvPr id="24624" name="Line 38">
              <a:extLst>
                <a:ext uri="{FF2B5EF4-FFF2-40B4-BE49-F238E27FC236}">
                  <a16:creationId xmlns:a16="http://schemas.microsoft.com/office/drawing/2014/main" id="{59077525-8CDE-5BC5-08C8-F11995DF6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4" y="1713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5" name="Line 39">
              <a:extLst>
                <a:ext uri="{FF2B5EF4-FFF2-40B4-BE49-F238E27FC236}">
                  <a16:creationId xmlns:a16="http://schemas.microsoft.com/office/drawing/2014/main" id="{DDD0CDFE-FBEC-8283-0D9A-2FCBFCB775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2" y="1742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6" name="Line 40">
              <a:extLst>
                <a:ext uri="{FF2B5EF4-FFF2-40B4-BE49-F238E27FC236}">
                  <a16:creationId xmlns:a16="http://schemas.microsoft.com/office/drawing/2014/main" id="{F72877D7-77C6-F099-C0DC-2A20F8FF8A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3" y="1772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7" name="Line 41">
              <a:extLst>
                <a:ext uri="{FF2B5EF4-FFF2-40B4-BE49-F238E27FC236}">
                  <a16:creationId xmlns:a16="http://schemas.microsoft.com/office/drawing/2014/main" id="{803206B9-0F01-F892-F3E7-53E36862FE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816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601" name="Text Box 42">
            <a:extLst>
              <a:ext uri="{FF2B5EF4-FFF2-40B4-BE49-F238E27FC236}">
                <a16:creationId xmlns:a16="http://schemas.microsoft.com/office/drawing/2014/main" id="{4DBCF7EE-72AF-519C-3160-3B2F40BBC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025" y="4781550"/>
            <a:ext cx="477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4g</a:t>
            </a:r>
          </a:p>
        </p:txBody>
      </p:sp>
      <p:sp>
        <p:nvSpPr>
          <p:cNvPr id="24602" name="Line 43">
            <a:extLst>
              <a:ext uri="{FF2B5EF4-FFF2-40B4-BE49-F238E27FC236}">
                <a16:creationId xmlns:a16="http://schemas.microsoft.com/office/drawing/2014/main" id="{010DEBB6-BAD5-6362-1269-CD4A2205A0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41625" y="5180013"/>
            <a:ext cx="169863" cy="247650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4603" name="Group 44">
            <a:extLst>
              <a:ext uri="{FF2B5EF4-FFF2-40B4-BE49-F238E27FC236}">
                <a16:creationId xmlns:a16="http://schemas.microsoft.com/office/drawing/2014/main" id="{74495EFC-D80D-87E0-AFA1-B46E8B96C963}"/>
              </a:ext>
            </a:extLst>
          </p:cNvPr>
          <p:cNvGrpSpPr>
            <a:grpSpLocks/>
          </p:cNvGrpSpPr>
          <p:nvPr/>
        </p:nvGrpSpPr>
        <p:grpSpPr bwMode="auto">
          <a:xfrm rot="9075230">
            <a:off x="2263775" y="5360988"/>
            <a:ext cx="533400" cy="311150"/>
            <a:chOff x="2054" y="1713"/>
            <a:chExt cx="336" cy="196"/>
          </a:xfrm>
        </p:grpSpPr>
        <p:sp>
          <p:nvSpPr>
            <p:cNvPr id="24620" name="Line 45">
              <a:extLst>
                <a:ext uri="{FF2B5EF4-FFF2-40B4-BE49-F238E27FC236}">
                  <a16:creationId xmlns:a16="http://schemas.microsoft.com/office/drawing/2014/main" id="{CD74B1F9-71F0-F166-0781-6622AA893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4" y="1713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1" name="Line 46">
              <a:extLst>
                <a:ext uri="{FF2B5EF4-FFF2-40B4-BE49-F238E27FC236}">
                  <a16:creationId xmlns:a16="http://schemas.microsoft.com/office/drawing/2014/main" id="{E6E3FF5F-E2D9-A07B-B397-0D1AB1BB19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2" y="1742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2" name="Line 47">
              <a:extLst>
                <a:ext uri="{FF2B5EF4-FFF2-40B4-BE49-F238E27FC236}">
                  <a16:creationId xmlns:a16="http://schemas.microsoft.com/office/drawing/2014/main" id="{8A689DE3-122A-E60E-88F9-ADE07E3413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3" y="1772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23" name="Line 48">
              <a:extLst>
                <a:ext uri="{FF2B5EF4-FFF2-40B4-BE49-F238E27FC236}">
                  <a16:creationId xmlns:a16="http://schemas.microsoft.com/office/drawing/2014/main" id="{7F858204-8667-3882-15C7-53FEE81092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816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604" name="Line 49">
            <a:extLst>
              <a:ext uri="{FF2B5EF4-FFF2-40B4-BE49-F238E27FC236}">
                <a16:creationId xmlns:a16="http://schemas.microsoft.com/office/drawing/2014/main" id="{E582C613-FDFB-0B52-F569-B115A9073A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0575" y="5299075"/>
            <a:ext cx="71438" cy="284163"/>
          </a:xfrm>
          <a:prstGeom prst="line">
            <a:avLst/>
          </a:prstGeom>
          <a:noFill/>
          <a:ln w="5715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05" name="Text Box 50">
            <a:extLst>
              <a:ext uri="{FF2B5EF4-FFF2-40B4-BE49-F238E27FC236}">
                <a16:creationId xmlns:a16="http://schemas.microsoft.com/office/drawing/2014/main" id="{C207E896-DE78-92DE-29A2-CC5411ABC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7538" y="4900613"/>
            <a:ext cx="477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5g</a:t>
            </a:r>
          </a:p>
        </p:txBody>
      </p:sp>
      <p:grpSp>
        <p:nvGrpSpPr>
          <p:cNvPr id="24606" name="Group 51">
            <a:extLst>
              <a:ext uri="{FF2B5EF4-FFF2-40B4-BE49-F238E27FC236}">
                <a16:creationId xmlns:a16="http://schemas.microsoft.com/office/drawing/2014/main" id="{30BA8FFB-F800-20FF-0EDF-D7700CA786BB}"/>
              </a:ext>
            </a:extLst>
          </p:cNvPr>
          <p:cNvGrpSpPr>
            <a:grpSpLocks/>
          </p:cNvGrpSpPr>
          <p:nvPr/>
        </p:nvGrpSpPr>
        <p:grpSpPr bwMode="auto">
          <a:xfrm rot="-10234492">
            <a:off x="1373188" y="5153025"/>
            <a:ext cx="533400" cy="311150"/>
            <a:chOff x="2054" y="1713"/>
            <a:chExt cx="336" cy="196"/>
          </a:xfrm>
        </p:grpSpPr>
        <p:sp>
          <p:nvSpPr>
            <p:cNvPr id="24616" name="Line 52">
              <a:extLst>
                <a:ext uri="{FF2B5EF4-FFF2-40B4-BE49-F238E27FC236}">
                  <a16:creationId xmlns:a16="http://schemas.microsoft.com/office/drawing/2014/main" id="{057C80AA-51DB-231D-B443-9839BC2E9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4" y="1713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17" name="Line 53">
              <a:extLst>
                <a:ext uri="{FF2B5EF4-FFF2-40B4-BE49-F238E27FC236}">
                  <a16:creationId xmlns:a16="http://schemas.microsoft.com/office/drawing/2014/main" id="{EB815CF6-94F1-EB98-CD76-4E85BE1672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2" y="1742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18" name="Line 54">
              <a:extLst>
                <a:ext uri="{FF2B5EF4-FFF2-40B4-BE49-F238E27FC236}">
                  <a16:creationId xmlns:a16="http://schemas.microsoft.com/office/drawing/2014/main" id="{B36FC1C7-F5FD-6B18-877A-22D9CE4817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3" y="1772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619" name="Line 55">
              <a:extLst>
                <a:ext uri="{FF2B5EF4-FFF2-40B4-BE49-F238E27FC236}">
                  <a16:creationId xmlns:a16="http://schemas.microsoft.com/office/drawing/2014/main" id="{482ABE8B-D82B-38A6-71F1-91973B3D25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816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607" name="Line 56">
            <a:extLst>
              <a:ext uri="{FF2B5EF4-FFF2-40B4-BE49-F238E27FC236}">
                <a16:creationId xmlns:a16="http://schemas.microsoft.com/office/drawing/2014/main" id="{A7B6DD3A-6EA0-2CB1-DF9D-8F5639EB7D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05175" y="2994025"/>
            <a:ext cx="465138" cy="303213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08" name="Line 57">
            <a:extLst>
              <a:ext uri="{FF2B5EF4-FFF2-40B4-BE49-F238E27FC236}">
                <a16:creationId xmlns:a16="http://schemas.microsoft.com/office/drawing/2014/main" id="{5F8C206E-E49A-61BF-E3A9-7AA72878925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97288" y="4594225"/>
            <a:ext cx="396875" cy="7937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09" name="Line 58">
            <a:extLst>
              <a:ext uri="{FF2B5EF4-FFF2-40B4-BE49-F238E27FC236}">
                <a16:creationId xmlns:a16="http://schemas.microsoft.com/office/drawing/2014/main" id="{283F6178-09F5-8974-13F5-340D587654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97013" y="5419725"/>
            <a:ext cx="180975" cy="3270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531" name="Rectangle 59">
            <a:extLst>
              <a:ext uri="{FF2B5EF4-FFF2-40B4-BE49-F238E27FC236}">
                <a16:creationId xmlns:a16="http://schemas.microsoft.com/office/drawing/2014/main" id="{F9B8ECF9-C854-29A7-F14E-658BC152B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1425" y="2557463"/>
            <a:ext cx="8556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1.2g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5532" name="Rectangle 60">
            <a:extLst>
              <a:ext uri="{FF2B5EF4-FFF2-40B4-BE49-F238E27FC236}">
                <a16:creationId xmlns:a16="http://schemas.microsoft.com/office/drawing/2014/main" id="{0E2DEBB0-1458-B01F-7808-099FAC61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888" y="4462463"/>
            <a:ext cx="857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2.8g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5533" name="Rectangle 61">
            <a:extLst>
              <a:ext uri="{FF2B5EF4-FFF2-40B4-BE49-F238E27FC236}">
                <a16:creationId xmlns:a16="http://schemas.microsoft.com/office/drawing/2014/main" id="{0282B8DA-3FE0-2EF0-F9A7-1E780BC47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6963" y="5718175"/>
            <a:ext cx="8556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5.4g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63" name="Text Box 48">
            <a:extLst>
              <a:ext uri="{FF2B5EF4-FFF2-40B4-BE49-F238E27FC236}">
                <a16:creationId xmlns:a16="http://schemas.microsoft.com/office/drawing/2014/main" id="{74903179-AB18-9ED6-2496-AC6419922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150" y="3468688"/>
            <a:ext cx="41798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going up 0.2 each time</a:t>
            </a:r>
          </a:p>
        </p:txBody>
      </p:sp>
      <p:sp>
        <p:nvSpPr>
          <p:cNvPr id="64" name="Cloud 63">
            <a:extLst>
              <a:ext uri="{FF2B5EF4-FFF2-40B4-BE49-F238E27FC236}">
                <a16:creationId xmlns:a16="http://schemas.microsoft.com/office/drawing/2014/main" id="{EC1E8575-2D91-9997-416C-11227F2E5BB0}"/>
              </a:ext>
            </a:extLst>
          </p:cNvPr>
          <p:cNvSpPr/>
          <p:nvPr/>
        </p:nvSpPr>
        <p:spPr bwMode="auto">
          <a:xfrm>
            <a:off x="5486400" y="2743200"/>
            <a:ext cx="2784475" cy="763588"/>
          </a:xfrm>
          <a:prstGeom prst="cloud">
            <a:avLst/>
          </a:prstGeom>
          <a:solidFill>
            <a:schemeClr val="accent1"/>
          </a:solidFill>
          <a:ln w="28575" cap="flat" cmpd="sng" algn="ctr">
            <a:solidFill>
              <a:srgbClr val="0808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b="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1 ÷ 5 =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2059894-10C7-A86F-9018-3F3960203C53}"/>
              </a:ext>
            </a:extLst>
          </p:cNvPr>
          <p:cNvSpPr txBox="1"/>
          <p:nvPr/>
        </p:nvSpPr>
        <p:spPr>
          <a:xfrm>
            <a:off x="6824663" y="2865438"/>
            <a:ext cx="69215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31" grpId="0" autoUpdateAnimBg="0"/>
      <p:bldP spid="105532" grpId="0" autoUpdateAnimBg="0"/>
      <p:bldP spid="105533" grpId="0" autoUpdateAnimBg="0"/>
      <p:bldP spid="64" grpId="0" animBg="1"/>
      <p:bldP spid="6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Date Placeholder 1">
            <a:extLst>
              <a:ext uri="{FF2B5EF4-FFF2-40B4-BE49-F238E27FC236}">
                <a16:creationId xmlns:a16="http://schemas.microsoft.com/office/drawing/2014/main" id="{172F7C0C-4BAF-9126-3195-26034E06BA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C91866C-9A54-4D2D-977E-EEA8EB43B47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3" name="Footer Placeholder 2">
            <a:extLst>
              <a:ext uri="{FF2B5EF4-FFF2-40B4-BE49-F238E27FC236}">
                <a16:creationId xmlns:a16="http://schemas.microsoft.com/office/drawing/2014/main" id="{33B1042A-755B-B7A3-87F9-A295EE786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5604" name="Picture 7" descr="scottishflag">
            <a:extLst>
              <a:ext uri="{FF2B5EF4-FFF2-40B4-BE49-F238E27FC236}">
                <a16:creationId xmlns:a16="http://schemas.microsoft.com/office/drawing/2014/main" id="{84B2F2DB-F3F9-1619-B4EB-AC60CCA0781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8" descr="Office Objects 0572">
            <a:extLst>
              <a:ext uri="{FF2B5EF4-FFF2-40B4-BE49-F238E27FC236}">
                <a16:creationId xmlns:a16="http://schemas.microsoft.com/office/drawing/2014/main" id="{4FA47956-6F01-81C7-5707-0D217453E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9">
            <a:extLst>
              <a:ext uri="{FF2B5EF4-FFF2-40B4-BE49-F238E27FC236}">
                <a16:creationId xmlns:a16="http://schemas.microsoft.com/office/drawing/2014/main" id="{1843A4FA-D0D1-F0BD-D9F3-FC14BB49CE6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5607" name="Text Box 24">
            <a:extLst>
              <a:ext uri="{FF2B5EF4-FFF2-40B4-BE49-F238E27FC236}">
                <a16:creationId xmlns:a16="http://schemas.microsoft.com/office/drawing/2014/main" id="{8F42180B-C897-F2BE-9F08-8FD7B998A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1855788"/>
            <a:ext cx="7937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Calculate the weight each arrow is pointing at?</a:t>
            </a:r>
            <a:endParaRPr lang="en-GB" altLang="en-US" sz="1800">
              <a:solidFill>
                <a:srgbClr val="FFFF00"/>
              </a:solidFill>
            </a:endParaRPr>
          </a:p>
        </p:txBody>
      </p:sp>
      <p:grpSp>
        <p:nvGrpSpPr>
          <p:cNvPr id="25608" name="Group 114">
            <a:extLst>
              <a:ext uri="{FF2B5EF4-FFF2-40B4-BE49-F238E27FC236}">
                <a16:creationId xmlns:a16="http://schemas.microsoft.com/office/drawing/2014/main" id="{E2890163-3B8F-3934-83D1-0652DE8DF3E1}"/>
              </a:ext>
            </a:extLst>
          </p:cNvPr>
          <p:cNvGrpSpPr>
            <a:grpSpLocks/>
          </p:cNvGrpSpPr>
          <p:nvPr/>
        </p:nvGrpSpPr>
        <p:grpSpPr bwMode="auto">
          <a:xfrm>
            <a:off x="950913" y="2405063"/>
            <a:ext cx="2824162" cy="3454400"/>
            <a:chOff x="743" y="1099"/>
            <a:chExt cx="1779" cy="2176"/>
          </a:xfrm>
        </p:grpSpPr>
        <p:sp>
          <p:nvSpPr>
            <p:cNvPr id="33811" name="Oval 73">
              <a:extLst>
                <a:ext uri="{FF2B5EF4-FFF2-40B4-BE49-F238E27FC236}">
                  <a16:creationId xmlns:a16="http://schemas.microsoft.com/office/drawing/2014/main" id="{A60595C4-CFED-3247-39FC-7DA1F0BE2D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" y="1379"/>
              <a:ext cx="1751" cy="1751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bg1">
                      <a:lumMod val="50000"/>
                    </a:schemeClr>
                  </a:solidFill>
                  <a:cs typeface="Arial" charset="0"/>
                </a:rPr>
                <a:t>grams</a:t>
              </a:r>
            </a:p>
          </p:txBody>
        </p:sp>
        <p:sp>
          <p:nvSpPr>
            <p:cNvPr id="25618" name="Text Box 45">
              <a:extLst>
                <a:ext uri="{FF2B5EF4-FFF2-40B4-BE49-F238E27FC236}">
                  <a16:creationId xmlns:a16="http://schemas.microsoft.com/office/drawing/2014/main" id="{ED5D3C6A-6EDC-9916-7DB9-51809DF389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7" y="1682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0.1</a:t>
              </a:r>
            </a:p>
          </p:txBody>
        </p:sp>
        <p:sp>
          <p:nvSpPr>
            <p:cNvPr id="25619" name="Text Box 55">
              <a:extLst>
                <a:ext uri="{FF2B5EF4-FFF2-40B4-BE49-F238E27FC236}">
                  <a16:creationId xmlns:a16="http://schemas.microsoft.com/office/drawing/2014/main" id="{4DCCF90C-6E3A-0E41-E033-2041308E2F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7" y="1963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0.2</a:t>
              </a:r>
            </a:p>
          </p:txBody>
        </p:sp>
        <p:sp>
          <p:nvSpPr>
            <p:cNvPr id="25620" name="Text Box 64">
              <a:extLst>
                <a:ext uri="{FF2B5EF4-FFF2-40B4-BE49-F238E27FC236}">
                  <a16:creationId xmlns:a16="http://schemas.microsoft.com/office/drawing/2014/main" id="{1DC06474-02ED-791E-B33C-4780629AC0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2" y="2299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0.3</a:t>
              </a:r>
            </a:p>
          </p:txBody>
        </p:sp>
        <p:sp>
          <p:nvSpPr>
            <p:cNvPr id="25621" name="Line 74">
              <a:extLst>
                <a:ext uri="{FF2B5EF4-FFF2-40B4-BE49-F238E27FC236}">
                  <a16:creationId xmlns:a16="http://schemas.microsoft.com/office/drawing/2014/main" id="{46D6B98A-FF6D-8CA4-B283-A0A1B885D2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7" y="1379"/>
              <a:ext cx="0" cy="145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2" name="Line 75">
              <a:extLst>
                <a:ext uri="{FF2B5EF4-FFF2-40B4-BE49-F238E27FC236}">
                  <a16:creationId xmlns:a16="http://schemas.microsoft.com/office/drawing/2014/main" id="{0159E1CC-50BD-9F26-176D-232C9CABCC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50" y="1401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3" name="Line 76">
              <a:extLst>
                <a:ext uri="{FF2B5EF4-FFF2-40B4-BE49-F238E27FC236}">
                  <a16:creationId xmlns:a16="http://schemas.microsoft.com/office/drawing/2014/main" id="{07B516C8-3FF0-52B5-7818-EECEEB4C87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48" y="1430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4" name="Line 77">
              <a:extLst>
                <a:ext uri="{FF2B5EF4-FFF2-40B4-BE49-F238E27FC236}">
                  <a16:creationId xmlns:a16="http://schemas.microsoft.com/office/drawing/2014/main" id="{CF325F17-887B-D42E-0107-CB7836A551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9" y="1460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5" name="Line 78">
              <a:extLst>
                <a:ext uri="{FF2B5EF4-FFF2-40B4-BE49-F238E27FC236}">
                  <a16:creationId xmlns:a16="http://schemas.microsoft.com/office/drawing/2014/main" id="{9A4B4A15-4542-D56B-A2C7-299820DB6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1" y="1504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26" name="Line 79">
              <a:extLst>
                <a:ext uri="{FF2B5EF4-FFF2-40B4-BE49-F238E27FC236}">
                  <a16:creationId xmlns:a16="http://schemas.microsoft.com/office/drawing/2014/main" id="{7DB5F11E-9AAA-71AC-DAD2-B6840A16A6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5" y="1563"/>
              <a:ext cx="123" cy="131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5627" name="Group 84">
              <a:extLst>
                <a:ext uri="{FF2B5EF4-FFF2-40B4-BE49-F238E27FC236}">
                  <a16:creationId xmlns:a16="http://schemas.microsoft.com/office/drawing/2014/main" id="{54B55DEC-3BDE-3F1A-C073-123B511E27D1}"/>
                </a:ext>
              </a:extLst>
            </p:cNvPr>
            <p:cNvGrpSpPr>
              <a:grpSpLocks/>
            </p:cNvGrpSpPr>
            <p:nvPr/>
          </p:nvGrpSpPr>
          <p:grpSpPr bwMode="auto">
            <a:xfrm rot="1982952">
              <a:off x="2131" y="1721"/>
              <a:ext cx="336" cy="196"/>
              <a:chOff x="2054" y="1713"/>
              <a:chExt cx="336" cy="196"/>
            </a:xfrm>
          </p:grpSpPr>
          <p:sp>
            <p:nvSpPr>
              <p:cNvPr id="25657" name="Line 80">
                <a:extLst>
                  <a:ext uri="{FF2B5EF4-FFF2-40B4-BE49-F238E27FC236}">
                    <a16:creationId xmlns:a16="http://schemas.microsoft.com/office/drawing/2014/main" id="{5D471027-4F8E-DCE2-1229-B90E2431B9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8" name="Line 81">
                <a:extLst>
                  <a:ext uri="{FF2B5EF4-FFF2-40B4-BE49-F238E27FC236}">
                    <a16:creationId xmlns:a16="http://schemas.microsoft.com/office/drawing/2014/main" id="{E6CB4B9A-8032-3EAC-95A3-CAB47444BA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9" name="Line 82">
                <a:extLst>
                  <a:ext uri="{FF2B5EF4-FFF2-40B4-BE49-F238E27FC236}">
                    <a16:creationId xmlns:a16="http://schemas.microsoft.com/office/drawing/2014/main" id="{83CA8A2D-BA68-313A-DAF8-455A01911C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60" name="Line 83">
                <a:extLst>
                  <a:ext uri="{FF2B5EF4-FFF2-40B4-BE49-F238E27FC236}">
                    <a16:creationId xmlns:a16="http://schemas.microsoft.com/office/drawing/2014/main" id="{EECB593A-D65F-7A00-C1B7-730F027CBB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28" name="Line 85">
              <a:extLst>
                <a:ext uri="{FF2B5EF4-FFF2-40B4-BE49-F238E27FC236}">
                  <a16:creationId xmlns:a16="http://schemas.microsoft.com/office/drawing/2014/main" id="{A84DCFA9-DCE6-2012-C06E-C2EFCD23DE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91" y="2024"/>
              <a:ext cx="160" cy="48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5629" name="Group 86">
              <a:extLst>
                <a:ext uri="{FF2B5EF4-FFF2-40B4-BE49-F238E27FC236}">
                  <a16:creationId xmlns:a16="http://schemas.microsoft.com/office/drawing/2014/main" id="{4B15DC87-E366-B0D1-4F36-34E70957A1E4}"/>
                </a:ext>
              </a:extLst>
            </p:cNvPr>
            <p:cNvGrpSpPr>
              <a:grpSpLocks/>
            </p:cNvGrpSpPr>
            <p:nvPr/>
          </p:nvGrpSpPr>
          <p:grpSpPr bwMode="auto">
            <a:xfrm rot="4201501">
              <a:off x="2256" y="2221"/>
              <a:ext cx="336" cy="196"/>
              <a:chOff x="2054" y="1713"/>
              <a:chExt cx="336" cy="196"/>
            </a:xfrm>
          </p:grpSpPr>
          <p:sp>
            <p:nvSpPr>
              <p:cNvPr id="25653" name="Line 87">
                <a:extLst>
                  <a:ext uri="{FF2B5EF4-FFF2-40B4-BE49-F238E27FC236}">
                    <a16:creationId xmlns:a16="http://schemas.microsoft.com/office/drawing/2014/main" id="{B1F1765D-AB87-19E9-9B66-4EA7C5E71D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4" name="Line 88">
                <a:extLst>
                  <a:ext uri="{FF2B5EF4-FFF2-40B4-BE49-F238E27FC236}">
                    <a16:creationId xmlns:a16="http://schemas.microsoft.com/office/drawing/2014/main" id="{DEA22558-962D-633E-50D0-F522438CC7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5" name="Line 89">
                <a:extLst>
                  <a:ext uri="{FF2B5EF4-FFF2-40B4-BE49-F238E27FC236}">
                    <a16:creationId xmlns:a16="http://schemas.microsoft.com/office/drawing/2014/main" id="{53A4A718-9332-C107-A449-01473D2A9C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6" name="Line 90">
                <a:extLst>
                  <a:ext uri="{FF2B5EF4-FFF2-40B4-BE49-F238E27FC236}">
                    <a16:creationId xmlns:a16="http://schemas.microsoft.com/office/drawing/2014/main" id="{4CCE7593-114B-2F6A-8985-854E21ABFB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30" name="Line 91">
              <a:extLst>
                <a:ext uri="{FF2B5EF4-FFF2-40B4-BE49-F238E27FC236}">
                  <a16:creationId xmlns:a16="http://schemas.microsoft.com/office/drawing/2014/main" id="{42299BD7-A59A-C972-D2D0-05BBC896E8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3" y="2497"/>
              <a:ext cx="175" cy="88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5631" name="Group 92">
              <a:extLst>
                <a:ext uri="{FF2B5EF4-FFF2-40B4-BE49-F238E27FC236}">
                  <a16:creationId xmlns:a16="http://schemas.microsoft.com/office/drawing/2014/main" id="{CA609686-E6D0-52C2-F468-93B5B11344FA}"/>
                </a:ext>
              </a:extLst>
            </p:cNvPr>
            <p:cNvGrpSpPr>
              <a:grpSpLocks/>
            </p:cNvGrpSpPr>
            <p:nvPr/>
          </p:nvGrpSpPr>
          <p:grpSpPr bwMode="auto">
            <a:xfrm rot="6379874">
              <a:off x="2057" y="2698"/>
              <a:ext cx="336" cy="196"/>
              <a:chOff x="2054" y="1713"/>
              <a:chExt cx="336" cy="196"/>
            </a:xfrm>
          </p:grpSpPr>
          <p:sp>
            <p:nvSpPr>
              <p:cNvPr id="25649" name="Line 93">
                <a:extLst>
                  <a:ext uri="{FF2B5EF4-FFF2-40B4-BE49-F238E27FC236}">
                    <a16:creationId xmlns:a16="http://schemas.microsoft.com/office/drawing/2014/main" id="{E5CABF5E-8D67-584A-7384-0C152F7F61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0" name="Line 94">
                <a:extLst>
                  <a:ext uri="{FF2B5EF4-FFF2-40B4-BE49-F238E27FC236}">
                    <a16:creationId xmlns:a16="http://schemas.microsoft.com/office/drawing/2014/main" id="{873E610C-F46A-1505-90EC-9E7C747BC6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1" name="Line 95">
                <a:extLst>
                  <a:ext uri="{FF2B5EF4-FFF2-40B4-BE49-F238E27FC236}">
                    <a16:creationId xmlns:a16="http://schemas.microsoft.com/office/drawing/2014/main" id="{EDD2A995-51EE-6FDD-9CB5-7D7CC189B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52" name="Line 96">
                <a:extLst>
                  <a:ext uri="{FF2B5EF4-FFF2-40B4-BE49-F238E27FC236}">
                    <a16:creationId xmlns:a16="http://schemas.microsoft.com/office/drawing/2014/main" id="{E748DDD6-075A-79AB-BDC6-2ABE865EA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32" name="Text Box 97">
              <a:extLst>
                <a:ext uri="{FF2B5EF4-FFF2-40B4-BE49-F238E27FC236}">
                  <a16:creationId xmlns:a16="http://schemas.microsoft.com/office/drawing/2014/main" id="{BA1EE4CC-9A9E-963F-94C9-DC65240A5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1" y="2596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0.4</a:t>
              </a:r>
            </a:p>
          </p:txBody>
        </p:sp>
        <p:sp>
          <p:nvSpPr>
            <p:cNvPr id="25633" name="Line 98">
              <a:extLst>
                <a:ext uri="{FF2B5EF4-FFF2-40B4-BE49-F238E27FC236}">
                  <a16:creationId xmlns:a16="http://schemas.microsoft.com/office/drawing/2014/main" id="{8F413943-6D20-E61D-92CC-D8E72E513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34" y="2847"/>
              <a:ext cx="107" cy="156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5634" name="Group 99">
              <a:extLst>
                <a:ext uri="{FF2B5EF4-FFF2-40B4-BE49-F238E27FC236}">
                  <a16:creationId xmlns:a16="http://schemas.microsoft.com/office/drawing/2014/main" id="{BDC194F6-B97C-209D-A266-A581961E8FED}"/>
                </a:ext>
              </a:extLst>
            </p:cNvPr>
            <p:cNvGrpSpPr>
              <a:grpSpLocks/>
            </p:cNvGrpSpPr>
            <p:nvPr/>
          </p:nvGrpSpPr>
          <p:grpSpPr bwMode="auto">
            <a:xfrm rot="9075230">
              <a:off x="1570" y="2961"/>
              <a:ext cx="336" cy="196"/>
              <a:chOff x="2054" y="1713"/>
              <a:chExt cx="336" cy="196"/>
            </a:xfrm>
          </p:grpSpPr>
          <p:sp>
            <p:nvSpPr>
              <p:cNvPr id="25645" name="Line 100">
                <a:extLst>
                  <a:ext uri="{FF2B5EF4-FFF2-40B4-BE49-F238E27FC236}">
                    <a16:creationId xmlns:a16="http://schemas.microsoft.com/office/drawing/2014/main" id="{A7335F7E-2826-54EC-CFB4-BCD67B324E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6" name="Line 101">
                <a:extLst>
                  <a:ext uri="{FF2B5EF4-FFF2-40B4-BE49-F238E27FC236}">
                    <a16:creationId xmlns:a16="http://schemas.microsoft.com/office/drawing/2014/main" id="{AC9938B6-C715-9453-639D-982F80B121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7" name="Line 102">
                <a:extLst>
                  <a:ext uri="{FF2B5EF4-FFF2-40B4-BE49-F238E27FC236}">
                    <a16:creationId xmlns:a16="http://schemas.microsoft.com/office/drawing/2014/main" id="{05F5F016-4EAB-CC6D-44B3-5427CEBB04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8" name="Line 103">
                <a:extLst>
                  <a:ext uri="{FF2B5EF4-FFF2-40B4-BE49-F238E27FC236}">
                    <a16:creationId xmlns:a16="http://schemas.microsoft.com/office/drawing/2014/main" id="{1F264BC0-363C-3813-01C8-A206ADC426F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35" name="Line 104">
              <a:extLst>
                <a:ext uri="{FF2B5EF4-FFF2-40B4-BE49-F238E27FC236}">
                  <a16:creationId xmlns:a16="http://schemas.microsoft.com/office/drawing/2014/main" id="{60511744-CFE9-C781-E65B-D1FBC66B3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2" y="2922"/>
              <a:ext cx="45" cy="179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6" name="Text Box 105">
              <a:extLst>
                <a:ext uri="{FF2B5EF4-FFF2-40B4-BE49-F238E27FC236}">
                  <a16:creationId xmlns:a16="http://schemas.microsoft.com/office/drawing/2014/main" id="{F67D8F4C-4EAC-2798-4289-703FA16CE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2" y="2671"/>
              <a:ext cx="38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0.5</a:t>
              </a:r>
            </a:p>
          </p:txBody>
        </p:sp>
        <p:grpSp>
          <p:nvGrpSpPr>
            <p:cNvPr id="25637" name="Group 106">
              <a:extLst>
                <a:ext uri="{FF2B5EF4-FFF2-40B4-BE49-F238E27FC236}">
                  <a16:creationId xmlns:a16="http://schemas.microsoft.com/office/drawing/2014/main" id="{5BFEB2A8-E3DC-11D7-CD08-30AE72F230E9}"/>
                </a:ext>
              </a:extLst>
            </p:cNvPr>
            <p:cNvGrpSpPr>
              <a:grpSpLocks/>
            </p:cNvGrpSpPr>
            <p:nvPr/>
          </p:nvGrpSpPr>
          <p:grpSpPr bwMode="auto">
            <a:xfrm rot="-10234492">
              <a:off x="1009" y="2830"/>
              <a:ext cx="336" cy="196"/>
              <a:chOff x="2054" y="1713"/>
              <a:chExt cx="336" cy="196"/>
            </a:xfrm>
          </p:grpSpPr>
          <p:sp>
            <p:nvSpPr>
              <p:cNvPr id="25641" name="Line 107">
                <a:extLst>
                  <a:ext uri="{FF2B5EF4-FFF2-40B4-BE49-F238E27FC236}">
                    <a16:creationId xmlns:a16="http://schemas.microsoft.com/office/drawing/2014/main" id="{16315FB7-2BED-518B-6FE6-7B948FDFD7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2" name="Line 108">
                <a:extLst>
                  <a:ext uri="{FF2B5EF4-FFF2-40B4-BE49-F238E27FC236}">
                    <a16:creationId xmlns:a16="http://schemas.microsoft.com/office/drawing/2014/main" id="{22D154C3-10A4-AD70-542D-0EA76EA41EC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3" name="Line 109">
                <a:extLst>
                  <a:ext uri="{FF2B5EF4-FFF2-40B4-BE49-F238E27FC236}">
                    <a16:creationId xmlns:a16="http://schemas.microsoft.com/office/drawing/2014/main" id="{37270776-3946-81AA-F471-4036DA4677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44" name="Line 110">
                <a:extLst>
                  <a:ext uri="{FF2B5EF4-FFF2-40B4-BE49-F238E27FC236}">
                    <a16:creationId xmlns:a16="http://schemas.microsoft.com/office/drawing/2014/main" id="{8ECB5C53-1354-031B-86DE-48A3C05346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5638" name="Line 111">
              <a:extLst>
                <a:ext uri="{FF2B5EF4-FFF2-40B4-BE49-F238E27FC236}">
                  <a16:creationId xmlns:a16="http://schemas.microsoft.com/office/drawing/2014/main" id="{0D3716A0-B6A1-19BA-E560-AA904354AE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3" y="1099"/>
              <a:ext cx="159" cy="3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39" name="Line 112">
              <a:extLst>
                <a:ext uri="{FF2B5EF4-FFF2-40B4-BE49-F238E27FC236}">
                  <a16:creationId xmlns:a16="http://schemas.microsoft.com/office/drawing/2014/main" id="{B68DB654-74BD-8DB6-7FA8-9168EC4D5F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13" y="2857"/>
              <a:ext cx="219" cy="16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640" name="Line 113">
              <a:extLst>
                <a:ext uri="{FF2B5EF4-FFF2-40B4-BE49-F238E27FC236}">
                  <a16:creationId xmlns:a16="http://schemas.microsoft.com/office/drawing/2014/main" id="{3A459A3F-C2CA-EEA9-27F9-B6C3AF9169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6" y="3069"/>
              <a:ext cx="114" cy="20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1491" name="Rectangle 115">
            <a:extLst>
              <a:ext uri="{FF2B5EF4-FFF2-40B4-BE49-F238E27FC236}">
                <a16:creationId xmlns:a16="http://schemas.microsoft.com/office/drawing/2014/main" id="{A2A00031-2D40-3FCC-6D95-CA283ACEE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838" y="2284413"/>
            <a:ext cx="1042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0.04g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1492" name="Rectangle 116">
            <a:extLst>
              <a:ext uri="{FF2B5EF4-FFF2-40B4-BE49-F238E27FC236}">
                <a16:creationId xmlns:a16="http://schemas.microsoft.com/office/drawing/2014/main" id="{23E3A074-7B80-996B-D55D-A637D2BA5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0" y="5300663"/>
            <a:ext cx="10429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0.36g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1493" name="Rectangle 117">
            <a:extLst>
              <a:ext uri="{FF2B5EF4-FFF2-40B4-BE49-F238E27FC236}">
                <a16:creationId xmlns:a16="http://schemas.microsoft.com/office/drawing/2014/main" id="{4CBB35CC-2F92-4663-D323-1ED6E776C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150" y="5854700"/>
            <a:ext cx="1042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0.52g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64" name="Rectangle 12">
            <a:extLst>
              <a:ext uri="{FF2B5EF4-FFF2-40B4-BE49-F238E27FC236}">
                <a16:creationId xmlns:a16="http://schemas.microsoft.com/office/drawing/2014/main" id="{68B7711E-B3D5-C26D-1202-789230B404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  <p:sp>
        <p:nvSpPr>
          <p:cNvPr id="25613" name="Text Box 45">
            <a:extLst>
              <a:ext uri="{FF2B5EF4-FFF2-40B4-BE49-F238E27FC236}">
                <a16:creationId xmlns:a16="http://schemas.microsoft.com/office/drawing/2014/main" id="{C3CED95F-E8A8-0ECB-9433-232824A56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2338" y="3100388"/>
            <a:ext cx="452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080808"/>
                </a:solidFill>
              </a:rPr>
              <a:t>0 </a:t>
            </a:r>
          </a:p>
        </p:txBody>
      </p:sp>
      <p:sp>
        <p:nvSpPr>
          <p:cNvPr id="66" name="Text Box 48">
            <a:extLst>
              <a:ext uri="{FF2B5EF4-FFF2-40B4-BE49-F238E27FC236}">
                <a16:creationId xmlns:a16="http://schemas.microsoft.com/office/drawing/2014/main" id="{1985AE69-30EC-4883-4722-D47DB4005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6150" y="3822700"/>
            <a:ext cx="43989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going up 0.02 each time</a:t>
            </a:r>
          </a:p>
        </p:txBody>
      </p:sp>
      <p:sp>
        <p:nvSpPr>
          <p:cNvPr id="67" name="Cloud 66">
            <a:extLst>
              <a:ext uri="{FF2B5EF4-FFF2-40B4-BE49-F238E27FC236}">
                <a16:creationId xmlns:a16="http://schemas.microsoft.com/office/drawing/2014/main" id="{DD755DF5-9989-257D-090C-6EC27AB733A8}"/>
              </a:ext>
            </a:extLst>
          </p:cNvPr>
          <p:cNvSpPr/>
          <p:nvPr/>
        </p:nvSpPr>
        <p:spPr bwMode="auto">
          <a:xfrm>
            <a:off x="5486400" y="2743200"/>
            <a:ext cx="3330575" cy="763588"/>
          </a:xfrm>
          <a:prstGeom prst="cloud">
            <a:avLst/>
          </a:prstGeom>
          <a:solidFill>
            <a:schemeClr val="accent1"/>
          </a:solidFill>
          <a:ln w="28575" cap="flat" cmpd="sng" algn="ctr">
            <a:solidFill>
              <a:srgbClr val="0808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b="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0.1 ÷ 5 =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D1CFEC7-8760-0874-182E-35A96C1B542B}"/>
              </a:ext>
            </a:extLst>
          </p:cNvPr>
          <p:cNvSpPr txBox="1"/>
          <p:nvPr/>
        </p:nvSpPr>
        <p:spPr>
          <a:xfrm>
            <a:off x="7232650" y="2865438"/>
            <a:ext cx="88106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0.02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1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1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Date Placeholder 1">
            <a:extLst>
              <a:ext uri="{FF2B5EF4-FFF2-40B4-BE49-F238E27FC236}">
                <a16:creationId xmlns:a16="http://schemas.microsoft.com/office/drawing/2014/main" id="{14BE20AB-9E30-768E-78F9-3B794103799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4A98BA-16F7-4D8B-B1B6-9EBBBEACB0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3" name="Footer Placeholder 2">
            <a:extLst>
              <a:ext uri="{FF2B5EF4-FFF2-40B4-BE49-F238E27FC236}">
                <a16:creationId xmlns:a16="http://schemas.microsoft.com/office/drawing/2014/main" id="{C034750E-CD07-BCCC-2E98-645461E7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63B17281-7DB3-1E6D-681C-670D4DDBDD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7826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 descr="Office Objects 0572">
            <a:extLst>
              <a:ext uri="{FF2B5EF4-FFF2-40B4-BE49-F238E27FC236}">
                <a16:creationId xmlns:a16="http://schemas.microsoft.com/office/drawing/2014/main" id="{F73FC6E9-AE19-FCDA-1A87-1F95CAC8B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450" y="127000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4">
            <a:extLst>
              <a:ext uri="{FF2B5EF4-FFF2-40B4-BE49-F238E27FC236}">
                <a16:creationId xmlns:a16="http://schemas.microsoft.com/office/drawing/2014/main" id="{745B3757-068A-9C7B-EC45-BFBC71128E1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6631" name="Text Box 6">
            <a:extLst>
              <a:ext uri="{FF2B5EF4-FFF2-40B4-BE49-F238E27FC236}">
                <a16:creationId xmlns:a16="http://schemas.microsoft.com/office/drawing/2014/main" id="{7CD380A8-6CEC-336C-0118-09AA6E458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063" y="1868488"/>
            <a:ext cx="7937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Calculate the weight each arrow is pointing at?</a:t>
            </a:r>
            <a:endParaRPr lang="en-GB" altLang="en-US" sz="1800">
              <a:solidFill>
                <a:srgbClr val="FFFF00"/>
              </a:solidFill>
            </a:endParaRPr>
          </a:p>
        </p:txBody>
      </p:sp>
      <p:grpSp>
        <p:nvGrpSpPr>
          <p:cNvPr id="26632" name="Group 13">
            <a:extLst>
              <a:ext uri="{FF2B5EF4-FFF2-40B4-BE49-F238E27FC236}">
                <a16:creationId xmlns:a16="http://schemas.microsoft.com/office/drawing/2014/main" id="{0413EB76-739F-8D76-A6E4-D899DEC90B6A}"/>
              </a:ext>
            </a:extLst>
          </p:cNvPr>
          <p:cNvGrpSpPr>
            <a:grpSpLocks/>
          </p:cNvGrpSpPr>
          <p:nvPr/>
        </p:nvGrpSpPr>
        <p:grpSpPr bwMode="auto">
          <a:xfrm>
            <a:off x="950913" y="2405063"/>
            <a:ext cx="2824162" cy="3454400"/>
            <a:chOff x="743" y="1099"/>
            <a:chExt cx="1779" cy="2176"/>
          </a:xfrm>
        </p:grpSpPr>
        <p:sp>
          <p:nvSpPr>
            <p:cNvPr id="34835" name="Oval 14">
              <a:extLst>
                <a:ext uri="{FF2B5EF4-FFF2-40B4-BE49-F238E27FC236}">
                  <a16:creationId xmlns:a16="http://schemas.microsoft.com/office/drawing/2014/main" id="{CD2BCFFA-76E8-3AFA-8382-E520F5EBB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" y="1379"/>
              <a:ext cx="1751" cy="1751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rgbClr val="080808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n-US" dirty="0">
                  <a:solidFill>
                    <a:schemeClr val="bg1">
                      <a:lumMod val="50000"/>
                    </a:schemeClr>
                  </a:solidFill>
                  <a:cs typeface="Arial" charset="0"/>
                </a:rPr>
                <a:t>Kilograms</a:t>
              </a:r>
            </a:p>
          </p:txBody>
        </p:sp>
        <p:sp>
          <p:nvSpPr>
            <p:cNvPr id="26641" name="Text Box 15">
              <a:extLst>
                <a:ext uri="{FF2B5EF4-FFF2-40B4-BE49-F238E27FC236}">
                  <a16:creationId xmlns:a16="http://schemas.microsoft.com/office/drawing/2014/main" id="{E32455A5-EE4C-94D7-4BC8-380017AF92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1544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080808"/>
                  </a:solidFill>
                </a:rPr>
                <a:t>0</a:t>
              </a:r>
            </a:p>
          </p:txBody>
        </p:sp>
        <p:sp>
          <p:nvSpPr>
            <p:cNvPr id="26642" name="Text Box 16">
              <a:extLst>
                <a:ext uri="{FF2B5EF4-FFF2-40B4-BE49-F238E27FC236}">
                  <a16:creationId xmlns:a16="http://schemas.microsoft.com/office/drawing/2014/main" id="{7A9E9BAA-C526-6DDC-27C8-7BBA924BD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5" y="1630"/>
              <a:ext cx="21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2</a:t>
              </a:r>
            </a:p>
          </p:txBody>
        </p:sp>
        <p:sp>
          <p:nvSpPr>
            <p:cNvPr id="26643" name="Text Box 17">
              <a:extLst>
                <a:ext uri="{FF2B5EF4-FFF2-40B4-BE49-F238E27FC236}">
                  <a16:creationId xmlns:a16="http://schemas.microsoft.com/office/drawing/2014/main" id="{2E8921A7-57E6-11C7-8B7E-7373830F54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2" y="1963"/>
              <a:ext cx="21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4</a:t>
              </a:r>
            </a:p>
          </p:txBody>
        </p:sp>
        <p:sp>
          <p:nvSpPr>
            <p:cNvPr id="26644" name="Text Box 18">
              <a:extLst>
                <a:ext uri="{FF2B5EF4-FFF2-40B4-BE49-F238E27FC236}">
                  <a16:creationId xmlns:a16="http://schemas.microsoft.com/office/drawing/2014/main" id="{1A1898B3-53F5-E966-839F-F97330718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4" y="2325"/>
              <a:ext cx="21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6</a:t>
              </a:r>
            </a:p>
          </p:txBody>
        </p:sp>
        <p:sp>
          <p:nvSpPr>
            <p:cNvPr id="26645" name="Line 19">
              <a:extLst>
                <a:ext uri="{FF2B5EF4-FFF2-40B4-BE49-F238E27FC236}">
                  <a16:creationId xmlns:a16="http://schemas.microsoft.com/office/drawing/2014/main" id="{0441E84B-E232-4BDD-5FAE-C27BA9E19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7" y="1379"/>
              <a:ext cx="0" cy="145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6" name="Line 20">
              <a:extLst>
                <a:ext uri="{FF2B5EF4-FFF2-40B4-BE49-F238E27FC236}">
                  <a16:creationId xmlns:a16="http://schemas.microsoft.com/office/drawing/2014/main" id="{BD62BB51-0F67-52F9-C748-6ADDC9F0D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50" y="1401"/>
              <a:ext cx="31" cy="100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7" name="Line 21">
              <a:extLst>
                <a:ext uri="{FF2B5EF4-FFF2-40B4-BE49-F238E27FC236}">
                  <a16:creationId xmlns:a16="http://schemas.microsoft.com/office/drawing/2014/main" id="{7FC645D6-26A6-E257-C254-F2A35C2B0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48" y="1430"/>
              <a:ext cx="39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8" name="Line 22">
              <a:extLst>
                <a:ext uri="{FF2B5EF4-FFF2-40B4-BE49-F238E27FC236}">
                  <a16:creationId xmlns:a16="http://schemas.microsoft.com/office/drawing/2014/main" id="{F1467BA1-C0B9-A72B-9924-FCF559811D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9" y="1460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49" name="Line 23">
              <a:extLst>
                <a:ext uri="{FF2B5EF4-FFF2-40B4-BE49-F238E27FC236}">
                  <a16:creationId xmlns:a16="http://schemas.microsoft.com/office/drawing/2014/main" id="{2E518955-E274-D1CF-3D39-82CA23610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1" y="1504"/>
              <a:ext cx="55" cy="93"/>
            </a:xfrm>
            <a:prstGeom prst="line">
              <a:avLst/>
            </a:prstGeom>
            <a:noFill/>
            <a:ln w="3810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50" name="Line 24">
              <a:extLst>
                <a:ext uri="{FF2B5EF4-FFF2-40B4-BE49-F238E27FC236}">
                  <a16:creationId xmlns:a16="http://schemas.microsoft.com/office/drawing/2014/main" id="{E85CD18C-EDDD-235A-124E-5EAE19A857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55" y="1563"/>
              <a:ext cx="123" cy="131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6651" name="Group 25">
              <a:extLst>
                <a:ext uri="{FF2B5EF4-FFF2-40B4-BE49-F238E27FC236}">
                  <a16:creationId xmlns:a16="http://schemas.microsoft.com/office/drawing/2014/main" id="{6A7DAA73-6F56-4694-EE30-D0BE504A5C8C}"/>
                </a:ext>
              </a:extLst>
            </p:cNvPr>
            <p:cNvGrpSpPr>
              <a:grpSpLocks/>
            </p:cNvGrpSpPr>
            <p:nvPr/>
          </p:nvGrpSpPr>
          <p:grpSpPr bwMode="auto">
            <a:xfrm rot="1982952">
              <a:off x="2131" y="1721"/>
              <a:ext cx="336" cy="196"/>
              <a:chOff x="2054" y="1713"/>
              <a:chExt cx="336" cy="196"/>
            </a:xfrm>
          </p:grpSpPr>
          <p:sp>
            <p:nvSpPr>
              <p:cNvPr id="26681" name="Line 26">
                <a:extLst>
                  <a:ext uri="{FF2B5EF4-FFF2-40B4-BE49-F238E27FC236}">
                    <a16:creationId xmlns:a16="http://schemas.microsoft.com/office/drawing/2014/main" id="{B018306F-A658-5453-9E27-F1D35041ED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82" name="Line 27">
                <a:extLst>
                  <a:ext uri="{FF2B5EF4-FFF2-40B4-BE49-F238E27FC236}">
                    <a16:creationId xmlns:a16="http://schemas.microsoft.com/office/drawing/2014/main" id="{A70D6C62-0B66-F378-6C0B-F254A7B8CD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83" name="Line 28">
                <a:extLst>
                  <a:ext uri="{FF2B5EF4-FFF2-40B4-BE49-F238E27FC236}">
                    <a16:creationId xmlns:a16="http://schemas.microsoft.com/office/drawing/2014/main" id="{1ECBFF9B-BA53-3374-7280-44059A0391F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84" name="Line 29">
                <a:extLst>
                  <a:ext uri="{FF2B5EF4-FFF2-40B4-BE49-F238E27FC236}">
                    <a16:creationId xmlns:a16="http://schemas.microsoft.com/office/drawing/2014/main" id="{7BFC6BA7-8A6F-C184-18C3-C63B742FA6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52" name="Line 30">
              <a:extLst>
                <a:ext uri="{FF2B5EF4-FFF2-40B4-BE49-F238E27FC236}">
                  <a16:creationId xmlns:a16="http://schemas.microsoft.com/office/drawing/2014/main" id="{2447AD9E-DE2C-2217-B877-BAD8105DC2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91" y="2024"/>
              <a:ext cx="160" cy="48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6653" name="Group 31">
              <a:extLst>
                <a:ext uri="{FF2B5EF4-FFF2-40B4-BE49-F238E27FC236}">
                  <a16:creationId xmlns:a16="http://schemas.microsoft.com/office/drawing/2014/main" id="{620594BA-F7D3-425C-7F6A-16DE9C608A3E}"/>
                </a:ext>
              </a:extLst>
            </p:cNvPr>
            <p:cNvGrpSpPr>
              <a:grpSpLocks/>
            </p:cNvGrpSpPr>
            <p:nvPr/>
          </p:nvGrpSpPr>
          <p:grpSpPr bwMode="auto">
            <a:xfrm rot="4201501">
              <a:off x="2256" y="2221"/>
              <a:ext cx="336" cy="196"/>
              <a:chOff x="2054" y="1713"/>
              <a:chExt cx="336" cy="196"/>
            </a:xfrm>
          </p:grpSpPr>
          <p:sp>
            <p:nvSpPr>
              <p:cNvPr id="26677" name="Line 32">
                <a:extLst>
                  <a:ext uri="{FF2B5EF4-FFF2-40B4-BE49-F238E27FC236}">
                    <a16:creationId xmlns:a16="http://schemas.microsoft.com/office/drawing/2014/main" id="{1AF1B5D6-C6C4-61D6-9E10-FF7C774E7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8" name="Line 33">
                <a:extLst>
                  <a:ext uri="{FF2B5EF4-FFF2-40B4-BE49-F238E27FC236}">
                    <a16:creationId xmlns:a16="http://schemas.microsoft.com/office/drawing/2014/main" id="{A59067B0-186F-E2AF-9060-B8DA42F206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9" name="Line 34">
                <a:extLst>
                  <a:ext uri="{FF2B5EF4-FFF2-40B4-BE49-F238E27FC236}">
                    <a16:creationId xmlns:a16="http://schemas.microsoft.com/office/drawing/2014/main" id="{2FC306DD-27CD-E928-AABA-6760D218FD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80" name="Line 35">
                <a:extLst>
                  <a:ext uri="{FF2B5EF4-FFF2-40B4-BE49-F238E27FC236}">
                    <a16:creationId xmlns:a16="http://schemas.microsoft.com/office/drawing/2014/main" id="{9F14477F-2715-2F80-24BB-6C0EF0DB70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54" name="Line 36">
              <a:extLst>
                <a:ext uri="{FF2B5EF4-FFF2-40B4-BE49-F238E27FC236}">
                  <a16:creationId xmlns:a16="http://schemas.microsoft.com/office/drawing/2014/main" id="{46E24140-F48A-4BDC-4908-7D9A01A3DE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53" y="2497"/>
              <a:ext cx="175" cy="88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6655" name="Group 37">
              <a:extLst>
                <a:ext uri="{FF2B5EF4-FFF2-40B4-BE49-F238E27FC236}">
                  <a16:creationId xmlns:a16="http://schemas.microsoft.com/office/drawing/2014/main" id="{E8CF0C66-5306-923B-72BF-F6EC56F8A818}"/>
                </a:ext>
              </a:extLst>
            </p:cNvPr>
            <p:cNvGrpSpPr>
              <a:grpSpLocks/>
            </p:cNvGrpSpPr>
            <p:nvPr/>
          </p:nvGrpSpPr>
          <p:grpSpPr bwMode="auto">
            <a:xfrm rot="6379874">
              <a:off x="2057" y="2698"/>
              <a:ext cx="336" cy="196"/>
              <a:chOff x="2054" y="1713"/>
              <a:chExt cx="336" cy="196"/>
            </a:xfrm>
          </p:grpSpPr>
          <p:sp>
            <p:nvSpPr>
              <p:cNvPr id="26673" name="Line 38">
                <a:extLst>
                  <a:ext uri="{FF2B5EF4-FFF2-40B4-BE49-F238E27FC236}">
                    <a16:creationId xmlns:a16="http://schemas.microsoft.com/office/drawing/2014/main" id="{D47931B5-A403-8D49-30D5-8E8FA72867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4" name="Line 39">
                <a:extLst>
                  <a:ext uri="{FF2B5EF4-FFF2-40B4-BE49-F238E27FC236}">
                    <a16:creationId xmlns:a16="http://schemas.microsoft.com/office/drawing/2014/main" id="{D8684317-EEDF-CBAC-9D32-7F333EB671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5" name="Line 40">
                <a:extLst>
                  <a:ext uri="{FF2B5EF4-FFF2-40B4-BE49-F238E27FC236}">
                    <a16:creationId xmlns:a16="http://schemas.microsoft.com/office/drawing/2014/main" id="{4350B1F3-9CE4-04E0-F673-C3D407F3363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6" name="Line 41">
                <a:extLst>
                  <a:ext uri="{FF2B5EF4-FFF2-40B4-BE49-F238E27FC236}">
                    <a16:creationId xmlns:a16="http://schemas.microsoft.com/office/drawing/2014/main" id="{D60E4CF4-30A1-49FA-ACD7-5509C96222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56" name="Text Box 42">
              <a:extLst>
                <a:ext uri="{FF2B5EF4-FFF2-40B4-BE49-F238E27FC236}">
                  <a16:creationId xmlns:a16="http://schemas.microsoft.com/office/drawing/2014/main" id="{D83A7474-06EC-5F1F-E7F7-82088F117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0" y="2605"/>
              <a:ext cx="21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8</a:t>
              </a:r>
            </a:p>
          </p:txBody>
        </p:sp>
        <p:sp>
          <p:nvSpPr>
            <p:cNvPr id="26657" name="Line 43">
              <a:extLst>
                <a:ext uri="{FF2B5EF4-FFF2-40B4-BE49-F238E27FC236}">
                  <a16:creationId xmlns:a16="http://schemas.microsoft.com/office/drawing/2014/main" id="{2A0C4807-045C-2424-99C2-56885F079C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934" y="2847"/>
              <a:ext cx="107" cy="156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6658" name="Group 44">
              <a:extLst>
                <a:ext uri="{FF2B5EF4-FFF2-40B4-BE49-F238E27FC236}">
                  <a16:creationId xmlns:a16="http://schemas.microsoft.com/office/drawing/2014/main" id="{A1166E17-F512-2820-6214-984152CE1705}"/>
                </a:ext>
              </a:extLst>
            </p:cNvPr>
            <p:cNvGrpSpPr>
              <a:grpSpLocks/>
            </p:cNvGrpSpPr>
            <p:nvPr/>
          </p:nvGrpSpPr>
          <p:grpSpPr bwMode="auto">
            <a:xfrm rot="9075230">
              <a:off x="1570" y="2961"/>
              <a:ext cx="336" cy="196"/>
              <a:chOff x="2054" y="1713"/>
              <a:chExt cx="336" cy="196"/>
            </a:xfrm>
          </p:grpSpPr>
          <p:sp>
            <p:nvSpPr>
              <p:cNvPr id="26669" name="Line 45">
                <a:extLst>
                  <a:ext uri="{FF2B5EF4-FFF2-40B4-BE49-F238E27FC236}">
                    <a16:creationId xmlns:a16="http://schemas.microsoft.com/office/drawing/2014/main" id="{F55291A0-8105-A4FA-AF4B-49DBCEA422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0" name="Line 46">
                <a:extLst>
                  <a:ext uri="{FF2B5EF4-FFF2-40B4-BE49-F238E27FC236}">
                    <a16:creationId xmlns:a16="http://schemas.microsoft.com/office/drawing/2014/main" id="{57E324C5-CD2C-65C4-BA09-E3A7F38B00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1" name="Line 47">
                <a:extLst>
                  <a:ext uri="{FF2B5EF4-FFF2-40B4-BE49-F238E27FC236}">
                    <a16:creationId xmlns:a16="http://schemas.microsoft.com/office/drawing/2014/main" id="{EC70A52F-8FEF-6D04-4C9B-BC02FE34AD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72" name="Line 48">
                <a:extLst>
                  <a:ext uri="{FF2B5EF4-FFF2-40B4-BE49-F238E27FC236}">
                    <a16:creationId xmlns:a16="http://schemas.microsoft.com/office/drawing/2014/main" id="{1538C931-04DF-24C5-4555-C913A9EE7C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59" name="Line 49">
              <a:extLst>
                <a:ext uri="{FF2B5EF4-FFF2-40B4-BE49-F238E27FC236}">
                  <a16:creationId xmlns:a16="http://schemas.microsoft.com/office/drawing/2014/main" id="{9F2EA907-0077-597C-40BF-8DF8E3D40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2" y="2922"/>
              <a:ext cx="45" cy="179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60" name="Text Box 50">
              <a:extLst>
                <a:ext uri="{FF2B5EF4-FFF2-40B4-BE49-F238E27FC236}">
                  <a16:creationId xmlns:a16="http://schemas.microsoft.com/office/drawing/2014/main" id="{593E0E99-439C-7606-7F5F-C4A8322674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4" y="2688"/>
              <a:ext cx="31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000">
                  <a:solidFill>
                    <a:srgbClr val="080808"/>
                  </a:solidFill>
                </a:rPr>
                <a:t>10</a:t>
              </a:r>
            </a:p>
          </p:txBody>
        </p:sp>
        <p:grpSp>
          <p:nvGrpSpPr>
            <p:cNvPr id="26661" name="Group 51">
              <a:extLst>
                <a:ext uri="{FF2B5EF4-FFF2-40B4-BE49-F238E27FC236}">
                  <a16:creationId xmlns:a16="http://schemas.microsoft.com/office/drawing/2014/main" id="{719BA326-AD3F-F1B8-7C42-92A1DAFDC3C8}"/>
                </a:ext>
              </a:extLst>
            </p:cNvPr>
            <p:cNvGrpSpPr>
              <a:grpSpLocks/>
            </p:cNvGrpSpPr>
            <p:nvPr/>
          </p:nvGrpSpPr>
          <p:grpSpPr bwMode="auto">
            <a:xfrm rot="-10234492">
              <a:off x="1009" y="2830"/>
              <a:ext cx="336" cy="196"/>
              <a:chOff x="2054" y="1713"/>
              <a:chExt cx="336" cy="196"/>
            </a:xfrm>
          </p:grpSpPr>
          <p:sp>
            <p:nvSpPr>
              <p:cNvPr id="26665" name="Line 52">
                <a:extLst>
                  <a:ext uri="{FF2B5EF4-FFF2-40B4-BE49-F238E27FC236}">
                    <a16:creationId xmlns:a16="http://schemas.microsoft.com/office/drawing/2014/main" id="{8CC70B39-9361-822A-8CB4-7D9FBE8F78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054" y="1713"/>
                <a:ext cx="31" cy="100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66" name="Line 53">
                <a:extLst>
                  <a:ext uri="{FF2B5EF4-FFF2-40B4-BE49-F238E27FC236}">
                    <a16:creationId xmlns:a16="http://schemas.microsoft.com/office/drawing/2014/main" id="{D5AC4BF5-5C5B-6126-5309-B28F95A55C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152" y="1742"/>
                <a:ext cx="39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67" name="Line 54">
                <a:extLst>
                  <a:ext uri="{FF2B5EF4-FFF2-40B4-BE49-F238E27FC236}">
                    <a16:creationId xmlns:a16="http://schemas.microsoft.com/office/drawing/2014/main" id="{50C77D98-4790-26B7-1606-94F937DC7B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243" y="1772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68" name="Line 55">
                <a:extLst>
                  <a:ext uri="{FF2B5EF4-FFF2-40B4-BE49-F238E27FC236}">
                    <a16:creationId xmlns:a16="http://schemas.microsoft.com/office/drawing/2014/main" id="{BF9D0090-7A4D-B5DA-C2A3-B47CB43A05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35" y="1816"/>
                <a:ext cx="55" cy="93"/>
              </a:xfrm>
              <a:prstGeom prst="line">
                <a:avLst/>
              </a:prstGeom>
              <a:noFill/>
              <a:ln w="38100">
                <a:solidFill>
                  <a:srgbClr val="080808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26662" name="Line 56">
              <a:extLst>
                <a:ext uri="{FF2B5EF4-FFF2-40B4-BE49-F238E27FC236}">
                  <a16:creationId xmlns:a16="http://schemas.microsoft.com/office/drawing/2014/main" id="{FF20A653-6536-A4B2-04FF-FF5551307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03" y="1099"/>
              <a:ext cx="159" cy="31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63" name="Line 57">
              <a:extLst>
                <a:ext uri="{FF2B5EF4-FFF2-40B4-BE49-F238E27FC236}">
                  <a16:creationId xmlns:a16="http://schemas.microsoft.com/office/drawing/2014/main" id="{65C631E5-54A0-8420-352C-1A2B36B439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213" y="2857"/>
              <a:ext cx="219" cy="16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664" name="Line 58">
              <a:extLst>
                <a:ext uri="{FF2B5EF4-FFF2-40B4-BE49-F238E27FC236}">
                  <a16:creationId xmlns:a16="http://schemas.microsoft.com/office/drawing/2014/main" id="{A4E2DF0D-A007-1EB5-5063-F0AFA091D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6" y="3069"/>
              <a:ext cx="114" cy="206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7579" name="Rectangle 59">
            <a:extLst>
              <a:ext uri="{FF2B5EF4-FFF2-40B4-BE49-F238E27FC236}">
                <a16:creationId xmlns:a16="http://schemas.microsoft.com/office/drawing/2014/main" id="{4BC7D45C-F405-CA5E-A3BD-F116825E2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538" y="2381250"/>
            <a:ext cx="10239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0.8kg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7580" name="Rectangle 60">
            <a:extLst>
              <a:ext uri="{FF2B5EF4-FFF2-40B4-BE49-F238E27FC236}">
                <a16:creationId xmlns:a16="http://schemas.microsoft.com/office/drawing/2014/main" id="{CCD03472-2A78-3FEF-D9E2-C96D65F5F4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275" y="5273675"/>
            <a:ext cx="1022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7.2kg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107581" name="Rectangle 61">
            <a:extLst>
              <a:ext uri="{FF2B5EF4-FFF2-40B4-BE49-F238E27FC236}">
                <a16:creationId xmlns:a16="http://schemas.microsoft.com/office/drawing/2014/main" id="{ED6B4768-31F2-0B66-EBEE-1C484B5EB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1888" y="5854700"/>
            <a:ext cx="12096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00"/>
                </a:solidFill>
              </a:rPr>
              <a:t>10.4kg</a:t>
            </a:r>
            <a:endParaRPr lang="en-GB" altLang="en-US">
              <a:solidFill>
                <a:srgbClr val="FFFF00"/>
              </a:solidFill>
            </a:endParaRPr>
          </a:p>
        </p:txBody>
      </p:sp>
      <p:sp>
        <p:nvSpPr>
          <p:cNvPr id="64" name="Rectangle 12">
            <a:extLst>
              <a:ext uri="{FF2B5EF4-FFF2-40B4-BE49-F238E27FC236}">
                <a16:creationId xmlns:a16="http://schemas.microsoft.com/office/drawing/2014/main" id="{6C8C8572-A901-39C7-C7D6-97C17D1E7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Scales</a:t>
            </a:r>
          </a:p>
        </p:txBody>
      </p:sp>
      <p:sp>
        <p:nvSpPr>
          <p:cNvPr id="65" name="Text Box 48">
            <a:extLst>
              <a:ext uri="{FF2B5EF4-FFF2-40B4-BE49-F238E27FC236}">
                <a16:creationId xmlns:a16="http://schemas.microsoft.com/office/drawing/2014/main" id="{0E14F370-32B6-C3A7-1311-98DB8560F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4375" y="3849688"/>
            <a:ext cx="4179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going up 0.4 each time</a:t>
            </a:r>
          </a:p>
        </p:txBody>
      </p:sp>
      <p:sp>
        <p:nvSpPr>
          <p:cNvPr id="66" name="Cloud 65">
            <a:extLst>
              <a:ext uri="{FF2B5EF4-FFF2-40B4-BE49-F238E27FC236}">
                <a16:creationId xmlns:a16="http://schemas.microsoft.com/office/drawing/2014/main" id="{7DA82ED6-3C0B-AA15-6886-5AD0B57AD6C0}"/>
              </a:ext>
            </a:extLst>
          </p:cNvPr>
          <p:cNvSpPr/>
          <p:nvPr/>
        </p:nvSpPr>
        <p:spPr bwMode="auto">
          <a:xfrm>
            <a:off x="5486400" y="2743200"/>
            <a:ext cx="2962275" cy="763588"/>
          </a:xfrm>
          <a:prstGeom prst="cloud">
            <a:avLst/>
          </a:prstGeom>
          <a:solidFill>
            <a:schemeClr val="accent1"/>
          </a:solidFill>
          <a:ln w="28575" cap="flat" cmpd="sng" algn="ctr">
            <a:solidFill>
              <a:srgbClr val="08080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GB" b="0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2 ÷ 5 =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E1C3E38-D705-80F1-7682-91895E9DEF27}"/>
              </a:ext>
            </a:extLst>
          </p:cNvPr>
          <p:cNvSpPr txBox="1"/>
          <p:nvPr/>
        </p:nvSpPr>
        <p:spPr>
          <a:xfrm>
            <a:off x="7069138" y="2865438"/>
            <a:ext cx="693737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0.4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7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7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06AB851E-9658-001F-5E15-01F11DF9DFE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D9CA1557-4690-354E-5B58-5FC498FF3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28B74085-7DA5-4C02-0DBE-98379D25C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96EAB7AB-2E56-D609-D001-D64380CE5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2</a:t>
            </a:r>
          </a:p>
          <a:p>
            <a:pPr algn="ctr" eaLnBrk="1" hangingPunct="1"/>
            <a:r>
              <a:rPr lang="en-GB" altLang="en-US" sz="4000" b="0"/>
              <a:t>Ch2 (page 10)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285D5213-4C18-06EF-2F6B-D3CA8DCDB2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DC5773EF-C694-2000-4F8B-85858B3349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09DA4035-CA9B-6929-27A8-67EC431A3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Text Box 7">
            <a:extLst>
              <a:ext uri="{FF2B5EF4-FFF2-40B4-BE49-F238E27FC236}">
                <a16:creationId xmlns:a16="http://schemas.microsoft.com/office/drawing/2014/main" id="{C877CF58-FD82-8781-515C-D8EF32D79DD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9B5B5A1D-C2C6-F8D9-816E-9898CC1E2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7659" name="Text Box 15">
            <a:extLst>
              <a:ext uri="{FF2B5EF4-FFF2-40B4-BE49-F238E27FC236}">
                <a16:creationId xmlns:a16="http://schemas.microsoft.com/office/drawing/2014/main" id="{FAE9A16A-22F1-C8CE-0C8B-9C23748AB3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69D872FF-EDCC-7BAC-AA52-99AD8A96258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1C46E15-20D3-48F6-A7B0-D202852D4E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78E8C83D-2E33-7DD2-EB8C-58C1ABE18E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6914" name="Rectangle 2">
            <a:extLst>
              <a:ext uri="{FF2B5EF4-FFF2-40B4-BE49-F238E27FC236}">
                <a16:creationId xmlns:a16="http://schemas.microsoft.com/office/drawing/2014/main" id="{7C9F08B2-64DA-753D-E939-616EB41106E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428625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5126" name="Picture 3" descr="scottishflag">
            <a:extLst>
              <a:ext uri="{FF2B5EF4-FFF2-40B4-BE49-F238E27FC236}">
                <a16:creationId xmlns:a16="http://schemas.microsoft.com/office/drawing/2014/main" id="{CEF389A0-AD3E-7489-4E76-155F2C67D8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 Box 4">
            <a:extLst>
              <a:ext uri="{FF2B5EF4-FFF2-40B4-BE49-F238E27FC236}">
                <a16:creationId xmlns:a16="http://schemas.microsoft.com/office/drawing/2014/main" id="{F991CAFC-F1B3-6FF4-6D63-37CFFD0EC66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79331F49-3A27-A0E7-D479-4E2938087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2038" y="2068513"/>
          <a:ext cx="7897812" cy="401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78080" imgH="2997000" progId="Equation.DSMT4">
                  <p:embed/>
                </p:oleObj>
              </mc:Choice>
              <mc:Fallback>
                <p:oleObj name="Equation" r:id="rId3" imgW="4978080" imgH="299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068513"/>
                        <a:ext cx="7897812" cy="401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8" name="Picture 6" descr="Office Objects 0572">
            <a:extLst>
              <a:ext uri="{FF2B5EF4-FFF2-40B4-BE49-F238E27FC236}">
                <a16:creationId xmlns:a16="http://schemas.microsoft.com/office/drawing/2014/main" id="{4482D6B5-3E40-E40E-A5FF-CC5575B24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9" name="Oval 23">
            <a:extLst>
              <a:ext uri="{FF2B5EF4-FFF2-40B4-BE49-F238E27FC236}">
                <a16:creationId xmlns:a16="http://schemas.microsoft.com/office/drawing/2014/main" id="{EAF83F54-5194-3759-3466-41913D87CC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4350" y="2524125"/>
            <a:ext cx="9144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Line 25">
            <a:extLst>
              <a:ext uri="{FF2B5EF4-FFF2-40B4-BE49-F238E27FC236}">
                <a16:creationId xmlns:a16="http://schemas.microsoft.com/office/drawing/2014/main" id="{10574656-31DD-FEE5-F138-AEA321EA44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34350" y="2990850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1" name="Line 26">
            <a:extLst>
              <a:ext uri="{FF2B5EF4-FFF2-40B4-BE49-F238E27FC236}">
                <a16:creationId xmlns:a16="http://schemas.microsoft.com/office/drawing/2014/main" id="{083EEE2E-F421-6DCC-68D9-8234A7A93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00975" y="2447925"/>
            <a:ext cx="619125" cy="523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2" name="Oval 27">
            <a:extLst>
              <a:ext uri="{FF2B5EF4-FFF2-40B4-BE49-F238E27FC236}">
                <a16:creationId xmlns:a16="http://schemas.microsoft.com/office/drawing/2014/main" id="{4F7515EA-C022-DC1D-BDF9-CD4C99AED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3450" y="2952750"/>
            <a:ext cx="88900" cy="889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AutoShape 28">
            <a:extLst>
              <a:ext uri="{FF2B5EF4-FFF2-40B4-BE49-F238E27FC236}">
                <a16:creationId xmlns:a16="http://schemas.microsoft.com/office/drawing/2014/main" id="{157A07A1-DF36-7B6A-89F4-F2EB731BB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0" y="5362575"/>
            <a:ext cx="609600" cy="9239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F6EE1F2F-1E51-2FF7-867A-5BB958BC422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9811B8-2A08-42F6-999E-9576448BF4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64FC62A7-470A-FF46-89D7-E5EA275A37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B870CBA-127C-6D48-EF2A-A37EC2E13C9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95463" y="401638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5EEE1DF5-ED24-8BA1-C5AD-7E2FAD077C7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F0395B64-DB70-3BA3-499E-774746DB6B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14">
            <a:extLst>
              <a:ext uri="{FF2B5EF4-FFF2-40B4-BE49-F238E27FC236}">
                <a16:creationId xmlns:a16="http://schemas.microsoft.com/office/drawing/2014/main" id="{AB6664A4-4F94-A5A8-A8AE-99596AEB4A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28725" y="2263775"/>
          <a:ext cx="7392988" cy="361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60560" imgH="2705040" progId="Equation.DSMT4">
                  <p:embed/>
                </p:oleObj>
              </mc:Choice>
              <mc:Fallback>
                <p:oleObj name="Equation" r:id="rId3" imgW="4660560" imgH="2705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263775"/>
                        <a:ext cx="7392988" cy="361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17" descr="Office Objects 0572">
            <a:extLst>
              <a:ext uri="{FF2B5EF4-FFF2-40B4-BE49-F238E27FC236}">
                <a16:creationId xmlns:a16="http://schemas.microsoft.com/office/drawing/2014/main" id="{B626489F-F20C-869C-F35F-898BE9DD0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EB1305E6-3F94-794B-3C8C-9C39866979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414D47-A422-4280-9B20-285800ED485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4A71A861-3710-1FF7-FBF4-813D732AF4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8676" name="Picture 2" descr="scottishflag">
            <a:extLst>
              <a:ext uri="{FF2B5EF4-FFF2-40B4-BE49-F238E27FC236}">
                <a16:creationId xmlns:a16="http://schemas.microsoft.com/office/drawing/2014/main" id="{9787B473-851B-AAD9-2187-7A756B814F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7" name="Text Box 3">
            <a:extLst>
              <a:ext uri="{FF2B5EF4-FFF2-40B4-BE49-F238E27FC236}">
                <a16:creationId xmlns:a16="http://schemas.microsoft.com/office/drawing/2014/main" id="{EE23E071-35F3-B975-ACD0-E384BDCE74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8678" name="Picture 4" descr="Office Objects 0572">
            <a:extLst>
              <a:ext uri="{FF2B5EF4-FFF2-40B4-BE49-F238E27FC236}">
                <a16:creationId xmlns:a16="http://schemas.microsoft.com/office/drawing/2014/main" id="{091F9C5F-2652-F50A-B643-AA6C1F948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5653" name="Rectangle 5">
            <a:extLst>
              <a:ext uri="{FF2B5EF4-FFF2-40B4-BE49-F238E27FC236}">
                <a16:creationId xmlns:a16="http://schemas.microsoft.com/office/drawing/2014/main" id="{0414D167-CD5F-2B43-CB5A-016291472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5654" name="Rectangle 6">
            <a:extLst>
              <a:ext uri="{FF2B5EF4-FFF2-40B4-BE49-F238E27FC236}">
                <a16:creationId xmlns:a16="http://schemas.microsoft.com/office/drawing/2014/main" id="{657E43E6-DCCB-53DB-9DAD-8C09AE9822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8681" name="Line 8">
            <a:extLst>
              <a:ext uri="{FF2B5EF4-FFF2-40B4-BE49-F238E27FC236}">
                <a16:creationId xmlns:a16="http://schemas.microsoft.com/office/drawing/2014/main" id="{A2AD1958-710C-1A9C-F123-D8E1B66D0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5657" name="Rectangle 9">
            <a:extLst>
              <a:ext uri="{FF2B5EF4-FFF2-40B4-BE49-F238E27FC236}">
                <a16:creationId xmlns:a16="http://schemas.microsoft.com/office/drawing/2014/main" id="{7402A075-B9B3-43D0-B789-F4820A414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 b="0">
                <a:solidFill>
                  <a:srgbClr val="FFFF00"/>
                </a:solidFill>
              </a:rPr>
              <a:t>We are learning how to round to 1 decimal place.</a:t>
            </a:r>
          </a:p>
        </p:txBody>
      </p:sp>
      <p:sp>
        <p:nvSpPr>
          <p:cNvPr id="155658" name="Rectangle 10">
            <a:extLst>
              <a:ext uri="{FF2B5EF4-FFF2-40B4-BE49-F238E27FC236}">
                <a16:creationId xmlns:a16="http://schemas.microsoft.com/office/drawing/2014/main" id="{0FCAC4A7-D056-EB93-4C01-D8039F8E7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55659" name="Text Box 11">
            <a:extLst>
              <a:ext uri="{FF2B5EF4-FFF2-40B4-BE49-F238E27FC236}">
                <a16:creationId xmlns:a16="http://schemas.microsoft.com/office/drawing/2014/main" id="{E7EB770A-FD6E-41F0-4A28-AB18ECA09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3041650"/>
            <a:ext cx="4181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 b="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Remember steps to round 	to 1 decimal place.</a:t>
            </a:r>
            <a:endParaRPr lang="en-GB" sz="3600" b="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8685" name="Text Box 12">
            <a:extLst>
              <a:ext uri="{FF2B5EF4-FFF2-40B4-BE49-F238E27FC236}">
                <a16:creationId xmlns:a16="http://schemas.microsoft.com/office/drawing/2014/main" id="{706FAA09-4308-5DB2-1036-FA11D1D23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1384300"/>
            <a:ext cx="4037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Rounding to 1 decimal 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7" grpId="0"/>
      <p:bldP spid="15565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18">
            <a:extLst>
              <a:ext uri="{FF2B5EF4-FFF2-40B4-BE49-F238E27FC236}">
                <a16:creationId xmlns:a16="http://schemas.microsoft.com/office/drawing/2014/main" id="{18D4C5CD-E00B-42DC-2D9E-0B9007AF5FE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5C13E10-3311-4463-8734-C3949A4E8B8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3" name="Rectangle 19">
            <a:extLst>
              <a:ext uri="{FF2B5EF4-FFF2-40B4-BE49-F238E27FC236}">
                <a16:creationId xmlns:a16="http://schemas.microsoft.com/office/drawing/2014/main" id="{4170EF4F-0B6A-E882-949A-34D052CBE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1250" name="Rectangle 2">
            <a:extLst>
              <a:ext uri="{FF2B5EF4-FFF2-40B4-BE49-F238E27FC236}">
                <a16:creationId xmlns:a16="http://schemas.microsoft.com/office/drawing/2014/main" id="{4B6FDD89-9404-9157-2E24-D1B2AC54282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57400" y="1997075"/>
            <a:ext cx="70866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/>
              <a:t>  </a:t>
            </a:r>
            <a:endParaRPr lang="en-US"/>
          </a:p>
        </p:txBody>
      </p:sp>
      <p:sp>
        <p:nvSpPr>
          <p:cNvPr id="29701" name="Text Box 10">
            <a:extLst>
              <a:ext uri="{FF2B5EF4-FFF2-40B4-BE49-F238E27FC236}">
                <a16:creationId xmlns:a16="http://schemas.microsoft.com/office/drawing/2014/main" id="{71F00416-CF3C-5ECE-1FF1-24199A621FF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9702" name="Picture 11" descr="scottishflag">
            <a:extLst>
              <a:ext uri="{FF2B5EF4-FFF2-40B4-BE49-F238E27FC236}">
                <a16:creationId xmlns:a16="http://schemas.microsoft.com/office/drawing/2014/main" id="{F6B5FF42-CA25-41EC-76DC-C86A963F35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2" descr="Office Objects 0572">
            <a:extLst>
              <a:ext uri="{FF2B5EF4-FFF2-40B4-BE49-F238E27FC236}">
                <a16:creationId xmlns:a16="http://schemas.microsoft.com/office/drawing/2014/main" id="{86785C90-B967-E79E-0731-CF7B9E72C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04" name="Group 13">
            <a:extLst>
              <a:ext uri="{FF2B5EF4-FFF2-40B4-BE49-F238E27FC236}">
                <a16:creationId xmlns:a16="http://schemas.microsoft.com/office/drawing/2014/main" id="{E738A54C-89C6-F703-FBAB-8707A36E24C2}"/>
              </a:ext>
            </a:extLst>
          </p:cNvPr>
          <p:cNvGrpSpPr>
            <a:grpSpLocks/>
          </p:cNvGrpSpPr>
          <p:nvPr/>
        </p:nvGrpSpPr>
        <p:grpSpPr bwMode="auto">
          <a:xfrm>
            <a:off x="1697038" y="2636838"/>
            <a:ext cx="1579562" cy="306387"/>
            <a:chOff x="720" y="1095"/>
            <a:chExt cx="995" cy="193"/>
          </a:xfrm>
        </p:grpSpPr>
        <p:sp>
          <p:nvSpPr>
            <p:cNvPr id="29764" name="Rectangle 14">
              <a:extLst>
                <a:ext uri="{FF2B5EF4-FFF2-40B4-BE49-F238E27FC236}">
                  <a16:creationId xmlns:a16="http://schemas.microsoft.com/office/drawing/2014/main" id="{841EF98D-F845-9FFE-A006-982F34161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5" name="Rectangle 15">
              <a:extLst>
                <a:ext uri="{FF2B5EF4-FFF2-40B4-BE49-F238E27FC236}">
                  <a16:creationId xmlns:a16="http://schemas.microsoft.com/office/drawing/2014/main" id="{08F2E71F-E11F-E793-FC5F-98D1907BC5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6" name="Rectangle 16">
              <a:extLst>
                <a:ext uri="{FF2B5EF4-FFF2-40B4-BE49-F238E27FC236}">
                  <a16:creationId xmlns:a16="http://schemas.microsoft.com/office/drawing/2014/main" id="{88F6B0CA-D9D0-95EE-25B1-5D6672322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7" name="Rectangle 17">
              <a:extLst>
                <a:ext uri="{FF2B5EF4-FFF2-40B4-BE49-F238E27FC236}">
                  <a16:creationId xmlns:a16="http://schemas.microsoft.com/office/drawing/2014/main" id="{0FF49E56-FF5B-B2E8-2505-AF500B660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8" name="Rectangle 18">
              <a:extLst>
                <a:ext uri="{FF2B5EF4-FFF2-40B4-BE49-F238E27FC236}">
                  <a16:creationId xmlns:a16="http://schemas.microsoft.com/office/drawing/2014/main" id="{41FC954D-F4E5-7A55-2428-0CAA3F2DA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705" name="Group 19">
            <a:extLst>
              <a:ext uri="{FF2B5EF4-FFF2-40B4-BE49-F238E27FC236}">
                <a16:creationId xmlns:a16="http://schemas.microsoft.com/office/drawing/2014/main" id="{31803A1F-6652-5CD1-3F6E-C5C4B0CF2F97}"/>
              </a:ext>
            </a:extLst>
          </p:cNvPr>
          <p:cNvGrpSpPr>
            <a:grpSpLocks/>
          </p:cNvGrpSpPr>
          <p:nvPr/>
        </p:nvGrpSpPr>
        <p:grpSpPr bwMode="auto">
          <a:xfrm>
            <a:off x="3278188" y="2636838"/>
            <a:ext cx="1579562" cy="306387"/>
            <a:chOff x="720" y="1095"/>
            <a:chExt cx="995" cy="193"/>
          </a:xfrm>
        </p:grpSpPr>
        <p:sp>
          <p:nvSpPr>
            <p:cNvPr id="29759" name="Rectangle 20">
              <a:extLst>
                <a:ext uri="{FF2B5EF4-FFF2-40B4-BE49-F238E27FC236}">
                  <a16:creationId xmlns:a16="http://schemas.microsoft.com/office/drawing/2014/main" id="{80FFD907-7343-ACFE-3470-C2C52F0FF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0" name="Rectangle 21">
              <a:extLst>
                <a:ext uri="{FF2B5EF4-FFF2-40B4-BE49-F238E27FC236}">
                  <a16:creationId xmlns:a16="http://schemas.microsoft.com/office/drawing/2014/main" id="{1EE91138-2F49-BD60-2F34-6BF9662CD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1" name="Rectangle 22">
              <a:extLst>
                <a:ext uri="{FF2B5EF4-FFF2-40B4-BE49-F238E27FC236}">
                  <a16:creationId xmlns:a16="http://schemas.microsoft.com/office/drawing/2014/main" id="{E8C3D3EB-65C8-B88B-0D4E-D64AFE0D7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2" name="Rectangle 23">
              <a:extLst>
                <a:ext uri="{FF2B5EF4-FFF2-40B4-BE49-F238E27FC236}">
                  <a16:creationId xmlns:a16="http://schemas.microsoft.com/office/drawing/2014/main" id="{BF2DDDB1-5C9A-38CD-1F69-E1F77F41A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63" name="Rectangle 24">
              <a:extLst>
                <a:ext uri="{FF2B5EF4-FFF2-40B4-BE49-F238E27FC236}">
                  <a16:creationId xmlns:a16="http://schemas.microsoft.com/office/drawing/2014/main" id="{BFC24700-310B-A6F4-7517-20DE38ED26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29706" name="Group 25">
            <a:extLst>
              <a:ext uri="{FF2B5EF4-FFF2-40B4-BE49-F238E27FC236}">
                <a16:creationId xmlns:a16="http://schemas.microsoft.com/office/drawing/2014/main" id="{CCDDA5B0-CE76-4048-AE56-40C18A85F4CE}"/>
              </a:ext>
            </a:extLst>
          </p:cNvPr>
          <p:cNvGrpSpPr>
            <a:grpSpLocks/>
          </p:cNvGrpSpPr>
          <p:nvPr/>
        </p:nvGrpSpPr>
        <p:grpSpPr bwMode="auto">
          <a:xfrm>
            <a:off x="4859338" y="2636838"/>
            <a:ext cx="1579562" cy="306387"/>
            <a:chOff x="720" y="1095"/>
            <a:chExt cx="995" cy="193"/>
          </a:xfrm>
        </p:grpSpPr>
        <p:sp>
          <p:nvSpPr>
            <p:cNvPr id="29754" name="Rectangle 26">
              <a:extLst>
                <a:ext uri="{FF2B5EF4-FFF2-40B4-BE49-F238E27FC236}">
                  <a16:creationId xmlns:a16="http://schemas.microsoft.com/office/drawing/2014/main" id="{13EBECAD-248C-002A-2393-0FCD06BB8C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5" name="Rectangle 27">
              <a:extLst>
                <a:ext uri="{FF2B5EF4-FFF2-40B4-BE49-F238E27FC236}">
                  <a16:creationId xmlns:a16="http://schemas.microsoft.com/office/drawing/2014/main" id="{FB4EF622-05A2-F12D-7062-549ACD0EE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6" name="Rectangle 28">
              <a:extLst>
                <a:ext uri="{FF2B5EF4-FFF2-40B4-BE49-F238E27FC236}">
                  <a16:creationId xmlns:a16="http://schemas.microsoft.com/office/drawing/2014/main" id="{31936DD2-C5F2-503D-16C7-707942001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7" name="Rectangle 29">
              <a:extLst>
                <a:ext uri="{FF2B5EF4-FFF2-40B4-BE49-F238E27FC236}">
                  <a16:creationId xmlns:a16="http://schemas.microsoft.com/office/drawing/2014/main" id="{D0D40EE7-A5C9-BC91-53CA-0DF96C8F2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8" name="Rectangle 30">
              <a:extLst>
                <a:ext uri="{FF2B5EF4-FFF2-40B4-BE49-F238E27FC236}">
                  <a16:creationId xmlns:a16="http://schemas.microsoft.com/office/drawing/2014/main" id="{21977601-7785-4568-81CF-CF3164FA9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9707" name="Text Box 31">
            <a:extLst>
              <a:ext uri="{FF2B5EF4-FFF2-40B4-BE49-F238E27FC236}">
                <a16:creationId xmlns:a16="http://schemas.microsoft.com/office/drawing/2014/main" id="{81B20EE5-3531-5DF4-6A50-CB6FD25ED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8588" y="3003550"/>
            <a:ext cx="1035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8.2cm</a:t>
            </a:r>
          </a:p>
        </p:txBody>
      </p:sp>
      <p:sp>
        <p:nvSpPr>
          <p:cNvPr id="29708" name="Text Box 32">
            <a:extLst>
              <a:ext uri="{FF2B5EF4-FFF2-40B4-BE49-F238E27FC236}">
                <a16:creationId xmlns:a16="http://schemas.microsoft.com/office/drawing/2014/main" id="{E6344E24-D077-C444-315F-07AA4BC2F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663" y="2990850"/>
            <a:ext cx="1035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8.3cm</a:t>
            </a:r>
          </a:p>
        </p:txBody>
      </p:sp>
      <p:sp>
        <p:nvSpPr>
          <p:cNvPr id="29709" name="Text Box 33">
            <a:extLst>
              <a:ext uri="{FF2B5EF4-FFF2-40B4-BE49-F238E27FC236}">
                <a16:creationId xmlns:a16="http://schemas.microsoft.com/office/drawing/2014/main" id="{4E3B387C-2F37-FBBF-027D-70E276134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2388" y="3003550"/>
            <a:ext cx="1035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8.4cm</a:t>
            </a:r>
          </a:p>
        </p:txBody>
      </p:sp>
      <p:grpSp>
        <p:nvGrpSpPr>
          <p:cNvPr id="29710" name="Group 34">
            <a:extLst>
              <a:ext uri="{FF2B5EF4-FFF2-40B4-BE49-F238E27FC236}">
                <a16:creationId xmlns:a16="http://schemas.microsoft.com/office/drawing/2014/main" id="{10885221-25AE-5824-DACD-9BE593EF2499}"/>
              </a:ext>
            </a:extLst>
          </p:cNvPr>
          <p:cNvGrpSpPr>
            <a:grpSpLocks/>
          </p:cNvGrpSpPr>
          <p:nvPr/>
        </p:nvGrpSpPr>
        <p:grpSpPr bwMode="auto">
          <a:xfrm>
            <a:off x="6434138" y="2636838"/>
            <a:ext cx="1579562" cy="306387"/>
            <a:chOff x="720" y="1095"/>
            <a:chExt cx="995" cy="193"/>
          </a:xfrm>
        </p:grpSpPr>
        <p:sp>
          <p:nvSpPr>
            <p:cNvPr id="29749" name="Rectangle 35">
              <a:extLst>
                <a:ext uri="{FF2B5EF4-FFF2-40B4-BE49-F238E27FC236}">
                  <a16:creationId xmlns:a16="http://schemas.microsoft.com/office/drawing/2014/main" id="{402F6D23-640D-BDF1-5F2C-A5E40394A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0" name="Rectangle 36">
              <a:extLst>
                <a:ext uri="{FF2B5EF4-FFF2-40B4-BE49-F238E27FC236}">
                  <a16:creationId xmlns:a16="http://schemas.microsoft.com/office/drawing/2014/main" id="{C93DFC0E-BDF5-9204-D551-111A34F49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1" name="Rectangle 37">
              <a:extLst>
                <a:ext uri="{FF2B5EF4-FFF2-40B4-BE49-F238E27FC236}">
                  <a16:creationId xmlns:a16="http://schemas.microsoft.com/office/drawing/2014/main" id="{86114D7C-06AB-00C0-C658-2C8A4A632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2" name="Rectangle 38">
              <a:extLst>
                <a:ext uri="{FF2B5EF4-FFF2-40B4-BE49-F238E27FC236}">
                  <a16:creationId xmlns:a16="http://schemas.microsoft.com/office/drawing/2014/main" id="{0E99DDD1-C66F-5E22-2D98-BF953C2D6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7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9753" name="Rectangle 39">
              <a:extLst>
                <a:ext uri="{FF2B5EF4-FFF2-40B4-BE49-F238E27FC236}">
                  <a16:creationId xmlns:a16="http://schemas.microsoft.com/office/drawing/2014/main" id="{EA3665E8-2154-125F-D2D6-77352FF6A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6" y="1095"/>
              <a:ext cx="199" cy="19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9711" name="Line 40">
            <a:extLst>
              <a:ext uri="{FF2B5EF4-FFF2-40B4-BE49-F238E27FC236}">
                <a16:creationId xmlns:a16="http://schemas.microsoft.com/office/drawing/2014/main" id="{066FF498-1325-3376-50D5-088D589923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52988" y="2625725"/>
            <a:ext cx="0" cy="4064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2" name="Line 41">
            <a:extLst>
              <a:ext uri="{FF2B5EF4-FFF2-40B4-BE49-F238E27FC236}">
                <a16:creationId xmlns:a16="http://schemas.microsoft.com/office/drawing/2014/main" id="{43084C22-3C13-7A55-2D48-E42EC1F3E6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24025" y="2614613"/>
            <a:ext cx="0" cy="4064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3" name="Line 42">
            <a:extLst>
              <a:ext uri="{FF2B5EF4-FFF2-40B4-BE49-F238E27FC236}">
                <a16:creationId xmlns:a16="http://schemas.microsoft.com/office/drawing/2014/main" id="{EF881727-F458-08C8-D21C-26F4A94A95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91475" y="2625725"/>
            <a:ext cx="0" cy="4064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9714" name="Group 43">
            <a:extLst>
              <a:ext uri="{FF2B5EF4-FFF2-40B4-BE49-F238E27FC236}">
                <a16:creationId xmlns:a16="http://schemas.microsoft.com/office/drawing/2014/main" id="{832DF8A8-C0F9-DBDD-C43A-F94AE7EAA517}"/>
              </a:ext>
            </a:extLst>
          </p:cNvPr>
          <p:cNvGrpSpPr>
            <a:grpSpLocks/>
          </p:cNvGrpSpPr>
          <p:nvPr/>
        </p:nvGrpSpPr>
        <p:grpSpPr bwMode="auto">
          <a:xfrm>
            <a:off x="5170488" y="2892425"/>
            <a:ext cx="2501900" cy="101600"/>
            <a:chOff x="1420" y="1640"/>
            <a:chExt cx="1576" cy="104"/>
          </a:xfrm>
        </p:grpSpPr>
        <p:sp>
          <p:nvSpPr>
            <p:cNvPr id="29740" name="Line 44">
              <a:extLst>
                <a:ext uri="{FF2B5EF4-FFF2-40B4-BE49-F238E27FC236}">
                  <a16:creationId xmlns:a16="http://schemas.microsoft.com/office/drawing/2014/main" id="{E959532C-991D-6173-82E5-11583035EB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0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1" name="Line 45">
              <a:extLst>
                <a:ext uri="{FF2B5EF4-FFF2-40B4-BE49-F238E27FC236}">
                  <a16:creationId xmlns:a16="http://schemas.microsoft.com/office/drawing/2014/main" id="{291B53C6-F4F7-2229-3636-F547198ED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4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2" name="Line 46">
              <a:extLst>
                <a:ext uri="{FF2B5EF4-FFF2-40B4-BE49-F238E27FC236}">
                  <a16:creationId xmlns:a16="http://schemas.microsoft.com/office/drawing/2014/main" id="{22F9EC4E-4A5F-1198-7512-B7EF752BB5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8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3" name="Line 47">
              <a:extLst>
                <a:ext uri="{FF2B5EF4-FFF2-40B4-BE49-F238E27FC236}">
                  <a16:creationId xmlns:a16="http://schemas.microsoft.com/office/drawing/2014/main" id="{63D63563-D346-F5AC-F55D-005F0193EB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2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4" name="Line 48">
              <a:extLst>
                <a:ext uri="{FF2B5EF4-FFF2-40B4-BE49-F238E27FC236}">
                  <a16:creationId xmlns:a16="http://schemas.microsoft.com/office/drawing/2014/main" id="{DC19EF3E-CD2B-76D1-3798-69161C0C64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4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5" name="Line 49">
              <a:extLst>
                <a:ext uri="{FF2B5EF4-FFF2-40B4-BE49-F238E27FC236}">
                  <a16:creationId xmlns:a16="http://schemas.microsoft.com/office/drawing/2014/main" id="{D2E95357-A5C5-193C-7424-733CE5CB2C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9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6" name="Line 50">
              <a:extLst>
                <a:ext uri="{FF2B5EF4-FFF2-40B4-BE49-F238E27FC236}">
                  <a16:creationId xmlns:a16="http://schemas.microsoft.com/office/drawing/2014/main" id="{F6574891-1E37-7527-41C8-A4313C832C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7" name="Line 51">
              <a:extLst>
                <a:ext uri="{FF2B5EF4-FFF2-40B4-BE49-F238E27FC236}">
                  <a16:creationId xmlns:a16="http://schemas.microsoft.com/office/drawing/2014/main" id="{F3438721-7C60-3ADD-75F9-157AC13406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2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48" name="Line 52">
              <a:extLst>
                <a:ext uri="{FF2B5EF4-FFF2-40B4-BE49-F238E27FC236}">
                  <a16:creationId xmlns:a16="http://schemas.microsoft.com/office/drawing/2014/main" id="{E1F98EA3-A8EB-41E9-8410-FB5A37D54D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9715" name="Group 53">
            <a:extLst>
              <a:ext uri="{FF2B5EF4-FFF2-40B4-BE49-F238E27FC236}">
                <a16:creationId xmlns:a16="http://schemas.microsoft.com/office/drawing/2014/main" id="{8F685002-0159-C9E0-781E-2867691D2C8F}"/>
              </a:ext>
            </a:extLst>
          </p:cNvPr>
          <p:cNvGrpSpPr>
            <a:grpSpLocks/>
          </p:cNvGrpSpPr>
          <p:nvPr/>
        </p:nvGrpSpPr>
        <p:grpSpPr bwMode="auto">
          <a:xfrm>
            <a:off x="2008188" y="2892425"/>
            <a:ext cx="2501900" cy="101600"/>
            <a:chOff x="1420" y="1640"/>
            <a:chExt cx="1576" cy="104"/>
          </a:xfrm>
        </p:grpSpPr>
        <p:sp>
          <p:nvSpPr>
            <p:cNvPr id="29731" name="Line 54">
              <a:extLst>
                <a:ext uri="{FF2B5EF4-FFF2-40B4-BE49-F238E27FC236}">
                  <a16:creationId xmlns:a16="http://schemas.microsoft.com/office/drawing/2014/main" id="{8C74B686-558E-F03F-53E7-FA97F2A629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0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2" name="Line 55">
              <a:extLst>
                <a:ext uri="{FF2B5EF4-FFF2-40B4-BE49-F238E27FC236}">
                  <a16:creationId xmlns:a16="http://schemas.microsoft.com/office/drawing/2014/main" id="{E0CBB523-06CE-DCC5-A74C-8A45F3A4C8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4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3" name="Line 56">
              <a:extLst>
                <a:ext uri="{FF2B5EF4-FFF2-40B4-BE49-F238E27FC236}">
                  <a16:creationId xmlns:a16="http://schemas.microsoft.com/office/drawing/2014/main" id="{05D09EBD-EFCE-A8A8-608B-736981C1AB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8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4" name="Line 57">
              <a:extLst>
                <a:ext uri="{FF2B5EF4-FFF2-40B4-BE49-F238E27FC236}">
                  <a16:creationId xmlns:a16="http://schemas.microsoft.com/office/drawing/2014/main" id="{14E365FF-3FC4-B508-5FFE-D96CB54C30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2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5" name="Line 58">
              <a:extLst>
                <a:ext uri="{FF2B5EF4-FFF2-40B4-BE49-F238E27FC236}">
                  <a16:creationId xmlns:a16="http://schemas.microsoft.com/office/drawing/2014/main" id="{B55484F0-0691-06DE-39D7-E8CD6979EC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4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6" name="Line 59">
              <a:extLst>
                <a:ext uri="{FF2B5EF4-FFF2-40B4-BE49-F238E27FC236}">
                  <a16:creationId xmlns:a16="http://schemas.microsoft.com/office/drawing/2014/main" id="{E687F22A-B9E2-E4F9-9FB7-FEE933C423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9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7" name="Line 60">
              <a:extLst>
                <a:ext uri="{FF2B5EF4-FFF2-40B4-BE49-F238E27FC236}">
                  <a16:creationId xmlns:a16="http://schemas.microsoft.com/office/drawing/2014/main" id="{89E196DA-68F7-C7F6-BB3D-B4DECE74D9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8" name="Line 61">
              <a:extLst>
                <a:ext uri="{FF2B5EF4-FFF2-40B4-BE49-F238E27FC236}">
                  <a16:creationId xmlns:a16="http://schemas.microsoft.com/office/drawing/2014/main" id="{14BDF700-6184-A832-DC7C-549D768E50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2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9739" name="Line 62">
              <a:extLst>
                <a:ext uri="{FF2B5EF4-FFF2-40B4-BE49-F238E27FC236}">
                  <a16:creationId xmlns:a16="http://schemas.microsoft.com/office/drawing/2014/main" id="{D2109A68-5634-7F0D-09F6-D537B43B5A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6" y="1640"/>
              <a:ext cx="0" cy="104"/>
            </a:xfrm>
            <a:prstGeom prst="line">
              <a:avLst/>
            </a:prstGeom>
            <a:noFill/>
            <a:ln w="57150">
              <a:solidFill>
                <a:srgbClr val="08080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81311" name="Rectangle 63">
            <a:extLst>
              <a:ext uri="{FF2B5EF4-FFF2-40B4-BE49-F238E27FC236}">
                <a16:creationId xmlns:a16="http://schemas.microsoft.com/office/drawing/2014/main" id="{9578B2F3-5E28-9D1F-962C-E816E8DEB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29717" name="Line 65">
            <a:extLst>
              <a:ext uri="{FF2B5EF4-FFF2-40B4-BE49-F238E27FC236}">
                <a16:creationId xmlns:a16="http://schemas.microsoft.com/office/drawing/2014/main" id="{AA79683C-27FE-8EFF-DDC8-429560C1F1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47988" y="2946400"/>
            <a:ext cx="0" cy="520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8" name="Line 67">
            <a:extLst>
              <a:ext uri="{FF2B5EF4-FFF2-40B4-BE49-F238E27FC236}">
                <a16:creationId xmlns:a16="http://schemas.microsoft.com/office/drawing/2014/main" id="{F7285765-1C31-3194-7C96-5F6F849B06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1913" y="2944813"/>
            <a:ext cx="0" cy="520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9" name="Line 68">
            <a:extLst>
              <a:ext uri="{FF2B5EF4-FFF2-40B4-BE49-F238E27FC236}">
                <a16:creationId xmlns:a16="http://schemas.microsoft.com/office/drawing/2014/main" id="{2F65E99D-4A94-98DA-00A5-23E34D79C7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4813" y="2954338"/>
            <a:ext cx="0" cy="5207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1317" name="Text Box 69">
            <a:extLst>
              <a:ext uri="{FF2B5EF4-FFF2-40B4-BE49-F238E27FC236}">
                <a16:creationId xmlns:a16="http://schemas.microsoft.com/office/drawing/2014/main" id="{24FBF2D4-C82B-791E-EE91-E08587F5F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2713" y="3538538"/>
            <a:ext cx="817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8.24</a:t>
            </a:r>
          </a:p>
        </p:txBody>
      </p:sp>
      <p:sp>
        <p:nvSpPr>
          <p:cNvPr id="181318" name="Text Box 70">
            <a:extLst>
              <a:ext uri="{FF2B5EF4-FFF2-40B4-BE49-F238E27FC236}">
                <a16:creationId xmlns:a16="http://schemas.microsoft.com/office/drawing/2014/main" id="{DB46EC56-91D2-561C-7DBB-B7594046C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3546475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8.28</a:t>
            </a:r>
          </a:p>
        </p:txBody>
      </p:sp>
      <p:sp>
        <p:nvSpPr>
          <p:cNvPr id="181319" name="Text Box 71">
            <a:extLst>
              <a:ext uri="{FF2B5EF4-FFF2-40B4-BE49-F238E27FC236}">
                <a16:creationId xmlns:a16="http://schemas.microsoft.com/office/drawing/2014/main" id="{10D13C90-5C1F-0063-602C-AED3CEC5D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7425" y="3536950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8.35</a:t>
            </a:r>
          </a:p>
        </p:txBody>
      </p:sp>
      <p:sp>
        <p:nvSpPr>
          <p:cNvPr id="29723" name="Text Box 74">
            <a:extLst>
              <a:ext uri="{FF2B5EF4-FFF2-40B4-BE49-F238E27FC236}">
                <a16:creationId xmlns:a16="http://schemas.microsoft.com/office/drawing/2014/main" id="{548052E2-05E7-40F9-92D8-75CB6A571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1384300"/>
            <a:ext cx="4037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Rounding to 1 decimal place</a:t>
            </a:r>
          </a:p>
        </p:txBody>
      </p:sp>
      <p:sp>
        <p:nvSpPr>
          <p:cNvPr id="29724" name="Text Box 75">
            <a:extLst>
              <a:ext uri="{FF2B5EF4-FFF2-40B4-BE49-F238E27FC236}">
                <a16:creationId xmlns:a16="http://schemas.microsoft.com/office/drawing/2014/main" id="{9BC9D43F-B2C5-6CA9-A54C-2346E8F03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68500"/>
            <a:ext cx="443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Find the values of the arrows.</a:t>
            </a:r>
          </a:p>
        </p:txBody>
      </p:sp>
      <p:sp>
        <p:nvSpPr>
          <p:cNvPr id="181324" name="Text Box 76">
            <a:extLst>
              <a:ext uri="{FF2B5EF4-FFF2-40B4-BE49-F238E27FC236}">
                <a16:creationId xmlns:a16="http://schemas.microsoft.com/office/drawing/2014/main" id="{B32E7071-3CB7-4B9B-CAC8-9704294D7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4516438"/>
            <a:ext cx="437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Is 8.24 nearer to 8.2 or 8.3 ?</a:t>
            </a:r>
          </a:p>
        </p:txBody>
      </p:sp>
      <p:sp>
        <p:nvSpPr>
          <p:cNvPr id="181325" name="Text Box 77">
            <a:extLst>
              <a:ext uri="{FF2B5EF4-FFF2-40B4-BE49-F238E27FC236}">
                <a16:creationId xmlns:a16="http://schemas.microsoft.com/office/drawing/2014/main" id="{DDF1FF06-1CDC-1141-25AC-E48ECAB89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4516438"/>
            <a:ext cx="642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0">
                <a:solidFill>
                  <a:srgbClr val="FFFF00"/>
                </a:solidFill>
              </a:rPr>
              <a:t>8.2</a:t>
            </a:r>
          </a:p>
        </p:txBody>
      </p:sp>
      <p:sp>
        <p:nvSpPr>
          <p:cNvPr id="181326" name="Text Box 78">
            <a:extLst>
              <a:ext uri="{FF2B5EF4-FFF2-40B4-BE49-F238E27FC236}">
                <a16:creationId xmlns:a16="http://schemas.microsoft.com/office/drawing/2014/main" id="{09AD1CEA-25F2-5036-4587-81DBEEF07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963" y="5043488"/>
            <a:ext cx="437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Is 8.28 nearer to 8.2 or 8.3 ?</a:t>
            </a:r>
          </a:p>
        </p:txBody>
      </p:sp>
      <p:sp>
        <p:nvSpPr>
          <p:cNvPr id="181327" name="Text Box 79">
            <a:extLst>
              <a:ext uri="{FF2B5EF4-FFF2-40B4-BE49-F238E27FC236}">
                <a16:creationId xmlns:a16="http://schemas.microsoft.com/office/drawing/2014/main" id="{79729BA3-1ED8-9FAB-CB76-0E38200E5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7688" y="5043488"/>
            <a:ext cx="642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0">
                <a:solidFill>
                  <a:srgbClr val="FFFF00"/>
                </a:solidFill>
              </a:rPr>
              <a:t>8.3</a:t>
            </a:r>
          </a:p>
        </p:txBody>
      </p:sp>
      <p:sp>
        <p:nvSpPr>
          <p:cNvPr id="181328" name="Text Box 80">
            <a:extLst>
              <a:ext uri="{FF2B5EF4-FFF2-40B4-BE49-F238E27FC236}">
                <a16:creationId xmlns:a16="http://schemas.microsoft.com/office/drawing/2014/main" id="{A5EF8646-0E1F-7E43-0478-D99D850FD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8" y="5565775"/>
            <a:ext cx="437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Is 8.35 nearer to 8.2 or 8.3 ?</a:t>
            </a:r>
          </a:p>
        </p:txBody>
      </p:sp>
      <p:sp>
        <p:nvSpPr>
          <p:cNvPr id="181329" name="Text Box 81">
            <a:extLst>
              <a:ext uri="{FF2B5EF4-FFF2-40B4-BE49-F238E27FC236}">
                <a16:creationId xmlns:a16="http://schemas.microsoft.com/office/drawing/2014/main" id="{861096D9-D0D6-22F8-0B22-21850C675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0700" y="5565775"/>
            <a:ext cx="131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Neither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1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1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1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8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813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813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813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813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813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813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813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813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813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813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813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813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813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813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813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181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181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181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317" grpId="0"/>
      <p:bldP spid="181318" grpId="0"/>
      <p:bldP spid="181319" grpId="0"/>
      <p:bldP spid="181324" grpId="0"/>
      <p:bldP spid="181325" grpId="0"/>
      <p:bldP spid="181326" grpId="0"/>
      <p:bldP spid="181327" grpId="0"/>
      <p:bldP spid="181328" grpId="0"/>
      <p:bldP spid="1813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2DAE545F-EA07-8B05-5CB2-AC663371FFA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802A57F-6773-4DE8-8698-EB096EB4620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5385E415-DAFB-946B-1436-448F65A53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24" name="Picture 2" descr="scottishflag">
            <a:extLst>
              <a:ext uri="{FF2B5EF4-FFF2-40B4-BE49-F238E27FC236}">
                <a16:creationId xmlns:a16="http://schemas.microsoft.com/office/drawing/2014/main" id="{0E226E01-DCE3-FD35-2DD5-DADCBA3B4E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3">
            <a:extLst>
              <a:ext uri="{FF2B5EF4-FFF2-40B4-BE49-F238E27FC236}">
                <a16:creationId xmlns:a16="http://schemas.microsoft.com/office/drawing/2014/main" id="{D9AF5C03-7FA7-B991-991E-33EDA9ECC0E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5956" name="Rectangle 4">
            <a:extLst>
              <a:ext uri="{FF2B5EF4-FFF2-40B4-BE49-F238E27FC236}">
                <a16:creationId xmlns:a16="http://schemas.microsoft.com/office/drawing/2014/main" id="{1879C9B0-448D-6AC3-3A47-E00BBAAE8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30727" name="Picture 5" descr="Office Objects 0572">
            <a:extLst>
              <a:ext uri="{FF2B5EF4-FFF2-40B4-BE49-F238E27FC236}">
                <a16:creationId xmlns:a16="http://schemas.microsoft.com/office/drawing/2014/main" id="{FAAEC32F-5013-858E-1CCD-D67108E7AE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Text Box 16">
            <a:extLst>
              <a:ext uri="{FF2B5EF4-FFF2-40B4-BE49-F238E27FC236}">
                <a16:creationId xmlns:a16="http://schemas.microsoft.com/office/drawing/2014/main" id="{33C24025-9E79-3EEC-9374-B283C2A1F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30729" name="Text Box 17">
            <a:extLst>
              <a:ext uri="{FF2B5EF4-FFF2-40B4-BE49-F238E27FC236}">
                <a16:creationId xmlns:a16="http://schemas.microsoft.com/office/drawing/2014/main" id="{8153CFB1-903C-1ADF-C040-2E23BFEDA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1962150"/>
            <a:ext cx="2882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When rounding to :</a:t>
            </a:r>
          </a:p>
        </p:txBody>
      </p:sp>
      <p:sp>
        <p:nvSpPr>
          <p:cNvPr id="125970" name="Text Box 18">
            <a:extLst>
              <a:ext uri="{FF2B5EF4-FFF2-40B4-BE49-F238E27FC236}">
                <a16:creationId xmlns:a16="http://schemas.microsoft.com/office/drawing/2014/main" id="{C9143E8C-AF44-D40B-276A-210D0F691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2582863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1 decimal place look at 2</a:t>
            </a:r>
            <a:r>
              <a:rPr lang="en-GB" altLang="en-US" baseline="30000">
                <a:solidFill>
                  <a:srgbClr val="FFFF00"/>
                </a:solidFill>
              </a:rPr>
              <a:t>nd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1" name="Text Box 19">
            <a:extLst>
              <a:ext uri="{FF2B5EF4-FFF2-40B4-BE49-F238E27FC236}">
                <a16:creationId xmlns:a16="http://schemas.microsoft.com/office/drawing/2014/main" id="{FA6699C6-D40F-0C5F-483C-677A53522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582863"/>
            <a:ext cx="1389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2.4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2" name="Text Box 20">
            <a:extLst>
              <a:ext uri="{FF2B5EF4-FFF2-40B4-BE49-F238E27FC236}">
                <a16:creationId xmlns:a16="http://schemas.microsoft.com/office/drawing/2014/main" id="{D12706D2-C4E7-1672-929A-23B26128A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302000"/>
            <a:ext cx="157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6.45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3" name="Text Box 21">
            <a:extLst>
              <a:ext uri="{FF2B5EF4-FFF2-40B4-BE49-F238E27FC236}">
                <a16:creationId xmlns:a16="http://schemas.microsoft.com/office/drawing/2014/main" id="{6F822EDF-8804-C4AE-0BDF-F18883376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022725"/>
            <a:ext cx="176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3.784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4" name="Text Box 22">
            <a:extLst>
              <a:ext uri="{FF2B5EF4-FFF2-40B4-BE49-F238E27FC236}">
                <a16:creationId xmlns:a16="http://schemas.microsoft.com/office/drawing/2014/main" id="{C91AB8C2-49C5-ECAE-4B71-BAF48E62D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743450"/>
            <a:ext cx="1798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e.g. 13.114</a:t>
            </a:r>
            <a:r>
              <a:rPr lang="en-GB" altLang="en-US" u="sng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25975" name="Text Box 23">
            <a:extLst>
              <a:ext uri="{FF2B5EF4-FFF2-40B4-BE49-F238E27FC236}">
                <a16:creationId xmlns:a16="http://schemas.microsoft.com/office/drawing/2014/main" id="{9CA648A8-650F-7F42-7433-739FDE146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302000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2 decimal place look at 3</a:t>
            </a:r>
            <a:r>
              <a:rPr lang="en-GB" altLang="en-US" baseline="30000">
                <a:solidFill>
                  <a:srgbClr val="FFFF00"/>
                </a:solidFill>
              </a:rPr>
              <a:t>rd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6" name="Text Box 24">
            <a:extLst>
              <a:ext uri="{FF2B5EF4-FFF2-40B4-BE49-F238E27FC236}">
                <a16:creationId xmlns:a16="http://schemas.microsoft.com/office/drawing/2014/main" id="{B56CA18A-9627-77FD-63BE-F68FD5D76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022725"/>
            <a:ext cx="655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3 decimal place look at 4</a:t>
            </a:r>
            <a:r>
              <a:rPr lang="en-GB" altLang="en-US" baseline="30000">
                <a:solidFill>
                  <a:srgbClr val="FFFF00"/>
                </a:solidFill>
              </a:rPr>
              <a:t>th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125977" name="Text Box 25">
            <a:extLst>
              <a:ext uri="{FF2B5EF4-FFF2-40B4-BE49-F238E27FC236}">
                <a16:creationId xmlns:a16="http://schemas.microsoft.com/office/drawing/2014/main" id="{D818E720-3498-748F-3994-211FE9E9B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4743450"/>
            <a:ext cx="655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4 decimal place look at 5</a:t>
            </a:r>
            <a:r>
              <a:rPr lang="en-GB" altLang="en-US" baseline="30000">
                <a:solidFill>
                  <a:srgbClr val="FFFF00"/>
                </a:solidFill>
              </a:rPr>
              <a:t>th</a:t>
            </a:r>
            <a:r>
              <a:rPr lang="en-GB" altLang="en-US">
                <a:solidFill>
                  <a:srgbClr val="FFFF00"/>
                </a:solidFill>
              </a:rPr>
              <a:t> decimal figure</a:t>
            </a:r>
          </a:p>
        </p:txBody>
      </p:sp>
      <p:sp>
        <p:nvSpPr>
          <p:cNvPr id="30738" name="TextBox 17">
            <a:extLst>
              <a:ext uri="{FF2B5EF4-FFF2-40B4-BE49-F238E27FC236}">
                <a16:creationId xmlns:a16="http://schemas.microsoft.com/office/drawing/2014/main" id="{5B3E1BFF-0C0A-751F-69D2-8EB207CC0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6675" y="1560513"/>
            <a:ext cx="1030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>
                <a:solidFill>
                  <a:srgbClr val="FFFF00"/>
                </a:solidFill>
              </a:rPr>
              <a:t>MNU 3-01a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5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59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5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259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259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259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259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70" grpId="0"/>
      <p:bldP spid="125971" grpId="0"/>
      <p:bldP spid="125972" grpId="0"/>
      <p:bldP spid="125973" grpId="0"/>
      <p:bldP spid="125974" grpId="0"/>
      <p:bldP spid="125975" grpId="0"/>
      <p:bldP spid="125976" grpId="0"/>
      <p:bldP spid="1259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15F61358-9A3A-59B1-8CB4-2EF731C8E8B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19705D96-29C5-69F3-FD7C-402539947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1748" name="Picture 2" descr="scottishflag">
            <a:extLst>
              <a:ext uri="{FF2B5EF4-FFF2-40B4-BE49-F238E27FC236}">
                <a16:creationId xmlns:a16="http://schemas.microsoft.com/office/drawing/2014/main" id="{666B0C35-5085-E732-7D0E-EC4EC29D976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 Box 3">
            <a:extLst>
              <a:ext uri="{FF2B5EF4-FFF2-40B4-BE49-F238E27FC236}">
                <a16:creationId xmlns:a16="http://schemas.microsoft.com/office/drawing/2014/main" id="{352A1580-EB29-8CD6-7A57-BCDC62A868B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2E53562D-ED39-1060-693C-3CBE098A0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31751" name="Picture 5" descr="Office Objects 0572">
            <a:extLst>
              <a:ext uri="{FF2B5EF4-FFF2-40B4-BE49-F238E27FC236}">
                <a16:creationId xmlns:a16="http://schemas.microsoft.com/office/drawing/2014/main" id="{6AE48314-413B-CA03-BFBD-4D528663A8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2" name="Text Box 6">
            <a:extLst>
              <a:ext uri="{FF2B5EF4-FFF2-40B4-BE49-F238E27FC236}">
                <a16:creationId xmlns:a16="http://schemas.microsoft.com/office/drawing/2014/main" id="{74FC366C-1BE4-A80D-869A-A63A87C07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31753" name="Text Box 7">
            <a:extLst>
              <a:ext uri="{FF2B5EF4-FFF2-40B4-BE49-F238E27FC236}">
                <a16:creationId xmlns:a16="http://schemas.microsoft.com/office/drawing/2014/main" id="{6FEDF85E-E49D-0C2D-9C6F-8FD625F2A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1962150"/>
            <a:ext cx="1646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</a:t>
            </a:r>
          </a:p>
        </p:txBody>
      </p:sp>
      <p:sp>
        <p:nvSpPr>
          <p:cNvPr id="130056" name="Text Box 8">
            <a:extLst>
              <a:ext uri="{FF2B5EF4-FFF2-40B4-BE49-F238E27FC236}">
                <a16:creationId xmlns:a16="http://schemas.microsoft.com/office/drawing/2014/main" id="{431E193D-9EFC-D029-9728-C60278C48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3251200"/>
            <a:ext cx="6670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1 decimal place, the number is</a:t>
            </a:r>
          </a:p>
        </p:txBody>
      </p:sp>
      <p:sp>
        <p:nvSpPr>
          <p:cNvPr id="130057" name="Text Box 9">
            <a:extLst>
              <a:ext uri="{FF2B5EF4-FFF2-40B4-BE49-F238E27FC236}">
                <a16:creationId xmlns:a16="http://schemas.microsoft.com/office/drawing/2014/main" id="{3BF02FE0-CA6C-56CB-E6D8-C21CBFD32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251200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4.3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58" name="Text Box 10">
            <a:extLst>
              <a:ext uri="{FF2B5EF4-FFF2-40B4-BE49-F238E27FC236}">
                <a16:creationId xmlns:a16="http://schemas.microsoft.com/office/drawing/2014/main" id="{9255C6CD-320E-5A2C-B6D8-E81B78667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970338"/>
            <a:ext cx="817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59" name="Text Box 11">
            <a:extLst>
              <a:ext uri="{FF2B5EF4-FFF2-40B4-BE49-F238E27FC236}">
                <a16:creationId xmlns:a16="http://schemas.microsoft.com/office/drawing/2014/main" id="{664D1E4E-388B-AC4E-0E7A-3AE00D706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4691063"/>
            <a:ext cx="1003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4.262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55E357C2-6919-5E52-BD61-6842778D3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5411788"/>
            <a:ext cx="1139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4.2616</a:t>
            </a:r>
            <a:endParaRPr lang="en-GB" altLang="en-US" u="sng">
              <a:solidFill>
                <a:srgbClr val="FFFF00"/>
              </a:solidFill>
            </a:endParaRPr>
          </a:p>
        </p:txBody>
      </p:sp>
      <p:sp>
        <p:nvSpPr>
          <p:cNvPr id="130061" name="Text Box 13">
            <a:extLst>
              <a:ext uri="{FF2B5EF4-FFF2-40B4-BE49-F238E27FC236}">
                <a16:creationId xmlns:a16="http://schemas.microsoft.com/office/drawing/2014/main" id="{E72193D4-9DC4-5181-185C-5632586D3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970338"/>
            <a:ext cx="663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2 decimal place, the number is</a:t>
            </a:r>
          </a:p>
        </p:txBody>
      </p:sp>
      <p:sp>
        <p:nvSpPr>
          <p:cNvPr id="130062" name="Text Box 14">
            <a:extLst>
              <a:ext uri="{FF2B5EF4-FFF2-40B4-BE49-F238E27FC236}">
                <a16:creationId xmlns:a16="http://schemas.microsoft.com/office/drawing/2014/main" id="{2E301E0B-EBE7-4FC6-B225-282183955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38" y="4691063"/>
            <a:ext cx="668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3 decimal place, the number is</a:t>
            </a:r>
          </a:p>
        </p:txBody>
      </p:sp>
      <p:sp>
        <p:nvSpPr>
          <p:cNvPr id="130063" name="Text Box 15">
            <a:extLst>
              <a:ext uri="{FF2B5EF4-FFF2-40B4-BE49-F238E27FC236}">
                <a16:creationId xmlns:a16="http://schemas.microsoft.com/office/drawing/2014/main" id="{9DAD4692-CA8C-4EB2-3DE5-5775D8CA9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5411788"/>
            <a:ext cx="6694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Rounded to 4 decimal place, the number is</a:t>
            </a:r>
          </a:p>
        </p:txBody>
      </p:sp>
      <p:sp>
        <p:nvSpPr>
          <p:cNvPr id="31762" name="TextBox 17">
            <a:extLst>
              <a:ext uri="{FF2B5EF4-FFF2-40B4-BE49-F238E27FC236}">
                <a16:creationId xmlns:a16="http://schemas.microsoft.com/office/drawing/2014/main" id="{1AFA38A2-EE23-DFA2-B79D-B06395106D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6675" y="1560513"/>
            <a:ext cx="1030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>
                <a:solidFill>
                  <a:srgbClr val="FFFF00"/>
                </a:solidFill>
              </a:rPr>
              <a:t>MNU 3-01a</a:t>
            </a:r>
          </a:p>
        </p:txBody>
      </p:sp>
      <p:pic>
        <p:nvPicPr>
          <p:cNvPr id="31763" name="Picture 19">
            <a:extLst>
              <a:ext uri="{FF2B5EF4-FFF2-40B4-BE49-F238E27FC236}">
                <a16:creationId xmlns:a16="http://schemas.microsoft.com/office/drawing/2014/main" id="{A250F58F-894E-3D0C-AD63-A4515BA3B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9588" y="1939925"/>
            <a:ext cx="3181350" cy="1066800"/>
          </a:xfrm>
          <a:prstGeom prst="rect">
            <a:avLst/>
          </a:prstGeom>
          <a:noFill/>
          <a:ln w="38100">
            <a:solidFill>
              <a:schemeClr val="tx1">
                <a:lumMod val="65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/>
      <p:bldP spid="130057" grpId="0"/>
      <p:bldP spid="130058" grpId="0"/>
      <p:bldP spid="130059" grpId="0"/>
      <p:bldP spid="130060" grpId="0"/>
      <p:bldP spid="130061" grpId="0"/>
      <p:bldP spid="130062" grpId="0"/>
      <p:bldP spid="13006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BD3FE477-2695-45CB-4052-BE3BA8B31C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370C54-85BA-4370-8620-143E86B4836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4D758917-2C44-CFD6-F9E3-E09CA2E3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2" descr="scottishflag">
            <a:extLst>
              <a:ext uri="{FF2B5EF4-FFF2-40B4-BE49-F238E27FC236}">
                <a16:creationId xmlns:a16="http://schemas.microsoft.com/office/drawing/2014/main" id="{60287D1E-BBB9-2BC9-A792-24055E1C45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Text Box 3">
            <a:extLst>
              <a:ext uri="{FF2B5EF4-FFF2-40B4-BE49-F238E27FC236}">
                <a16:creationId xmlns:a16="http://schemas.microsoft.com/office/drawing/2014/main" id="{288BD34A-7A38-438F-5F87-5018AABD93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0052" name="Rectangle 4">
            <a:extLst>
              <a:ext uri="{FF2B5EF4-FFF2-40B4-BE49-F238E27FC236}">
                <a16:creationId xmlns:a16="http://schemas.microsoft.com/office/drawing/2014/main" id="{916FA5BA-275F-EEE7-ED0C-10A7ECCBE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Rounding</a:t>
            </a:r>
          </a:p>
        </p:txBody>
      </p:sp>
      <p:pic>
        <p:nvPicPr>
          <p:cNvPr id="32775" name="Picture 5" descr="Office Objects 0572">
            <a:extLst>
              <a:ext uri="{FF2B5EF4-FFF2-40B4-BE49-F238E27FC236}">
                <a16:creationId xmlns:a16="http://schemas.microsoft.com/office/drawing/2014/main" id="{539C5A7B-94BB-2F9E-FAE0-232FDED78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 Box 6">
            <a:extLst>
              <a:ext uri="{FF2B5EF4-FFF2-40B4-BE49-F238E27FC236}">
                <a16:creationId xmlns:a16="http://schemas.microsoft.com/office/drawing/2014/main" id="{FFBFBB41-DC26-F421-988A-0BF61AFA2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063" y="1384300"/>
            <a:ext cx="6254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Rounding to Any Number of Decimal Places</a:t>
            </a:r>
          </a:p>
        </p:txBody>
      </p:sp>
      <p:sp>
        <p:nvSpPr>
          <p:cNvPr id="32777" name="Text Box 7">
            <a:extLst>
              <a:ext uri="{FF2B5EF4-FFF2-40B4-BE49-F238E27FC236}">
                <a16:creationId xmlns:a16="http://schemas.microsoft.com/office/drawing/2014/main" id="{B9A786A2-C9FA-F5A5-F5F4-F0AF3714B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038" y="2166938"/>
            <a:ext cx="788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Use your calculator to find the answers to  </a:t>
            </a:r>
          </a:p>
        </p:txBody>
      </p:sp>
      <p:sp>
        <p:nvSpPr>
          <p:cNvPr id="130060" name="Text Box 12">
            <a:extLst>
              <a:ext uri="{FF2B5EF4-FFF2-40B4-BE49-F238E27FC236}">
                <a16:creationId xmlns:a16="http://schemas.microsoft.com/office/drawing/2014/main" id="{CD512729-6B38-5786-D5AF-5EE115296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6150" y="3065463"/>
            <a:ext cx="11525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62.73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32779" name="Text Box 15">
            <a:extLst>
              <a:ext uri="{FF2B5EF4-FFF2-40B4-BE49-F238E27FC236}">
                <a16:creationId xmlns:a16="http://schemas.microsoft.com/office/drawing/2014/main" id="{C6FB5852-840A-B178-3ABD-FB7B0ABF94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50" y="4989513"/>
            <a:ext cx="6988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Round your answers to 2 decimal places.</a:t>
            </a:r>
          </a:p>
        </p:txBody>
      </p:sp>
      <p:sp>
        <p:nvSpPr>
          <p:cNvPr id="32780" name="TextBox 17">
            <a:extLst>
              <a:ext uri="{FF2B5EF4-FFF2-40B4-BE49-F238E27FC236}">
                <a16:creationId xmlns:a16="http://schemas.microsoft.com/office/drawing/2014/main" id="{A8D2E9E7-1937-DDF8-28C0-89ACAD4184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6675" y="1560513"/>
            <a:ext cx="10302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200">
                <a:solidFill>
                  <a:srgbClr val="FFFF00"/>
                </a:solidFill>
              </a:rPr>
              <a:t>MNU 3-01a</a:t>
            </a:r>
          </a:p>
        </p:txBody>
      </p:sp>
      <p:pic>
        <p:nvPicPr>
          <p:cNvPr id="69634" name="Picture 2">
            <a:extLst>
              <a:ext uri="{FF2B5EF4-FFF2-40B4-BE49-F238E27FC236}">
                <a16:creationId xmlns:a16="http://schemas.microsoft.com/office/drawing/2014/main" id="{3BD42693-EA56-A32F-7CB5-1F0F87B76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7450" y="3144838"/>
            <a:ext cx="5295900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69635" name="Picture 3">
            <a:extLst>
              <a:ext uri="{FF2B5EF4-FFF2-40B4-BE49-F238E27FC236}">
                <a16:creationId xmlns:a16="http://schemas.microsoft.com/office/drawing/2014/main" id="{0E5FFC8B-F50E-C31C-A5CD-81A9A345D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7450" y="3783013"/>
            <a:ext cx="3886200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69636" name="Picture 4">
            <a:extLst>
              <a:ext uri="{FF2B5EF4-FFF2-40B4-BE49-F238E27FC236}">
                <a16:creationId xmlns:a16="http://schemas.microsoft.com/office/drawing/2014/main" id="{88F10776-E499-9C3B-DDEA-251A88C46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7450" y="4419600"/>
            <a:ext cx="3533775" cy="36195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23" name="Text Box 12">
            <a:extLst>
              <a:ext uri="{FF2B5EF4-FFF2-40B4-BE49-F238E27FC236}">
                <a16:creationId xmlns:a16="http://schemas.microsoft.com/office/drawing/2014/main" id="{F4CD9355-F717-2505-97B2-2AA7984B0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3702050"/>
            <a:ext cx="13144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134.59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  <p:sp>
        <p:nvSpPr>
          <p:cNvPr id="24" name="Text Box 12">
            <a:extLst>
              <a:ext uri="{FF2B5EF4-FFF2-40B4-BE49-F238E27FC236}">
                <a16:creationId xmlns:a16="http://schemas.microsoft.com/office/drawing/2014/main" id="{F8D81688-7EE5-98B6-3CDA-F62D86D48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25" y="4338638"/>
            <a:ext cx="933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4.29</a:t>
            </a:r>
            <a:endParaRPr lang="en-GB" altLang="en-US" sz="2800" u="sng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0" grpId="0"/>
      <p:bldP spid="23" grpId="0"/>
      <p:bldP spid="2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ED7806AA-D0A9-73DC-171B-79F0A3C6B79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7422DD57-7F85-BF8F-37E1-9D9716BDB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80258B55-608F-3AC1-6BEF-49D3F1243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Text Box 3">
            <a:extLst>
              <a:ext uri="{FF2B5EF4-FFF2-40B4-BE49-F238E27FC236}">
                <a16:creationId xmlns:a16="http://schemas.microsoft.com/office/drawing/2014/main" id="{C54A08E6-1397-963F-455F-C6D54A1D2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3</a:t>
            </a:r>
          </a:p>
          <a:p>
            <a:pPr algn="ctr" eaLnBrk="1" hangingPunct="1"/>
            <a:r>
              <a:rPr lang="en-GB" altLang="en-US" sz="4000" b="0"/>
              <a:t>Ch2 (page 12)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33798" name="Picture 4" descr="ag00463_">
            <a:extLst>
              <a:ext uri="{FF2B5EF4-FFF2-40B4-BE49-F238E27FC236}">
                <a16:creationId xmlns:a16="http://schemas.microsoft.com/office/drawing/2014/main" id="{187DC08B-9BD8-8140-045D-00CA3496CC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5" descr="scottishflag">
            <a:extLst>
              <a:ext uri="{FF2B5EF4-FFF2-40B4-BE49-F238E27FC236}">
                <a16:creationId xmlns:a16="http://schemas.microsoft.com/office/drawing/2014/main" id="{7201AD1F-3A62-E9CF-14F3-91441ADA04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6" descr="Office Objects 0572">
            <a:extLst>
              <a:ext uri="{FF2B5EF4-FFF2-40B4-BE49-F238E27FC236}">
                <a16:creationId xmlns:a16="http://schemas.microsoft.com/office/drawing/2014/main" id="{B954B3C3-006F-05F1-C697-89B4F19E30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1" name="Text Box 7">
            <a:extLst>
              <a:ext uri="{FF2B5EF4-FFF2-40B4-BE49-F238E27FC236}">
                <a16:creationId xmlns:a16="http://schemas.microsoft.com/office/drawing/2014/main" id="{121B743A-A7D2-51FE-7C82-37A269EFAF8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A80F818B-ABA7-EBBD-CBB0-194919A0F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3803" name="Text Box 15">
            <a:extLst>
              <a:ext uri="{FF2B5EF4-FFF2-40B4-BE49-F238E27FC236}">
                <a16:creationId xmlns:a16="http://schemas.microsoft.com/office/drawing/2014/main" id="{D7699F87-F269-461C-958C-BC992ECC4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746EB0EE-86B6-6524-EA4E-244DE6EC517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A2DB7D-5D01-4E70-8AE8-3BF244D139E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0EAF128E-8739-D9C8-FBFE-97BE4B4F17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062B54BE-2648-5E3C-2327-EB128EFCB97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81175" y="428625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6150" name="Picture 3" descr="scottishflag">
            <a:extLst>
              <a:ext uri="{FF2B5EF4-FFF2-40B4-BE49-F238E27FC236}">
                <a16:creationId xmlns:a16="http://schemas.microsoft.com/office/drawing/2014/main" id="{0A88469D-0BD4-88CC-EFF4-7A0EDC67FB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4">
            <a:extLst>
              <a:ext uri="{FF2B5EF4-FFF2-40B4-BE49-F238E27FC236}">
                <a16:creationId xmlns:a16="http://schemas.microsoft.com/office/drawing/2014/main" id="{556CD72E-6AC9-AE1A-50BC-B80079B91C1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6146" name="Object 5">
            <a:extLst>
              <a:ext uri="{FF2B5EF4-FFF2-40B4-BE49-F238E27FC236}">
                <a16:creationId xmlns:a16="http://schemas.microsoft.com/office/drawing/2014/main" id="{336FD9C1-2495-BD2F-69E3-FE6B5B96DC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8925" y="1955800"/>
          <a:ext cx="5894388" cy="3986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441600" imgH="2755800" progId="Equation.DSMT4">
                  <p:embed/>
                </p:oleObj>
              </mc:Choice>
              <mc:Fallback>
                <p:oleObj name="Equation" r:id="rId3" imgW="3441600" imgH="2755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925" y="1955800"/>
                        <a:ext cx="5894388" cy="3986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2" name="Picture 6" descr="Office Objects 0572">
            <a:extLst>
              <a:ext uri="{FF2B5EF4-FFF2-40B4-BE49-F238E27FC236}">
                <a16:creationId xmlns:a16="http://schemas.microsoft.com/office/drawing/2014/main" id="{01C3E069-1514-8FBD-1E2D-B8B29F1866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31494B03-B293-48ED-9BDD-A8D19E279E7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70CCC3C-17B0-4942-BE41-701C7B83D1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D79335C4-6C27-A029-1485-76B6C719ED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4820" name="Picture 2" descr="scottishflag">
            <a:extLst>
              <a:ext uri="{FF2B5EF4-FFF2-40B4-BE49-F238E27FC236}">
                <a16:creationId xmlns:a16="http://schemas.microsoft.com/office/drawing/2014/main" id="{0E4CDA2A-E7A4-F1A3-41F8-A2C94CAC84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Text Box 3">
            <a:extLst>
              <a:ext uri="{FF2B5EF4-FFF2-40B4-BE49-F238E27FC236}">
                <a16:creationId xmlns:a16="http://schemas.microsoft.com/office/drawing/2014/main" id="{ED4E69F2-569B-635C-7974-87F8B2CACB7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4822" name="Picture 4" descr="Office Objects 0572">
            <a:extLst>
              <a:ext uri="{FF2B5EF4-FFF2-40B4-BE49-F238E27FC236}">
                <a16:creationId xmlns:a16="http://schemas.microsoft.com/office/drawing/2014/main" id="{62B28D6A-4381-0D6E-1BF1-A387E85F50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Rectangle 5">
            <a:extLst>
              <a:ext uri="{FF2B5EF4-FFF2-40B4-BE49-F238E27FC236}">
                <a16:creationId xmlns:a16="http://schemas.microsoft.com/office/drawing/2014/main" id="{553DB747-BAAD-272E-0ADE-C0DA5CE63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5782" name="Rectangle 6">
            <a:extLst>
              <a:ext uri="{FF2B5EF4-FFF2-40B4-BE49-F238E27FC236}">
                <a16:creationId xmlns:a16="http://schemas.microsoft.com/office/drawing/2014/main" id="{A1102FB8-E8BE-1440-FF1A-B3FE6DE4F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4825" name="Line 7">
            <a:extLst>
              <a:ext uri="{FF2B5EF4-FFF2-40B4-BE49-F238E27FC236}">
                <a16:creationId xmlns:a16="http://schemas.microsoft.com/office/drawing/2014/main" id="{4AF246EE-6835-913D-E34C-A0AC09C8A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5784" name="Rectangle 8">
            <a:extLst>
              <a:ext uri="{FF2B5EF4-FFF2-40B4-BE49-F238E27FC236}">
                <a16:creationId xmlns:a16="http://schemas.microsoft.com/office/drawing/2014/main" id="{4F072A93-C986-FE5D-39CE-A3B27A43F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1. 	We are learning how to add and subtract decimal numbers.</a:t>
            </a:r>
          </a:p>
        </p:txBody>
      </p:sp>
      <p:sp>
        <p:nvSpPr>
          <p:cNvPr id="75785" name="Rectangle 9">
            <a:extLst>
              <a:ext uri="{FF2B5EF4-FFF2-40B4-BE49-F238E27FC236}">
                <a16:creationId xmlns:a16="http://schemas.microsoft.com/office/drawing/2014/main" id="{588E25AB-3B82-DC33-53AA-257F3FF5F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1.  Understand that you must keep the decimal point lined up when adding and subtracting decimal numbers.</a:t>
            </a:r>
          </a:p>
        </p:txBody>
      </p:sp>
      <p:sp>
        <p:nvSpPr>
          <p:cNvPr id="75786" name="Rectangle 10">
            <a:extLst>
              <a:ext uri="{FF2B5EF4-FFF2-40B4-BE49-F238E27FC236}">
                <a16:creationId xmlns:a16="http://schemas.microsoft.com/office/drawing/2014/main" id="{6DDFA18B-346D-0E8B-112A-0100BF887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75788" name="Rectangle 12">
            <a:extLst>
              <a:ext uri="{FF2B5EF4-FFF2-40B4-BE49-F238E27FC236}">
                <a16:creationId xmlns:a16="http://schemas.microsoft.com/office/drawing/2014/main" id="{00888DE4-D106-70DC-EC2D-548459875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4387850"/>
            <a:ext cx="33067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2.  Show all working.</a:t>
            </a:r>
          </a:p>
        </p:txBody>
      </p:sp>
      <p:sp>
        <p:nvSpPr>
          <p:cNvPr id="34830" name="Text Box 13">
            <a:extLst>
              <a:ext uri="{FF2B5EF4-FFF2-40B4-BE49-F238E27FC236}">
                <a16:creationId xmlns:a16="http://schemas.microsoft.com/office/drawing/2014/main" id="{AA6743E4-8A22-5E12-B9A4-24B7764BB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1395413"/>
            <a:ext cx="408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Add and Subtract Decimals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5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/>
      <p:bldP spid="75785" grpId="0"/>
      <p:bldP spid="7578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62FD87B8-CEDA-D1C1-7D38-D7025D9F189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25CF022-3E13-4A74-825E-FC128D3B1CF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C240C6C7-EB30-89D0-2AF4-C1DCEB14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scottishflag">
            <a:extLst>
              <a:ext uri="{FF2B5EF4-FFF2-40B4-BE49-F238E27FC236}">
                <a16:creationId xmlns:a16="http://schemas.microsoft.com/office/drawing/2014/main" id="{433B24CC-0547-49A6-4B7A-3E4F61DCC2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Text Box 3">
            <a:extLst>
              <a:ext uri="{FF2B5EF4-FFF2-40B4-BE49-F238E27FC236}">
                <a16:creationId xmlns:a16="http://schemas.microsoft.com/office/drawing/2014/main" id="{FFC21A95-DFFB-004B-B94A-491E7CED5F8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4932" name="Rectangle 4">
            <a:extLst>
              <a:ext uri="{FF2B5EF4-FFF2-40B4-BE49-F238E27FC236}">
                <a16:creationId xmlns:a16="http://schemas.microsoft.com/office/drawing/2014/main" id="{0FE1837E-72E8-37CE-C852-4ADC41EF4C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5847" name="Text Box 5">
            <a:extLst>
              <a:ext uri="{FF2B5EF4-FFF2-40B4-BE49-F238E27FC236}">
                <a16:creationId xmlns:a16="http://schemas.microsoft.com/office/drawing/2014/main" id="{C7663B59-D1AD-B9CC-BED4-02D08F91A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35848" name="Picture 6" descr="Office Objects 0572">
            <a:extLst>
              <a:ext uri="{FF2B5EF4-FFF2-40B4-BE49-F238E27FC236}">
                <a16:creationId xmlns:a16="http://schemas.microsoft.com/office/drawing/2014/main" id="{EC374D2C-F7C4-8426-6DFC-8BFA8AD6B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5" name="Text Box 7">
            <a:extLst>
              <a:ext uri="{FF2B5EF4-FFF2-40B4-BE49-F238E27FC236}">
                <a16:creationId xmlns:a16="http://schemas.microsoft.com/office/drawing/2014/main" id="{8A638ADB-1D7A-5F40-F7C8-3EB673D8E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317875"/>
            <a:ext cx="53228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 	Calculate 7.8 + 0.92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124945" name="Text Box 17">
            <a:extLst>
              <a:ext uri="{FF2B5EF4-FFF2-40B4-BE49-F238E27FC236}">
                <a16:creationId xmlns:a16="http://schemas.microsoft.com/office/drawing/2014/main" id="{6CC699A8-807D-3E6A-7A48-0FDB31808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2097088"/>
            <a:ext cx="651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When you add or subtract decimal numbers, </a:t>
            </a:r>
          </a:p>
          <a:p>
            <a:pPr algn="ctr" eaLnBrk="1" hangingPunct="1"/>
            <a:r>
              <a:rPr lang="en-GB" altLang="en-US" b="0"/>
              <a:t>it is important to </a:t>
            </a:r>
            <a:r>
              <a:rPr lang="en-GB" altLang="en-US" b="0">
                <a:solidFill>
                  <a:srgbClr val="FFFF00"/>
                </a:solidFill>
              </a:rPr>
              <a:t>line-up the decimal points</a:t>
            </a:r>
            <a:r>
              <a:rPr lang="en-GB" altLang="en-US" b="0"/>
              <a:t>.</a:t>
            </a:r>
          </a:p>
        </p:txBody>
      </p:sp>
      <p:sp>
        <p:nvSpPr>
          <p:cNvPr id="35851" name="Line 25">
            <a:extLst>
              <a:ext uri="{FF2B5EF4-FFF2-40B4-BE49-F238E27FC236}">
                <a16:creationId xmlns:a16="http://schemas.microsoft.com/office/drawing/2014/main" id="{F12BF702-66D8-5124-AF77-51C8A377B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3140075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852" name="Line 26">
            <a:extLst>
              <a:ext uri="{FF2B5EF4-FFF2-40B4-BE49-F238E27FC236}">
                <a16:creationId xmlns:a16="http://schemas.microsoft.com/office/drawing/2014/main" id="{92EF831F-24CB-ADDF-9E56-7616240307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19431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853" name="Text Box 30">
            <a:extLst>
              <a:ext uri="{FF2B5EF4-FFF2-40B4-BE49-F238E27FC236}">
                <a16:creationId xmlns:a16="http://schemas.microsoft.com/office/drawing/2014/main" id="{A4B0D3F6-7D01-78AA-90CF-421964244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1395413"/>
            <a:ext cx="408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Add and Subtract Decimals</a:t>
            </a:r>
          </a:p>
        </p:txBody>
      </p:sp>
      <p:pic>
        <p:nvPicPr>
          <p:cNvPr id="11280" name="Picture 16">
            <a:extLst>
              <a:ext uri="{FF2B5EF4-FFF2-40B4-BE49-F238E27FC236}">
                <a16:creationId xmlns:a16="http://schemas.microsoft.com/office/drawing/2014/main" id="{1EAE32BF-D320-89E5-E7ED-B6FF5DBC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48088" y="3971925"/>
            <a:ext cx="2986087" cy="21288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6">
            <a:extLst>
              <a:ext uri="{FF2B5EF4-FFF2-40B4-BE49-F238E27FC236}">
                <a16:creationId xmlns:a16="http://schemas.microsoft.com/office/drawing/2014/main" id="{7C775B4E-4F05-6209-FA3C-2A912A05D71B}"/>
              </a:ext>
            </a:extLst>
          </p:cNvPr>
          <p:cNvGrpSpPr>
            <a:grpSpLocks/>
          </p:cNvGrpSpPr>
          <p:nvPr/>
        </p:nvGrpSpPr>
        <p:grpSpPr bwMode="auto">
          <a:xfrm>
            <a:off x="4545013" y="5267325"/>
            <a:ext cx="1752600" cy="461963"/>
            <a:chOff x="1828808" y="4967789"/>
            <a:chExt cx="1752403" cy="461665"/>
          </a:xfrm>
        </p:grpSpPr>
        <p:sp>
          <p:nvSpPr>
            <p:cNvPr id="35856" name="TextBox 17">
              <a:extLst>
                <a:ext uri="{FF2B5EF4-FFF2-40B4-BE49-F238E27FC236}">
                  <a16:creationId xmlns:a16="http://schemas.microsoft.com/office/drawing/2014/main" id="{AC4D7C4C-8E35-2633-5796-A80E9B252C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8" y="4967789"/>
              <a:ext cx="175240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 8       7   2</a:t>
              </a:r>
            </a:p>
          </p:txBody>
        </p:sp>
        <p:sp>
          <p:nvSpPr>
            <p:cNvPr id="35857" name="Oval 18">
              <a:extLst>
                <a:ext uri="{FF2B5EF4-FFF2-40B4-BE49-F238E27FC236}">
                  <a16:creationId xmlns:a16="http://schemas.microsoft.com/office/drawing/2014/main" id="{F031FA8E-93E5-CFDB-DBB4-E3A8A510E1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6610" y="5117916"/>
              <a:ext cx="109168" cy="95529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5" grpId="0"/>
      <p:bldP spid="12494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">
            <a:extLst>
              <a:ext uri="{FF2B5EF4-FFF2-40B4-BE49-F238E27FC236}">
                <a16:creationId xmlns:a16="http://schemas.microsoft.com/office/drawing/2014/main" id="{6F0C94E1-4C4B-90A3-D57E-5904BD54B7D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C1B25C8-032D-4346-AC42-14F582CF332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5A273BA0-A16B-09B2-2322-3465C396A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68" name="Picture 2" descr="scottishflag">
            <a:extLst>
              <a:ext uri="{FF2B5EF4-FFF2-40B4-BE49-F238E27FC236}">
                <a16:creationId xmlns:a16="http://schemas.microsoft.com/office/drawing/2014/main" id="{7D8B0C98-C4D2-6DF4-202B-047F1CE6E2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9" name="Text Box 3">
            <a:extLst>
              <a:ext uri="{FF2B5EF4-FFF2-40B4-BE49-F238E27FC236}">
                <a16:creationId xmlns:a16="http://schemas.microsoft.com/office/drawing/2014/main" id="{C878BE7C-D0FC-C308-5F1B-1217D485E4E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id="{012EB9E0-3C52-AE30-0D62-C44125037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6871" name="Text Box 5">
            <a:extLst>
              <a:ext uri="{FF2B5EF4-FFF2-40B4-BE49-F238E27FC236}">
                <a16:creationId xmlns:a16="http://schemas.microsoft.com/office/drawing/2014/main" id="{46C32ECF-9DF5-5A2F-9AFB-5BE91FBDF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36872" name="Picture 6" descr="Office Objects 0572">
            <a:extLst>
              <a:ext uri="{FF2B5EF4-FFF2-40B4-BE49-F238E27FC236}">
                <a16:creationId xmlns:a16="http://schemas.microsoft.com/office/drawing/2014/main" id="{886C7ABE-8564-A9F4-CC2B-65E8BDCED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3" name="Text Box 7">
            <a:extLst>
              <a:ext uri="{FF2B5EF4-FFF2-40B4-BE49-F238E27FC236}">
                <a16:creationId xmlns:a16="http://schemas.microsoft.com/office/drawing/2014/main" id="{237D9464-8F30-31E4-BF39-35CF09B68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332163"/>
            <a:ext cx="49990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 	Calculate 4 – 0.84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36874" name="Text Box 8">
            <a:extLst>
              <a:ext uri="{FF2B5EF4-FFF2-40B4-BE49-F238E27FC236}">
                <a16:creationId xmlns:a16="http://schemas.microsoft.com/office/drawing/2014/main" id="{33507AE8-01B7-10A4-EC27-DC0250A4B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313" y="2097088"/>
            <a:ext cx="6515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When you add or subtract decimal numbers, </a:t>
            </a:r>
          </a:p>
          <a:p>
            <a:pPr algn="ctr" eaLnBrk="1" hangingPunct="1"/>
            <a:r>
              <a:rPr lang="en-GB" altLang="en-US" b="0"/>
              <a:t>it is important to </a:t>
            </a:r>
            <a:r>
              <a:rPr lang="en-GB" altLang="en-US" b="0">
                <a:solidFill>
                  <a:srgbClr val="FFFF00"/>
                </a:solidFill>
              </a:rPr>
              <a:t>line-up the decimal points</a:t>
            </a:r>
            <a:r>
              <a:rPr lang="en-GB" altLang="en-US" b="0"/>
              <a:t>.</a:t>
            </a:r>
          </a:p>
        </p:txBody>
      </p:sp>
      <p:sp>
        <p:nvSpPr>
          <p:cNvPr id="36875" name="Line 9">
            <a:extLst>
              <a:ext uri="{FF2B5EF4-FFF2-40B4-BE49-F238E27FC236}">
                <a16:creationId xmlns:a16="http://schemas.microsoft.com/office/drawing/2014/main" id="{2DCB1060-4162-EDDE-A104-93C7036686B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3140075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6" name="Line 10">
            <a:extLst>
              <a:ext uri="{FF2B5EF4-FFF2-40B4-BE49-F238E27FC236}">
                <a16:creationId xmlns:a16="http://schemas.microsoft.com/office/drawing/2014/main" id="{B25B293B-3E3C-7829-5FE5-7E25EF83B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1943100"/>
            <a:ext cx="5889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6877" name="Text Box 12">
            <a:extLst>
              <a:ext uri="{FF2B5EF4-FFF2-40B4-BE49-F238E27FC236}">
                <a16:creationId xmlns:a16="http://schemas.microsoft.com/office/drawing/2014/main" id="{1D53088C-1621-D7F4-79F2-10D812F1C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1395413"/>
            <a:ext cx="408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Add and Subtract Decimals</a:t>
            </a:r>
          </a:p>
        </p:txBody>
      </p:sp>
      <p:pic>
        <p:nvPicPr>
          <p:cNvPr id="12307" name="Picture 19">
            <a:extLst>
              <a:ext uri="{FF2B5EF4-FFF2-40B4-BE49-F238E27FC236}">
                <a16:creationId xmlns:a16="http://schemas.microsoft.com/office/drawing/2014/main" id="{5252EEFF-F523-5693-42D0-127DBD7BD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30600" y="3937000"/>
            <a:ext cx="3092450" cy="2205038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9">
            <a:extLst>
              <a:ext uri="{FF2B5EF4-FFF2-40B4-BE49-F238E27FC236}">
                <a16:creationId xmlns:a16="http://schemas.microsoft.com/office/drawing/2014/main" id="{37A2A0F8-E691-041C-595D-9C64A31437A3}"/>
              </a:ext>
            </a:extLst>
          </p:cNvPr>
          <p:cNvGrpSpPr>
            <a:grpSpLocks/>
          </p:cNvGrpSpPr>
          <p:nvPr/>
        </p:nvGrpSpPr>
        <p:grpSpPr bwMode="auto">
          <a:xfrm>
            <a:off x="4462463" y="5267325"/>
            <a:ext cx="1703387" cy="461963"/>
            <a:chOff x="1787864" y="4967789"/>
            <a:chExt cx="1702710" cy="461665"/>
          </a:xfrm>
        </p:grpSpPr>
        <p:sp>
          <p:nvSpPr>
            <p:cNvPr id="36880" name="TextBox 20">
              <a:extLst>
                <a:ext uri="{FF2B5EF4-FFF2-40B4-BE49-F238E27FC236}">
                  <a16:creationId xmlns:a16="http://schemas.microsoft.com/office/drawing/2014/main" id="{52E93441-86B8-EFC1-E4F3-4FB5481FC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864" y="4967789"/>
              <a:ext cx="170271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3        1   6</a:t>
              </a:r>
            </a:p>
          </p:txBody>
        </p:sp>
        <p:sp>
          <p:nvSpPr>
            <p:cNvPr id="36881" name="Oval 21">
              <a:extLst>
                <a:ext uri="{FF2B5EF4-FFF2-40B4-BE49-F238E27FC236}">
                  <a16:creationId xmlns:a16="http://schemas.microsoft.com/office/drawing/2014/main" id="{1F61069D-D5ED-AF20-246F-376EDB6A1F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3778" y="5117916"/>
              <a:ext cx="122814" cy="109177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3AC77A15-87F3-8555-0EB5-DED54C407D6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56F7BC0-D916-4DF4-B73D-B1BCEE4C1E7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7020EBBE-C2F7-5073-1B1E-75883AB656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5364" name="Picture 3" descr="scottishflag">
            <a:extLst>
              <a:ext uri="{FF2B5EF4-FFF2-40B4-BE49-F238E27FC236}">
                <a16:creationId xmlns:a16="http://schemas.microsoft.com/office/drawing/2014/main" id="{C4CE0A81-2443-3272-80DA-45510D498F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4">
            <a:extLst>
              <a:ext uri="{FF2B5EF4-FFF2-40B4-BE49-F238E27FC236}">
                <a16:creationId xmlns:a16="http://schemas.microsoft.com/office/drawing/2014/main" id="{B5ADE090-BE1A-64C9-8DB4-67A1D4FDFC9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6" name="Picture 5" descr="Office Objects 0572">
            <a:extLst>
              <a:ext uri="{FF2B5EF4-FFF2-40B4-BE49-F238E27FC236}">
                <a16:creationId xmlns:a16="http://schemas.microsoft.com/office/drawing/2014/main" id="{C9B983FD-7D22-8F7F-943E-3D02D80B2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45E9784A-8A25-06A7-443A-CCFCBF956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844B0A3E-8903-E261-757D-8A88124FF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FAEF7C8E-C17B-EE3D-8C56-6C26C52EE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what a decimal number is.</a:t>
            </a:r>
            <a:endParaRPr lang="en-GB" sz="3600" b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0" name="Line 9">
            <a:extLst>
              <a:ext uri="{FF2B5EF4-FFF2-40B4-BE49-F238E27FC236}">
                <a16:creationId xmlns:a16="http://schemas.microsoft.com/office/drawing/2014/main" id="{52B9095C-1108-B212-CAB3-67F3564E5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2ADC111C-8563-A1A8-6BFB-BBEB2289A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1. 	We are learning what a decimal number is. Write down the decimal number represented by a fraction diagram.</a:t>
            </a:r>
          </a:p>
        </p:txBody>
      </p:sp>
      <p:sp>
        <p:nvSpPr>
          <p:cNvPr id="59409" name="Rectangle 17">
            <a:extLst>
              <a:ext uri="{FF2B5EF4-FFF2-40B4-BE49-F238E27FC236}">
                <a16:creationId xmlns:a16="http://schemas.microsoft.com/office/drawing/2014/main" id="{88240389-1454-CBE9-F86A-2D3E82B7B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9413" name="Text Box 21">
            <a:extLst>
              <a:ext uri="{FF2B5EF4-FFF2-40B4-BE49-F238E27FC236}">
                <a16:creationId xmlns:a16="http://schemas.microsoft.com/office/drawing/2014/main" id="{65A63C65-C58D-423A-BE4E-9546079FA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014788"/>
            <a:ext cx="421481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Write down the decimal number represented by a fraction diagram.</a:t>
            </a:r>
            <a:endParaRPr lang="en-GB" sz="3600" b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5374" name="Text Box 24">
            <a:extLst>
              <a:ext uri="{FF2B5EF4-FFF2-40B4-BE49-F238E27FC236}">
                <a16:creationId xmlns:a16="http://schemas.microsoft.com/office/drawing/2014/main" id="{ADC33C03-0684-FA7E-6B1B-0BDD7E851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1">
            <a:extLst>
              <a:ext uri="{FF2B5EF4-FFF2-40B4-BE49-F238E27FC236}">
                <a16:creationId xmlns:a16="http://schemas.microsoft.com/office/drawing/2014/main" id="{21493A7E-200D-8064-5F0C-42C3B7291D0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79073D7-A591-41E5-A3A1-ECA077FA592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7" name="Footer Placeholder 2">
            <a:extLst>
              <a:ext uri="{FF2B5EF4-FFF2-40B4-BE49-F238E27FC236}">
                <a16:creationId xmlns:a16="http://schemas.microsoft.com/office/drawing/2014/main" id="{F70025E0-4093-60EA-42B9-E50319762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2A9C9376-C349-C737-751C-37D19DF2D1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3" name="Text Box 3">
            <a:extLst>
              <a:ext uri="{FF2B5EF4-FFF2-40B4-BE49-F238E27FC236}">
                <a16:creationId xmlns:a16="http://schemas.microsoft.com/office/drawing/2014/main" id="{C43A62A8-5990-44F3-D45D-8DCD2047C57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4324" name="Rectangle 4">
            <a:extLst>
              <a:ext uri="{FF2B5EF4-FFF2-40B4-BE49-F238E27FC236}">
                <a16:creationId xmlns:a16="http://schemas.microsoft.com/office/drawing/2014/main" id="{4355098E-6C3D-FF4B-413C-4F0235135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7895" name="Text Box 5">
            <a:extLst>
              <a:ext uri="{FF2B5EF4-FFF2-40B4-BE49-F238E27FC236}">
                <a16:creationId xmlns:a16="http://schemas.microsoft.com/office/drawing/2014/main" id="{2B1978D2-A3D9-82F3-CA6E-858A717A3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37896" name="Picture 6" descr="Office Objects 0572">
            <a:extLst>
              <a:ext uri="{FF2B5EF4-FFF2-40B4-BE49-F238E27FC236}">
                <a16:creationId xmlns:a16="http://schemas.microsoft.com/office/drawing/2014/main" id="{F439B2F1-CE8D-AB22-B562-2E00716E5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7" name="Text Box 7">
            <a:extLst>
              <a:ext uri="{FF2B5EF4-FFF2-40B4-BE49-F238E27FC236}">
                <a16:creationId xmlns:a16="http://schemas.microsoft.com/office/drawing/2014/main" id="{80E8028A-E1C1-8322-7723-B987D985B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922463"/>
            <a:ext cx="68246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 	Find the value x cm and y cm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37898" name="Text Box 12">
            <a:extLst>
              <a:ext uri="{FF2B5EF4-FFF2-40B4-BE49-F238E27FC236}">
                <a16:creationId xmlns:a16="http://schemas.microsoft.com/office/drawing/2014/main" id="{C2C11A47-8ECF-B890-3E62-60A244855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5" y="1395413"/>
            <a:ext cx="4081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Add and Subtract Decimals</a:t>
            </a:r>
          </a:p>
        </p:txBody>
      </p:sp>
      <p:sp>
        <p:nvSpPr>
          <p:cNvPr id="37899" name="Text Box 20">
            <a:extLst>
              <a:ext uri="{FF2B5EF4-FFF2-40B4-BE49-F238E27FC236}">
                <a16:creationId xmlns:a16="http://schemas.microsoft.com/office/drawing/2014/main" id="{4B236616-51CD-4ED1-C642-85CEDA090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988" y="2822575"/>
            <a:ext cx="11191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2.1cm</a:t>
            </a:r>
          </a:p>
        </p:txBody>
      </p:sp>
      <p:sp>
        <p:nvSpPr>
          <p:cNvPr id="37900" name="Text Box 21">
            <a:extLst>
              <a:ext uri="{FF2B5EF4-FFF2-40B4-BE49-F238E27FC236}">
                <a16:creationId xmlns:a16="http://schemas.microsoft.com/office/drawing/2014/main" id="{E23DD1B6-2537-6EBB-012B-E16F28E33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460625"/>
            <a:ext cx="13398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3.91cm</a:t>
            </a:r>
          </a:p>
        </p:txBody>
      </p:sp>
      <p:sp>
        <p:nvSpPr>
          <p:cNvPr id="37901" name="Text Box 22">
            <a:extLst>
              <a:ext uri="{FF2B5EF4-FFF2-40B4-BE49-F238E27FC236}">
                <a16:creationId xmlns:a16="http://schemas.microsoft.com/office/drawing/2014/main" id="{526F43E4-EA26-5B21-5DBD-4FD4BFCCC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825" y="4127500"/>
            <a:ext cx="9667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x cm</a:t>
            </a:r>
          </a:p>
        </p:txBody>
      </p:sp>
      <p:sp>
        <p:nvSpPr>
          <p:cNvPr id="37902" name="Rectangle 24">
            <a:extLst>
              <a:ext uri="{FF2B5EF4-FFF2-40B4-BE49-F238E27FC236}">
                <a16:creationId xmlns:a16="http://schemas.microsoft.com/office/drawing/2014/main" id="{FC104B96-C072-FF18-14E4-5F3805CB0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3688" y="2949575"/>
            <a:ext cx="1695450" cy="1114425"/>
          </a:xfrm>
          <a:prstGeom prst="rect">
            <a:avLst/>
          </a:prstGeom>
          <a:solidFill>
            <a:schemeClr val="accent1"/>
          </a:solid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7903" name="Rectangle 26">
            <a:extLst>
              <a:ext uri="{FF2B5EF4-FFF2-40B4-BE49-F238E27FC236}">
                <a16:creationId xmlns:a16="http://schemas.microsoft.com/office/drawing/2014/main" id="{64FDA7E4-3FE8-D8AD-2E61-E2180AEA9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9138" y="3425825"/>
            <a:ext cx="933450" cy="638175"/>
          </a:xfrm>
          <a:prstGeom prst="rect">
            <a:avLst/>
          </a:prstGeom>
          <a:solidFill>
            <a:schemeClr val="accent1"/>
          </a:solidFill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347" name="Text Box 27">
            <a:extLst>
              <a:ext uri="{FF2B5EF4-FFF2-40B4-BE49-F238E27FC236}">
                <a16:creationId xmlns:a16="http://schemas.microsoft.com/office/drawing/2014/main" id="{D956DCDC-D950-FBCB-0996-2B0FAFDE6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138" y="4281488"/>
            <a:ext cx="9667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x cm</a:t>
            </a:r>
          </a:p>
        </p:txBody>
      </p:sp>
      <p:sp>
        <p:nvSpPr>
          <p:cNvPr id="13331" name="Line 28">
            <a:extLst>
              <a:ext uri="{FF2B5EF4-FFF2-40B4-BE49-F238E27FC236}">
                <a16:creationId xmlns:a16="http://schemas.microsoft.com/office/drawing/2014/main" id="{E7BD99AD-B002-87FB-E8BF-FA33EA1AB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2463" y="4503738"/>
            <a:ext cx="3175" cy="185896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4349" name="Text Box 29">
            <a:extLst>
              <a:ext uri="{FF2B5EF4-FFF2-40B4-BE49-F238E27FC236}">
                <a16:creationId xmlns:a16="http://schemas.microsoft.com/office/drawing/2014/main" id="{0EE27868-72CD-3A00-AB85-49EAD8C73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4281488"/>
            <a:ext cx="942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y cm</a:t>
            </a:r>
          </a:p>
        </p:txBody>
      </p:sp>
      <p:sp>
        <p:nvSpPr>
          <p:cNvPr id="37907" name="Text Box 30">
            <a:extLst>
              <a:ext uri="{FF2B5EF4-FFF2-40B4-BE49-F238E27FC236}">
                <a16:creationId xmlns:a16="http://schemas.microsoft.com/office/drawing/2014/main" id="{3C7CFECC-2DDE-F1CE-C6CA-4457ED284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4413" y="2970213"/>
            <a:ext cx="827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y cm</a:t>
            </a:r>
          </a:p>
        </p:txBody>
      </p:sp>
      <p:sp>
        <p:nvSpPr>
          <p:cNvPr id="37908" name="Line 31">
            <a:extLst>
              <a:ext uri="{FF2B5EF4-FFF2-40B4-BE49-F238E27FC236}">
                <a16:creationId xmlns:a16="http://schemas.microsoft.com/office/drawing/2014/main" id="{81288D63-DE61-1435-8541-6682764E40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5813" y="3302000"/>
            <a:ext cx="8953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09" name="Text Box 32">
            <a:extLst>
              <a:ext uri="{FF2B5EF4-FFF2-40B4-BE49-F238E27FC236}">
                <a16:creationId xmlns:a16="http://schemas.microsoft.com/office/drawing/2014/main" id="{3511EFEE-7383-ED5D-F2B2-7D711EE5C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063" y="3157538"/>
            <a:ext cx="13954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3.25cm</a:t>
            </a:r>
          </a:p>
        </p:txBody>
      </p:sp>
      <p:sp>
        <p:nvSpPr>
          <p:cNvPr id="37910" name="Text Box 33">
            <a:extLst>
              <a:ext uri="{FF2B5EF4-FFF2-40B4-BE49-F238E27FC236}">
                <a16:creationId xmlns:a16="http://schemas.microsoft.com/office/drawing/2014/main" id="{39D90B83-C84F-EF02-1898-75CAAC65E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613" y="3508375"/>
            <a:ext cx="117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2.2cm</a:t>
            </a:r>
          </a:p>
        </p:txBody>
      </p:sp>
      <p:sp>
        <p:nvSpPr>
          <p:cNvPr id="37911" name="Line 34">
            <a:extLst>
              <a:ext uri="{FF2B5EF4-FFF2-40B4-BE49-F238E27FC236}">
                <a16:creationId xmlns:a16="http://schemas.microsoft.com/office/drawing/2014/main" id="{5E1CB4DF-FAAE-B3F8-BE42-EF3439F942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5313" y="3016250"/>
            <a:ext cx="9525" cy="419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12" name="Line 35">
            <a:extLst>
              <a:ext uri="{FF2B5EF4-FFF2-40B4-BE49-F238E27FC236}">
                <a16:creationId xmlns:a16="http://schemas.microsoft.com/office/drawing/2014/main" id="{5D79F080-9FA5-CD72-2520-4A0ED82F2D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2575" y="4186238"/>
            <a:ext cx="26003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3341" name="Picture 29">
            <a:extLst>
              <a:ext uri="{FF2B5EF4-FFF2-40B4-BE49-F238E27FC236}">
                <a16:creationId xmlns:a16="http://schemas.microsoft.com/office/drawing/2014/main" id="{38CA3107-5976-8B76-162D-28E3BFD231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2813" y="4830763"/>
            <a:ext cx="2117725" cy="12700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30">
            <a:extLst>
              <a:ext uri="{FF2B5EF4-FFF2-40B4-BE49-F238E27FC236}">
                <a16:creationId xmlns:a16="http://schemas.microsoft.com/office/drawing/2014/main" id="{A96B43EC-7053-B55C-695C-03CFEDE9E402}"/>
              </a:ext>
            </a:extLst>
          </p:cNvPr>
          <p:cNvGrpSpPr>
            <a:grpSpLocks/>
          </p:cNvGrpSpPr>
          <p:nvPr/>
        </p:nvGrpSpPr>
        <p:grpSpPr bwMode="auto">
          <a:xfrm>
            <a:off x="1377950" y="5691188"/>
            <a:ext cx="1611313" cy="461962"/>
            <a:chOff x="1787864" y="4967789"/>
            <a:chExt cx="1611339" cy="461665"/>
          </a:xfrm>
        </p:grpSpPr>
        <p:sp>
          <p:nvSpPr>
            <p:cNvPr id="37919" name="TextBox 31">
              <a:extLst>
                <a:ext uri="{FF2B5EF4-FFF2-40B4-BE49-F238E27FC236}">
                  <a16:creationId xmlns:a16="http://schemas.microsoft.com/office/drawing/2014/main" id="{7E52C6D8-56C4-DF80-AAE8-3D18231F12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7864" y="4967789"/>
              <a:ext cx="161133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6       0   1</a:t>
              </a:r>
            </a:p>
          </p:txBody>
        </p:sp>
        <p:sp>
          <p:nvSpPr>
            <p:cNvPr id="37920" name="Oval 32">
              <a:extLst>
                <a:ext uri="{FF2B5EF4-FFF2-40B4-BE49-F238E27FC236}">
                  <a16:creationId xmlns:a16="http://schemas.microsoft.com/office/drawing/2014/main" id="{219C0C38-0BAF-AB07-7C89-7A778B55D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130" y="5117916"/>
              <a:ext cx="95528" cy="81885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13343" name="Picture 31">
            <a:extLst>
              <a:ext uri="{FF2B5EF4-FFF2-40B4-BE49-F238E27FC236}">
                <a16:creationId xmlns:a16="http://schemas.microsoft.com/office/drawing/2014/main" id="{67E641BC-7ED8-6606-2D04-FDC3B2AFF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41688" y="4840288"/>
            <a:ext cx="2103437" cy="12604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3" name="Group 35">
            <a:extLst>
              <a:ext uri="{FF2B5EF4-FFF2-40B4-BE49-F238E27FC236}">
                <a16:creationId xmlns:a16="http://schemas.microsoft.com/office/drawing/2014/main" id="{B9739956-913D-D359-350E-4E4508E270E4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5665788"/>
            <a:ext cx="1611313" cy="461962"/>
            <a:chOff x="1815160" y="4967789"/>
            <a:chExt cx="1611339" cy="461665"/>
          </a:xfrm>
        </p:grpSpPr>
        <p:sp>
          <p:nvSpPr>
            <p:cNvPr id="37917" name="TextBox 36">
              <a:extLst>
                <a:ext uri="{FF2B5EF4-FFF2-40B4-BE49-F238E27FC236}">
                  <a16:creationId xmlns:a16="http://schemas.microsoft.com/office/drawing/2014/main" id="{58F69923-44F5-505E-B472-8824F6153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5160" y="4967789"/>
              <a:ext cx="161133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1        0  5</a:t>
              </a:r>
            </a:p>
          </p:txBody>
        </p:sp>
        <p:sp>
          <p:nvSpPr>
            <p:cNvPr id="37918" name="Oval 37">
              <a:extLst>
                <a:ext uri="{FF2B5EF4-FFF2-40B4-BE49-F238E27FC236}">
                  <a16:creationId xmlns:a16="http://schemas.microsoft.com/office/drawing/2014/main" id="{69638940-4995-E131-5D55-48ACA420DE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130" y="5117916"/>
              <a:ext cx="95528" cy="81885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7" grpId="0"/>
      <p:bldP spid="18434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471DD5D6-DE48-0C5F-58A1-5BF78F1E549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8C897A70-7921-EA7B-D4B9-F223847E2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5E9CC7C4-3EFE-077F-7F47-E8496898D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8917" name="Text Box 3">
            <a:extLst>
              <a:ext uri="{FF2B5EF4-FFF2-40B4-BE49-F238E27FC236}">
                <a16:creationId xmlns:a16="http://schemas.microsoft.com/office/drawing/2014/main" id="{C80B8D86-1E5C-EADF-0B2F-873427D61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4</a:t>
            </a:r>
          </a:p>
          <a:p>
            <a:pPr algn="ctr" eaLnBrk="1" hangingPunct="1"/>
            <a:r>
              <a:rPr lang="en-GB" altLang="en-US" sz="4000" b="0"/>
              <a:t>Ch2 (page 14)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38918" name="Picture 4" descr="ag00463_">
            <a:extLst>
              <a:ext uri="{FF2B5EF4-FFF2-40B4-BE49-F238E27FC236}">
                <a16:creationId xmlns:a16="http://schemas.microsoft.com/office/drawing/2014/main" id="{8D21F7CB-22F0-AA66-0A08-5F14007D8A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5" descr="scottishflag">
            <a:extLst>
              <a:ext uri="{FF2B5EF4-FFF2-40B4-BE49-F238E27FC236}">
                <a16:creationId xmlns:a16="http://schemas.microsoft.com/office/drawing/2014/main" id="{A7B0EBC2-F993-8C44-56FD-9278858136F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0" name="Picture 6" descr="Office Objects 0572">
            <a:extLst>
              <a:ext uri="{FF2B5EF4-FFF2-40B4-BE49-F238E27FC236}">
                <a16:creationId xmlns:a16="http://schemas.microsoft.com/office/drawing/2014/main" id="{AD0CA747-F300-160F-D27F-913A765BF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1" name="Text Box 7">
            <a:extLst>
              <a:ext uri="{FF2B5EF4-FFF2-40B4-BE49-F238E27FC236}">
                <a16:creationId xmlns:a16="http://schemas.microsoft.com/office/drawing/2014/main" id="{FA69EA2F-662C-9706-9A93-6E9F254196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B71A9AB4-1346-4C60-5F31-12A25E35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8923" name="Text Box 15">
            <a:extLst>
              <a:ext uri="{FF2B5EF4-FFF2-40B4-BE49-F238E27FC236}">
                <a16:creationId xmlns:a16="http://schemas.microsoft.com/office/drawing/2014/main" id="{C3F6F2CF-3029-676A-736A-02B0B77FF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7E7DEE4-65A3-5A28-DEC6-A1EE7549FF4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264C17-B5E4-4369-A1FC-5460D491E40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B890C8F7-D039-5AD4-998B-25E82A7F14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E0AB7CCF-1277-A609-F7A6-0BA59525357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54188" y="45720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7174" name="Picture 3" descr="scottishflag">
            <a:extLst>
              <a:ext uri="{FF2B5EF4-FFF2-40B4-BE49-F238E27FC236}">
                <a16:creationId xmlns:a16="http://schemas.microsoft.com/office/drawing/2014/main" id="{986B8D1B-7CBD-7C58-70DC-3701FAFFA7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Text Box 4">
            <a:extLst>
              <a:ext uri="{FF2B5EF4-FFF2-40B4-BE49-F238E27FC236}">
                <a16:creationId xmlns:a16="http://schemas.microsoft.com/office/drawing/2014/main" id="{1E43553B-606A-727A-BEBE-AA93A5DFC9B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7170" name="Object 5">
            <a:extLst>
              <a:ext uri="{FF2B5EF4-FFF2-40B4-BE49-F238E27FC236}">
                <a16:creationId xmlns:a16="http://schemas.microsoft.com/office/drawing/2014/main" id="{B4B1CCCA-5EE5-86A5-EA89-6EE5F03A43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8713" y="2016125"/>
          <a:ext cx="5837237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11480" imgH="2044440" progId="Equation.DSMT4">
                  <p:embed/>
                </p:oleObj>
              </mc:Choice>
              <mc:Fallback>
                <p:oleObj name="Equation" r:id="rId3" imgW="3111480" imgH="2044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2016125"/>
                        <a:ext cx="5837237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6" name="Picture 6" descr="Office Objects 0572">
            <a:extLst>
              <a:ext uri="{FF2B5EF4-FFF2-40B4-BE49-F238E27FC236}">
                <a16:creationId xmlns:a16="http://schemas.microsoft.com/office/drawing/2014/main" id="{9B760505-23C3-A38A-4D5A-B1281C4C68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7" name="Line 28">
            <a:extLst>
              <a:ext uri="{FF2B5EF4-FFF2-40B4-BE49-F238E27FC236}">
                <a16:creationId xmlns:a16="http://schemas.microsoft.com/office/drawing/2014/main" id="{5B3EC4E1-8B83-E772-06D0-E4121A556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0588" y="4433888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Line 29">
            <a:extLst>
              <a:ext uri="{FF2B5EF4-FFF2-40B4-BE49-F238E27FC236}">
                <a16:creationId xmlns:a16="http://schemas.microsoft.com/office/drawing/2014/main" id="{1B98202B-AFB8-8FB4-BE90-9DD256A56652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945438" y="5146675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9" name="Line 30">
            <a:extLst>
              <a:ext uri="{FF2B5EF4-FFF2-40B4-BE49-F238E27FC236}">
                <a16:creationId xmlns:a16="http://schemas.microsoft.com/office/drawing/2014/main" id="{6F4631A0-29AA-9F40-44A7-4746168646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40588" y="4899025"/>
            <a:ext cx="1535112" cy="95567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80" name="Text Box 31">
            <a:extLst>
              <a:ext uri="{FF2B5EF4-FFF2-40B4-BE49-F238E27FC236}">
                <a16:creationId xmlns:a16="http://schemas.microsoft.com/office/drawing/2014/main" id="{827BA422-484D-FE8E-6795-CED4F6337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3825" y="5407025"/>
            <a:ext cx="668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23</a:t>
            </a:r>
            <a:r>
              <a:rPr lang="en-GB" altLang="en-US" b="0" baseline="30000"/>
              <a:t>o</a:t>
            </a:r>
            <a:endParaRPr lang="en-GB" altLang="en-US" b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0F1E3788-6C36-1342-F2E2-73E77CCA60A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7AE549-8D4A-4504-8941-781B766BD96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5BEC350A-AF68-7E17-3235-C0F8490385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9940" name="Picture 2" descr="scottishflag">
            <a:extLst>
              <a:ext uri="{FF2B5EF4-FFF2-40B4-BE49-F238E27FC236}">
                <a16:creationId xmlns:a16="http://schemas.microsoft.com/office/drawing/2014/main" id="{3F275851-E647-A56D-0A97-52F4357DCA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3">
            <a:extLst>
              <a:ext uri="{FF2B5EF4-FFF2-40B4-BE49-F238E27FC236}">
                <a16:creationId xmlns:a16="http://schemas.microsoft.com/office/drawing/2014/main" id="{9BDA256D-F86F-5263-4A00-775D092A228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39942" name="Picture 4" descr="Office Objects 0572">
            <a:extLst>
              <a:ext uri="{FF2B5EF4-FFF2-40B4-BE49-F238E27FC236}">
                <a16:creationId xmlns:a16="http://schemas.microsoft.com/office/drawing/2014/main" id="{CDC33BCF-9CA3-0DF0-1938-E833DA659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9" name="Rectangle 5">
            <a:extLst>
              <a:ext uri="{FF2B5EF4-FFF2-40B4-BE49-F238E27FC236}">
                <a16:creationId xmlns:a16="http://schemas.microsoft.com/office/drawing/2014/main" id="{77B9D7C8-E0C3-88A9-DABB-729BF277F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4150" name="Rectangle 6">
            <a:extLst>
              <a:ext uri="{FF2B5EF4-FFF2-40B4-BE49-F238E27FC236}">
                <a16:creationId xmlns:a16="http://schemas.microsoft.com/office/drawing/2014/main" id="{6D15E5BE-09BE-92FF-F3D3-7A934E96B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9945" name="Line 7">
            <a:extLst>
              <a:ext uri="{FF2B5EF4-FFF2-40B4-BE49-F238E27FC236}">
                <a16:creationId xmlns:a16="http://schemas.microsoft.com/office/drawing/2014/main" id="{59E1C241-C222-A114-6A18-C46D77D034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4152" name="Rectangle 8">
            <a:extLst>
              <a:ext uri="{FF2B5EF4-FFF2-40B4-BE49-F238E27FC236}">
                <a16:creationId xmlns:a16="http://schemas.microsoft.com/office/drawing/2014/main" id="{A40BF820-56CE-6412-639C-0221E7036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1. 	We are learning how to multiply a decimal number by a single Digit.</a:t>
            </a:r>
          </a:p>
        </p:txBody>
      </p:sp>
      <p:sp>
        <p:nvSpPr>
          <p:cNvPr id="134153" name="Rectangle 9">
            <a:extLst>
              <a:ext uri="{FF2B5EF4-FFF2-40B4-BE49-F238E27FC236}">
                <a16:creationId xmlns:a16="http://schemas.microsoft.com/office/drawing/2014/main" id="{99F1DF14-5636-C296-353C-86CD05A94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1.  Understand how to multiply a decimal number by a single Digit.</a:t>
            </a:r>
          </a:p>
        </p:txBody>
      </p:sp>
      <p:sp>
        <p:nvSpPr>
          <p:cNvPr id="134154" name="Rectangle 10">
            <a:extLst>
              <a:ext uri="{FF2B5EF4-FFF2-40B4-BE49-F238E27FC236}">
                <a16:creationId xmlns:a16="http://schemas.microsoft.com/office/drawing/2014/main" id="{33ED3657-258B-9A6E-BCE1-32D132155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DBE9EB81-8C39-AE58-2817-E2F4874FD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4386263"/>
            <a:ext cx="3360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2.  Show appropriate working.</a:t>
            </a:r>
          </a:p>
        </p:txBody>
      </p:sp>
      <p:sp>
        <p:nvSpPr>
          <p:cNvPr id="39950" name="Text Box 12">
            <a:extLst>
              <a:ext uri="{FF2B5EF4-FFF2-40B4-BE49-F238E27FC236}">
                <a16:creationId xmlns:a16="http://schemas.microsoft.com/office/drawing/2014/main" id="{ED39E1A7-E16E-4F34-BB84-225DB61FB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1395413"/>
            <a:ext cx="458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Multiplication by a Single Digit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  <p:bldP spid="134153" grpId="0"/>
      <p:bldP spid="13415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AA71AFCE-957A-C038-224E-789D12AE195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7E8E93-AB9A-469A-9FAE-76ED38B92B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EC5B6C17-0810-E787-6872-DE9CDB51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0964" name="Picture 2" descr="scottishflag">
            <a:extLst>
              <a:ext uri="{FF2B5EF4-FFF2-40B4-BE49-F238E27FC236}">
                <a16:creationId xmlns:a16="http://schemas.microsoft.com/office/drawing/2014/main" id="{912E12AC-EE7D-0042-9BFB-F98FD24A72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5" name="Text Box 3">
            <a:extLst>
              <a:ext uri="{FF2B5EF4-FFF2-40B4-BE49-F238E27FC236}">
                <a16:creationId xmlns:a16="http://schemas.microsoft.com/office/drawing/2014/main" id="{4120D418-0F9F-0388-023D-0287A153A2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5172" name="Rectangle 4">
            <a:extLst>
              <a:ext uri="{FF2B5EF4-FFF2-40B4-BE49-F238E27FC236}">
                <a16:creationId xmlns:a16="http://schemas.microsoft.com/office/drawing/2014/main" id="{239FBF48-DC4B-C604-D52B-93646541D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0967" name="Text Box 5">
            <a:extLst>
              <a:ext uri="{FF2B5EF4-FFF2-40B4-BE49-F238E27FC236}">
                <a16:creationId xmlns:a16="http://schemas.microsoft.com/office/drawing/2014/main" id="{6BF2C5B9-27F3-40F3-3206-DAAAEED0F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40968" name="Picture 6" descr="Office Objects 0572">
            <a:extLst>
              <a:ext uri="{FF2B5EF4-FFF2-40B4-BE49-F238E27FC236}">
                <a16:creationId xmlns:a16="http://schemas.microsoft.com/office/drawing/2014/main" id="{7132288C-CA5A-99A1-C2E6-E3889D2F2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9" name="Text Box 9">
            <a:extLst>
              <a:ext uri="{FF2B5EF4-FFF2-40B4-BE49-F238E27FC236}">
                <a16:creationId xmlns:a16="http://schemas.microsoft.com/office/drawing/2014/main" id="{68A390EA-8200-4B42-6B66-CBA0CD3BB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138" y="2062163"/>
            <a:ext cx="5529262" cy="879475"/>
          </a:xfrm>
          <a:prstGeom prst="rect">
            <a:avLst/>
          </a:prstGeom>
          <a:solidFill>
            <a:srgbClr val="96969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When multiplying by a single digit </a:t>
            </a:r>
          </a:p>
          <a:p>
            <a:pPr algn="ctr" eaLnBrk="1" hangingPunct="1"/>
            <a:r>
              <a:rPr lang="en-GB" altLang="en-US" b="0"/>
              <a:t>the decimal point always stays in line.</a:t>
            </a:r>
          </a:p>
        </p:txBody>
      </p:sp>
      <p:sp>
        <p:nvSpPr>
          <p:cNvPr id="40970" name="Text Box 22">
            <a:extLst>
              <a:ext uri="{FF2B5EF4-FFF2-40B4-BE49-F238E27FC236}">
                <a16:creationId xmlns:a16="http://schemas.microsoft.com/office/drawing/2014/main" id="{EBBEBF52-567A-5F04-C144-C5D0EF116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130550"/>
            <a:ext cx="5270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	Calculate 23.68 x 7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40971" name="Text Box 48">
            <a:extLst>
              <a:ext uri="{FF2B5EF4-FFF2-40B4-BE49-F238E27FC236}">
                <a16:creationId xmlns:a16="http://schemas.microsoft.com/office/drawing/2014/main" id="{71055A43-93BD-94F4-561E-0050456BE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5" y="1395413"/>
            <a:ext cx="458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Multiplication by a Single Digit</a:t>
            </a:r>
          </a:p>
        </p:txBody>
      </p:sp>
      <p:pic>
        <p:nvPicPr>
          <p:cNvPr id="16398" name="Picture 14">
            <a:extLst>
              <a:ext uri="{FF2B5EF4-FFF2-40B4-BE49-F238E27FC236}">
                <a16:creationId xmlns:a16="http://schemas.microsoft.com/office/drawing/2014/main" id="{306067E0-225F-9D75-0527-03C0D3473D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60688" y="3827463"/>
            <a:ext cx="3562350" cy="22193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7">
            <a:extLst>
              <a:ext uri="{FF2B5EF4-FFF2-40B4-BE49-F238E27FC236}">
                <a16:creationId xmlns:a16="http://schemas.microsoft.com/office/drawing/2014/main" id="{8BAF5F1A-1DFC-030E-C8CF-BB84024130EC}"/>
              </a:ext>
            </a:extLst>
          </p:cNvPr>
          <p:cNvGrpSpPr>
            <a:grpSpLocks/>
          </p:cNvGrpSpPr>
          <p:nvPr/>
        </p:nvGrpSpPr>
        <p:grpSpPr bwMode="auto">
          <a:xfrm>
            <a:off x="3479800" y="5145088"/>
            <a:ext cx="2625725" cy="461962"/>
            <a:chOff x="3480152" y="5145204"/>
            <a:chExt cx="2626040" cy="461665"/>
          </a:xfrm>
        </p:grpSpPr>
        <p:sp>
          <p:nvSpPr>
            <p:cNvPr id="40974" name="TextBox 15">
              <a:extLst>
                <a:ext uri="{FF2B5EF4-FFF2-40B4-BE49-F238E27FC236}">
                  <a16:creationId xmlns:a16="http://schemas.microsoft.com/office/drawing/2014/main" id="{DE951178-E31C-E7C0-7D01-598B617D01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152" y="5145204"/>
              <a:ext cx="262604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1   6   5        7   6</a:t>
              </a:r>
            </a:p>
          </p:txBody>
        </p:sp>
        <p:sp>
          <p:nvSpPr>
            <p:cNvPr id="40975" name="Oval 16">
              <a:extLst>
                <a:ext uri="{FF2B5EF4-FFF2-40B4-BE49-F238E27FC236}">
                  <a16:creationId xmlns:a16="http://schemas.microsoft.com/office/drawing/2014/main" id="{BB8D2349-AFD2-D512-E09E-713F8230C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5854" y="5295339"/>
              <a:ext cx="122830" cy="122830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308BD849-9C80-E563-C5FB-099B75577A0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CEF4AE-A2D8-4B7D-8A0A-A02C2F7DF6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EE23D8B0-6FB9-1837-CB50-01D531819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1988" name="Picture 2" descr="scottishflag">
            <a:extLst>
              <a:ext uri="{FF2B5EF4-FFF2-40B4-BE49-F238E27FC236}">
                <a16:creationId xmlns:a16="http://schemas.microsoft.com/office/drawing/2014/main" id="{AAB5A894-BA56-7031-A005-2C5DD86F5B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9" name="Text Box 3">
            <a:extLst>
              <a:ext uri="{FF2B5EF4-FFF2-40B4-BE49-F238E27FC236}">
                <a16:creationId xmlns:a16="http://schemas.microsoft.com/office/drawing/2014/main" id="{CC8D0635-376C-E610-9B2D-296427898AC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1990" name="Text Box 5">
            <a:extLst>
              <a:ext uri="{FF2B5EF4-FFF2-40B4-BE49-F238E27FC236}">
                <a16:creationId xmlns:a16="http://schemas.microsoft.com/office/drawing/2014/main" id="{E6B292A0-8998-666A-B0A6-7E131635A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41991" name="Picture 6" descr="Office Objects 0572">
            <a:extLst>
              <a:ext uri="{FF2B5EF4-FFF2-40B4-BE49-F238E27FC236}">
                <a16:creationId xmlns:a16="http://schemas.microsoft.com/office/drawing/2014/main" id="{7AAA111A-BFA8-6F18-7A68-49AF959E6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2" name="Text Box 7">
            <a:extLst>
              <a:ext uri="{FF2B5EF4-FFF2-40B4-BE49-F238E27FC236}">
                <a16:creationId xmlns:a16="http://schemas.microsoft.com/office/drawing/2014/main" id="{F948BACF-29DC-057E-D2C5-987DD7C55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089150"/>
            <a:ext cx="363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 	Calculate.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196650" name="Text Box 42">
            <a:extLst>
              <a:ext uri="{FF2B5EF4-FFF2-40B4-BE49-F238E27FC236}">
                <a16:creationId xmlns:a16="http://schemas.microsoft.com/office/drawing/2014/main" id="{994D8054-6E79-0645-F194-46F5A8B43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75" y="3059113"/>
            <a:ext cx="1812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0"/>
              <a:t>6.52 </a:t>
            </a:r>
            <a:r>
              <a:rPr lang="en-US" altLang="en-US" sz="2800" b="0"/>
              <a:t>x</a:t>
            </a:r>
            <a:r>
              <a:rPr lang="en-US" altLang="en-US" sz="3200" b="0">
                <a:latin typeface="Shruti" panose="020B0502040204020203" pitchFamily="34" charset="0"/>
              </a:rPr>
              <a:t> </a:t>
            </a:r>
            <a:r>
              <a:rPr lang="en-US" altLang="en-US" sz="3200" b="0"/>
              <a:t>2</a:t>
            </a:r>
            <a:endParaRPr lang="en-US" altLang="en-US" sz="3200" b="0">
              <a:cs typeface="Shruti" panose="020B0502040204020203" pitchFamily="34" charset="0"/>
            </a:endParaRPr>
          </a:p>
        </p:txBody>
      </p:sp>
      <p:sp>
        <p:nvSpPr>
          <p:cNvPr id="196655" name="Rectangle 47">
            <a:extLst>
              <a:ext uri="{FF2B5EF4-FFF2-40B4-BE49-F238E27FC236}">
                <a16:creationId xmlns:a16="http://schemas.microsoft.com/office/drawing/2014/main" id="{A83C501A-33E2-D1B2-E7E6-30955C30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3341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1995" name="Text Box 48">
            <a:extLst>
              <a:ext uri="{FF2B5EF4-FFF2-40B4-BE49-F238E27FC236}">
                <a16:creationId xmlns:a16="http://schemas.microsoft.com/office/drawing/2014/main" id="{774E656F-A6CE-9793-1274-CC1A0C627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5525" y="1395413"/>
            <a:ext cx="458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Multiplication by a Single Digit</a:t>
            </a:r>
          </a:p>
        </p:txBody>
      </p:sp>
      <p:cxnSp>
        <p:nvCxnSpPr>
          <p:cNvPr id="41996" name="Straight Connector 14">
            <a:extLst>
              <a:ext uri="{FF2B5EF4-FFF2-40B4-BE49-F238E27FC236}">
                <a16:creationId xmlns:a16="http://schemas.microsoft.com/office/drawing/2014/main" id="{B31A837F-2439-D58A-A38D-C4BB53BABB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641850" y="2962275"/>
            <a:ext cx="0" cy="27971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1442" name="Picture 2">
            <a:extLst>
              <a:ext uri="{FF2B5EF4-FFF2-40B4-BE49-F238E27FC236}">
                <a16:creationId xmlns:a16="http://schemas.microsoft.com/office/drawing/2014/main" id="{D521F63C-A842-7799-9C6F-96801DB00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2850" y="3786188"/>
            <a:ext cx="2747963" cy="19589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20">
            <a:extLst>
              <a:ext uri="{FF2B5EF4-FFF2-40B4-BE49-F238E27FC236}">
                <a16:creationId xmlns:a16="http://schemas.microsoft.com/office/drawing/2014/main" id="{048C013F-7740-D3EB-73E3-015B53F94A05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4954588"/>
            <a:ext cx="1890713" cy="461962"/>
            <a:chOff x="1487608" y="4967789"/>
            <a:chExt cx="1890261" cy="461665"/>
          </a:xfrm>
        </p:grpSpPr>
        <p:sp>
          <p:nvSpPr>
            <p:cNvPr id="42004" name="TextBox 18">
              <a:extLst>
                <a:ext uri="{FF2B5EF4-FFF2-40B4-BE49-F238E27FC236}">
                  <a16:creationId xmlns:a16="http://schemas.microsoft.com/office/drawing/2014/main" id="{3F8B7E53-ECFA-315D-853A-84517FBE55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608" y="4967789"/>
              <a:ext cx="189026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1  3       0  4</a:t>
              </a:r>
            </a:p>
          </p:txBody>
        </p:sp>
        <p:sp>
          <p:nvSpPr>
            <p:cNvPr id="42005" name="Oval 19">
              <a:extLst>
                <a:ext uri="{FF2B5EF4-FFF2-40B4-BE49-F238E27FC236}">
                  <a16:creationId xmlns:a16="http://schemas.microsoft.com/office/drawing/2014/main" id="{63858991-169A-4913-7347-CA170047E2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0130" y="5117916"/>
              <a:ext cx="95528" cy="81885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" name="Text Box 42">
            <a:extLst>
              <a:ext uri="{FF2B5EF4-FFF2-40B4-BE49-F238E27FC236}">
                <a16:creationId xmlns:a16="http://schemas.microsoft.com/office/drawing/2014/main" id="{9C9A0823-9865-0F5F-02D0-12000389E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3059113"/>
            <a:ext cx="2093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0"/>
              <a:t>95.05 </a:t>
            </a:r>
            <a:r>
              <a:rPr lang="en-US" altLang="en-US" sz="2800" b="0"/>
              <a:t>x</a:t>
            </a:r>
            <a:r>
              <a:rPr lang="en-US" altLang="en-US" sz="3200" b="0">
                <a:latin typeface="Shruti" panose="020B0502040204020203" pitchFamily="34" charset="0"/>
              </a:rPr>
              <a:t> </a:t>
            </a:r>
            <a:r>
              <a:rPr lang="en-US" altLang="en-US" sz="3200" b="0"/>
              <a:t>5</a:t>
            </a:r>
            <a:endParaRPr lang="en-US" altLang="en-US" sz="3200" b="0">
              <a:cs typeface="Shruti" panose="020B0502040204020203" pitchFamily="34" charset="0"/>
            </a:endParaRPr>
          </a:p>
        </p:txBody>
      </p:sp>
      <p:pic>
        <p:nvPicPr>
          <p:cNvPr id="61443" name="Picture 3">
            <a:extLst>
              <a:ext uri="{FF2B5EF4-FFF2-40B4-BE49-F238E27FC236}">
                <a16:creationId xmlns:a16="http://schemas.microsoft.com/office/drawing/2014/main" id="{766AD6C0-8631-277E-C93B-26574C49F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22888" y="3786188"/>
            <a:ext cx="3144837" cy="195897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3" name="Group 25">
            <a:extLst>
              <a:ext uri="{FF2B5EF4-FFF2-40B4-BE49-F238E27FC236}">
                <a16:creationId xmlns:a16="http://schemas.microsoft.com/office/drawing/2014/main" id="{4BF86B09-FD27-9ABB-009F-87AA0EECD69F}"/>
              </a:ext>
            </a:extLst>
          </p:cNvPr>
          <p:cNvGrpSpPr>
            <a:grpSpLocks/>
          </p:cNvGrpSpPr>
          <p:nvPr/>
        </p:nvGrpSpPr>
        <p:grpSpPr bwMode="auto">
          <a:xfrm>
            <a:off x="5734050" y="4956175"/>
            <a:ext cx="2493963" cy="461963"/>
            <a:chOff x="1487608" y="4967789"/>
            <a:chExt cx="2492990" cy="461665"/>
          </a:xfrm>
        </p:grpSpPr>
        <p:sp>
          <p:nvSpPr>
            <p:cNvPr id="42002" name="TextBox 26">
              <a:extLst>
                <a:ext uri="{FF2B5EF4-FFF2-40B4-BE49-F238E27FC236}">
                  <a16:creationId xmlns:a16="http://schemas.microsoft.com/office/drawing/2014/main" id="{8C9F5D85-A119-B872-0D5D-5772048E9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608" y="4967789"/>
              <a:ext cx="24929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4  7   5      2   5</a:t>
              </a:r>
            </a:p>
          </p:txBody>
        </p:sp>
        <p:sp>
          <p:nvSpPr>
            <p:cNvPr id="42003" name="Oval 27">
              <a:extLst>
                <a:ext uri="{FF2B5EF4-FFF2-40B4-BE49-F238E27FC236}">
                  <a16:creationId xmlns:a16="http://schemas.microsoft.com/office/drawing/2014/main" id="{204CEAE4-30E0-472C-D2F0-6787BDD40B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162" y="5117916"/>
              <a:ext cx="95528" cy="81885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50" grpId="0"/>
      <p:bldP spid="2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80E3690B-03B8-9F1B-8C00-736959D8A4A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A7DE895A-963F-6B2B-1DD0-EE9D39EE0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id="{E0CD12BA-2CB7-BA06-1E01-4414EE0DB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3" name="Text Box 3">
            <a:extLst>
              <a:ext uri="{FF2B5EF4-FFF2-40B4-BE49-F238E27FC236}">
                <a16:creationId xmlns:a16="http://schemas.microsoft.com/office/drawing/2014/main" id="{C854321C-159F-3331-0CCB-F4407E20B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5</a:t>
            </a:r>
          </a:p>
          <a:p>
            <a:pPr algn="ctr" eaLnBrk="1" hangingPunct="1"/>
            <a:r>
              <a:rPr lang="en-GB" altLang="en-US" sz="4000" b="0"/>
              <a:t>Ch2 (page 16)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43014" name="Picture 4" descr="ag00463_">
            <a:extLst>
              <a:ext uri="{FF2B5EF4-FFF2-40B4-BE49-F238E27FC236}">
                <a16:creationId xmlns:a16="http://schemas.microsoft.com/office/drawing/2014/main" id="{456E4949-72E2-E27A-08CA-507A2FA8792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5" descr="scottishflag">
            <a:extLst>
              <a:ext uri="{FF2B5EF4-FFF2-40B4-BE49-F238E27FC236}">
                <a16:creationId xmlns:a16="http://schemas.microsoft.com/office/drawing/2014/main" id="{21213B77-78CC-DD5F-9B01-ADF3EF0E44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6" descr="Office Objects 0572">
            <a:extLst>
              <a:ext uri="{FF2B5EF4-FFF2-40B4-BE49-F238E27FC236}">
                <a16:creationId xmlns:a16="http://schemas.microsoft.com/office/drawing/2014/main" id="{6879834E-E55D-9144-31BF-92D6E9A68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7" name="Text Box 7">
            <a:extLst>
              <a:ext uri="{FF2B5EF4-FFF2-40B4-BE49-F238E27FC236}">
                <a16:creationId xmlns:a16="http://schemas.microsoft.com/office/drawing/2014/main" id="{8B12272B-7C87-8F8A-9D8E-EE45430665A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CF1C861D-A6A6-EDAF-1DE6-ED9022E65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3019" name="Text Box 48">
            <a:extLst>
              <a:ext uri="{FF2B5EF4-FFF2-40B4-BE49-F238E27FC236}">
                <a16:creationId xmlns:a16="http://schemas.microsoft.com/office/drawing/2014/main" id="{7A27A895-CFED-B692-EC60-01B94AF01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1395413"/>
            <a:ext cx="4587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Multiplication by a Single Digit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95915841-B04B-1C8A-D4C0-5EB2C0131A7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D264C17-B5E4-4369-A1FC-5460D491E40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0C45EAB-D461-B907-E0CC-7F7084922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9986" name="Rectangle 2">
            <a:extLst>
              <a:ext uri="{FF2B5EF4-FFF2-40B4-BE49-F238E27FC236}">
                <a16:creationId xmlns:a16="http://schemas.microsoft.com/office/drawing/2014/main" id="{54BA46F0-C0C2-D211-A562-318811F35BE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54188" y="45720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8198" name="Picture 3" descr="scottishflag">
            <a:extLst>
              <a:ext uri="{FF2B5EF4-FFF2-40B4-BE49-F238E27FC236}">
                <a16:creationId xmlns:a16="http://schemas.microsoft.com/office/drawing/2014/main" id="{F707767B-0860-66D7-377E-7C12C1071CF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4">
            <a:extLst>
              <a:ext uri="{FF2B5EF4-FFF2-40B4-BE49-F238E27FC236}">
                <a16:creationId xmlns:a16="http://schemas.microsoft.com/office/drawing/2014/main" id="{9C0B910C-E2AB-CED4-D14F-83F95CCAD67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8194" name="Object 5">
            <a:extLst>
              <a:ext uri="{FF2B5EF4-FFF2-40B4-BE49-F238E27FC236}">
                <a16:creationId xmlns:a16="http://schemas.microsoft.com/office/drawing/2014/main" id="{469D6E96-F14C-353B-6581-E569A8AA1A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4738" y="2166938"/>
          <a:ext cx="5622925" cy="358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11480" imgH="2349360" progId="Equation.DSMT4">
                  <p:embed/>
                </p:oleObj>
              </mc:Choice>
              <mc:Fallback>
                <p:oleObj name="Equation" r:id="rId3" imgW="3111480" imgH="234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2166938"/>
                        <a:ext cx="5622925" cy="358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0" name="Picture 6" descr="Office Objects 0572">
            <a:extLst>
              <a:ext uri="{FF2B5EF4-FFF2-40B4-BE49-F238E27FC236}">
                <a16:creationId xmlns:a16="http://schemas.microsoft.com/office/drawing/2014/main" id="{EE103F0A-1E6B-EDE8-D726-C082AEB0D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Line 28">
            <a:extLst>
              <a:ext uri="{FF2B5EF4-FFF2-40B4-BE49-F238E27FC236}">
                <a16:creationId xmlns:a16="http://schemas.microsoft.com/office/drawing/2014/main" id="{DA60EC38-8ED4-2357-3216-3BD6652E90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0588" y="4433888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2" name="Line 29">
            <a:extLst>
              <a:ext uri="{FF2B5EF4-FFF2-40B4-BE49-F238E27FC236}">
                <a16:creationId xmlns:a16="http://schemas.microsoft.com/office/drawing/2014/main" id="{1AB754BF-3173-8C26-8C73-19B37B5AAC0D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7945438" y="5146675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3" name="Line 30">
            <a:extLst>
              <a:ext uri="{FF2B5EF4-FFF2-40B4-BE49-F238E27FC236}">
                <a16:creationId xmlns:a16="http://schemas.microsoft.com/office/drawing/2014/main" id="{EC7B0E42-4912-7978-E760-99CF8C230C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40588" y="4840288"/>
            <a:ext cx="1466850" cy="10144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04" name="Text Box 31">
            <a:extLst>
              <a:ext uri="{FF2B5EF4-FFF2-40B4-BE49-F238E27FC236}">
                <a16:creationId xmlns:a16="http://schemas.microsoft.com/office/drawing/2014/main" id="{3668FF96-641D-C748-6BC0-14CB95E55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0275" y="505142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57</a:t>
            </a:r>
            <a:r>
              <a:rPr lang="en-GB" altLang="en-US" b="0" baseline="30000"/>
              <a:t>o</a:t>
            </a:r>
            <a:endParaRPr lang="en-GB" altLang="en-US" b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2C96497C-7598-F1E2-7DB3-E727E0BA877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C7AE549-8D4A-4504-8941-781B766BD96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5E8BF797-83D6-659F-F76C-25382D1BEE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4036" name="Picture 2" descr="scottishflag">
            <a:extLst>
              <a:ext uri="{FF2B5EF4-FFF2-40B4-BE49-F238E27FC236}">
                <a16:creationId xmlns:a16="http://schemas.microsoft.com/office/drawing/2014/main" id="{190D6B12-9E0A-2CA4-7E48-C96DA3A44DA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Text Box 3">
            <a:extLst>
              <a:ext uri="{FF2B5EF4-FFF2-40B4-BE49-F238E27FC236}">
                <a16:creationId xmlns:a16="http://schemas.microsoft.com/office/drawing/2014/main" id="{40115C4D-668B-989D-63B8-BF6CEC9A78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4038" name="Picture 4" descr="Office Objects 0572">
            <a:extLst>
              <a:ext uri="{FF2B5EF4-FFF2-40B4-BE49-F238E27FC236}">
                <a16:creationId xmlns:a16="http://schemas.microsoft.com/office/drawing/2014/main" id="{2211EAF1-AE1C-3DBD-B31C-F798609DE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4149" name="Rectangle 5">
            <a:extLst>
              <a:ext uri="{FF2B5EF4-FFF2-40B4-BE49-F238E27FC236}">
                <a16:creationId xmlns:a16="http://schemas.microsoft.com/office/drawing/2014/main" id="{9C102447-7F11-9DFC-3BC9-3379D8BE7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34150" name="Rectangle 6">
            <a:extLst>
              <a:ext uri="{FF2B5EF4-FFF2-40B4-BE49-F238E27FC236}">
                <a16:creationId xmlns:a16="http://schemas.microsoft.com/office/drawing/2014/main" id="{95692057-5BC8-70BA-5A03-81F8984A2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4041" name="Line 7">
            <a:extLst>
              <a:ext uri="{FF2B5EF4-FFF2-40B4-BE49-F238E27FC236}">
                <a16:creationId xmlns:a16="http://schemas.microsoft.com/office/drawing/2014/main" id="{ED779B82-F00A-3477-957C-930BF3A5C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4152" name="Rectangle 8">
            <a:extLst>
              <a:ext uri="{FF2B5EF4-FFF2-40B4-BE49-F238E27FC236}">
                <a16:creationId xmlns:a16="http://schemas.microsoft.com/office/drawing/2014/main" id="{001334C4-8B0B-131F-8A22-18047A6A8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1. 	We are learning how to divide a decimal number by a single Digit.</a:t>
            </a:r>
          </a:p>
        </p:txBody>
      </p:sp>
      <p:sp>
        <p:nvSpPr>
          <p:cNvPr id="134153" name="Rectangle 9">
            <a:extLst>
              <a:ext uri="{FF2B5EF4-FFF2-40B4-BE49-F238E27FC236}">
                <a16:creationId xmlns:a16="http://schemas.microsoft.com/office/drawing/2014/main" id="{42F97190-6316-1A79-6C3C-BF13B5F9C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7200" y="2892425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1.  Understand how to divide a decimal number by a single Digit.</a:t>
            </a:r>
          </a:p>
        </p:txBody>
      </p:sp>
      <p:sp>
        <p:nvSpPr>
          <p:cNvPr id="134154" name="Rectangle 10">
            <a:extLst>
              <a:ext uri="{FF2B5EF4-FFF2-40B4-BE49-F238E27FC236}">
                <a16:creationId xmlns:a16="http://schemas.microsoft.com/office/drawing/2014/main" id="{0430F0C9-3EDC-2BE0-F0B8-56D378A0F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34155" name="Rectangle 11">
            <a:extLst>
              <a:ext uri="{FF2B5EF4-FFF2-40B4-BE49-F238E27FC236}">
                <a16:creationId xmlns:a16="http://schemas.microsoft.com/office/drawing/2014/main" id="{9286E066-A37E-B4E4-06AF-E102F0217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613" y="4386263"/>
            <a:ext cx="3360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 b="0"/>
              <a:t>2.  Show appropriate working.</a:t>
            </a:r>
          </a:p>
        </p:txBody>
      </p:sp>
      <p:sp>
        <p:nvSpPr>
          <p:cNvPr id="44046" name="Text Box 12">
            <a:extLst>
              <a:ext uri="{FF2B5EF4-FFF2-40B4-BE49-F238E27FC236}">
                <a16:creationId xmlns:a16="http://schemas.microsoft.com/office/drawing/2014/main" id="{F5A4EA87-75C8-A698-6A34-09B2F5B7D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1395413"/>
            <a:ext cx="373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Division by a Single Digit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  <p:bldP spid="134153" grpId="0"/>
      <p:bldP spid="1341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1">
            <a:extLst>
              <a:ext uri="{FF2B5EF4-FFF2-40B4-BE49-F238E27FC236}">
                <a16:creationId xmlns:a16="http://schemas.microsoft.com/office/drawing/2014/main" id="{A3F5BC30-C69D-5ACB-A8B6-532E353B2D2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74001B3-0541-4F2C-9A91-7A977CBA8C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C24828ED-C81B-0736-55C4-BBA985386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5060" name="Picture 2" descr="scottishflag">
            <a:extLst>
              <a:ext uri="{FF2B5EF4-FFF2-40B4-BE49-F238E27FC236}">
                <a16:creationId xmlns:a16="http://schemas.microsoft.com/office/drawing/2014/main" id="{43036300-A839-8EED-7C34-9B7CE823212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3">
            <a:extLst>
              <a:ext uri="{FF2B5EF4-FFF2-40B4-BE49-F238E27FC236}">
                <a16:creationId xmlns:a16="http://schemas.microsoft.com/office/drawing/2014/main" id="{8359C435-D71C-820D-8D32-D92459A428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5588" name="Rectangle 4">
            <a:extLst>
              <a:ext uri="{FF2B5EF4-FFF2-40B4-BE49-F238E27FC236}">
                <a16:creationId xmlns:a16="http://schemas.microsoft.com/office/drawing/2014/main" id="{495A6F07-C30C-BC0D-6811-73DCE898C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5063" name="Text Box 5">
            <a:extLst>
              <a:ext uri="{FF2B5EF4-FFF2-40B4-BE49-F238E27FC236}">
                <a16:creationId xmlns:a16="http://schemas.microsoft.com/office/drawing/2014/main" id="{3DB03C8E-E853-5872-1173-E3AE9D593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45064" name="Picture 6" descr="Office Objects 0572">
            <a:extLst>
              <a:ext uri="{FF2B5EF4-FFF2-40B4-BE49-F238E27FC236}">
                <a16:creationId xmlns:a16="http://schemas.microsoft.com/office/drawing/2014/main" id="{3A220475-EE92-E1A7-FBF1-3F23680AF0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5" name="Text Box 7">
            <a:extLst>
              <a:ext uri="{FF2B5EF4-FFF2-40B4-BE49-F238E27FC236}">
                <a16:creationId xmlns:a16="http://schemas.microsoft.com/office/drawing/2014/main" id="{7167D668-67C0-0569-2B66-588A3F21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138" y="2184400"/>
            <a:ext cx="5529262" cy="879475"/>
          </a:xfrm>
          <a:prstGeom prst="rect">
            <a:avLst/>
          </a:prstGeom>
          <a:solidFill>
            <a:srgbClr val="96969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When dividing by a single digit </a:t>
            </a:r>
          </a:p>
          <a:p>
            <a:pPr algn="ctr" eaLnBrk="1" hangingPunct="1"/>
            <a:r>
              <a:rPr lang="en-GB" altLang="en-US" b="0"/>
              <a:t>the decimal point always stays in line.</a:t>
            </a:r>
          </a:p>
        </p:txBody>
      </p:sp>
      <p:sp>
        <p:nvSpPr>
          <p:cNvPr id="45066" name="Text Box 8">
            <a:extLst>
              <a:ext uri="{FF2B5EF4-FFF2-40B4-BE49-F238E27FC236}">
                <a16:creationId xmlns:a16="http://schemas.microsoft.com/office/drawing/2014/main" id="{C85EAE05-C0E7-6E34-837E-EBE806FD4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321050"/>
            <a:ext cx="55832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0" u="sng"/>
              <a:t>Example</a:t>
            </a:r>
            <a:r>
              <a:rPr lang="en-GB" altLang="en-US" sz="3200" b="0"/>
              <a:t> :	Calculate 17.16 </a:t>
            </a:r>
            <a:r>
              <a:rPr lang="en-US" altLang="en-US" sz="3200" b="0">
                <a:latin typeface="Shruti" panose="020B0502040204020203" pitchFamily="34" charset="0"/>
              </a:rPr>
              <a:t>÷</a:t>
            </a:r>
            <a:r>
              <a:rPr lang="en-GB" altLang="en-US" sz="3200" b="0"/>
              <a:t> 6</a:t>
            </a:r>
            <a:endParaRPr lang="en-GB" altLang="en-US" sz="3200" b="0" u="sng">
              <a:solidFill>
                <a:srgbClr val="FFFF00"/>
              </a:solidFill>
            </a:endParaRPr>
          </a:p>
        </p:txBody>
      </p:sp>
      <p:sp>
        <p:nvSpPr>
          <p:cNvPr id="45067" name="Text Box 10">
            <a:extLst>
              <a:ext uri="{FF2B5EF4-FFF2-40B4-BE49-F238E27FC236}">
                <a16:creationId xmlns:a16="http://schemas.microsoft.com/office/drawing/2014/main" id="{8DB2DDCC-E191-4F24-39B5-C0906972A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1395413"/>
            <a:ext cx="373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Division by a Single Digit</a:t>
            </a:r>
          </a:p>
        </p:txBody>
      </p:sp>
      <p:pic>
        <p:nvPicPr>
          <p:cNvPr id="17422" name="Picture 14">
            <a:extLst>
              <a:ext uri="{FF2B5EF4-FFF2-40B4-BE49-F238E27FC236}">
                <a16:creationId xmlns:a16="http://schemas.microsoft.com/office/drawing/2014/main" id="{5325AFFE-CD18-40CB-EFE7-C4DB044D0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08275" y="4124325"/>
            <a:ext cx="406717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grpSp>
        <p:nvGrpSpPr>
          <p:cNvPr id="2" name="Group 16">
            <a:extLst>
              <a:ext uri="{FF2B5EF4-FFF2-40B4-BE49-F238E27FC236}">
                <a16:creationId xmlns:a16="http://schemas.microsoft.com/office/drawing/2014/main" id="{1684D019-88A4-EDF5-BF7E-CEC69D007144}"/>
              </a:ext>
            </a:extLst>
          </p:cNvPr>
          <p:cNvGrpSpPr>
            <a:grpSpLocks/>
          </p:cNvGrpSpPr>
          <p:nvPr/>
        </p:nvGrpSpPr>
        <p:grpSpPr bwMode="auto">
          <a:xfrm>
            <a:off x="4318000" y="4656138"/>
            <a:ext cx="1935163" cy="461962"/>
            <a:chOff x="4318782" y="4656406"/>
            <a:chExt cx="1935145" cy="461665"/>
          </a:xfrm>
        </p:grpSpPr>
        <p:sp>
          <p:nvSpPr>
            <p:cNvPr id="45070" name="TextBox 14">
              <a:extLst>
                <a:ext uri="{FF2B5EF4-FFF2-40B4-BE49-F238E27FC236}">
                  <a16:creationId xmlns:a16="http://schemas.microsoft.com/office/drawing/2014/main" id="{D5643F63-9CAA-51A1-EA70-1E3EC47E07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8782" y="4656406"/>
              <a:ext cx="1935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2         8    6</a:t>
              </a:r>
            </a:p>
          </p:txBody>
        </p:sp>
        <p:sp>
          <p:nvSpPr>
            <p:cNvPr id="45071" name="Oval 15">
              <a:extLst>
                <a:ext uri="{FF2B5EF4-FFF2-40B4-BE49-F238E27FC236}">
                  <a16:creationId xmlns:a16="http://schemas.microsoft.com/office/drawing/2014/main" id="{DD220B72-8253-0D94-D728-23BAC7588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9625" y="4839287"/>
              <a:ext cx="126609" cy="112541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1">
            <a:extLst>
              <a:ext uri="{FF2B5EF4-FFF2-40B4-BE49-F238E27FC236}">
                <a16:creationId xmlns:a16="http://schemas.microsoft.com/office/drawing/2014/main" id="{2CB8E11E-60DF-8613-291C-F629186D7DD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953E17E-FAD3-47D2-BDD8-63FA876F88F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8" name="Footer Placeholder 2">
            <a:extLst>
              <a:ext uri="{FF2B5EF4-FFF2-40B4-BE49-F238E27FC236}">
                <a16:creationId xmlns:a16="http://schemas.microsoft.com/office/drawing/2014/main" id="{AB4285E1-3F38-BB88-08E4-04836D0E5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8426" name="Rectangle 58">
            <a:extLst>
              <a:ext uri="{FF2B5EF4-FFF2-40B4-BE49-F238E27FC236}">
                <a16:creationId xmlns:a16="http://schemas.microsoft.com/office/drawing/2014/main" id="{F76FA59B-2580-0F52-7846-D063E7F72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6910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055" name="Picture 5" descr="scottishflag">
            <a:extLst>
              <a:ext uri="{FF2B5EF4-FFF2-40B4-BE49-F238E27FC236}">
                <a16:creationId xmlns:a16="http://schemas.microsoft.com/office/drawing/2014/main" id="{5CE38066-8395-C02A-E1FD-EB16C528D96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7">
            <a:extLst>
              <a:ext uri="{FF2B5EF4-FFF2-40B4-BE49-F238E27FC236}">
                <a16:creationId xmlns:a16="http://schemas.microsoft.com/office/drawing/2014/main" id="{EBE7C677-3DF4-A44B-C3DC-AFBA4AD6CD9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58376" name="Rectangle 8">
            <a:extLst>
              <a:ext uri="{FF2B5EF4-FFF2-40B4-BE49-F238E27FC236}">
                <a16:creationId xmlns:a16="http://schemas.microsoft.com/office/drawing/2014/main" id="{CAF64309-151E-AD67-8056-DBD688D55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8382" name="Text Box 14">
            <a:extLst>
              <a:ext uri="{FF2B5EF4-FFF2-40B4-BE49-F238E27FC236}">
                <a16:creationId xmlns:a16="http://schemas.microsoft.com/office/drawing/2014/main" id="{1A4224B3-B32A-2D41-3850-F88EAA8E0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0600" y="1997075"/>
            <a:ext cx="53292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When you take a </a:t>
            </a:r>
            <a:r>
              <a:rPr lang="en-GB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single unit</a:t>
            </a: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and divide it </a:t>
            </a:r>
            <a:r>
              <a:rPr lang="en-GB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into 10 bits</a:t>
            </a: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, </a:t>
            </a:r>
          </a:p>
          <a:p>
            <a:pPr algn="ctr">
              <a:defRPr/>
            </a:pP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we then have are </a:t>
            </a:r>
          </a:p>
          <a:p>
            <a:pPr algn="ctr">
              <a:defRPr/>
            </a:pPr>
            <a:r>
              <a:rPr lang="en-GB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fractions</a:t>
            </a: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of a whole number</a:t>
            </a:r>
          </a:p>
        </p:txBody>
      </p:sp>
      <p:sp>
        <p:nvSpPr>
          <p:cNvPr id="2059" name="Text Box 33">
            <a:extLst>
              <a:ext uri="{FF2B5EF4-FFF2-40B4-BE49-F238E27FC236}">
                <a16:creationId xmlns:a16="http://schemas.microsoft.com/office/drawing/2014/main" id="{E0403918-7210-1BA5-B486-832147D2A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  <p:pic>
        <p:nvPicPr>
          <p:cNvPr id="2060" name="Picture 42" descr="Office Objects 0572">
            <a:extLst>
              <a:ext uri="{FF2B5EF4-FFF2-40B4-BE49-F238E27FC236}">
                <a16:creationId xmlns:a16="http://schemas.microsoft.com/office/drawing/2014/main" id="{6C4A3AB9-9B29-EDAA-5186-631746005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422" name="Rectangle 54">
            <a:extLst>
              <a:ext uri="{FF2B5EF4-FFF2-40B4-BE49-F238E27FC236}">
                <a16:creationId xmlns:a16="http://schemas.microsoft.com/office/drawing/2014/main" id="{490B328A-E607-D520-F7CB-3811A7D97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600" y="46910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3" name="Rectangle 55">
            <a:extLst>
              <a:ext uri="{FF2B5EF4-FFF2-40B4-BE49-F238E27FC236}">
                <a16:creationId xmlns:a16="http://schemas.microsoft.com/office/drawing/2014/main" id="{393C52B4-3719-88D8-02A8-B62190096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7913" y="46910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4" name="Rectangle 56">
            <a:extLst>
              <a:ext uri="{FF2B5EF4-FFF2-40B4-BE49-F238E27FC236}">
                <a16:creationId xmlns:a16="http://schemas.microsoft.com/office/drawing/2014/main" id="{D2C774F6-973C-9197-D461-E63C611A9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5463" y="46910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5" name="Rectangle 57">
            <a:extLst>
              <a:ext uri="{FF2B5EF4-FFF2-40B4-BE49-F238E27FC236}">
                <a16:creationId xmlns:a16="http://schemas.microsoft.com/office/drawing/2014/main" id="{AB54EDB9-11F8-DC4A-F9C2-DE4A939ED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013" y="46910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7" name="Rectangle 59">
            <a:extLst>
              <a:ext uri="{FF2B5EF4-FFF2-40B4-BE49-F238E27FC236}">
                <a16:creationId xmlns:a16="http://schemas.microsoft.com/office/drawing/2014/main" id="{BDA72230-678D-CB85-38B9-955130F9BC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600" y="54149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8" name="Rectangle 60">
            <a:extLst>
              <a:ext uri="{FF2B5EF4-FFF2-40B4-BE49-F238E27FC236}">
                <a16:creationId xmlns:a16="http://schemas.microsoft.com/office/drawing/2014/main" id="{BAC747E5-B8F4-3BDF-9C92-EF23158A5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54149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29" name="Rectangle 61">
            <a:extLst>
              <a:ext uri="{FF2B5EF4-FFF2-40B4-BE49-F238E27FC236}">
                <a16:creationId xmlns:a16="http://schemas.microsoft.com/office/drawing/2014/main" id="{7AE1C787-BCD5-9539-0291-FED2379F5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54149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30" name="Rectangle 62">
            <a:extLst>
              <a:ext uri="{FF2B5EF4-FFF2-40B4-BE49-F238E27FC236}">
                <a16:creationId xmlns:a16="http://schemas.microsoft.com/office/drawing/2014/main" id="{FABD4A1D-DCC8-A9C6-7A07-59A7E86A4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8250" y="54149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31" name="Rectangle 63">
            <a:extLst>
              <a:ext uri="{FF2B5EF4-FFF2-40B4-BE49-F238E27FC236}">
                <a16:creationId xmlns:a16="http://schemas.microsoft.com/office/drawing/2014/main" id="{D6D7AA9C-A0A6-EC6C-FA85-4305EE7A75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414963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32" name="Text Box 64">
            <a:extLst>
              <a:ext uri="{FF2B5EF4-FFF2-40B4-BE49-F238E27FC236}">
                <a16:creationId xmlns:a16="http://schemas.microsoft.com/office/drawing/2014/main" id="{7AF318F0-E951-C140-EFB7-3971D2D5A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3933825"/>
            <a:ext cx="8121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/>
              <a:t>Imagine, 1 bar of chocolate as our UNIT of measure.</a:t>
            </a:r>
          </a:p>
        </p:txBody>
      </p:sp>
      <p:graphicFrame>
        <p:nvGraphicFramePr>
          <p:cNvPr id="58434" name="Object 66">
            <a:extLst>
              <a:ext uri="{FF2B5EF4-FFF2-40B4-BE49-F238E27FC236}">
                <a16:creationId xmlns:a16="http://schemas.microsoft.com/office/drawing/2014/main" id="{9E9F02F3-69CD-E1C4-6C7A-17DFE3AAEF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54675" y="4646613"/>
          <a:ext cx="180340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457200" progId="Equation.DSMT4">
                  <p:embed/>
                </p:oleObj>
              </mc:Choice>
              <mc:Fallback>
                <p:oleObj name="Equation" r:id="rId4" imgW="1015920" imgH="4572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4675" y="4646613"/>
                        <a:ext cx="1803400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35" name="Text Box 67">
            <a:extLst>
              <a:ext uri="{FF2B5EF4-FFF2-40B4-BE49-F238E27FC236}">
                <a16:creationId xmlns:a16="http://schemas.microsoft.com/office/drawing/2014/main" id="{3BDC3B19-C1B5-A964-9755-D9D92D0EE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375" y="5653088"/>
            <a:ext cx="97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or 0.1</a:t>
            </a:r>
          </a:p>
        </p:txBody>
      </p:sp>
      <p:grpSp>
        <p:nvGrpSpPr>
          <p:cNvPr id="2" name="Group 70">
            <a:extLst>
              <a:ext uri="{FF2B5EF4-FFF2-40B4-BE49-F238E27FC236}">
                <a16:creationId xmlns:a16="http://schemas.microsoft.com/office/drawing/2014/main" id="{FA8FC126-2CD5-A44C-547B-FA5B87046DE1}"/>
              </a:ext>
            </a:extLst>
          </p:cNvPr>
          <p:cNvGrpSpPr>
            <a:grpSpLocks/>
          </p:cNvGrpSpPr>
          <p:nvPr/>
        </p:nvGrpSpPr>
        <p:grpSpPr bwMode="auto">
          <a:xfrm>
            <a:off x="6464300" y="3354388"/>
            <a:ext cx="2274888" cy="1282700"/>
            <a:chOff x="4327" y="2394"/>
            <a:chExt cx="1433" cy="808"/>
          </a:xfrm>
        </p:grpSpPr>
        <p:sp>
          <p:nvSpPr>
            <p:cNvPr id="2086" name="AutoShape 68">
              <a:extLst>
                <a:ext uri="{FF2B5EF4-FFF2-40B4-BE49-F238E27FC236}">
                  <a16:creationId xmlns:a16="http://schemas.microsoft.com/office/drawing/2014/main" id="{B4E0D247-D7FE-FD45-9FB9-AD92A2D42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7" y="2394"/>
              <a:ext cx="1433" cy="808"/>
            </a:xfrm>
            <a:prstGeom prst="cloudCallout">
              <a:avLst>
                <a:gd name="adj1" fmla="val -43718"/>
                <a:gd name="adj2" fmla="val 140718"/>
              </a:avLst>
            </a:prstGeom>
            <a:solidFill>
              <a:schemeClr val="accent1"/>
            </a:solidFill>
            <a:ln w="28575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b="0">
                <a:cs typeface="Arial" charset="0"/>
              </a:endParaRPr>
            </a:p>
          </p:txBody>
        </p:sp>
        <p:graphicFrame>
          <p:nvGraphicFramePr>
            <p:cNvPr id="2051" name="Object 69">
              <a:extLst>
                <a:ext uri="{FF2B5EF4-FFF2-40B4-BE49-F238E27FC236}">
                  <a16:creationId xmlns:a16="http://schemas.microsoft.com/office/drawing/2014/main" id="{75EF59C9-4C23-A344-3566-FFECB86C28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681" y="2488"/>
            <a:ext cx="703" cy="6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71320" imgH="533160" progId="Equation.DSMT4">
                    <p:embed/>
                  </p:oleObj>
                </mc:Choice>
                <mc:Fallback>
                  <p:oleObj name="Equation" r:id="rId6" imgW="571320" imgH="533160" progId="Equation.DSMT4">
                    <p:embed/>
                    <p:pic>
                      <p:nvPicPr>
                        <p:cNvPr id="0" name="Object 6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1" y="2488"/>
                          <a:ext cx="703" cy="6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8439" name="Text Box 71">
            <a:extLst>
              <a:ext uri="{FF2B5EF4-FFF2-40B4-BE49-F238E27FC236}">
                <a16:creationId xmlns:a16="http://schemas.microsoft.com/office/drawing/2014/main" id="{DB0FB7B0-753B-C8A2-944B-C44EF88EC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4822825"/>
            <a:ext cx="58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0.1</a:t>
            </a:r>
          </a:p>
        </p:txBody>
      </p:sp>
      <p:sp>
        <p:nvSpPr>
          <p:cNvPr id="58441" name="Text Box 73">
            <a:extLst>
              <a:ext uri="{FF2B5EF4-FFF2-40B4-BE49-F238E27FC236}">
                <a16:creationId xmlns:a16="http://schemas.microsoft.com/office/drawing/2014/main" id="{BF34FF3C-6DEB-C029-8B5D-3340B6157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988" y="48228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0.4</a:t>
            </a:r>
          </a:p>
        </p:txBody>
      </p:sp>
      <p:sp>
        <p:nvSpPr>
          <p:cNvPr id="58442" name="Text Box 74">
            <a:extLst>
              <a:ext uri="{FF2B5EF4-FFF2-40B4-BE49-F238E27FC236}">
                <a16:creationId xmlns:a16="http://schemas.microsoft.com/office/drawing/2014/main" id="{04170E8A-7F31-1E0C-9DD6-2E081F125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48228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0.2</a:t>
            </a:r>
          </a:p>
        </p:txBody>
      </p:sp>
      <p:sp>
        <p:nvSpPr>
          <p:cNvPr id="58443" name="Text Box 75">
            <a:extLst>
              <a:ext uri="{FF2B5EF4-FFF2-40B4-BE49-F238E27FC236}">
                <a16:creationId xmlns:a16="http://schemas.microsoft.com/office/drawing/2014/main" id="{BAF9E0B0-612D-FD65-B3EB-DA77FD820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9913" y="48228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0.3</a:t>
            </a:r>
          </a:p>
        </p:txBody>
      </p:sp>
      <p:sp>
        <p:nvSpPr>
          <p:cNvPr id="58445" name="Text Box 77">
            <a:extLst>
              <a:ext uri="{FF2B5EF4-FFF2-40B4-BE49-F238E27FC236}">
                <a16:creationId xmlns:a16="http://schemas.microsoft.com/office/drawing/2014/main" id="{01BD7A58-E4D6-7376-5664-A12A1330C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5650" y="48228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0.5</a:t>
            </a:r>
          </a:p>
        </p:txBody>
      </p:sp>
      <p:sp>
        <p:nvSpPr>
          <p:cNvPr id="58449" name="Text Box 81">
            <a:extLst>
              <a:ext uri="{FF2B5EF4-FFF2-40B4-BE49-F238E27FC236}">
                <a16:creationId xmlns:a16="http://schemas.microsoft.com/office/drawing/2014/main" id="{70D0677C-8ABC-4A8B-9EE4-C9947B053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625" y="55467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0.6</a:t>
            </a:r>
          </a:p>
        </p:txBody>
      </p:sp>
      <p:sp>
        <p:nvSpPr>
          <p:cNvPr id="58450" name="Text Box 82">
            <a:extLst>
              <a:ext uri="{FF2B5EF4-FFF2-40B4-BE49-F238E27FC236}">
                <a16:creationId xmlns:a16="http://schemas.microsoft.com/office/drawing/2014/main" id="{C99101B1-12E6-6CBD-9019-EFA07A1FC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0638" y="55467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0.9</a:t>
            </a:r>
          </a:p>
        </p:txBody>
      </p:sp>
      <p:sp>
        <p:nvSpPr>
          <p:cNvPr id="58451" name="Text Box 83">
            <a:extLst>
              <a:ext uri="{FF2B5EF4-FFF2-40B4-BE49-F238E27FC236}">
                <a16:creationId xmlns:a16="http://schemas.microsoft.com/office/drawing/2014/main" id="{DA2EC246-1218-FA3A-9B8C-DBC63C4C8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55467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0.7</a:t>
            </a:r>
          </a:p>
        </p:txBody>
      </p:sp>
      <p:sp>
        <p:nvSpPr>
          <p:cNvPr id="58452" name="Text Box 84">
            <a:extLst>
              <a:ext uri="{FF2B5EF4-FFF2-40B4-BE49-F238E27FC236}">
                <a16:creationId xmlns:a16="http://schemas.microsoft.com/office/drawing/2014/main" id="{80A1A9BC-3290-8CB2-2C73-2324CEB5C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3563" y="5546725"/>
            <a:ext cx="631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0.8</a:t>
            </a:r>
          </a:p>
        </p:txBody>
      </p:sp>
      <p:sp>
        <p:nvSpPr>
          <p:cNvPr id="58453" name="Text Box 85">
            <a:extLst>
              <a:ext uri="{FF2B5EF4-FFF2-40B4-BE49-F238E27FC236}">
                <a16:creationId xmlns:a16="http://schemas.microsoft.com/office/drawing/2014/main" id="{F600F899-1BA6-9D93-2701-77731CA02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0" y="5546725"/>
            <a:ext cx="58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1.0</a:t>
            </a:r>
          </a:p>
        </p:txBody>
      </p:sp>
      <p:sp>
        <p:nvSpPr>
          <p:cNvPr id="58454" name="Oval 86">
            <a:extLst>
              <a:ext uri="{FF2B5EF4-FFF2-40B4-BE49-F238E27FC236}">
                <a16:creationId xmlns:a16="http://schemas.microsoft.com/office/drawing/2014/main" id="{0D79FDE2-F0F9-BDA4-3F7E-B788ACA6E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9625" y="658813"/>
            <a:ext cx="1262063" cy="869950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455" name="AutoShape 87">
            <a:extLst>
              <a:ext uri="{FF2B5EF4-FFF2-40B4-BE49-F238E27FC236}">
                <a16:creationId xmlns:a16="http://schemas.microsoft.com/office/drawing/2014/main" id="{55E638F0-B71A-9F9C-A84D-C7EFE3930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7888" y="163513"/>
            <a:ext cx="2720975" cy="819150"/>
          </a:xfrm>
          <a:prstGeom prst="cloudCallout">
            <a:avLst>
              <a:gd name="adj1" fmla="val -46676"/>
              <a:gd name="adj2" fmla="val 69944"/>
            </a:avLst>
          </a:prstGeom>
          <a:solidFill>
            <a:schemeClr val="accent1"/>
          </a:solidFill>
          <a:ln w="2857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080808"/>
                </a:solidFill>
              </a:rPr>
              <a:t>means ten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84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84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84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8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8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8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8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8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8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8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8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584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5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58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5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5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5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58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3" dur="80"/>
                                        <p:tgtEl>
                                          <p:spTgt spid="5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4" dur="80"/>
                                        <p:tgtEl>
                                          <p:spTgt spid="58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58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0" dur="80"/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1" dur="80"/>
                                        <p:tgtEl>
                                          <p:spTgt spid="58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58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584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584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584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58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58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58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58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58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58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80"/>
                                        <p:tgtEl>
                                          <p:spTgt spid="584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80"/>
                                        <p:tgtEl>
                                          <p:spTgt spid="584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80"/>
                                        <p:tgtEl>
                                          <p:spTgt spid="584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5" dur="80"/>
                                        <p:tgtEl>
                                          <p:spTgt spid="584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6" dur="80"/>
                                        <p:tgtEl>
                                          <p:spTgt spid="584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80"/>
                                        <p:tgtEl>
                                          <p:spTgt spid="584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26" grpId="0" animBg="1"/>
      <p:bldP spid="58382" grpId="0"/>
      <p:bldP spid="58422" grpId="0" animBg="1"/>
      <p:bldP spid="58423" grpId="0" animBg="1"/>
      <p:bldP spid="58424" grpId="0" animBg="1"/>
      <p:bldP spid="58425" grpId="0" animBg="1"/>
      <p:bldP spid="58427" grpId="0" animBg="1"/>
      <p:bldP spid="58428" grpId="0" animBg="1"/>
      <p:bldP spid="58429" grpId="0" animBg="1"/>
      <p:bldP spid="58430" grpId="0" animBg="1"/>
      <p:bldP spid="58431" grpId="0" animBg="1"/>
      <p:bldP spid="58432" grpId="0"/>
      <p:bldP spid="58435" grpId="0"/>
      <p:bldP spid="58439" grpId="0"/>
      <p:bldP spid="58441" grpId="0"/>
      <p:bldP spid="58442" grpId="0"/>
      <p:bldP spid="58443" grpId="0"/>
      <p:bldP spid="58445" grpId="0"/>
      <p:bldP spid="58449" grpId="0"/>
      <p:bldP spid="58450" grpId="0"/>
      <p:bldP spid="58451" grpId="0"/>
      <p:bldP spid="58452" grpId="0"/>
      <p:bldP spid="58453" grpId="0"/>
      <p:bldP spid="58454" grpId="0" animBg="1"/>
      <p:bldP spid="5845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7" name="Picture 3">
            <a:extLst>
              <a:ext uri="{FF2B5EF4-FFF2-40B4-BE49-F238E27FC236}">
                <a16:creationId xmlns:a16="http://schemas.microsoft.com/office/drawing/2014/main" id="{0D0EEF6C-32A6-8F8C-430B-2AA1E327D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1575" y="3848100"/>
            <a:ext cx="4067175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pic>
        <p:nvPicPr>
          <p:cNvPr id="98306" name="Picture 2">
            <a:extLst>
              <a:ext uri="{FF2B5EF4-FFF2-40B4-BE49-F238E27FC236}">
                <a16:creationId xmlns:a16="http://schemas.microsoft.com/office/drawing/2014/main" id="{3E31CF56-37AB-6819-F54D-04034D94F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4575" y="3848100"/>
            <a:ext cx="3562350" cy="2028825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88CE1774-14FB-A179-2B94-FD89A7D8861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CEF4AE-A2D8-4B7D-8A0A-A02C2F7DF6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35B62BC9-E719-F189-21CB-36B454C38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46086" name="Picture 2" descr="scottishflag">
            <a:extLst>
              <a:ext uri="{FF2B5EF4-FFF2-40B4-BE49-F238E27FC236}">
                <a16:creationId xmlns:a16="http://schemas.microsoft.com/office/drawing/2014/main" id="{306A908C-E8E6-16ED-AD15-78673C814F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7" name="Text Box 3">
            <a:extLst>
              <a:ext uri="{FF2B5EF4-FFF2-40B4-BE49-F238E27FC236}">
                <a16:creationId xmlns:a16="http://schemas.microsoft.com/office/drawing/2014/main" id="{43786071-1E78-4495-99B6-546E58772A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6088" name="Text Box 5">
            <a:extLst>
              <a:ext uri="{FF2B5EF4-FFF2-40B4-BE49-F238E27FC236}">
                <a16:creationId xmlns:a16="http://schemas.microsoft.com/office/drawing/2014/main" id="{7BF85378-355B-33C5-4DA7-0EB91126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 b="0">
              <a:latin typeface="Tahoma" panose="020B0604030504040204" pitchFamily="34" charset="0"/>
            </a:endParaRPr>
          </a:p>
        </p:txBody>
      </p:sp>
      <p:pic>
        <p:nvPicPr>
          <p:cNvPr id="46089" name="Picture 6" descr="Office Objects 0572">
            <a:extLst>
              <a:ext uri="{FF2B5EF4-FFF2-40B4-BE49-F238E27FC236}">
                <a16:creationId xmlns:a16="http://schemas.microsoft.com/office/drawing/2014/main" id="{06BA4F8D-7750-EBE7-DAC9-F42705D5D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0" name="Text Box 7">
            <a:extLst>
              <a:ext uri="{FF2B5EF4-FFF2-40B4-BE49-F238E27FC236}">
                <a16:creationId xmlns:a16="http://schemas.microsoft.com/office/drawing/2014/main" id="{DA854FF4-0DD3-7475-F3E8-3CDD5D8AA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950" y="2089150"/>
            <a:ext cx="3638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 u="sng">
                <a:solidFill>
                  <a:srgbClr val="FFFF00"/>
                </a:solidFill>
              </a:rPr>
              <a:t>Example</a:t>
            </a:r>
            <a:r>
              <a:rPr lang="en-GB" altLang="en-US" sz="2800" b="0">
                <a:solidFill>
                  <a:srgbClr val="FFFF00"/>
                </a:solidFill>
              </a:rPr>
              <a:t> : 	Calculate.</a:t>
            </a:r>
            <a:endParaRPr lang="en-GB" altLang="en-US" sz="2800" b="0" u="sng">
              <a:solidFill>
                <a:srgbClr val="FFFF00"/>
              </a:solidFill>
            </a:endParaRPr>
          </a:p>
        </p:txBody>
      </p:sp>
      <p:sp>
        <p:nvSpPr>
          <p:cNvPr id="196650" name="Text Box 42">
            <a:extLst>
              <a:ext uri="{FF2B5EF4-FFF2-40B4-BE49-F238E27FC236}">
                <a16:creationId xmlns:a16="http://schemas.microsoft.com/office/drawing/2014/main" id="{B9399FBF-A62E-B47D-3E46-41C000E0C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75" y="3059113"/>
            <a:ext cx="1812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0"/>
              <a:t>6.37 </a:t>
            </a:r>
            <a:r>
              <a:rPr lang="en-US" altLang="en-US" sz="3200" b="0"/>
              <a:t>÷</a:t>
            </a:r>
            <a:r>
              <a:rPr lang="en-US" altLang="en-US" sz="3200" b="0">
                <a:latin typeface="Shruti" panose="020B0502040204020203" pitchFamily="34" charset="0"/>
              </a:rPr>
              <a:t> </a:t>
            </a:r>
            <a:r>
              <a:rPr lang="en-US" altLang="en-US" sz="3200" b="0"/>
              <a:t>7</a:t>
            </a:r>
            <a:endParaRPr lang="en-US" altLang="en-US" sz="3200" b="0">
              <a:cs typeface="Shruti" panose="020B0502040204020203" pitchFamily="34" charset="0"/>
            </a:endParaRPr>
          </a:p>
        </p:txBody>
      </p:sp>
      <p:sp>
        <p:nvSpPr>
          <p:cNvPr id="196655" name="Rectangle 47">
            <a:extLst>
              <a:ext uri="{FF2B5EF4-FFF2-40B4-BE49-F238E27FC236}">
                <a16:creationId xmlns:a16="http://schemas.microsoft.com/office/drawing/2014/main" id="{6F07FAAD-B63B-2B08-23A9-4B30AFE90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3341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cxnSp>
        <p:nvCxnSpPr>
          <p:cNvPr id="46093" name="Straight Connector 14">
            <a:extLst>
              <a:ext uri="{FF2B5EF4-FFF2-40B4-BE49-F238E27FC236}">
                <a16:creationId xmlns:a16="http://schemas.microsoft.com/office/drawing/2014/main" id="{72926ED3-288D-4F17-3AA9-37D31C80C91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18063" y="2962275"/>
            <a:ext cx="0" cy="2797175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0">
            <a:extLst>
              <a:ext uri="{FF2B5EF4-FFF2-40B4-BE49-F238E27FC236}">
                <a16:creationId xmlns:a16="http://schemas.microsoft.com/office/drawing/2014/main" id="{802B6F41-4703-FDAB-6D80-1B89D497D727}"/>
              </a:ext>
            </a:extLst>
          </p:cNvPr>
          <p:cNvGrpSpPr>
            <a:grpSpLocks/>
          </p:cNvGrpSpPr>
          <p:nvPr/>
        </p:nvGrpSpPr>
        <p:grpSpPr bwMode="auto">
          <a:xfrm>
            <a:off x="2128838" y="4381500"/>
            <a:ext cx="1885950" cy="460375"/>
            <a:chOff x="1487608" y="4967789"/>
            <a:chExt cx="1885453" cy="461665"/>
          </a:xfrm>
        </p:grpSpPr>
        <p:sp>
          <p:nvSpPr>
            <p:cNvPr id="46100" name="TextBox 18">
              <a:extLst>
                <a:ext uri="{FF2B5EF4-FFF2-40B4-BE49-F238E27FC236}">
                  <a16:creationId xmlns:a16="http://schemas.microsoft.com/office/drawing/2014/main" id="{CB5EEFD3-E3A4-D20E-8C4E-34EB477F09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608" y="4967789"/>
              <a:ext cx="188545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0          9   1</a:t>
              </a:r>
            </a:p>
          </p:txBody>
        </p:sp>
        <p:sp>
          <p:nvSpPr>
            <p:cNvPr id="46101" name="Oval 19">
              <a:extLst>
                <a:ext uri="{FF2B5EF4-FFF2-40B4-BE49-F238E27FC236}">
                  <a16:creationId xmlns:a16="http://schemas.microsoft.com/office/drawing/2014/main" id="{C6C16313-5B6D-97E6-8B92-1C6CA75A4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5409" y="5117916"/>
              <a:ext cx="122813" cy="122835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22" name="Text Box 42">
            <a:extLst>
              <a:ext uri="{FF2B5EF4-FFF2-40B4-BE49-F238E27FC236}">
                <a16:creationId xmlns:a16="http://schemas.microsoft.com/office/drawing/2014/main" id="{E64AFE64-8352-39A3-673B-9871D47AF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3059113"/>
            <a:ext cx="2093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 b="0"/>
              <a:t>75.60 </a:t>
            </a:r>
            <a:r>
              <a:rPr lang="en-US" altLang="en-US" sz="2800" b="0"/>
              <a:t>x</a:t>
            </a:r>
            <a:r>
              <a:rPr lang="en-US" altLang="en-US" sz="3200" b="0">
                <a:latin typeface="Shruti" panose="020B0502040204020203" pitchFamily="34" charset="0"/>
              </a:rPr>
              <a:t> </a:t>
            </a:r>
            <a:r>
              <a:rPr lang="en-US" altLang="en-US" sz="3200" b="0"/>
              <a:t>5</a:t>
            </a:r>
            <a:endParaRPr lang="en-US" altLang="en-US" sz="3200" b="0">
              <a:cs typeface="Shruti" panose="020B0502040204020203" pitchFamily="34" charset="0"/>
            </a:endParaRPr>
          </a:p>
        </p:txBody>
      </p:sp>
      <p:grpSp>
        <p:nvGrpSpPr>
          <p:cNvPr id="3" name="Group 25">
            <a:extLst>
              <a:ext uri="{FF2B5EF4-FFF2-40B4-BE49-F238E27FC236}">
                <a16:creationId xmlns:a16="http://schemas.microsoft.com/office/drawing/2014/main" id="{7FE552FE-52D4-4497-2D71-E80906424223}"/>
              </a:ext>
            </a:extLst>
          </p:cNvPr>
          <p:cNvGrpSpPr>
            <a:grpSpLocks/>
          </p:cNvGrpSpPr>
          <p:nvPr/>
        </p:nvGrpSpPr>
        <p:grpSpPr bwMode="auto">
          <a:xfrm>
            <a:off x="6089650" y="4397375"/>
            <a:ext cx="2387600" cy="460375"/>
            <a:chOff x="1487608" y="4967789"/>
            <a:chExt cx="2388795" cy="461665"/>
          </a:xfrm>
        </p:grpSpPr>
        <p:sp>
          <p:nvSpPr>
            <p:cNvPr id="46098" name="TextBox 26">
              <a:extLst>
                <a:ext uri="{FF2B5EF4-FFF2-40B4-BE49-F238E27FC236}">
                  <a16:creationId xmlns:a16="http://schemas.microsoft.com/office/drawing/2014/main" id="{F27C701A-CE81-8F78-8806-317BD57632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7608" y="4967789"/>
              <a:ext cx="238879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>
                  <a:solidFill>
                    <a:srgbClr val="080808"/>
                  </a:solidFill>
                </a:rPr>
                <a:t>1    5          1   2</a:t>
              </a:r>
            </a:p>
          </p:txBody>
        </p:sp>
        <p:sp>
          <p:nvSpPr>
            <p:cNvPr id="46099" name="Oval 27">
              <a:extLst>
                <a:ext uri="{FF2B5EF4-FFF2-40B4-BE49-F238E27FC236}">
                  <a16:creationId xmlns:a16="http://schemas.microsoft.com/office/drawing/2014/main" id="{20543F1E-ED92-57D1-8AC0-1D89FCEE9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3090" y="5117916"/>
              <a:ext cx="106891" cy="120560"/>
            </a:xfrm>
            <a:prstGeom prst="ellipse">
              <a:avLst/>
            </a:prstGeom>
            <a:solidFill>
              <a:srgbClr val="080808"/>
            </a:solidFill>
            <a:ln w="9525" algn="ctr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6097" name="Text Box 48">
            <a:extLst>
              <a:ext uri="{FF2B5EF4-FFF2-40B4-BE49-F238E27FC236}">
                <a16:creationId xmlns:a16="http://schemas.microsoft.com/office/drawing/2014/main" id="{69437C74-E70E-A0B3-8DE1-E03A66C50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1395413"/>
            <a:ext cx="373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Division by a Single Digit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50" grpId="0"/>
      <p:bldP spid="2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1FB777ED-0231-BD4D-A83F-1F3FB0BA5E3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F266535-2E66-095C-0029-74101B617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7108" name="Rectangle 2">
            <a:extLst>
              <a:ext uri="{FF2B5EF4-FFF2-40B4-BE49-F238E27FC236}">
                <a16:creationId xmlns:a16="http://schemas.microsoft.com/office/drawing/2014/main" id="{657FDEAA-E78C-5A7F-B0F6-89C11DA23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7109" name="Text Box 3">
            <a:extLst>
              <a:ext uri="{FF2B5EF4-FFF2-40B4-BE49-F238E27FC236}">
                <a16:creationId xmlns:a16="http://schemas.microsoft.com/office/drawing/2014/main" id="{7C07E9B3-9999-4F02-D80E-5CC39893D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6</a:t>
            </a:r>
          </a:p>
          <a:p>
            <a:pPr algn="ctr" eaLnBrk="1" hangingPunct="1"/>
            <a:r>
              <a:rPr lang="en-GB" altLang="en-US" sz="4000" b="0"/>
              <a:t>Ch2 (page 18)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47110" name="Picture 4" descr="ag00463_">
            <a:extLst>
              <a:ext uri="{FF2B5EF4-FFF2-40B4-BE49-F238E27FC236}">
                <a16:creationId xmlns:a16="http://schemas.microsoft.com/office/drawing/2014/main" id="{2C94E8BB-2D17-FFA6-1AA3-99F14731BE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1" name="Picture 5" descr="scottishflag">
            <a:extLst>
              <a:ext uri="{FF2B5EF4-FFF2-40B4-BE49-F238E27FC236}">
                <a16:creationId xmlns:a16="http://schemas.microsoft.com/office/drawing/2014/main" id="{0F33417B-90E9-7E0E-3990-6DA417CEF8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2" name="Picture 6" descr="Office Objects 0572">
            <a:extLst>
              <a:ext uri="{FF2B5EF4-FFF2-40B4-BE49-F238E27FC236}">
                <a16:creationId xmlns:a16="http://schemas.microsoft.com/office/drawing/2014/main" id="{B2CF60E1-44F4-C830-C154-F50D8A56E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3" name="Text Box 7">
            <a:extLst>
              <a:ext uri="{FF2B5EF4-FFF2-40B4-BE49-F238E27FC236}">
                <a16:creationId xmlns:a16="http://schemas.microsoft.com/office/drawing/2014/main" id="{3018B786-03F2-00A7-C4F0-1EB49267AED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954B0236-4B1C-80D9-CE3B-DC3C34B81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7115" name="Text Box 48">
            <a:extLst>
              <a:ext uri="{FF2B5EF4-FFF2-40B4-BE49-F238E27FC236}">
                <a16:creationId xmlns:a16="http://schemas.microsoft.com/office/drawing/2014/main" id="{E7787571-F0E5-382B-C5CB-289E680BE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1395413"/>
            <a:ext cx="3736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Division by a Single Digit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96198AA5-43B0-D4B7-2B23-E0E281AE17E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E54EFD-B277-4BB3-9C4F-FB17286035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F2CB84F1-C5E1-7A13-5D0D-9113DC4C81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AF3C4C41-09ED-93A9-760A-AEAD2A904BA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41488" y="496888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9222" name="Picture 3" descr="scottishflag">
            <a:extLst>
              <a:ext uri="{FF2B5EF4-FFF2-40B4-BE49-F238E27FC236}">
                <a16:creationId xmlns:a16="http://schemas.microsoft.com/office/drawing/2014/main" id="{9858FBC2-F222-6A1E-8B02-6F0C442452C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 Box 4">
            <a:extLst>
              <a:ext uri="{FF2B5EF4-FFF2-40B4-BE49-F238E27FC236}">
                <a16:creationId xmlns:a16="http://schemas.microsoft.com/office/drawing/2014/main" id="{8AE17285-AC37-380F-239D-14335ABFED7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9218" name="Object 5">
            <a:extLst>
              <a:ext uri="{FF2B5EF4-FFF2-40B4-BE49-F238E27FC236}">
                <a16:creationId xmlns:a16="http://schemas.microsoft.com/office/drawing/2014/main" id="{D4274A83-623B-3A14-1290-BD59F5515D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17600" y="2024063"/>
          <a:ext cx="5862638" cy="4100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95400" imgH="3060360" progId="Equation.DSMT4">
                  <p:embed/>
                </p:oleObj>
              </mc:Choice>
              <mc:Fallback>
                <p:oleObj name="Equation" r:id="rId3" imgW="3695400" imgH="306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024063"/>
                        <a:ext cx="5862638" cy="4100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6" descr="Office Objects 0572">
            <a:extLst>
              <a:ext uri="{FF2B5EF4-FFF2-40B4-BE49-F238E27FC236}">
                <a16:creationId xmlns:a16="http://schemas.microsoft.com/office/drawing/2014/main" id="{CE40485E-ACFD-410B-16EE-16DB9D191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5" name="Group 14">
            <a:extLst>
              <a:ext uri="{FF2B5EF4-FFF2-40B4-BE49-F238E27FC236}">
                <a16:creationId xmlns:a16="http://schemas.microsoft.com/office/drawing/2014/main" id="{EC8512C1-1519-32A6-A6DE-F6D3C9613E7A}"/>
              </a:ext>
            </a:extLst>
          </p:cNvPr>
          <p:cNvGrpSpPr>
            <a:grpSpLocks/>
          </p:cNvGrpSpPr>
          <p:nvPr/>
        </p:nvGrpSpPr>
        <p:grpSpPr bwMode="auto">
          <a:xfrm rot="1722072">
            <a:off x="6229350" y="5411788"/>
            <a:ext cx="2244725" cy="798512"/>
            <a:chOff x="4169" y="3386"/>
            <a:chExt cx="1414" cy="503"/>
          </a:xfrm>
        </p:grpSpPr>
        <p:sp>
          <p:nvSpPr>
            <p:cNvPr id="9226" name="Line 7">
              <a:extLst>
                <a:ext uri="{FF2B5EF4-FFF2-40B4-BE49-F238E27FC236}">
                  <a16:creationId xmlns:a16="http://schemas.microsoft.com/office/drawing/2014/main" id="{8754E5A3-01FF-EBCF-FE95-4E1F9930D4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27" name="Line 8">
              <a:extLst>
                <a:ext uri="{FF2B5EF4-FFF2-40B4-BE49-F238E27FC236}">
                  <a16:creationId xmlns:a16="http://schemas.microsoft.com/office/drawing/2014/main" id="{097052EC-D6CF-383F-AC91-8EAC78B5AA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0" y="3386"/>
              <a:ext cx="712" cy="4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228" name="Text Box 9">
              <a:extLst>
                <a:ext uri="{FF2B5EF4-FFF2-40B4-BE49-F238E27FC236}">
                  <a16:creationId xmlns:a16="http://schemas.microsoft.com/office/drawing/2014/main" id="{9C9EA426-7128-411D-9380-E1981D2F56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5" y="3600"/>
              <a:ext cx="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/>
                <a:t>40</a:t>
              </a:r>
              <a:r>
                <a:rPr lang="en-GB" altLang="en-US" b="0" baseline="30000"/>
                <a:t>o</a:t>
              </a:r>
              <a:endParaRPr lang="en-GB" altLang="en-US" b="0"/>
            </a:p>
          </p:txBody>
        </p:sp>
      </p:grp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9E5945D7-1D3E-C7C2-0A94-2907CFECA0A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E3CDD1-9FE4-415A-AD78-66BB1A17D9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34353894-CDED-DA2B-1FDF-7A5AF227B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8132" name="Picture 2" descr="scottishflag">
            <a:extLst>
              <a:ext uri="{FF2B5EF4-FFF2-40B4-BE49-F238E27FC236}">
                <a16:creationId xmlns:a16="http://schemas.microsoft.com/office/drawing/2014/main" id="{C691E765-FEBB-8C45-0F2F-AE446FBDBF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3">
            <a:extLst>
              <a:ext uri="{FF2B5EF4-FFF2-40B4-BE49-F238E27FC236}">
                <a16:creationId xmlns:a16="http://schemas.microsoft.com/office/drawing/2014/main" id="{50BFB789-0411-3147-2462-1CB95DADA60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8134" name="Picture 4" descr="Office Objects 0572">
            <a:extLst>
              <a:ext uri="{FF2B5EF4-FFF2-40B4-BE49-F238E27FC236}">
                <a16:creationId xmlns:a16="http://schemas.microsoft.com/office/drawing/2014/main" id="{B9B5C068-878B-1E61-887F-D9CF15234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5349" name="Rectangle 5">
            <a:extLst>
              <a:ext uri="{FF2B5EF4-FFF2-40B4-BE49-F238E27FC236}">
                <a16:creationId xmlns:a16="http://schemas.microsoft.com/office/drawing/2014/main" id="{C680428A-B7AC-A2D4-7A79-C867C492F9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5350" name="Rectangle 6">
            <a:extLst>
              <a:ext uri="{FF2B5EF4-FFF2-40B4-BE49-F238E27FC236}">
                <a16:creationId xmlns:a16="http://schemas.microsoft.com/office/drawing/2014/main" id="{20E759AA-7885-3214-C22E-85161FB34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85351" name="Text Box 7">
            <a:extLst>
              <a:ext uri="{FF2B5EF4-FFF2-40B4-BE49-F238E27FC236}">
                <a16:creationId xmlns:a16="http://schemas.microsoft.com/office/drawing/2014/main" id="{6674970F-A7AD-CEBC-CCF7-67C0C5CCE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b="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rules for </a:t>
            </a:r>
            <a:r>
              <a:rPr lang="en-GB" sz="1800" b="0" dirty="0">
                <a:cs typeface="Arial" charset="0"/>
              </a:rPr>
              <a:t>multiplying decimal numbers by 10, 100, 1000.</a:t>
            </a:r>
            <a:endParaRPr lang="en-GB" sz="3600" b="0" dirty="0">
              <a:cs typeface="Arial" charset="0"/>
            </a:endParaRPr>
          </a:p>
        </p:txBody>
      </p:sp>
      <p:sp>
        <p:nvSpPr>
          <p:cNvPr id="48138" name="Line 8">
            <a:extLst>
              <a:ext uri="{FF2B5EF4-FFF2-40B4-BE49-F238E27FC236}">
                <a16:creationId xmlns:a16="http://schemas.microsoft.com/office/drawing/2014/main" id="{7F5B2506-FC0D-0DAB-EDD1-0CEE580F06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5353" name="Rectangle 9">
            <a:extLst>
              <a:ext uri="{FF2B5EF4-FFF2-40B4-BE49-F238E27FC236}">
                <a16:creationId xmlns:a16="http://schemas.microsoft.com/office/drawing/2014/main" id="{7A5627F6-EE9E-C5D0-0784-53307C995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 	We are learning how to multiply decimal numbers by 10, 100, 1000.</a:t>
            </a:r>
          </a:p>
        </p:txBody>
      </p:sp>
      <p:sp>
        <p:nvSpPr>
          <p:cNvPr id="185355" name="Text Box 11">
            <a:extLst>
              <a:ext uri="{FF2B5EF4-FFF2-40B4-BE49-F238E27FC236}">
                <a16:creationId xmlns:a16="http://schemas.microsoft.com/office/drawing/2014/main" id="{31D23FF3-E9D1-6126-5345-57080C101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268788"/>
            <a:ext cx="4214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b="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solve problems using rules.</a:t>
            </a:r>
            <a:endParaRPr lang="en-GB" sz="3600" b="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85357" name="Rectangle 13">
            <a:extLst>
              <a:ext uri="{FF2B5EF4-FFF2-40B4-BE49-F238E27FC236}">
                <a16:creationId xmlns:a16="http://schemas.microsoft.com/office/drawing/2014/main" id="{7EA47787-B098-DE91-6838-E167A10D9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48142" name="Text Box 14">
            <a:extLst>
              <a:ext uri="{FF2B5EF4-FFF2-40B4-BE49-F238E27FC236}">
                <a16:creationId xmlns:a16="http://schemas.microsoft.com/office/drawing/2014/main" id="{797B3A23-AEEE-2C04-FE5C-73C6FBE3A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417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Multiplying by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3" grpId="0"/>
      <p:bldP spid="18535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EC968888-7673-0435-8781-B025A808C1E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FC2A4F-4E2F-4692-9D79-7E2B43249D0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DF099FAF-FFE0-27F8-8773-86FDB789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9156" name="Picture 2" descr="scottishflag">
            <a:extLst>
              <a:ext uri="{FF2B5EF4-FFF2-40B4-BE49-F238E27FC236}">
                <a16:creationId xmlns:a16="http://schemas.microsoft.com/office/drawing/2014/main" id="{772BF280-EFB1-B802-D5AE-84DB5B7F80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3">
            <a:extLst>
              <a:ext uri="{FF2B5EF4-FFF2-40B4-BE49-F238E27FC236}">
                <a16:creationId xmlns:a16="http://schemas.microsoft.com/office/drawing/2014/main" id="{67F1B401-7B65-4173-E472-898B3CDAB7D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1FFEA17C-99CA-A239-26EF-725DBDFB6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49159" name="Picture 6" descr="Office Objects 0572">
            <a:extLst>
              <a:ext uri="{FF2B5EF4-FFF2-40B4-BE49-F238E27FC236}">
                <a16:creationId xmlns:a16="http://schemas.microsoft.com/office/drawing/2014/main" id="{18CF7923-C60C-2E39-E241-0A115000E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0" name="Text Box 10">
            <a:extLst>
              <a:ext uri="{FF2B5EF4-FFF2-40B4-BE49-F238E27FC236}">
                <a16:creationId xmlns:a16="http://schemas.microsoft.com/office/drawing/2014/main" id="{188DE855-DDB2-75E1-0763-F8A49D836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2116138"/>
            <a:ext cx="5675312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multiply a decimal number by 10,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1 place to the right:</a:t>
            </a:r>
          </a:p>
        </p:txBody>
      </p:sp>
      <p:sp>
        <p:nvSpPr>
          <p:cNvPr id="129043" name="Text Box 19">
            <a:extLst>
              <a:ext uri="{FF2B5EF4-FFF2-40B4-BE49-F238E27FC236}">
                <a16:creationId xmlns:a16="http://schemas.microsoft.com/office/drawing/2014/main" id="{8C82FDCD-94AE-CD02-1F8C-8EFC9E39A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3198813"/>
            <a:ext cx="810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e.g. 	2.55 x 10 = 25.5 	</a:t>
            </a:r>
            <a:r>
              <a:rPr lang="en-GB" altLang="en-US" b="0">
                <a:solidFill>
                  <a:srgbClr val="FFFF00"/>
                </a:solidFill>
              </a:rPr>
              <a:t>point is moved 1 place to right</a:t>
            </a:r>
          </a:p>
        </p:txBody>
      </p:sp>
      <p:sp>
        <p:nvSpPr>
          <p:cNvPr id="49162" name="Line 24">
            <a:extLst>
              <a:ext uri="{FF2B5EF4-FFF2-40B4-BE49-F238E27FC236}">
                <a16:creationId xmlns:a16="http://schemas.microsoft.com/office/drawing/2014/main" id="{37B9BC76-D26C-25E0-19B5-DEE8AE768C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4588" y="3952875"/>
            <a:ext cx="77962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9051" name="Text Box 27">
            <a:extLst>
              <a:ext uri="{FF2B5EF4-FFF2-40B4-BE49-F238E27FC236}">
                <a16:creationId xmlns:a16="http://schemas.microsoft.com/office/drawing/2014/main" id="{811789DF-F149-28DC-4B46-CF01AD9A5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4105275"/>
            <a:ext cx="5872162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multiply a decimal number by 100,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2 places to the right:</a:t>
            </a:r>
          </a:p>
        </p:txBody>
      </p:sp>
      <p:sp>
        <p:nvSpPr>
          <p:cNvPr id="129052" name="Text Box 28">
            <a:extLst>
              <a:ext uri="{FF2B5EF4-FFF2-40B4-BE49-F238E27FC236}">
                <a16:creationId xmlns:a16="http://schemas.microsoft.com/office/drawing/2014/main" id="{283B9003-E252-6873-ADDE-5A46B2F5D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5302250"/>
            <a:ext cx="8489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e.g.   1.023 x 100 = 102.3 </a:t>
            </a:r>
            <a:r>
              <a:rPr lang="en-GB" altLang="en-US" b="0">
                <a:solidFill>
                  <a:srgbClr val="FFFF00"/>
                </a:solidFill>
              </a:rPr>
              <a:t>point is moved 2 places to right</a:t>
            </a:r>
          </a:p>
        </p:txBody>
      </p:sp>
      <p:sp>
        <p:nvSpPr>
          <p:cNvPr id="49165" name="Text Box 14">
            <a:extLst>
              <a:ext uri="{FF2B5EF4-FFF2-40B4-BE49-F238E27FC236}">
                <a16:creationId xmlns:a16="http://schemas.microsoft.com/office/drawing/2014/main" id="{5B985C16-2C01-939D-7EB9-DEF4B68AF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417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Multiplying by 10, 100, 1000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90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9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43" grpId="0"/>
      <p:bldP spid="129051" grpId="0" animBg="1"/>
      <p:bldP spid="12905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8E27BB67-FBAC-EDF1-5DF9-C8A87D5312E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1DBD18E-9439-43BD-B6AC-2764031CB0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17404EE-FD31-1BB3-BE8E-2A30838D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0180" name="Picture 2" descr="scottishflag">
            <a:extLst>
              <a:ext uri="{FF2B5EF4-FFF2-40B4-BE49-F238E27FC236}">
                <a16:creationId xmlns:a16="http://schemas.microsoft.com/office/drawing/2014/main" id="{F8712E94-B0CB-C18F-D598-C6A0F244C88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Text Box 3">
            <a:extLst>
              <a:ext uri="{FF2B5EF4-FFF2-40B4-BE49-F238E27FC236}">
                <a16:creationId xmlns:a16="http://schemas.microsoft.com/office/drawing/2014/main" id="{49C1388F-50F7-E12E-5C99-72FA3A2A0E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1492" name="Rectangle 4">
            <a:extLst>
              <a:ext uri="{FF2B5EF4-FFF2-40B4-BE49-F238E27FC236}">
                <a16:creationId xmlns:a16="http://schemas.microsoft.com/office/drawing/2014/main" id="{76E62E15-2D0F-4AAB-5EBC-FA97497E7C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50183" name="Picture 5" descr="Office Objects 0572">
            <a:extLst>
              <a:ext uri="{FF2B5EF4-FFF2-40B4-BE49-F238E27FC236}">
                <a16:creationId xmlns:a16="http://schemas.microsoft.com/office/drawing/2014/main" id="{DE13D601-9624-9C46-AE0C-F68898969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4" name="Text Box 6">
            <a:extLst>
              <a:ext uri="{FF2B5EF4-FFF2-40B4-BE49-F238E27FC236}">
                <a16:creationId xmlns:a16="http://schemas.microsoft.com/office/drawing/2014/main" id="{3D1A94A2-96DC-AC31-09A3-371D91078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8513" y="2116138"/>
            <a:ext cx="5872162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multiply a decimal number by 1000,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3 places to the right:</a:t>
            </a:r>
          </a:p>
        </p:txBody>
      </p:sp>
      <p:sp>
        <p:nvSpPr>
          <p:cNvPr id="191495" name="Text Box 7">
            <a:extLst>
              <a:ext uri="{FF2B5EF4-FFF2-40B4-BE49-F238E27FC236}">
                <a16:creationId xmlns:a16="http://schemas.microsoft.com/office/drawing/2014/main" id="{FA0A6A31-C5A5-1D56-6F1F-ECA90B4C2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3486150"/>
            <a:ext cx="61960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e.g. 	34.5674 x 1000 = 34567.4 	</a:t>
            </a:r>
          </a:p>
          <a:p>
            <a:pPr eaLnBrk="1" hangingPunct="1"/>
            <a:r>
              <a:rPr lang="en-GB" altLang="en-US" sz="2800" b="0"/>
              <a:t>	</a:t>
            </a:r>
            <a:r>
              <a:rPr lang="en-GB" altLang="en-US" sz="2800" b="0">
                <a:solidFill>
                  <a:srgbClr val="FFFF00"/>
                </a:solidFill>
              </a:rPr>
              <a:t>point is moved 3 place to right</a:t>
            </a:r>
          </a:p>
        </p:txBody>
      </p:sp>
      <p:sp>
        <p:nvSpPr>
          <p:cNvPr id="50186" name="Line 8">
            <a:extLst>
              <a:ext uri="{FF2B5EF4-FFF2-40B4-BE49-F238E27FC236}">
                <a16:creationId xmlns:a16="http://schemas.microsoft.com/office/drawing/2014/main" id="{AB57ACDD-1D3C-2F2F-8AE1-E332FD72F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4588" y="4754563"/>
            <a:ext cx="77962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187" name="Text Box 14">
            <a:extLst>
              <a:ext uri="{FF2B5EF4-FFF2-40B4-BE49-F238E27FC236}">
                <a16:creationId xmlns:a16="http://schemas.microsoft.com/office/drawing/2014/main" id="{0661EF15-C8BE-78DD-8994-54B2D360B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417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Multiplying by 10, 100, 1000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1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5C6AE0C0-5E14-BE04-16A2-6589532B718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07D6D2-6948-47BF-AB7A-9FBE92389B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5E0C93CB-A2DD-A5FF-1601-69AC70739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04" name="Picture 2" descr="scottishflag">
            <a:extLst>
              <a:ext uri="{FF2B5EF4-FFF2-40B4-BE49-F238E27FC236}">
                <a16:creationId xmlns:a16="http://schemas.microsoft.com/office/drawing/2014/main" id="{71662E24-3DE7-CD7D-FC6E-2C57DD504E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Text Box 3">
            <a:extLst>
              <a:ext uri="{FF2B5EF4-FFF2-40B4-BE49-F238E27FC236}">
                <a16:creationId xmlns:a16="http://schemas.microsoft.com/office/drawing/2014/main" id="{49463880-1462-36E8-28D9-09B5407EF45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564" name="Rectangle 4">
            <a:extLst>
              <a:ext uri="{FF2B5EF4-FFF2-40B4-BE49-F238E27FC236}">
                <a16:creationId xmlns:a16="http://schemas.microsoft.com/office/drawing/2014/main" id="{E26D06E8-F520-FEE9-C500-08D78CE72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51207" name="Picture 5" descr="Office Objects 0572">
            <a:extLst>
              <a:ext uri="{FF2B5EF4-FFF2-40B4-BE49-F238E27FC236}">
                <a16:creationId xmlns:a16="http://schemas.microsoft.com/office/drawing/2014/main" id="{9730CF3C-41B4-4AEE-1AFF-00D863DC5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8" name="Text Box 6">
            <a:extLst>
              <a:ext uri="{FF2B5EF4-FFF2-40B4-BE49-F238E27FC236}">
                <a16:creationId xmlns:a16="http://schemas.microsoft.com/office/drawing/2014/main" id="{BA61BDC6-3FDB-362F-8573-76765F895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2038350"/>
            <a:ext cx="5081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/>
              <a:t>Example</a:t>
            </a:r>
            <a:r>
              <a:rPr lang="en-GB" altLang="en-US" b="0"/>
              <a:t> : Calculate the following</a:t>
            </a:r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D3C4B5D6-19D5-60F4-A0E6-CEE1511F3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763" y="2984500"/>
            <a:ext cx="173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22.7 </a:t>
            </a:r>
            <a:r>
              <a:rPr lang="en-US" altLang="en-US" sz="2800" b="0"/>
              <a:t>x</a:t>
            </a:r>
            <a:r>
              <a:rPr lang="en-GB" altLang="en-US" sz="2800" b="0"/>
              <a:t> 10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D12BF126-4A5A-1BF0-A5BE-84131E024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2984500"/>
            <a:ext cx="1960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69.2 x 100</a:t>
            </a:r>
          </a:p>
        </p:txBody>
      </p:sp>
      <p:sp>
        <p:nvSpPr>
          <p:cNvPr id="194569" name="Rectangle 9">
            <a:extLst>
              <a:ext uri="{FF2B5EF4-FFF2-40B4-BE49-F238E27FC236}">
                <a16:creationId xmlns:a16="http://schemas.microsoft.com/office/drawing/2014/main" id="{BC64E3E8-A017-42D6-B0AA-13AFE1494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8313" y="2984500"/>
            <a:ext cx="21224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0.12 </a:t>
            </a:r>
            <a:r>
              <a:rPr lang="en-US" altLang="en-US" sz="2800" b="0"/>
              <a:t>x</a:t>
            </a:r>
            <a:r>
              <a:rPr lang="en-GB" altLang="en-US" sz="2800" b="0"/>
              <a:t> 1000</a:t>
            </a:r>
          </a:p>
        </p:txBody>
      </p:sp>
      <p:sp>
        <p:nvSpPr>
          <p:cNvPr id="194571" name="Rectangle 11">
            <a:extLst>
              <a:ext uri="{FF2B5EF4-FFF2-40B4-BE49-F238E27FC236}">
                <a16:creationId xmlns:a16="http://schemas.microsoft.com/office/drawing/2014/main" id="{1C694079-E2CB-199C-8209-4A693B8F47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0" y="3841750"/>
            <a:ext cx="1133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227</a:t>
            </a:r>
          </a:p>
        </p:txBody>
      </p:sp>
      <p:sp>
        <p:nvSpPr>
          <p:cNvPr id="194572" name="Rectangle 12">
            <a:extLst>
              <a:ext uri="{FF2B5EF4-FFF2-40B4-BE49-F238E27FC236}">
                <a16:creationId xmlns:a16="http://schemas.microsoft.com/office/drawing/2014/main" id="{0A11ADC7-0A25-BB35-189B-E848EBC02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988" y="3841750"/>
            <a:ext cx="1352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6920</a:t>
            </a:r>
          </a:p>
        </p:txBody>
      </p:sp>
      <p:sp>
        <p:nvSpPr>
          <p:cNvPr id="194573" name="Rectangle 13">
            <a:extLst>
              <a:ext uri="{FF2B5EF4-FFF2-40B4-BE49-F238E27FC236}">
                <a16:creationId xmlns:a16="http://schemas.microsoft.com/office/drawing/2014/main" id="{98FDBA55-575E-325C-9431-097818B34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850" y="3841750"/>
            <a:ext cx="1076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120</a:t>
            </a:r>
          </a:p>
        </p:txBody>
      </p:sp>
      <p:cxnSp>
        <p:nvCxnSpPr>
          <p:cNvPr id="51215" name="Straight Connector 17">
            <a:extLst>
              <a:ext uri="{FF2B5EF4-FFF2-40B4-BE49-F238E27FC236}">
                <a16:creationId xmlns:a16="http://schemas.microsoft.com/office/drawing/2014/main" id="{B404F69C-88D7-9B64-7F9B-2EA875AC12C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00488" y="2649538"/>
            <a:ext cx="0" cy="33162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16" name="Straight Connector 18">
            <a:extLst>
              <a:ext uri="{FF2B5EF4-FFF2-40B4-BE49-F238E27FC236}">
                <a16:creationId xmlns:a16="http://schemas.microsoft.com/office/drawing/2014/main" id="{ED9BBC5D-63A0-8A57-1956-16C52A29E66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91275" y="2649538"/>
            <a:ext cx="0" cy="33162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17" name="Text Box 14">
            <a:extLst>
              <a:ext uri="{FF2B5EF4-FFF2-40B4-BE49-F238E27FC236}">
                <a16:creationId xmlns:a16="http://schemas.microsoft.com/office/drawing/2014/main" id="{496CFFE4-C0B7-F88B-AAAC-110115AB4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417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Multiplying by 10, 100, 1000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7" grpId="0"/>
      <p:bldP spid="194568" grpId="0"/>
      <p:bldP spid="194569" grpId="0"/>
      <p:bldP spid="194571" grpId="0"/>
      <p:bldP spid="194572" grpId="0"/>
      <p:bldP spid="19457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FAAE93F7-7A7B-8BC7-C9A9-947E71700F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CEF4AE-A2D8-4B7D-8A0A-A02C2F7DF6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24A4D179-7704-C55D-69CC-9D5E2D410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52228" name="Picture 2" descr="scottishflag">
            <a:extLst>
              <a:ext uri="{FF2B5EF4-FFF2-40B4-BE49-F238E27FC236}">
                <a16:creationId xmlns:a16="http://schemas.microsoft.com/office/drawing/2014/main" id="{D96B7634-12CF-2D94-B56C-6BA1524EAC7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xt Box 3">
            <a:extLst>
              <a:ext uri="{FF2B5EF4-FFF2-40B4-BE49-F238E27FC236}">
                <a16:creationId xmlns:a16="http://schemas.microsoft.com/office/drawing/2014/main" id="{DC131865-3DDF-C804-37A9-3C5C4224777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2230" name="Picture 6" descr="Office Objects 0572">
            <a:extLst>
              <a:ext uri="{FF2B5EF4-FFF2-40B4-BE49-F238E27FC236}">
                <a16:creationId xmlns:a16="http://schemas.microsoft.com/office/drawing/2014/main" id="{2D65C127-A681-E9D2-E3AA-22B2E8A2E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55" name="Rectangle 47">
            <a:extLst>
              <a:ext uri="{FF2B5EF4-FFF2-40B4-BE49-F238E27FC236}">
                <a16:creationId xmlns:a16="http://schemas.microsoft.com/office/drawing/2014/main" id="{BEE4CCC5-235D-7789-2BE5-E617312305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3341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2232" name="TextBox 22">
            <a:extLst>
              <a:ext uri="{FF2B5EF4-FFF2-40B4-BE49-F238E27FC236}">
                <a16:creationId xmlns:a16="http://schemas.microsoft.com/office/drawing/2014/main" id="{FBD4D624-9932-2676-0621-BDBB98507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3098800"/>
            <a:ext cx="2701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="0">
                <a:hlinkClick r:id="rId4"/>
              </a:rPr>
              <a:t>Practice</a:t>
            </a:r>
            <a:endParaRPr lang="en-GB" altLang="en-US" sz="4800" b="0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B6DBE933-4059-CA4E-E591-8A645A5C18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74F6E6A2-1935-1738-7E86-F10ECD66E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37FCE0FF-C21D-2F12-F9E4-AEBC16779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3" name="Text Box 3">
            <a:extLst>
              <a:ext uri="{FF2B5EF4-FFF2-40B4-BE49-F238E27FC236}">
                <a16:creationId xmlns:a16="http://schemas.microsoft.com/office/drawing/2014/main" id="{17E032F8-8DA4-0EBD-7761-8FEF90EFE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7</a:t>
            </a:r>
          </a:p>
          <a:p>
            <a:pPr algn="ctr" eaLnBrk="1" hangingPunct="1"/>
            <a:r>
              <a:rPr lang="en-GB" altLang="en-US" sz="4000" b="0"/>
              <a:t>Ch2 (page 18)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53254" name="Picture 4" descr="ag00463_">
            <a:extLst>
              <a:ext uri="{FF2B5EF4-FFF2-40B4-BE49-F238E27FC236}">
                <a16:creationId xmlns:a16="http://schemas.microsoft.com/office/drawing/2014/main" id="{FAA5795F-9D85-7583-4875-E3966BEC03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5" descr="scottishflag">
            <a:extLst>
              <a:ext uri="{FF2B5EF4-FFF2-40B4-BE49-F238E27FC236}">
                <a16:creationId xmlns:a16="http://schemas.microsoft.com/office/drawing/2014/main" id="{5453823B-9078-381D-A834-C4B5F3E688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6" name="Picture 6" descr="Office Objects 0572">
            <a:extLst>
              <a:ext uri="{FF2B5EF4-FFF2-40B4-BE49-F238E27FC236}">
                <a16:creationId xmlns:a16="http://schemas.microsoft.com/office/drawing/2014/main" id="{4E7E6998-643A-6621-F569-5E5224F772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7" name="Text Box 7">
            <a:extLst>
              <a:ext uri="{FF2B5EF4-FFF2-40B4-BE49-F238E27FC236}">
                <a16:creationId xmlns:a16="http://schemas.microsoft.com/office/drawing/2014/main" id="{C64BCBB4-5446-7DD0-8A80-9A29E8F7866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67C875DE-4CEA-A965-E69A-51370873D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3259" name="Text Box 14">
            <a:extLst>
              <a:ext uri="{FF2B5EF4-FFF2-40B4-BE49-F238E27FC236}">
                <a16:creationId xmlns:a16="http://schemas.microsoft.com/office/drawing/2014/main" id="{5D127621-24D7-AC3F-D79B-1B6D8308B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4171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Multiplying by 10, 100, 1000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014A9154-9E5E-0FBC-534A-FBE11D5F1F1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E54EFD-B277-4BB3-9C4F-FB17286035B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F367A3BD-133E-F289-2685-5481339F2A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CDFFF6EA-91DF-6121-0623-E07D286CFAF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41488" y="496888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246" name="Picture 3" descr="scottishflag">
            <a:extLst>
              <a:ext uri="{FF2B5EF4-FFF2-40B4-BE49-F238E27FC236}">
                <a16:creationId xmlns:a16="http://schemas.microsoft.com/office/drawing/2014/main" id="{9867A565-3E47-93C1-D858-AE38BA629B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Text Box 4">
            <a:extLst>
              <a:ext uri="{FF2B5EF4-FFF2-40B4-BE49-F238E27FC236}">
                <a16:creationId xmlns:a16="http://schemas.microsoft.com/office/drawing/2014/main" id="{C0C36F83-B96E-8696-B97B-6062CBA94A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42" name="Object 5">
            <a:extLst>
              <a:ext uri="{FF2B5EF4-FFF2-40B4-BE49-F238E27FC236}">
                <a16:creationId xmlns:a16="http://schemas.microsoft.com/office/drawing/2014/main" id="{4D24D00F-F473-9642-4C1C-96F1E8735F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74750" y="2008188"/>
          <a:ext cx="7332663" cy="413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622760" imgH="3085920" progId="Equation.DSMT4">
                  <p:embed/>
                </p:oleObj>
              </mc:Choice>
              <mc:Fallback>
                <p:oleObj name="Equation" r:id="rId3" imgW="4622760" imgH="308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008188"/>
                        <a:ext cx="7332663" cy="413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6" descr="Office Objects 0572">
            <a:extLst>
              <a:ext uri="{FF2B5EF4-FFF2-40B4-BE49-F238E27FC236}">
                <a16:creationId xmlns:a16="http://schemas.microsoft.com/office/drawing/2014/main" id="{AEF4418C-70EC-E603-F6A3-37043B36F4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9" name="Group 14">
            <a:extLst>
              <a:ext uri="{FF2B5EF4-FFF2-40B4-BE49-F238E27FC236}">
                <a16:creationId xmlns:a16="http://schemas.microsoft.com/office/drawing/2014/main" id="{E2C9389F-C7B3-BFF5-9190-04A664CE000D}"/>
              </a:ext>
            </a:extLst>
          </p:cNvPr>
          <p:cNvGrpSpPr>
            <a:grpSpLocks/>
          </p:cNvGrpSpPr>
          <p:nvPr/>
        </p:nvGrpSpPr>
        <p:grpSpPr bwMode="auto">
          <a:xfrm rot="1722072">
            <a:off x="6311900" y="4676775"/>
            <a:ext cx="2292350" cy="1157288"/>
            <a:chOff x="4169" y="3160"/>
            <a:chExt cx="1444" cy="729"/>
          </a:xfrm>
        </p:grpSpPr>
        <p:sp>
          <p:nvSpPr>
            <p:cNvPr id="10250" name="Line 7">
              <a:extLst>
                <a:ext uri="{FF2B5EF4-FFF2-40B4-BE49-F238E27FC236}">
                  <a16:creationId xmlns:a16="http://schemas.microsoft.com/office/drawing/2014/main" id="{5D3AA301-086C-E11D-8327-C10583582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9" y="3889"/>
              <a:ext cx="141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1" name="Line 8">
              <a:extLst>
                <a:ext uri="{FF2B5EF4-FFF2-40B4-BE49-F238E27FC236}">
                  <a16:creationId xmlns:a16="http://schemas.microsoft.com/office/drawing/2014/main" id="{24E949F7-B18E-16B7-BD72-12FDA8490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6" y="3160"/>
              <a:ext cx="396" cy="72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252" name="Text Box 9">
              <a:extLst>
                <a:ext uri="{FF2B5EF4-FFF2-40B4-BE49-F238E27FC236}">
                  <a16:creationId xmlns:a16="http://schemas.microsoft.com/office/drawing/2014/main" id="{B4BE0B65-3ADF-158A-5088-1565B0584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6" y="3568"/>
              <a:ext cx="50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b="0"/>
                <a:t>126</a:t>
              </a:r>
              <a:r>
                <a:rPr lang="en-GB" altLang="en-US" b="0" baseline="30000"/>
                <a:t>o</a:t>
              </a:r>
              <a:endParaRPr lang="en-GB" altLang="en-US" b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ate Placeholder 1">
            <a:extLst>
              <a:ext uri="{FF2B5EF4-FFF2-40B4-BE49-F238E27FC236}">
                <a16:creationId xmlns:a16="http://schemas.microsoft.com/office/drawing/2014/main" id="{5F5C2547-BFB0-DFFB-1D23-B8DF45F8639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5633D0-588F-4370-BCEF-8661C4425E7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4" name="Footer Placeholder 2">
            <a:extLst>
              <a:ext uri="{FF2B5EF4-FFF2-40B4-BE49-F238E27FC236}">
                <a16:creationId xmlns:a16="http://schemas.microsoft.com/office/drawing/2014/main" id="{1C7C6E87-482A-1CB8-A8EE-D29B179F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078" name="Rectangle 2">
            <a:extLst>
              <a:ext uri="{FF2B5EF4-FFF2-40B4-BE49-F238E27FC236}">
                <a16:creationId xmlns:a16="http://schemas.microsoft.com/office/drawing/2014/main" id="{C11C1A57-861B-420B-070E-73FD05CDB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29273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9" name="Picture 3" descr="scottishflag">
            <a:extLst>
              <a:ext uri="{FF2B5EF4-FFF2-40B4-BE49-F238E27FC236}">
                <a16:creationId xmlns:a16="http://schemas.microsoft.com/office/drawing/2014/main" id="{F5679DA3-8083-93D2-0DA6-D81D7548E01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4">
            <a:extLst>
              <a:ext uri="{FF2B5EF4-FFF2-40B4-BE49-F238E27FC236}">
                <a16:creationId xmlns:a16="http://schemas.microsoft.com/office/drawing/2014/main" id="{B366B7A1-D3CF-C473-0710-C832E30630B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1013" name="Rectangle 5">
            <a:extLst>
              <a:ext uri="{FF2B5EF4-FFF2-40B4-BE49-F238E27FC236}">
                <a16:creationId xmlns:a16="http://schemas.microsoft.com/office/drawing/2014/main" id="{AB4255F0-FE09-4B55-686F-C166D27FA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3082" name="Text Box 7">
            <a:extLst>
              <a:ext uri="{FF2B5EF4-FFF2-40B4-BE49-F238E27FC236}">
                <a16:creationId xmlns:a16="http://schemas.microsoft.com/office/drawing/2014/main" id="{3A2C8CDC-7CAB-9678-9D23-EAC20E7EF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  <p:pic>
        <p:nvPicPr>
          <p:cNvPr id="3083" name="Picture 8" descr="Office Objects 0572">
            <a:extLst>
              <a:ext uri="{FF2B5EF4-FFF2-40B4-BE49-F238E27FC236}">
                <a16:creationId xmlns:a16="http://schemas.microsoft.com/office/drawing/2014/main" id="{08B9811F-A504-ECC3-D13B-055992E6B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Rectangle 10">
            <a:extLst>
              <a:ext uri="{FF2B5EF4-FFF2-40B4-BE49-F238E27FC236}">
                <a16:creationId xmlns:a16="http://schemas.microsoft.com/office/drawing/2014/main" id="{E0FFBA01-7636-EA40-98FB-4159B03B6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2927350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5" name="Rectangle 11">
            <a:extLst>
              <a:ext uri="{FF2B5EF4-FFF2-40B4-BE49-F238E27FC236}">
                <a16:creationId xmlns:a16="http://schemas.microsoft.com/office/drawing/2014/main" id="{9708B083-14CB-AC87-C5BA-CF71811A6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0" y="2927350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6" name="Rectangle 12">
            <a:extLst>
              <a:ext uri="{FF2B5EF4-FFF2-40B4-BE49-F238E27FC236}">
                <a16:creationId xmlns:a16="http://schemas.microsoft.com/office/drawing/2014/main" id="{C2151C46-D32F-DDD2-CAE1-DC1191156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5450" y="2927350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7" name="Rectangle 13">
            <a:extLst>
              <a:ext uri="{FF2B5EF4-FFF2-40B4-BE49-F238E27FC236}">
                <a16:creationId xmlns:a16="http://schemas.microsoft.com/office/drawing/2014/main" id="{E87B3F37-496A-BB3F-E3B3-5051CD7DC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3000" y="29273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8" name="Rectangle 14">
            <a:extLst>
              <a:ext uri="{FF2B5EF4-FFF2-40B4-BE49-F238E27FC236}">
                <a16:creationId xmlns:a16="http://schemas.microsoft.com/office/drawing/2014/main" id="{39BCA9CC-1B93-E698-ADA3-BB182A47C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5588" y="36512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9" name="Rectangle 15">
            <a:extLst>
              <a:ext uri="{FF2B5EF4-FFF2-40B4-BE49-F238E27FC236}">
                <a16:creationId xmlns:a16="http://schemas.microsoft.com/office/drawing/2014/main" id="{6CDC14F0-6E24-7F33-214F-6A78FD50D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3138" y="36512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0" name="Rectangle 16">
            <a:extLst>
              <a:ext uri="{FF2B5EF4-FFF2-40B4-BE49-F238E27FC236}">
                <a16:creationId xmlns:a16="http://schemas.microsoft.com/office/drawing/2014/main" id="{A8E57FA1-5351-6C11-268B-C7791CE2A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36512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1" name="Rectangle 17">
            <a:extLst>
              <a:ext uri="{FF2B5EF4-FFF2-40B4-BE49-F238E27FC236}">
                <a16:creationId xmlns:a16="http://schemas.microsoft.com/office/drawing/2014/main" id="{25D33D33-C82E-CEA0-C670-F1C3D03FA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8238" y="36512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2" name="Rectangle 18">
            <a:extLst>
              <a:ext uri="{FF2B5EF4-FFF2-40B4-BE49-F238E27FC236}">
                <a16:creationId xmlns:a16="http://schemas.microsoft.com/office/drawing/2014/main" id="{7F2B2928-3096-3CD8-CEF9-0DEC36F81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5788" y="365125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3" name="Text Box 37">
            <a:extLst>
              <a:ext uri="{FF2B5EF4-FFF2-40B4-BE49-F238E27FC236}">
                <a16:creationId xmlns:a16="http://schemas.microsoft.com/office/drawing/2014/main" id="{EC7A16B8-E645-A210-E166-7EDF0E80B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017713"/>
            <a:ext cx="6657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/>
              <a:t>Example</a:t>
            </a:r>
            <a:r>
              <a:rPr lang="en-GB" altLang="en-US" b="0"/>
              <a:t> : 	Write down the decimal number </a:t>
            </a:r>
          </a:p>
          <a:p>
            <a:pPr eaLnBrk="1" hangingPunct="1"/>
            <a:r>
              <a:rPr lang="en-GB" altLang="en-US" b="0"/>
              <a:t>		represented by the shaded area.</a:t>
            </a:r>
          </a:p>
        </p:txBody>
      </p:sp>
      <p:sp>
        <p:nvSpPr>
          <p:cNvPr id="3094" name="Text Box 38">
            <a:extLst>
              <a:ext uri="{FF2B5EF4-FFF2-40B4-BE49-F238E27FC236}">
                <a16:creationId xmlns:a16="http://schemas.microsoft.com/office/drawing/2014/main" id="{3C7223C9-5BEE-161F-D095-5E2B6D63A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488" y="2952750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(a)</a:t>
            </a:r>
          </a:p>
        </p:txBody>
      </p:sp>
      <p:sp>
        <p:nvSpPr>
          <p:cNvPr id="3095" name="Rectangle 39">
            <a:extLst>
              <a:ext uri="{FF2B5EF4-FFF2-40B4-BE49-F238E27FC236}">
                <a16:creationId xmlns:a16="http://schemas.microsoft.com/office/drawing/2014/main" id="{D91D107E-4D64-2EE2-45A4-0CC60973F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772025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6" name="Rectangle 40">
            <a:extLst>
              <a:ext uri="{FF2B5EF4-FFF2-40B4-BE49-F238E27FC236}">
                <a16:creationId xmlns:a16="http://schemas.microsoft.com/office/drawing/2014/main" id="{E8B8CF95-4695-6B3E-4841-E4CAE32D7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00" y="4772025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7" name="Rectangle 41">
            <a:extLst>
              <a:ext uri="{FF2B5EF4-FFF2-40B4-BE49-F238E27FC236}">
                <a16:creationId xmlns:a16="http://schemas.microsoft.com/office/drawing/2014/main" id="{D1A56CF4-6C7D-326D-279D-C60C1CD2E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1713" y="4772025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8" name="Rectangle 42">
            <a:extLst>
              <a:ext uri="{FF2B5EF4-FFF2-40B4-BE49-F238E27FC236}">
                <a16:creationId xmlns:a16="http://schemas.microsoft.com/office/drawing/2014/main" id="{CD903225-55B8-C6A7-C516-83535035F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9263" y="4772025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99" name="Rectangle 43">
            <a:extLst>
              <a:ext uri="{FF2B5EF4-FFF2-40B4-BE49-F238E27FC236}">
                <a16:creationId xmlns:a16="http://schemas.microsoft.com/office/drawing/2014/main" id="{6165F992-826B-3911-C15B-AC4830713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6813" y="4772025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0" name="Rectangle 44">
            <a:extLst>
              <a:ext uri="{FF2B5EF4-FFF2-40B4-BE49-F238E27FC236}">
                <a16:creationId xmlns:a16="http://schemas.microsoft.com/office/drawing/2014/main" id="{F1020ED4-E8C9-76BB-929A-FAFF08A99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00" y="5495925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1" name="Rectangle 45">
            <a:extLst>
              <a:ext uri="{FF2B5EF4-FFF2-40B4-BE49-F238E27FC236}">
                <a16:creationId xmlns:a16="http://schemas.microsoft.com/office/drawing/2014/main" id="{B0B8ADA9-3B6D-0600-A2BA-D19F90F30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6950" y="5495925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2" name="Rectangle 46">
            <a:extLst>
              <a:ext uri="{FF2B5EF4-FFF2-40B4-BE49-F238E27FC236}">
                <a16:creationId xmlns:a16="http://schemas.microsoft.com/office/drawing/2014/main" id="{3C144BFB-B859-19D7-3318-CD83E5924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5495925"/>
            <a:ext cx="720725" cy="711200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3" name="Rectangle 47">
            <a:extLst>
              <a:ext uri="{FF2B5EF4-FFF2-40B4-BE49-F238E27FC236}">
                <a16:creationId xmlns:a16="http://schemas.microsoft.com/office/drawing/2014/main" id="{6F1ECD0E-C464-96F3-F4A4-6F5A712E8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2050" y="5495925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4" name="Rectangle 48">
            <a:extLst>
              <a:ext uri="{FF2B5EF4-FFF2-40B4-BE49-F238E27FC236}">
                <a16:creationId xmlns:a16="http://schemas.microsoft.com/office/drawing/2014/main" id="{B590ED98-6C8E-D2AF-224D-1F42E34C0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5495925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05" name="Text Box 49">
            <a:extLst>
              <a:ext uri="{FF2B5EF4-FFF2-40B4-BE49-F238E27FC236}">
                <a16:creationId xmlns:a16="http://schemas.microsoft.com/office/drawing/2014/main" id="{E33245A3-971E-C138-CEC3-9C31EEB41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3" y="4741863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(b)</a:t>
            </a:r>
          </a:p>
        </p:txBody>
      </p:sp>
      <p:graphicFrame>
        <p:nvGraphicFramePr>
          <p:cNvPr id="171058" name="Object 50">
            <a:extLst>
              <a:ext uri="{FF2B5EF4-FFF2-40B4-BE49-F238E27FC236}">
                <a16:creationId xmlns:a16="http://schemas.microsoft.com/office/drawing/2014/main" id="{77344279-7ABE-7DDC-37C5-286C27577E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0475" y="3133725"/>
          <a:ext cx="4032250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723600" progId="Equation.DSMT4">
                  <p:embed/>
                </p:oleObj>
              </mc:Choice>
              <mc:Fallback>
                <p:oleObj name="Equation" r:id="rId4" imgW="2361960" imgH="7236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0475" y="3133725"/>
                        <a:ext cx="4032250" cy="123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59" name="Object 51">
            <a:extLst>
              <a:ext uri="{FF2B5EF4-FFF2-40B4-BE49-F238E27FC236}">
                <a16:creationId xmlns:a16="http://schemas.microsoft.com/office/drawing/2014/main" id="{9A8CB31D-F91E-AD8D-809E-31CA30F99B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1275" y="4968875"/>
          <a:ext cx="3906838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54280" imgH="723600" progId="Equation.DSMT4">
                  <p:embed/>
                </p:oleObj>
              </mc:Choice>
              <mc:Fallback>
                <p:oleObj name="Equation" r:id="rId6" imgW="2654280" imgH="72360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1275" y="4968875"/>
                        <a:ext cx="3906838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039F2F24-1D84-EC83-A9BA-DE4A01F2D52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E3CDD1-9FE4-415A-AD78-66BB1A17D93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DE88797A-04B6-CAC5-6FE7-0B63E946E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4276" name="Picture 2" descr="scottishflag">
            <a:extLst>
              <a:ext uri="{FF2B5EF4-FFF2-40B4-BE49-F238E27FC236}">
                <a16:creationId xmlns:a16="http://schemas.microsoft.com/office/drawing/2014/main" id="{716B9C47-43BD-F55C-85AB-5C5C3725264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7" name="Text Box 3">
            <a:extLst>
              <a:ext uri="{FF2B5EF4-FFF2-40B4-BE49-F238E27FC236}">
                <a16:creationId xmlns:a16="http://schemas.microsoft.com/office/drawing/2014/main" id="{229C0338-7440-BFBD-D7F1-93253B82F04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4278" name="Picture 4" descr="Office Objects 0572">
            <a:extLst>
              <a:ext uri="{FF2B5EF4-FFF2-40B4-BE49-F238E27FC236}">
                <a16:creationId xmlns:a16="http://schemas.microsoft.com/office/drawing/2014/main" id="{D0217AEF-0A98-E9FE-1FE4-F1CA7CF38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5349" name="Rectangle 5">
            <a:extLst>
              <a:ext uri="{FF2B5EF4-FFF2-40B4-BE49-F238E27FC236}">
                <a16:creationId xmlns:a16="http://schemas.microsoft.com/office/drawing/2014/main" id="{D35CF107-CA69-CF3C-E0BA-CA89AF74C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5350" name="Rectangle 6">
            <a:extLst>
              <a:ext uri="{FF2B5EF4-FFF2-40B4-BE49-F238E27FC236}">
                <a16:creationId xmlns:a16="http://schemas.microsoft.com/office/drawing/2014/main" id="{DE81EC80-8FDD-60E4-16BB-1BB537742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b="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85351" name="Text Box 7">
            <a:extLst>
              <a:ext uri="{FF2B5EF4-FFF2-40B4-BE49-F238E27FC236}">
                <a16:creationId xmlns:a16="http://schemas.microsoft.com/office/drawing/2014/main" id="{CEC09A89-ABA0-CFBF-ECC9-5684564DB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3025775"/>
            <a:ext cx="42322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b="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rules for </a:t>
            </a:r>
            <a:r>
              <a:rPr lang="en-GB" sz="1800" b="0" dirty="0">
                <a:cs typeface="Arial" charset="0"/>
              </a:rPr>
              <a:t>dividing</a:t>
            </a:r>
            <a:r>
              <a:rPr lang="en-GB" sz="1800" b="0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en-GB" sz="1800" b="0" dirty="0">
                <a:cs typeface="Arial" charset="0"/>
              </a:rPr>
              <a:t>numbers by 10, 100, 1000</a:t>
            </a:r>
            <a:endParaRPr lang="en-GB" sz="3600" b="0" dirty="0">
              <a:cs typeface="Arial" charset="0"/>
            </a:endParaRPr>
          </a:p>
        </p:txBody>
      </p:sp>
      <p:sp>
        <p:nvSpPr>
          <p:cNvPr id="54282" name="Line 8">
            <a:extLst>
              <a:ext uri="{FF2B5EF4-FFF2-40B4-BE49-F238E27FC236}">
                <a16:creationId xmlns:a16="http://schemas.microsoft.com/office/drawing/2014/main" id="{42841145-F210-CEDC-58E2-911C47BC8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5353" name="Rectangle 9">
            <a:extLst>
              <a:ext uri="{FF2B5EF4-FFF2-40B4-BE49-F238E27FC236}">
                <a16:creationId xmlns:a16="http://schemas.microsoft.com/office/drawing/2014/main" id="{74770317-E7E6-CDE3-0701-5823D7F50A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 b="0">
                <a:solidFill>
                  <a:srgbClr val="FFFF00"/>
                </a:solidFill>
              </a:rPr>
              <a:t>1 	We are learning how to divide decimal numbers by 10, 100, 1000.</a:t>
            </a:r>
          </a:p>
        </p:txBody>
      </p:sp>
      <p:sp>
        <p:nvSpPr>
          <p:cNvPr id="185355" name="Text Box 11">
            <a:extLst>
              <a:ext uri="{FF2B5EF4-FFF2-40B4-BE49-F238E27FC236}">
                <a16:creationId xmlns:a16="http://schemas.microsoft.com/office/drawing/2014/main" id="{B8C4929C-B001-C323-AD75-12EE5E325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9188" y="4268788"/>
            <a:ext cx="4214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b="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Be able solve problems using rules.</a:t>
            </a:r>
            <a:endParaRPr lang="en-GB" sz="3600" b="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85357" name="Rectangle 13">
            <a:extLst>
              <a:ext uri="{FF2B5EF4-FFF2-40B4-BE49-F238E27FC236}">
                <a16:creationId xmlns:a16="http://schemas.microsoft.com/office/drawing/2014/main" id="{3B370924-FFFB-9AFF-CD66-02E2AAA02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4286" name="Text Box 14">
            <a:extLst>
              <a:ext uri="{FF2B5EF4-FFF2-40B4-BE49-F238E27FC236}">
                <a16:creationId xmlns:a16="http://schemas.microsoft.com/office/drawing/2014/main" id="{BCC63728-E4D7-0C56-9E3B-4096C4AA8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2063" y="1395413"/>
            <a:ext cx="3740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3" grpId="0"/>
      <p:bldP spid="18535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903614D0-2653-6A48-C9DB-D2FF5B28C2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0A2D95-3850-4EA0-B475-6458F63EB2A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2106A6FF-EAD2-EE70-587A-1ACA41B1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5300" name="Picture 2" descr="scottishflag">
            <a:extLst>
              <a:ext uri="{FF2B5EF4-FFF2-40B4-BE49-F238E27FC236}">
                <a16:creationId xmlns:a16="http://schemas.microsoft.com/office/drawing/2014/main" id="{557D9E77-2E7E-3B55-EF7C-BE9B63454B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1" name="Text Box 3">
            <a:extLst>
              <a:ext uri="{FF2B5EF4-FFF2-40B4-BE49-F238E27FC236}">
                <a16:creationId xmlns:a16="http://schemas.microsoft.com/office/drawing/2014/main" id="{1A38A69B-2BE1-09A8-FAC8-925B260BDF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2516" name="Rectangle 4">
            <a:extLst>
              <a:ext uri="{FF2B5EF4-FFF2-40B4-BE49-F238E27FC236}">
                <a16:creationId xmlns:a16="http://schemas.microsoft.com/office/drawing/2014/main" id="{8D2F3A24-7F3D-4020-393B-DA40A4848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55303" name="Picture 5" descr="Office Objects 0572">
            <a:extLst>
              <a:ext uri="{FF2B5EF4-FFF2-40B4-BE49-F238E27FC236}">
                <a16:creationId xmlns:a16="http://schemas.microsoft.com/office/drawing/2014/main" id="{AB470E52-521A-73E4-75A3-684D1E6A2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4" name="Text Box 6">
            <a:extLst>
              <a:ext uri="{FF2B5EF4-FFF2-40B4-BE49-F238E27FC236}">
                <a16:creationId xmlns:a16="http://schemas.microsoft.com/office/drawing/2014/main" id="{B804E1E9-DB89-22BE-380C-8FE75FB4F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9488" y="2116138"/>
            <a:ext cx="5511800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divide a decimal number by 10,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1 place to the left:</a:t>
            </a:r>
          </a:p>
        </p:txBody>
      </p:sp>
      <p:sp>
        <p:nvSpPr>
          <p:cNvPr id="192519" name="Text Box 7">
            <a:extLst>
              <a:ext uri="{FF2B5EF4-FFF2-40B4-BE49-F238E27FC236}">
                <a16:creationId xmlns:a16="http://schemas.microsoft.com/office/drawing/2014/main" id="{116CCA12-A39B-7690-E805-A592D0F71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3198813"/>
            <a:ext cx="7937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e.g. 	89 </a:t>
            </a:r>
            <a:r>
              <a:rPr lang="en-US" altLang="en-US" b="0">
                <a:latin typeface="Shruti" panose="020B0502040204020203" pitchFamily="34" charset="0"/>
              </a:rPr>
              <a:t>÷</a:t>
            </a:r>
            <a:r>
              <a:rPr lang="en-GB" altLang="en-US" b="0"/>
              <a:t> 10 = 8.9 	</a:t>
            </a:r>
            <a:r>
              <a:rPr lang="en-GB" altLang="en-US" b="0">
                <a:solidFill>
                  <a:srgbClr val="FFFF00"/>
                </a:solidFill>
              </a:rPr>
              <a:t>point is moved 1 place to left</a:t>
            </a:r>
          </a:p>
        </p:txBody>
      </p:sp>
      <p:sp>
        <p:nvSpPr>
          <p:cNvPr id="55306" name="Line 8">
            <a:extLst>
              <a:ext uri="{FF2B5EF4-FFF2-40B4-BE49-F238E27FC236}">
                <a16:creationId xmlns:a16="http://schemas.microsoft.com/office/drawing/2014/main" id="{71B15B51-9BAD-ED68-A8DA-524689979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4588" y="3952875"/>
            <a:ext cx="77962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307" name="Text Box 10">
            <a:extLst>
              <a:ext uri="{FF2B5EF4-FFF2-40B4-BE49-F238E27FC236}">
                <a16:creationId xmlns:a16="http://schemas.microsoft.com/office/drawing/2014/main" id="{950503A3-71D3-CB88-1F34-9782504B2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0025" y="1395413"/>
            <a:ext cx="370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  <p:sp>
        <p:nvSpPr>
          <p:cNvPr id="192523" name="Text Box 11">
            <a:extLst>
              <a:ext uri="{FF2B5EF4-FFF2-40B4-BE49-F238E27FC236}">
                <a16:creationId xmlns:a16="http://schemas.microsoft.com/office/drawing/2014/main" id="{2F7CBABF-FE4A-42A2-51A3-5EC156FBC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4105275"/>
            <a:ext cx="5708650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divide a decimal number by 100,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2 places to the left:</a:t>
            </a:r>
          </a:p>
        </p:txBody>
      </p:sp>
      <p:sp>
        <p:nvSpPr>
          <p:cNvPr id="192524" name="Text Box 12">
            <a:extLst>
              <a:ext uri="{FF2B5EF4-FFF2-40B4-BE49-F238E27FC236}">
                <a16:creationId xmlns:a16="http://schemas.microsoft.com/office/drawing/2014/main" id="{00D88A6A-049C-8F48-4928-D878D284A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5302250"/>
            <a:ext cx="8134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e.g. 	199 </a:t>
            </a:r>
            <a:r>
              <a:rPr lang="en-US" altLang="en-US" b="0">
                <a:latin typeface="Shruti" panose="020B0502040204020203" pitchFamily="34" charset="0"/>
              </a:rPr>
              <a:t>÷</a:t>
            </a:r>
            <a:r>
              <a:rPr lang="en-GB" altLang="en-US" b="0"/>
              <a:t> 100 = 1.99 	</a:t>
            </a:r>
            <a:r>
              <a:rPr lang="en-GB" altLang="en-US" b="0">
                <a:solidFill>
                  <a:srgbClr val="FFFF00"/>
                </a:solidFill>
              </a:rPr>
              <a:t>point is moved 2 places to left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9" grpId="0"/>
      <p:bldP spid="192523" grpId="0" animBg="1"/>
      <p:bldP spid="19252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5BC70A4D-2AE5-BBD7-8DA9-24D877041D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EFCDBC-0333-4264-8833-8EA1FB7A20A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D719EA17-C93B-5A06-BBD7-5BAD5BE55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6324" name="Picture 2" descr="scottishflag">
            <a:extLst>
              <a:ext uri="{FF2B5EF4-FFF2-40B4-BE49-F238E27FC236}">
                <a16:creationId xmlns:a16="http://schemas.microsoft.com/office/drawing/2014/main" id="{E97638F2-A974-6FD9-B7D6-ABFAF59D16A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5" name="Text Box 3">
            <a:extLst>
              <a:ext uri="{FF2B5EF4-FFF2-40B4-BE49-F238E27FC236}">
                <a16:creationId xmlns:a16="http://schemas.microsoft.com/office/drawing/2014/main" id="{19706914-8427-E964-1A4C-1EF901104BA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3540" name="Rectangle 4">
            <a:extLst>
              <a:ext uri="{FF2B5EF4-FFF2-40B4-BE49-F238E27FC236}">
                <a16:creationId xmlns:a16="http://schemas.microsoft.com/office/drawing/2014/main" id="{2107F875-2829-916F-7B80-1649011C6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56327" name="Picture 5" descr="Office Objects 0572">
            <a:extLst>
              <a:ext uri="{FF2B5EF4-FFF2-40B4-BE49-F238E27FC236}">
                <a16:creationId xmlns:a16="http://schemas.microsoft.com/office/drawing/2014/main" id="{ABD903CC-527A-4A60-9397-77098FB73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8" name="Text Box 6">
            <a:extLst>
              <a:ext uri="{FF2B5EF4-FFF2-40B4-BE49-F238E27FC236}">
                <a16:creationId xmlns:a16="http://schemas.microsoft.com/office/drawing/2014/main" id="{2B588CA3-B189-EC1B-F22C-842CFE3B9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1063" y="2116138"/>
            <a:ext cx="5708650" cy="860425"/>
          </a:xfrm>
          <a:prstGeom prst="rect">
            <a:avLst/>
          </a:prstGeom>
          <a:solidFill>
            <a:srgbClr val="96969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To divide a decimal number by 1000, </a:t>
            </a:r>
          </a:p>
          <a:p>
            <a:pPr algn="ctr" eaLnBrk="1" hangingPunct="1"/>
            <a:r>
              <a:rPr lang="en-GB" altLang="en-US" b="0">
                <a:solidFill>
                  <a:srgbClr val="FFFF00"/>
                </a:solidFill>
              </a:rPr>
              <a:t>Simply move point 3 places to the left:</a:t>
            </a:r>
          </a:p>
        </p:txBody>
      </p:sp>
      <p:sp>
        <p:nvSpPr>
          <p:cNvPr id="193543" name="Text Box 7">
            <a:extLst>
              <a:ext uri="{FF2B5EF4-FFF2-40B4-BE49-F238E27FC236}">
                <a16:creationId xmlns:a16="http://schemas.microsoft.com/office/drawing/2014/main" id="{8120299C-D976-2E00-6EDE-83DEEBCBC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8213" y="3198813"/>
            <a:ext cx="59674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e.g. 	35 837 </a:t>
            </a:r>
            <a:r>
              <a:rPr lang="en-US" altLang="en-US" b="0">
                <a:latin typeface="Shruti" panose="020B0502040204020203" pitchFamily="34" charset="0"/>
              </a:rPr>
              <a:t>÷</a:t>
            </a:r>
            <a:r>
              <a:rPr lang="en-GB" altLang="en-US" b="0"/>
              <a:t> 1000 = 35.837 	</a:t>
            </a:r>
          </a:p>
          <a:p>
            <a:pPr eaLnBrk="1" hangingPunct="1"/>
            <a:r>
              <a:rPr lang="en-GB" altLang="en-US" b="0"/>
              <a:t>	</a:t>
            </a:r>
            <a:r>
              <a:rPr lang="en-GB" altLang="en-US" b="0">
                <a:solidFill>
                  <a:srgbClr val="FFFF00"/>
                </a:solidFill>
              </a:rPr>
              <a:t>point is moved 3 places to the left</a:t>
            </a:r>
          </a:p>
        </p:txBody>
      </p:sp>
      <p:sp>
        <p:nvSpPr>
          <p:cNvPr id="56330" name="Line 8">
            <a:extLst>
              <a:ext uri="{FF2B5EF4-FFF2-40B4-BE49-F238E27FC236}">
                <a16:creationId xmlns:a16="http://schemas.microsoft.com/office/drawing/2014/main" id="{5E9520CD-8B50-0BD6-35B3-334D7D9EF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4588" y="4276725"/>
            <a:ext cx="77962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6331" name="Text Box 10">
            <a:extLst>
              <a:ext uri="{FF2B5EF4-FFF2-40B4-BE49-F238E27FC236}">
                <a16:creationId xmlns:a16="http://schemas.microsoft.com/office/drawing/2014/main" id="{60F7F2F4-3801-AE0E-94BC-5F4CC4BAD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5" y="1395413"/>
            <a:ext cx="370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35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3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6DF1E3FA-FC3C-5064-2E97-7D85FBB29B3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07D6D2-6948-47BF-AB7A-9FBE92389B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56A3629A-B9AE-17C5-7839-EFB04272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7348" name="Picture 2" descr="scottishflag">
            <a:extLst>
              <a:ext uri="{FF2B5EF4-FFF2-40B4-BE49-F238E27FC236}">
                <a16:creationId xmlns:a16="http://schemas.microsoft.com/office/drawing/2014/main" id="{E790F117-1C7B-EA35-CD5E-24B213B23C1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3">
            <a:extLst>
              <a:ext uri="{FF2B5EF4-FFF2-40B4-BE49-F238E27FC236}">
                <a16:creationId xmlns:a16="http://schemas.microsoft.com/office/drawing/2014/main" id="{47142BA8-B8A9-4AB8-8325-0B4085FA8A3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564" name="Rectangle 4">
            <a:extLst>
              <a:ext uri="{FF2B5EF4-FFF2-40B4-BE49-F238E27FC236}">
                <a16:creationId xmlns:a16="http://schemas.microsoft.com/office/drawing/2014/main" id="{95F3FD88-71B4-EBF5-6627-B0CE389B5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pic>
        <p:nvPicPr>
          <p:cNvPr id="57351" name="Picture 5" descr="Office Objects 0572">
            <a:extLst>
              <a:ext uri="{FF2B5EF4-FFF2-40B4-BE49-F238E27FC236}">
                <a16:creationId xmlns:a16="http://schemas.microsoft.com/office/drawing/2014/main" id="{9EA52498-8B3C-7EBC-1035-F9944F8781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Text Box 6">
            <a:extLst>
              <a:ext uri="{FF2B5EF4-FFF2-40B4-BE49-F238E27FC236}">
                <a16:creationId xmlns:a16="http://schemas.microsoft.com/office/drawing/2014/main" id="{64F3685C-C70E-41E8-99FB-9F2FAA736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888" y="2038350"/>
            <a:ext cx="5081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/>
              <a:t>Example</a:t>
            </a:r>
            <a:r>
              <a:rPr lang="en-GB" altLang="en-US" b="0"/>
              <a:t> : Calculate the following</a:t>
            </a:r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434FCFFD-A09C-EFF5-FD97-3D6920121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763" y="2984500"/>
            <a:ext cx="1946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452.4 </a:t>
            </a:r>
            <a:r>
              <a:rPr lang="en-US" altLang="en-US" sz="2800" b="0">
                <a:latin typeface="Shruti" panose="020B0502040204020203" pitchFamily="34" charset="0"/>
              </a:rPr>
              <a:t>÷</a:t>
            </a:r>
            <a:r>
              <a:rPr lang="en-GB" altLang="en-US" sz="2800" b="0"/>
              <a:t> 10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58077E9B-32D6-A068-3EBB-6D1635F48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4050" y="2984500"/>
            <a:ext cx="1636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67 ÷ 100</a:t>
            </a:r>
          </a:p>
        </p:txBody>
      </p:sp>
      <p:sp>
        <p:nvSpPr>
          <p:cNvPr id="194569" name="Rectangle 9">
            <a:extLst>
              <a:ext uri="{FF2B5EF4-FFF2-40B4-BE49-F238E27FC236}">
                <a16:creationId xmlns:a16="http://schemas.microsoft.com/office/drawing/2014/main" id="{26935396-6768-A618-2B31-C5ADB9B09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8313" y="2984500"/>
            <a:ext cx="2165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/>
              <a:t>0.86 </a:t>
            </a:r>
            <a:r>
              <a:rPr lang="en-US" altLang="en-US" sz="2800" b="0"/>
              <a:t>÷</a:t>
            </a:r>
            <a:r>
              <a:rPr lang="en-GB" altLang="en-US" sz="2800" b="0"/>
              <a:t> 1000</a:t>
            </a:r>
          </a:p>
        </p:txBody>
      </p:sp>
      <p:sp>
        <p:nvSpPr>
          <p:cNvPr id="194571" name="Rectangle 11">
            <a:extLst>
              <a:ext uri="{FF2B5EF4-FFF2-40B4-BE49-F238E27FC236}">
                <a16:creationId xmlns:a16="http://schemas.microsoft.com/office/drawing/2014/main" id="{89B931AD-26D1-2E2C-B064-05CB049C5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250" y="3841750"/>
            <a:ext cx="1443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45.24</a:t>
            </a:r>
          </a:p>
        </p:txBody>
      </p:sp>
      <p:sp>
        <p:nvSpPr>
          <p:cNvPr id="194572" name="Rectangle 12">
            <a:extLst>
              <a:ext uri="{FF2B5EF4-FFF2-40B4-BE49-F238E27FC236}">
                <a16:creationId xmlns:a16="http://schemas.microsoft.com/office/drawing/2014/main" id="{888B98D8-EADE-78EF-B863-630158C80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988" y="3841750"/>
            <a:ext cx="1222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0.67</a:t>
            </a:r>
          </a:p>
        </p:txBody>
      </p:sp>
      <p:sp>
        <p:nvSpPr>
          <p:cNvPr id="194573" name="Rectangle 13">
            <a:extLst>
              <a:ext uri="{FF2B5EF4-FFF2-40B4-BE49-F238E27FC236}">
                <a16:creationId xmlns:a16="http://schemas.microsoft.com/office/drawing/2014/main" id="{F0EEA702-4628-D69B-9565-2B2D18F284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850" y="3841750"/>
            <a:ext cx="1882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= 0.00086</a:t>
            </a:r>
          </a:p>
        </p:txBody>
      </p:sp>
      <p:sp>
        <p:nvSpPr>
          <p:cNvPr id="57359" name="Text Box 15">
            <a:extLst>
              <a:ext uri="{FF2B5EF4-FFF2-40B4-BE49-F238E27FC236}">
                <a16:creationId xmlns:a16="http://schemas.microsoft.com/office/drawing/2014/main" id="{75A26761-5227-069C-5130-8F07079E3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5" y="1395413"/>
            <a:ext cx="370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  <p:cxnSp>
        <p:nvCxnSpPr>
          <p:cNvPr id="57360" name="Straight Connector 17">
            <a:extLst>
              <a:ext uri="{FF2B5EF4-FFF2-40B4-BE49-F238E27FC236}">
                <a16:creationId xmlns:a16="http://schemas.microsoft.com/office/drawing/2014/main" id="{296FE189-F32B-2615-4CC0-5E96AE2EBC5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00488" y="2649538"/>
            <a:ext cx="0" cy="33162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7361" name="Straight Connector 18">
            <a:extLst>
              <a:ext uri="{FF2B5EF4-FFF2-40B4-BE49-F238E27FC236}">
                <a16:creationId xmlns:a16="http://schemas.microsoft.com/office/drawing/2014/main" id="{5DCFB2B8-9F8E-4DBC-DB22-24E987BF9E6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391275" y="2649538"/>
            <a:ext cx="0" cy="3316287"/>
          </a:xfrm>
          <a:prstGeom prst="line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5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45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945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7" grpId="0"/>
      <p:bldP spid="194568" grpId="0"/>
      <p:bldP spid="194569" grpId="0"/>
      <p:bldP spid="194571" grpId="0"/>
      <p:bldP spid="194572" grpId="0"/>
      <p:bldP spid="19457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">
            <a:extLst>
              <a:ext uri="{FF2B5EF4-FFF2-40B4-BE49-F238E27FC236}">
                <a16:creationId xmlns:a16="http://schemas.microsoft.com/office/drawing/2014/main" id="{4852360F-8430-3835-C7AD-34A5C82CD5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BCEF4AE-A2D8-4B7D-8A0A-A02C2F7DF6E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Footer Placeholder 2">
            <a:extLst>
              <a:ext uri="{FF2B5EF4-FFF2-40B4-BE49-F238E27FC236}">
                <a16:creationId xmlns:a16="http://schemas.microsoft.com/office/drawing/2014/main" id="{0E02529E-4428-C687-7180-CA5501C5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 Maths Dept.</a:t>
            </a:r>
          </a:p>
        </p:txBody>
      </p:sp>
      <p:pic>
        <p:nvPicPr>
          <p:cNvPr id="58372" name="Picture 2" descr="scottishflag">
            <a:extLst>
              <a:ext uri="{FF2B5EF4-FFF2-40B4-BE49-F238E27FC236}">
                <a16:creationId xmlns:a16="http://schemas.microsoft.com/office/drawing/2014/main" id="{3F80D7F5-E2BB-935F-AF1E-58C18CD68D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Text Box 3">
            <a:extLst>
              <a:ext uri="{FF2B5EF4-FFF2-40B4-BE49-F238E27FC236}">
                <a16:creationId xmlns:a16="http://schemas.microsoft.com/office/drawing/2014/main" id="{2386A2E9-4E19-EB75-4042-CCA0D66189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58374" name="Picture 6" descr="Office Objects 0572">
            <a:extLst>
              <a:ext uri="{FF2B5EF4-FFF2-40B4-BE49-F238E27FC236}">
                <a16:creationId xmlns:a16="http://schemas.microsoft.com/office/drawing/2014/main" id="{34D595C7-AE67-DC3A-4CF5-713F8C5AED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55" name="Rectangle 47">
            <a:extLst>
              <a:ext uri="{FF2B5EF4-FFF2-40B4-BE49-F238E27FC236}">
                <a16:creationId xmlns:a16="http://schemas.microsoft.com/office/drawing/2014/main" id="{2D71BF39-2D19-4D80-DF76-D7B834755D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5325" y="63341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8376" name="TextBox 22">
            <a:extLst>
              <a:ext uri="{FF2B5EF4-FFF2-40B4-BE49-F238E27FC236}">
                <a16:creationId xmlns:a16="http://schemas.microsoft.com/office/drawing/2014/main" id="{76894477-B584-CA5B-0A94-1A3B786A9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9800" y="3098800"/>
            <a:ext cx="27019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="0">
                <a:hlinkClick r:id="rId4"/>
              </a:rPr>
              <a:t>Practice</a:t>
            </a:r>
            <a:endParaRPr lang="en-GB" altLang="en-US" sz="4800" b="0"/>
          </a:p>
        </p:txBody>
      </p:sp>
      <p:sp>
        <p:nvSpPr>
          <p:cNvPr id="58377" name="Text Box 15">
            <a:extLst>
              <a:ext uri="{FF2B5EF4-FFF2-40B4-BE49-F238E27FC236}">
                <a16:creationId xmlns:a16="http://schemas.microsoft.com/office/drawing/2014/main" id="{B609B0BA-41DA-F9BA-023B-F6BC9CEFD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5" y="1395413"/>
            <a:ext cx="370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1368B395-CF9B-79FF-3B3A-06BB891C1FE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22D58D45-4CD5-8EE3-86F1-AD432C67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id="{D08C4D1D-A00A-363E-50A1-F8798BB98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7" name="Text Box 3">
            <a:extLst>
              <a:ext uri="{FF2B5EF4-FFF2-40B4-BE49-F238E27FC236}">
                <a16:creationId xmlns:a16="http://schemas.microsoft.com/office/drawing/2014/main" id="{56102E92-7C04-7B6E-FEFE-6FF0692B9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8</a:t>
            </a:r>
          </a:p>
          <a:p>
            <a:pPr algn="ctr" eaLnBrk="1" hangingPunct="1"/>
            <a:r>
              <a:rPr lang="en-GB" altLang="en-US" sz="4000" b="0"/>
              <a:t>Ch2 (page 18)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59398" name="Picture 4" descr="ag00463_">
            <a:extLst>
              <a:ext uri="{FF2B5EF4-FFF2-40B4-BE49-F238E27FC236}">
                <a16:creationId xmlns:a16="http://schemas.microsoft.com/office/drawing/2014/main" id="{5E96B053-BD6D-C550-5DC1-2767C8FE10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9" name="Picture 5" descr="scottishflag">
            <a:extLst>
              <a:ext uri="{FF2B5EF4-FFF2-40B4-BE49-F238E27FC236}">
                <a16:creationId xmlns:a16="http://schemas.microsoft.com/office/drawing/2014/main" id="{EE98932C-6E59-F9A4-9CEB-EFA093F1318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0" name="Picture 6" descr="Office Objects 0572">
            <a:extLst>
              <a:ext uri="{FF2B5EF4-FFF2-40B4-BE49-F238E27FC236}">
                <a16:creationId xmlns:a16="http://schemas.microsoft.com/office/drawing/2014/main" id="{82D8F1E3-EC65-E57D-7304-F2023BD1B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1" name="Text Box 7">
            <a:extLst>
              <a:ext uri="{FF2B5EF4-FFF2-40B4-BE49-F238E27FC236}">
                <a16:creationId xmlns:a16="http://schemas.microsoft.com/office/drawing/2014/main" id="{C3DD86F5-89E7-5560-054A-4C47AD4825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697160F2-884B-67C5-98C0-D912198F0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59403" name="Text Box 15">
            <a:extLst>
              <a:ext uri="{FF2B5EF4-FFF2-40B4-BE49-F238E27FC236}">
                <a16:creationId xmlns:a16="http://schemas.microsoft.com/office/drawing/2014/main" id="{A7164FCC-EACE-7FAC-2282-9BC0091E6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4325" y="1395413"/>
            <a:ext cx="370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Dividing by 10, 100, 1000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A80C11B5-22E2-1741-6D61-DAB5F223453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27588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4D026C4F-6416-BAA7-9E67-01C933AA92FF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b="0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82210EBA-B400-CDDE-DBF7-A2B873B1F7B1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6"/>
            <a:extLst>
              <a:ext uri="{FF2B5EF4-FFF2-40B4-BE49-F238E27FC236}">
                <a16:creationId xmlns:a16="http://schemas.microsoft.com/office/drawing/2014/main" id="{66FF3887-A076-DFD3-5A7A-7B897A4BE4D9}"/>
              </a:ext>
            </a:extLst>
          </p:cNvPr>
          <p:cNvSpPr/>
          <p:nvPr/>
        </p:nvSpPr>
        <p:spPr>
          <a:xfrm>
            <a:off x="2279650" y="5000625"/>
            <a:ext cx="31464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1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  <p:sp>
        <p:nvSpPr>
          <p:cNvPr id="17" name="Rounded Rectangle 16">
            <a:hlinkClick r:id="rId7"/>
            <a:extLst>
              <a:ext uri="{FF2B5EF4-FFF2-40B4-BE49-F238E27FC236}">
                <a16:creationId xmlns:a16="http://schemas.microsoft.com/office/drawing/2014/main" id="{2307D1E7-6D3D-4DB6-E78D-4BCA6A8672C1}"/>
              </a:ext>
            </a:extLst>
          </p:cNvPr>
          <p:cNvSpPr/>
          <p:nvPr/>
        </p:nvSpPr>
        <p:spPr>
          <a:xfrm>
            <a:off x="5748338" y="4976813"/>
            <a:ext cx="31464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2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Date Placeholder 1">
            <a:extLst>
              <a:ext uri="{FF2B5EF4-FFF2-40B4-BE49-F238E27FC236}">
                <a16:creationId xmlns:a16="http://schemas.microsoft.com/office/drawing/2014/main" id="{E264FB18-2A09-FD7A-7DAF-A574A68BDD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C24C16-0002-4E6F-8B0F-7833757E2D1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6" name="Footer Placeholder 2">
            <a:extLst>
              <a:ext uri="{FF2B5EF4-FFF2-40B4-BE49-F238E27FC236}">
                <a16:creationId xmlns:a16="http://schemas.microsoft.com/office/drawing/2014/main" id="{5B777FB3-7C05-9466-F745-B5F35D2C0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6388" name="Picture 3" descr="scottishflag">
            <a:extLst>
              <a:ext uri="{FF2B5EF4-FFF2-40B4-BE49-F238E27FC236}">
                <a16:creationId xmlns:a16="http://schemas.microsoft.com/office/drawing/2014/main" id="{5FD1BAF5-083F-890F-27DE-A832710459D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4">
            <a:extLst>
              <a:ext uri="{FF2B5EF4-FFF2-40B4-BE49-F238E27FC236}">
                <a16:creationId xmlns:a16="http://schemas.microsoft.com/office/drawing/2014/main" id="{57BE0015-051B-B9EA-F4AF-98D609A2895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2037" name="Rectangle 5">
            <a:extLst>
              <a:ext uri="{FF2B5EF4-FFF2-40B4-BE49-F238E27FC236}">
                <a16:creationId xmlns:a16="http://schemas.microsoft.com/office/drawing/2014/main" id="{CD309C13-F98C-F807-49E3-22046D5E3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6391" name="Text Box 6">
            <a:extLst>
              <a:ext uri="{FF2B5EF4-FFF2-40B4-BE49-F238E27FC236}">
                <a16:creationId xmlns:a16="http://schemas.microsoft.com/office/drawing/2014/main" id="{1AC49542-B5C7-EB91-5826-FAE8CB8A9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  <p:pic>
        <p:nvPicPr>
          <p:cNvPr id="16392" name="Picture 7" descr="Office Objects 0572">
            <a:extLst>
              <a:ext uri="{FF2B5EF4-FFF2-40B4-BE49-F238E27FC236}">
                <a16:creationId xmlns:a16="http://schemas.microsoft.com/office/drawing/2014/main" id="{F1A427B9-5270-FB77-6B8B-756566E149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3" name="Text Box 18">
            <a:extLst>
              <a:ext uri="{FF2B5EF4-FFF2-40B4-BE49-F238E27FC236}">
                <a16:creationId xmlns:a16="http://schemas.microsoft.com/office/drawing/2014/main" id="{5D8B116C-15CA-5303-B3C6-567A7960C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017713"/>
            <a:ext cx="663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/>
              <a:t>Example</a:t>
            </a:r>
            <a:r>
              <a:rPr lang="en-GB" altLang="en-US" b="0"/>
              <a:t> : 	Write down the decimal number </a:t>
            </a:r>
          </a:p>
          <a:p>
            <a:pPr eaLnBrk="1" hangingPunct="1"/>
            <a:r>
              <a:rPr lang="en-GB" altLang="en-US" b="0"/>
              <a:t>		represented by the diagram.</a:t>
            </a:r>
          </a:p>
        </p:txBody>
      </p:sp>
      <p:sp>
        <p:nvSpPr>
          <p:cNvPr id="16394" name="Text Box 19">
            <a:extLst>
              <a:ext uri="{FF2B5EF4-FFF2-40B4-BE49-F238E27FC236}">
                <a16:creationId xmlns:a16="http://schemas.microsoft.com/office/drawing/2014/main" id="{2F801E7D-7F31-697E-E420-A69B6213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2946400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(a)</a:t>
            </a:r>
          </a:p>
        </p:txBody>
      </p:sp>
      <p:sp>
        <p:nvSpPr>
          <p:cNvPr id="16395" name="Text Box 30">
            <a:extLst>
              <a:ext uri="{FF2B5EF4-FFF2-40B4-BE49-F238E27FC236}">
                <a16:creationId xmlns:a16="http://schemas.microsoft.com/office/drawing/2014/main" id="{B0679341-DF03-DB77-7DED-14828807E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2946400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(b)</a:t>
            </a:r>
          </a:p>
        </p:txBody>
      </p:sp>
      <p:sp>
        <p:nvSpPr>
          <p:cNvPr id="16396" name="Rectangle 33">
            <a:extLst>
              <a:ext uri="{FF2B5EF4-FFF2-40B4-BE49-F238E27FC236}">
                <a16:creationId xmlns:a16="http://schemas.microsoft.com/office/drawing/2014/main" id="{54B8C439-BF3D-7280-E730-26E3617D9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3081338"/>
            <a:ext cx="1490662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Rectangle 34">
            <a:extLst>
              <a:ext uri="{FF2B5EF4-FFF2-40B4-BE49-F238E27FC236}">
                <a16:creationId xmlns:a16="http://schemas.microsoft.com/office/drawing/2014/main" id="{270BA998-07F6-ABE7-D530-D683DCFB9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0" y="3260725"/>
            <a:ext cx="1490663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8" name="Rectangle 35">
            <a:extLst>
              <a:ext uri="{FF2B5EF4-FFF2-40B4-BE49-F238E27FC236}">
                <a16:creationId xmlns:a16="http://schemas.microsoft.com/office/drawing/2014/main" id="{53BF431A-4FC0-BEF0-0C4E-99D9D3BF6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3038" y="312578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9" name="Rectangle 36">
            <a:extLst>
              <a:ext uri="{FF2B5EF4-FFF2-40B4-BE49-F238E27FC236}">
                <a16:creationId xmlns:a16="http://schemas.microsoft.com/office/drawing/2014/main" id="{74732216-A779-B688-F361-1FB13D7BEA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33051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0" name="Rectangle 37">
            <a:extLst>
              <a:ext uri="{FF2B5EF4-FFF2-40B4-BE49-F238E27FC236}">
                <a16:creationId xmlns:a16="http://schemas.microsoft.com/office/drawing/2014/main" id="{A373D238-33F2-28A0-7BE0-143E2A70A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348456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1" name="Rectangle 38">
            <a:extLst>
              <a:ext uri="{FF2B5EF4-FFF2-40B4-BE49-F238E27FC236}">
                <a16:creationId xmlns:a16="http://schemas.microsoft.com/office/drawing/2014/main" id="{EA5C70B8-5318-AF5B-6898-423D18BA0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1088" y="2994025"/>
            <a:ext cx="1490662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2" name="Rectangle 39">
            <a:extLst>
              <a:ext uri="{FF2B5EF4-FFF2-40B4-BE49-F238E27FC236}">
                <a16:creationId xmlns:a16="http://schemas.microsoft.com/office/drawing/2014/main" id="{324D41C5-A534-4257-02B4-9F4CD101A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3173413"/>
            <a:ext cx="1490663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3" name="Rectangle 40">
            <a:extLst>
              <a:ext uri="{FF2B5EF4-FFF2-40B4-BE49-F238E27FC236}">
                <a16:creationId xmlns:a16="http://schemas.microsoft.com/office/drawing/2014/main" id="{AAC7771E-6746-522B-011A-8ABFAC238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9863" y="3352800"/>
            <a:ext cx="1490662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4" name="Rectangle 41">
            <a:extLst>
              <a:ext uri="{FF2B5EF4-FFF2-40B4-BE49-F238E27FC236}">
                <a16:creationId xmlns:a16="http://schemas.microsoft.com/office/drawing/2014/main" id="{FDC33500-A56C-DF57-27A2-B44FE5C18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30003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5" name="Rectangle 42">
            <a:extLst>
              <a:ext uri="{FF2B5EF4-FFF2-40B4-BE49-F238E27FC236}">
                <a16:creationId xmlns:a16="http://schemas.microsoft.com/office/drawing/2014/main" id="{5D732039-55DC-5D59-8D35-67FE7A1F9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1988" y="317976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6" name="Rectangle 43">
            <a:extLst>
              <a:ext uri="{FF2B5EF4-FFF2-40B4-BE49-F238E27FC236}">
                <a16:creationId xmlns:a16="http://schemas.microsoft.com/office/drawing/2014/main" id="{F94E0A44-4436-D3B4-D5B2-6E6EBE1B2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1375" y="3359150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7" name="Rectangle 44">
            <a:extLst>
              <a:ext uri="{FF2B5EF4-FFF2-40B4-BE49-F238E27FC236}">
                <a16:creationId xmlns:a16="http://schemas.microsoft.com/office/drawing/2014/main" id="{BB201E13-474A-8550-45E2-DFF2D93B0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475" y="376872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8" name="Rectangle 45">
            <a:extLst>
              <a:ext uri="{FF2B5EF4-FFF2-40B4-BE49-F238E27FC236}">
                <a16:creationId xmlns:a16="http://schemas.microsoft.com/office/drawing/2014/main" id="{708DB8AA-44A5-FE04-AAE0-82D607EEE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7863" y="394811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9" name="Rectangle 46">
            <a:extLst>
              <a:ext uri="{FF2B5EF4-FFF2-40B4-BE49-F238E27FC236}">
                <a16:creationId xmlns:a16="http://schemas.microsoft.com/office/drawing/2014/main" id="{5D68A467-35E4-FA65-3A80-5EE0FBDEC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50" y="4127500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0" name="Text Box 47">
            <a:extLst>
              <a:ext uri="{FF2B5EF4-FFF2-40B4-BE49-F238E27FC236}">
                <a16:creationId xmlns:a16="http://schemas.microsoft.com/office/drawing/2014/main" id="{1465818E-9284-DE0B-1120-72579D76D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4559300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(c)</a:t>
            </a:r>
          </a:p>
        </p:txBody>
      </p:sp>
      <p:sp>
        <p:nvSpPr>
          <p:cNvPr id="16411" name="Text Box 48">
            <a:extLst>
              <a:ext uri="{FF2B5EF4-FFF2-40B4-BE49-F238E27FC236}">
                <a16:creationId xmlns:a16="http://schemas.microsoft.com/office/drawing/2014/main" id="{F101AB1C-B46A-1773-A0A7-5A40C16F6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3" y="4559300"/>
            <a:ext cx="585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(d)</a:t>
            </a:r>
          </a:p>
        </p:txBody>
      </p:sp>
      <p:sp>
        <p:nvSpPr>
          <p:cNvPr id="16412" name="Rectangle 49">
            <a:extLst>
              <a:ext uri="{FF2B5EF4-FFF2-40B4-BE49-F238E27FC236}">
                <a16:creationId xmlns:a16="http://schemas.microsoft.com/office/drawing/2014/main" id="{3E887911-2584-644E-000F-EA7D5DA2B5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461168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3" name="Rectangle 50">
            <a:extLst>
              <a:ext uri="{FF2B5EF4-FFF2-40B4-BE49-F238E27FC236}">
                <a16:creationId xmlns:a16="http://schemas.microsoft.com/office/drawing/2014/main" id="{EEB14BC5-73E3-159D-8027-ECE498C33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47910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4" name="Rectangle 51">
            <a:extLst>
              <a:ext uri="{FF2B5EF4-FFF2-40B4-BE49-F238E27FC236}">
                <a16:creationId xmlns:a16="http://schemas.microsoft.com/office/drawing/2014/main" id="{7D86C6FA-5D3B-4490-2361-462F739A0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263" y="497046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5" name="Rectangle 52">
            <a:extLst>
              <a:ext uri="{FF2B5EF4-FFF2-40B4-BE49-F238E27FC236}">
                <a16:creationId xmlns:a16="http://schemas.microsoft.com/office/drawing/2014/main" id="{A9EBB18F-527F-5954-DAFC-EB5652823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475" y="4692650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6" name="Rectangle 53">
            <a:extLst>
              <a:ext uri="{FF2B5EF4-FFF2-40B4-BE49-F238E27FC236}">
                <a16:creationId xmlns:a16="http://schemas.microsoft.com/office/drawing/2014/main" id="{283FBA32-6081-F688-CBAE-8E9F75A79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863" y="487203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7" name="Rectangle 54">
            <a:extLst>
              <a:ext uri="{FF2B5EF4-FFF2-40B4-BE49-F238E27FC236}">
                <a16:creationId xmlns:a16="http://schemas.microsoft.com/office/drawing/2014/main" id="{F69CAABC-D662-A336-EC5C-E8BC8A34D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505142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8" name="Rectangle 55">
            <a:extLst>
              <a:ext uri="{FF2B5EF4-FFF2-40B4-BE49-F238E27FC236}">
                <a16:creationId xmlns:a16="http://schemas.microsoft.com/office/drawing/2014/main" id="{72CB060F-0DAA-6530-AB62-5C56AB05B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488791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19" name="Rectangle 56">
            <a:extLst>
              <a:ext uri="{FF2B5EF4-FFF2-40B4-BE49-F238E27FC236}">
                <a16:creationId xmlns:a16="http://schemas.microsoft.com/office/drawing/2014/main" id="{C25D9626-594D-1864-1AA8-F80FEDCEF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175" y="5067300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Date Placeholder 1">
            <a:extLst>
              <a:ext uri="{FF2B5EF4-FFF2-40B4-BE49-F238E27FC236}">
                <a16:creationId xmlns:a16="http://schemas.microsoft.com/office/drawing/2014/main" id="{BD776020-FDE2-99B5-CD1A-F8C62224746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13340B7-5E76-4FEB-AFF2-DCD0A0BB771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0" name="Footer Placeholder 2">
            <a:extLst>
              <a:ext uri="{FF2B5EF4-FFF2-40B4-BE49-F238E27FC236}">
                <a16:creationId xmlns:a16="http://schemas.microsoft.com/office/drawing/2014/main" id="{B1F2B67E-B479-C50E-C83D-CD7ED5079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73093" name="Rectangle 37">
            <a:extLst>
              <a:ext uri="{FF2B5EF4-FFF2-40B4-BE49-F238E27FC236}">
                <a16:creationId xmlns:a16="http://schemas.microsoft.com/office/drawing/2014/main" id="{C2AF75AE-CEA3-7D87-37F6-E5DB735D8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0" y="3786188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13" name="Rectangle 2">
            <a:extLst>
              <a:ext uri="{FF2B5EF4-FFF2-40B4-BE49-F238E27FC236}">
                <a16:creationId xmlns:a16="http://schemas.microsoft.com/office/drawing/2014/main" id="{AD4ABAD4-A903-902D-947D-6A84303A7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4544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414" name="Picture 3" descr="scottishflag">
            <a:extLst>
              <a:ext uri="{FF2B5EF4-FFF2-40B4-BE49-F238E27FC236}">
                <a16:creationId xmlns:a16="http://schemas.microsoft.com/office/drawing/2014/main" id="{DC27C098-854E-4165-6DC3-2F763AA410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Text Box 4">
            <a:extLst>
              <a:ext uri="{FF2B5EF4-FFF2-40B4-BE49-F238E27FC236}">
                <a16:creationId xmlns:a16="http://schemas.microsoft.com/office/drawing/2014/main" id="{4D788BF9-763C-E479-A577-7ADF9FECD5A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3061" name="Rectangle 5">
            <a:extLst>
              <a:ext uri="{FF2B5EF4-FFF2-40B4-BE49-F238E27FC236}">
                <a16:creationId xmlns:a16="http://schemas.microsoft.com/office/drawing/2014/main" id="{729A3FB8-1D15-5F63-A18B-05317E76F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73062" name="Text Box 6">
            <a:extLst>
              <a:ext uri="{FF2B5EF4-FFF2-40B4-BE49-F238E27FC236}">
                <a16:creationId xmlns:a16="http://schemas.microsoft.com/office/drawing/2014/main" id="{73976386-B5A1-11A4-D7D1-2846D33E0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975" y="2052638"/>
            <a:ext cx="61277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We can take one bit of the chocolate bar </a:t>
            </a:r>
          </a:p>
          <a:p>
            <a:pPr algn="ctr">
              <a:defRPr/>
            </a:pPr>
            <a:r>
              <a:rPr lang="en-GB" b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and split it into 10</a:t>
            </a:r>
          </a:p>
        </p:txBody>
      </p:sp>
      <p:sp>
        <p:nvSpPr>
          <p:cNvPr id="17418" name="Text Box 7">
            <a:extLst>
              <a:ext uri="{FF2B5EF4-FFF2-40B4-BE49-F238E27FC236}">
                <a16:creationId xmlns:a16="http://schemas.microsoft.com/office/drawing/2014/main" id="{F7DC203A-3C87-4083-E8ED-AFEC900B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  <p:pic>
        <p:nvPicPr>
          <p:cNvPr id="17419" name="Picture 8" descr="Office Objects 0572">
            <a:extLst>
              <a:ext uri="{FF2B5EF4-FFF2-40B4-BE49-F238E27FC236}">
                <a16:creationId xmlns:a16="http://schemas.microsoft.com/office/drawing/2014/main" id="{1626AE95-ECF4-334B-05E6-5AE287149A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Rectangle 10">
            <a:extLst>
              <a:ext uri="{FF2B5EF4-FFF2-40B4-BE49-F238E27FC236}">
                <a16:creationId xmlns:a16="http://schemas.microsoft.com/office/drawing/2014/main" id="{755BF7CB-E75B-2B8F-B3C6-91AD66A4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34544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1" name="Rectangle 11">
            <a:extLst>
              <a:ext uri="{FF2B5EF4-FFF2-40B4-BE49-F238E27FC236}">
                <a16:creationId xmlns:a16="http://schemas.microsoft.com/office/drawing/2014/main" id="{5C85FBAB-C9C4-122B-0246-B6878EEBA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8313" y="34544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2" name="Rectangle 12">
            <a:extLst>
              <a:ext uri="{FF2B5EF4-FFF2-40B4-BE49-F238E27FC236}">
                <a16:creationId xmlns:a16="http://schemas.microsoft.com/office/drawing/2014/main" id="{48B8A590-59CA-A9BB-2079-269FB6EAC1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5863" y="34544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3" name="Rectangle 13">
            <a:extLst>
              <a:ext uri="{FF2B5EF4-FFF2-40B4-BE49-F238E27FC236}">
                <a16:creationId xmlns:a16="http://schemas.microsoft.com/office/drawing/2014/main" id="{4FE2EFFF-2FCB-083C-AC4C-C5A15E19C3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413" y="34544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4" name="Rectangle 14">
            <a:extLst>
              <a:ext uri="{FF2B5EF4-FFF2-40B4-BE49-F238E27FC236}">
                <a16:creationId xmlns:a16="http://schemas.microsoft.com/office/drawing/2014/main" id="{AF4CC679-B22B-CCE3-EDF2-224353964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41783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5" name="Rectangle 15">
            <a:extLst>
              <a:ext uri="{FF2B5EF4-FFF2-40B4-BE49-F238E27FC236}">
                <a16:creationId xmlns:a16="http://schemas.microsoft.com/office/drawing/2014/main" id="{566873D1-CD10-604F-5787-ECE22CDE7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3550" y="41783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6" name="Rectangle 16">
            <a:extLst>
              <a:ext uri="{FF2B5EF4-FFF2-40B4-BE49-F238E27FC236}">
                <a16:creationId xmlns:a16="http://schemas.microsoft.com/office/drawing/2014/main" id="{9E38D997-769A-B288-9185-878F1CB7E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1100" y="41783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7" name="Rectangle 17">
            <a:extLst>
              <a:ext uri="{FF2B5EF4-FFF2-40B4-BE49-F238E27FC236}">
                <a16:creationId xmlns:a16="http://schemas.microsoft.com/office/drawing/2014/main" id="{68FF29C6-551E-C9CC-0B69-5503B6D6D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650" y="41783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8" name="Rectangle 18">
            <a:extLst>
              <a:ext uri="{FF2B5EF4-FFF2-40B4-BE49-F238E27FC236}">
                <a16:creationId xmlns:a16="http://schemas.microsoft.com/office/drawing/2014/main" id="{D491DB77-2D38-51AF-A4FF-E3054FD00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178300"/>
            <a:ext cx="720725" cy="7112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3077" name="Text Box 21">
            <a:extLst>
              <a:ext uri="{FF2B5EF4-FFF2-40B4-BE49-F238E27FC236}">
                <a16:creationId xmlns:a16="http://schemas.microsoft.com/office/drawing/2014/main" id="{3DF1EEF4-5F95-8D93-FD9F-E2AA4E94D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5450" y="3905250"/>
            <a:ext cx="582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080808"/>
                </a:solidFill>
              </a:rPr>
              <a:t>0.1</a:t>
            </a:r>
          </a:p>
        </p:txBody>
      </p:sp>
      <p:sp>
        <p:nvSpPr>
          <p:cNvPr id="173094" name="Line 38">
            <a:extLst>
              <a:ext uri="{FF2B5EF4-FFF2-40B4-BE49-F238E27FC236}">
                <a16:creationId xmlns:a16="http://schemas.microsoft.com/office/drawing/2014/main" id="{39BFD467-2DCE-22F2-CD4D-35E137AB8A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6088" y="3770313"/>
            <a:ext cx="1012825" cy="315912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2" name="Group 48">
            <a:extLst>
              <a:ext uri="{FF2B5EF4-FFF2-40B4-BE49-F238E27FC236}">
                <a16:creationId xmlns:a16="http://schemas.microsoft.com/office/drawing/2014/main" id="{E222A563-EC22-0C3F-5F28-FF0C8973DFD3}"/>
              </a:ext>
            </a:extLst>
          </p:cNvPr>
          <p:cNvGrpSpPr>
            <a:grpSpLocks/>
          </p:cNvGrpSpPr>
          <p:nvPr/>
        </p:nvGrpSpPr>
        <p:grpSpPr bwMode="auto">
          <a:xfrm>
            <a:off x="6773863" y="3786188"/>
            <a:ext cx="728662" cy="728662"/>
            <a:chOff x="4212" y="1893"/>
            <a:chExt cx="459" cy="459"/>
          </a:xfrm>
        </p:grpSpPr>
        <p:sp>
          <p:nvSpPr>
            <p:cNvPr id="17512" name="Rectangle 39">
              <a:extLst>
                <a:ext uri="{FF2B5EF4-FFF2-40B4-BE49-F238E27FC236}">
                  <a16:creationId xmlns:a16="http://schemas.microsoft.com/office/drawing/2014/main" id="{306C83E5-6792-6ADE-A5D9-B7949F648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1899"/>
              <a:ext cx="454" cy="448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513" name="Line 40">
              <a:extLst>
                <a:ext uri="{FF2B5EF4-FFF2-40B4-BE49-F238E27FC236}">
                  <a16:creationId xmlns:a16="http://schemas.microsoft.com/office/drawing/2014/main" id="{7CA1448A-2F68-8FB6-B474-F3EEDEA399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3" y="1893"/>
              <a:ext cx="0" cy="45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514" name="Line 44">
              <a:extLst>
                <a:ext uri="{FF2B5EF4-FFF2-40B4-BE49-F238E27FC236}">
                  <a16:creationId xmlns:a16="http://schemas.microsoft.com/office/drawing/2014/main" id="{AA19FFF2-1CEC-37E4-70FD-7F8996F84AE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442" y="1762"/>
              <a:ext cx="0" cy="45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515" name="Line 45">
              <a:extLst>
                <a:ext uri="{FF2B5EF4-FFF2-40B4-BE49-F238E27FC236}">
                  <a16:creationId xmlns:a16="http://schemas.microsoft.com/office/drawing/2014/main" id="{F75ABABF-821B-0B85-8B2C-C50B0517DE2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442" y="1854"/>
              <a:ext cx="0" cy="45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516" name="Line 46">
              <a:extLst>
                <a:ext uri="{FF2B5EF4-FFF2-40B4-BE49-F238E27FC236}">
                  <a16:creationId xmlns:a16="http://schemas.microsoft.com/office/drawing/2014/main" id="{C240DF81-4BB3-3D3E-971C-87F4C9C7515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442" y="1946"/>
              <a:ext cx="0" cy="45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517" name="Line 47">
              <a:extLst>
                <a:ext uri="{FF2B5EF4-FFF2-40B4-BE49-F238E27FC236}">
                  <a16:creationId xmlns:a16="http://schemas.microsoft.com/office/drawing/2014/main" id="{7D6E93FE-72CC-F16C-5EFF-19557C2B0F7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4442" y="2031"/>
              <a:ext cx="0" cy="45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73105" name="Line 49">
            <a:extLst>
              <a:ext uri="{FF2B5EF4-FFF2-40B4-BE49-F238E27FC236}">
                <a16:creationId xmlns:a16="http://schemas.microsoft.com/office/drawing/2014/main" id="{08331AC5-36A8-5CAF-F427-532CD8F63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76963" y="4144963"/>
            <a:ext cx="620712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106" name="Line 50">
            <a:extLst>
              <a:ext uri="{FF2B5EF4-FFF2-40B4-BE49-F238E27FC236}">
                <a16:creationId xmlns:a16="http://schemas.microsoft.com/office/drawing/2014/main" id="{6278493B-612A-3B77-3725-B24407AE6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0275" y="3856038"/>
            <a:ext cx="620713" cy="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107" name="Text Box 51">
            <a:extLst>
              <a:ext uri="{FF2B5EF4-FFF2-40B4-BE49-F238E27FC236}">
                <a16:creationId xmlns:a16="http://schemas.microsoft.com/office/drawing/2014/main" id="{3B4BB35F-7671-4DBE-6EBE-D1603B63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6238" y="3598863"/>
            <a:ext cx="768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0.01</a:t>
            </a:r>
          </a:p>
        </p:txBody>
      </p:sp>
      <p:grpSp>
        <p:nvGrpSpPr>
          <p:cNvPr id="3" name="Group 128">
            <a:extLst>
              <a:ext uri="{FF2B5EF4-FFF2-40B4-BE49-F238E27FC236}">
                <a16:creationId xmlns:a16="http://schemas.microsoft.com/office/drawing/2014/main" id="{428D0971-8425-B92C-A7CC-F3FC81398CFF}"/>
              </a:ext>
            </a:extLst>
          </p:cNvPr>
          <p:cNvGrpSpPr>
            <a:grpSpLocks/>
          </p:cNvGrpSpPr>
          <p:nvPr/>
        </p:nvGrpSpPr>
        <p:grpSpPr bwMode="auto">
          <a:xfrm>
            <a:off x="1016000" y="3459163"/>
            <a:ext cx="3590925" cy="1452562"/>
            <a:chOff x="640" y="2179"/>
            <a:chExt cx="2262" cy="915"/>
          </a:xfrm>
        </p:grpSpPr>
        <p:grpSp>
          <p:nvGrpSpPr>
            <p:cNvPr id="17440" name="Group 87">
              <a:extLst>
                <a:ext uri="{FF2B5EF4-FFF2-40B4-BE49-F238E27FC236}">
                  <a16:creationId xmlns:a16="http://schemas.microsoft.com/office/drawing/2014/main" id="{181384DA-29C9-1AEA-EAFF-FC652CE35D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" y="2179"/>
              <a:ext cx="2262" cy="459"/>
              <a:chOff x="643" y="1710"/>
              <a:chExt cx="2262" cy="459"/>
            </a:xfrm>
          </p:grpSpPr>
          <p:grpSp>
            <p:nvGrpSpPr>
              <p:cNvPr id="17477" name="Group 52">
                <a:extLst>
                  <a:ext uri="{FF2B5EF4-FFF2-40B4-BE49-F238E27FC236}">
                    <a16:creationId xmlns:a16="http://schemas.microsoft.com/office/drawing/2014/main" id="{89FC0730-3B24-581B-2732-FBBC84FDF2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5" y="1710"/>
                <a:ext cx="459" cy="459"/>
                <a:chOff x="4212" y="1893"/>
                <a:chExt cx="459" cy="459"/>
              </a:xfrm>
            </p:grpSpPr>
            <p:sp>
              <p:nvSpPr>
                <p:cNvPr id="17506" name="Rectangle 53">
                  <a:extLst>
                    <a:ext uri="{FF2B5EF4-FFF2-40B4-BE49-F238E27FC236}">
                      <a16:creationId xmlns:a16="http://schemas.microsoft.com/office/drawing/2014/main" id="{70C7FBD0-A787-6CAA-E987-A7FEE13EDC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507" name="Line 54">
                  <a:extLst>
                    <a:ext uri="{FF2B5EF4-FFF2-40B4-BE49-F238E27FC236}">
                      <a16:creationId xmlns:a16="http://schemas.microsoft.com/office/drawing/2014/main" id="{4DA9E183-E384-5A26-2869-437C96C66A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8" name="Line 55">
                  <a:extLst>
                    <a:ext uri="{FF2B5EF4-FFF2-40B4-BE49-F238E27FC236}">
                      <a16:creationId xmlns:a16="http://schemas.microsoft.com/office/drawing/2014/main" id="{1A4853CE-C141-20E7-5772-2800C46A60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9" name="Line 56">
                  <a:extLst>
                    <a:ext uri="{FF2B5EF4-FFF2-40B4-BE49-F238E27FC236}">
                      <a16:creationId xmlns:a16="http://schemas.microsoft.com/office/drawing/2014/main" id="{F95D1BF3-3DF0-DE92-B524-8837F1DCAF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10" name="Line 57">
                  <a:extLst>
                    <a:ext uri="{FF2B5EF4-FFF2-40B4-BE49-F238E27FC236}">
                      <a16:creationId xmlns:a16="http://schemas.microsoft.com/office/drawing/2014/main" id="{CDBD2FA6-A0C8-F6B7-9B1B-C290B9F35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11" name="Line 58">
                  <a:extLst>
                    <a:ext uri="{FF2B5EF4-FFF2-40B4-BE49-F238E27FC236}">
                      <a16:creationId xmlns:a16="http://schemas.microsoft.com/office/drawing/2014/main" id="{691DB80C-F46F-9B92-1A14-D0ED34F85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78" name="Group 59">
                <a:extLst>
                  <a:ext uri="{FF2B5EF4-FFF2-40B4-BE49-F238E27FC236}">
                    <a16:creationId xmlns:a16="http://schemas.microsoft.com/office/drawing/2014/main" id="{85DB967A-8A32-0A6F-4993-0C1CD69347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4" y="1710"/>
                <a:ext cx="459" cy="459"/>
                <a:chOff x="4212" y="1893"/>
                <a:chExt cx="459" cy="459"/>
              </a:xfrm>
            </p:grpSpPr>
            <p:sp>
              <p:nvSpPr>
                <p:cNvPr id="17500" name="Rectangle 60">
                  <a:extLst>
                    <a:ext uri="{FF2B5EF4-FFF2-40B4-BE49-F238E27FC236}">
                      <a16:creationId xmlns:a16="http://schemas.microsoft.com/office/drawing/2014/main" id="{F2BAED84-1933-BC36-1191-D6C693CDC7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501" name="Line 61">
                  <a:extLst>
                    <a:ext uri="{FF2B5EF4-FFF2-40B4-BE49-F238E27FC236}">
                      <a16:creationId xmlns:a16="http://schemas.microsoft.com/office/drawing/2014/main" id="{92D3FAF9-4D41-0E73-AAD8-CAAA488CA5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2" name="Line 62">
                  <a:extLst>
                    <a:ext uri="{FF2B5EF4-FFF2-40B4-BE49-F238E27FC236}">
                      <a16:creationId xmlns:a16="http://schemas.microsoft.com/office/drawing/2014/main" id="{D7E8BD6F-F3A9-630A-AC15-6797039A59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3" name="Line 63">
                  <a:extLst>
                    <a:ext uri="{FF2B5EF4-FFF2-40B4-BE49-F238E27FC236}">
                      <a16:creationId xmlns:a16="http://schemas.microsoft.com/office/drawing/2014/main" id="{6CA9DCDB-56F6-7C29-1AFE-0424A1F390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4" name="Line 64">
                  <a:extLst>
                    <a:ext uri="{FF2B5EF4-FFF2-40B4-BE49-F238E27FC236}">
                      <a16:creationId xmlns:a16="http://schemas.microsoft.com/office/drawing/2014/main" id="{31B23F38-A6F7-83AD-E81A-FD2BE52C23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505" name="Line 65">
                  <a:extLst>
                    <a:ext uri="{FF2B5EF4-FFF2-40B4-BE49-F238E27FC236}">
                      <a16:creationId xmlns:a16="http://schemas.microsoft.com/office/drawing/2014/main" id="{958C7AAC-44AD-D9B5-FE38-47B27ED9FA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79" name="Group 66">
                <a:extLst>
                  <a:ext uri="{FF2B5EF4-FFF2-40B4-BE49-F238E27FC236}">
                    <a16:creationId xmlns:a16="http://schemas.microsoft.com/office/drawing/2014/main" id="{F20C21BE-8ACA-6390-C1DD-983324AB45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3" y="1710"/>
                <a:ext cx="459" cy="459"/>
                <a:chOff x="4212" y="1893"/>
                <a:chExt cx="459" cy="459"/>
              </a:xfrm>
            </p:grpSpPr>
            <p:sp>
              <p:nvSpPr>
                <p:cNvPr id="17494" name="Rectangle 67">
                  <a:extLst>
                    <a:ext uri="{FF2B5EF4-FFF2-40B4-BE49-F238E27FC236}">
                      <a16:creationId xmlns:a16="http://schemas.microsoft.com/office/drawing/2014/main" id="{20EBF7ED-1308-71AF-987F-7D0B78277B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95" name="Line 68">
                  <a:extLst>
                    <a:ext uri="{FF2B5EF4-FFF2-40B4-BE49-F238E27FC236}">
                      <a16:creationId xmlns:a16="http://schemas.microsoft.com/office/drawing/2014/main" id="{46B0EF39-D3B5-F7A3-7498-F942432B83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6" name="Line 69">
                  <a:extLst>
                    <a:ext uri="{FF2B5EF4-FFF2-40B4-BE49-F238E27FC236}">
                      <a16:creationId xmlns:a16="http://schemas.microsoft.com/office/drawing/2014/main" id="{247E9AE9-F0CF-CF39-9C74-6F56B02553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7" name="Line 70">
                  <a:extLst>
                    <a:ext uri="{FF2B5EF4-FFF2-40B4-BE49-F238E27FC236}">
                      <a16:creationId xmlns:a16="http://schemas.microsoft.com/office/drawing/2014/main" id="{EE448191-8F87-84A4-0A6F-4B9EFF55A2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8" name="Line 71">
                  <a:extLst>
                    <a:ext uri="{FF2B5EF4-FFF2-40B4-BE49-F238E27FC236}">
                      <a16:creationId xmlns:a16="http://schemas.microsoft.com/office/drawing/2014/main" id="{7C5E3748-AB0C-556A-82B6-46338A96FC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9" name="Line 72">
                  <a:extLst>
                    <a:ext uri="{FF2B5EF4-FFF2-40B4-BE49-F238E27FC236}">
                      <a16:creationId xmlns:a16="http://schemas.microsoft.com/office/drawing/2014/main" id="{C10AFEFC-FFA0-2691-5C48-101FDA2EA5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80" name="Group 73">
                <a:extLst>
                  <a:ext uri="{FF2B5EF4-FFF2-40B4-BE49-F238E27FC236}">
                    <a16:creationId xmlns:a16="http://schemas.microsoft.com/office/drawing/2014/main" id="{53CC5EE4-26D4-87E7-64EB-77E2B8E11A6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6" y="1710"/>
                <a:ext cx="459" cy="459"/>
                <a:chOff x="4212" y="1893"/>
                <a:chExt cx="459" cy="459"/>
              </a:xfrm>
            </p:grpSpPr>
            <p:sp>
              <p:nvSpPr>
                <p:cNvPr id="17488" name="Rectangle 74">
                  <a:extLst>
                    <a:ext uri="{FF2B5EF4-FFF2-40B4-BE49-F238E27FC236}">
                      <a16:creationId xmlns:a16="http://schemas.microsoft.com/office/drawing/2014/main" id="{8D4389E2-54D0-931A-5282-9D39C7518A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89" name="Line 75">
                  <a:extLst>
                    <a:ext uri="{FF2B5EF4-FFF2-40B4-BE49-F238E27FC236}">
                      <a16:creationId xmlns:a16="http://schemas.microsoft.com/office/drawing/2014/main" id="{9E940D42-C3EE-DD1C-1953-6924FC866F0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0" name="Line 76">
                  <a:extLst>
                    <a:ext uri="{FF2B5EF4-FFF2-40B4-BE49-F238E27FC236}">
                      <a16:creationId xmlns:a16="http://schemas.microsoft.com/office/drawing/2014/main" id="{10A909C9-DBED-6E95-243B-F375EDF9B2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1" name="Line 77">
                  <a:extLst>
                    <a:ext uri="{FF2B5EF4-FFF2-40B4-BE49-F238E27FC236}">
                      <a16:creationId xmlns:a16="http://schemas.microsoft.com/office/drawing/2014/main" id="{3CA83F6E-94AF-04F9-1432-A43AB1ECAB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2" name="Line 78">
                  <a:extLst>
                    <a:ext uri="{FF2B5EF4-FFF2-40B4-BE49-F238E27FC236}">
                      <a16:creationId xmlns:a16="http://schemas.microsoft.com/office/drawing/2014/main" id="{9D0E4CCC-DC6F-0C08-8100-F4F876CF85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93" name="Line 79">
                  <a:extLst>
                    <a:ext uri="{FF2B5EF4-FFF2-40B4-BE49-F238E27FC236}">
                      <a16:creationId xmlns:a16="http://schemas.microsoft.com/office/drawing/2014/main" id="{B085852A-535B-E0C4-84D1-A11A0FD580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81" name="Group 80">
                <a:extLst>
                  <a:ext uri="{FF2B5EF4-FFF2-40B4-BE49-F238E27FC236}">
                    <a16:creationId xmlns:a16="http://schemas.microsoft.com/office/drawing/2014/main" id="{9CEFD4B9-76A2-C383-3B96-D1A2E889CD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6" y="1710"/>
                <a:ext cx="459" cy="459"/>
                <a:chOff x="4212" y="1893"/>
                <a:chExt cx="459" cy="459"/>
              </a:xfrm>
            </p:grpSpPr>
            <p:sp>
              <p:nvSpPr>
                <p:cNvPr id="17482" name="Rectangle 81">
                  <a:extLst>
                    <a:ext uri="{FF2B5EF4-FFF2-40B4-BE49-F238E27FC236}">
                      <a16:creationId xmlns:a16="http://schemas.microsoft.com/office/drawing/2014/main" id="{BD642097-B787-01D5-4772-954982FAF1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83" name="Line 82">
                  <a:extLst>
                    <a:ext uri="{FF2B5EF4-FFF2-40B4-BE49-F238E27FC236}">
                      <a16:creationId xmlns:a16="http://schemas.microsoft.com/office/drawing/2014/main" id="{4B768BFD-A134-4882-D312-6CFCB845DB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84" name="Line 83">
                  <a:extLst>
                    <a:ext uri="{FF2B5EF4-FFF2-40B4-BE49-F238E27FC236}">
                      <a16:creationId xmlns:a16="http://schemas.microsoft.com/office/drawing/2014/main" id="{629791C6-A79C-F958-26F4-ACE124E0640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85" name="Line 84">
                  <a:extLst>
                    <a:ext uri="{FF2B5EF4-FFF2-40B4-BE49-F238E27FC236}">
                      <a16:creationId xmlns:a16="http://schemas.microsoft.com/office/drawing/2014/main" id="{BDAFA82C-E16F-D1C7-9612-0497A78762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86" name="Line 85">
                  <a:extLst>
                    <a:ext uri="{FF2B5EF4-FFF2-40B4-BE49-F238E27FC236}">
                      <a16:creationId xmlns:a16="http://schemas.microsoft.com/office/drawing/2014/main" id="{1D2CB538-6EF1-B5BD-4D0B-4C1FCEBC3E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87" name="Line 86">
                  <a:extLst>
                    <a:ext uri="{FF2B5EF4-FFF2-40B4-BE49-F238E27FC236}">
                      <a16:creationId xmlns:a16="http://schemas.microsoft.com/office/drawing/2014/main" id="{7D1B51FA-CA01-97EF-AB0C-CF29864161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grpSp>
          <p:nvGrpSpPr>
            <p:cNvPr id="17441" name="Group 88">
              <a:extLst>
                <a:ext uri="{FF2B5EF4-FFF2-40B4-BE49-F238E27FC236}">
                  <a16:creationId xmlns:a16="http://schemas.microsoft.com/office/drawing/2014/main" id="{8E908DC5-4D26-1EB1-A4CF-9AC15181F3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0" y="2635"/>
              <a:ext cx="2262" cy="459"/>
              <a:chOff x="643" y="1710"/>
              <a:chExt cx="2262" cy="459"/>
            </a:xfrm>
          </p:grpSpPr>
          <p:grpSp>
            <p:nvGrpSpPr>
              <p:cNvPr id="17442" name="Group 89">
                <a:extLst>
                  <a:ext uri="{FF2B5EF4-FFF2-40B4-BE49-F238E27FC236}">
                    <a16:creationId xmlns:a16="http://schemas.microsoft.com/office/drawing/2014/main" id="{FD64507B-9329-9492-4CDA-CF7A7B8DF17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45" y="1710"/>
                <a:ext cx="459" cy="459"/>
                <a:chOff x="4212" y="1893"/>
                <a:chExt cx="459" cy="459"/>
              </a:xfrm>
            </p:grpSpPr>
            <p:sp>
              <p:nvSpPr>
                <p:cNvPr id="17471" name="Rectangle 90">
                  <a:extLst>
                    <a:ext uri="{FF2B5EF4-FFF2-40B4-BE49-F238E27FC236}">
                      <a16:creationId xmlns:a16="http://schemas.microsoft.com/office/drawing/2014/main" id="{12B7CD49-81BE-31AB-01B5-D98A42D451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72" name="Line 91">
                  <a:extLst>
                    <a:ext uri="{FF2B5EF4-FFF2-40B4-BE49-F238E27FC236}">
                      <a16:creationId xmlns:a16="http://schemas.microsoft.com/office/drawing/2014/main" id="{B9DFC8CA-C6C7-32FB-AFA3-0BA6D8AA21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73" name="Line 92">
                  <a:extLst>
                    <a:ext uri="{FF2B5EF4-FFF2-40B4-BE49-F238E27FC236}">
                      <a16:creationId xmlns:a16="http://schemas.microsoft.com/office/drawing/2014/main" id="{A4F396C4-3465-B727-5604-720FFBF87B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74" name="Line 93">
                  <a:extLst>
                    <a:ext uri="{FF2B5EF4-FFF2-40B4-BE49-F238E27FC236}">
                      <a16:creationId xmlns:a16="http://schemas.microsoft.com/office/drawing/2014/main" id="{97C2F28F-0DA9-D5F5-617C-A3E7DB94A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75" name="Line 94">
                  <a:extLst>
                    <a:ext uri="{FF2B5EF4-FFF2-40B4-BE49-F238E27FC236}">
                      <a16:creationId xmlns:a16="http://schemas.microsoft.com/office/drawing/2014/main" id="{C109CD54-C847-1E0F-2E24-7E4027D12F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76" name="Line 95">
                  <a:extLst>
                    <a:ext uri="{FF2B5EF4-FFF2-40B4-BE49-F238E27FC236}">
                      <a16:creationId xmlns:a16="http://schemas.microsoft.com/office/drawing/2014/main" id="{11D8B93B-5300-D64B-E9BA-44D535A65A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43" name="Group 96">
                <a:extLst>
                  <a:ext uri="{FF2B5EF4-FFF2-40B4-BE49-F238E27FC236}">
                    <a16:creationId xmlns:a16="http://schemas.microsoft.com/office/drawing/2014/main" id="{BF843126-08F7-3038-6E20-1D7EA1AE6BB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94" y="1710"/>
                <a:ext cx="459" cy="459"/>
                <a:chOff x="4212" y="1893"/>
                <a:chExt cx="459" cy="459"/>
              </a:xfrm>
            </p:grpSpPr>
            <p:sp>
              <p:nvSpPr>
                <p:cNvPr id="17465" name="Rectangle 97">
                  <a:extLst>
                    <a:ext uri="{FF2B5EF4-FFF2-40B4-BE49-F238E27FC236}">
                      <a16:creationId xmlns:a16="http://schemas.microsoft.com/office/drawing/2014/main" id="{AB423F73-5F6C-CEA7-2535-5DA97854265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66" name="Line 98">
                  <a:extLst>
                    <a:ext uri="{FF2B5EF4-FFF2-40B4-BE49-F238E27FC236}">
                      <a16:creationId xmlns:a16="http://schemas.microsoft.com/office/drawing/2014/main" id="{4849EE10-BAC7-6076-29C7-DBA5E3BBBFA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7" name="Line 99">
                  <a:extLst>
                    <a:ext uri="{FF2B5EF4-FFF2-40B4-BE49-F238E27FC236}">
                      <a16:creationId xmlns:a16="http://schemas.microsoft.com/office/drawing/2014/main" id="{6250D930-CE6D-10A3-088A-7EC70D83C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8" name="Line 100">
                  <a:extLst>
                    <a:ext uri="{FF2B5EF4-FFF2-40B4-BE49-F238E27FC236}">
                      <a16:creationId xmlns:a16="http://schemas.microsoft.com/office/drawing/2014/main" id="{5E80F76A-2D35-1543-3776-120E944EFE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9" name="Line 101">
                  <a:extLst>
                    <a:ext uri="{FF2B5EF4-FFF2-40B4-BE49-F238E27FC236}">
                      <a16:creationId xmlns:a16="http://schemas.microsoft.com/office/drawing/2014/main" id="{4B1DC3A0-252B-7610-DE28-A4082B6075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70" name="Line 102">
                  <a:extLst>
                    <a:ext uri="{FF2B5EF4-FFF2-40B4-BE49-F238E27FC236}">
                      <a16:creationId xmlns:a16="http://schemas.microsoft.com/office/drawing/2014/main" id="{B83CE087-8843-E2BB-6311-051DB42DB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44" name="Group 103">
                <a:extLst>
                  <a:ext uri="{FF2B5EF4-FFF2-40B4-BE49-F238E27FC236}">
                    <a16:creationId xmlns:a16="http://schemas.microsoft.com/office/drawing/2014/main" id="{F1D58ACF-021F-7635-78F3-C606B4CC9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43" y="1710"/>
                <a:ext cx="459" cy="459"/>
                <a:chOff x="4212" y="1893"/>
                <a:chExt cx="459" cy="459"/>
              </a:xfrm>
            </p:grpSpPr>
            <p:sp>
              <p:nvSpPr>
                <p:cNvPr id="17459" name="Rectangle 104">
                  <a:extLst>
                    <a:ext uri="{FF2B5EF4-FFF2-40B4-BE49-F238E27FC236}">
                      <a16:creationId xmlns:a16="http://schemas.microsoft.com/office/drawing/2014/main" id="{2BF1B058-11FA-7D36-81CB-C040223F60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60" name="Line 105">
                  <a:extLst>
                    <a:ext uri="{FF2B5EF4-FFF2-40B4-BE49-F238E27FC236}">
                      <a16:creationId xmlns:a16="http://schemas.microsoft.com/office/drawing/2014/main" id="{EBB5830C-1BD1-AC9B-EBDB-A6D763A580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1" name="Line 106">
                  <a:extLst>
                    <a:ext uri="{FF2B5EF4-FFF2-40B4-BE49-F238E27FC236}">
                      <a16:creationId xmlns:a16="http://schemas.microsoft.com/office/drawing/2014/main" id="{C9EC7F56-87D9-ADCD-E533-9A5E89C69EE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2" name="Line 107">
                  <a:extLst>
                    <a:ext uri="{FF2B5EF4-FFF2-40B4-BE49-F238E27FC236}">
                      <a16:creationId xmlns:a16="http://schemas.microsoft.com/office/drawing/2014/main" id="{36AF19E7-DC81-4FB1-3003-CEC4D2A697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3" name="Line 108">
                  <a:extLst>
                    <a:ext uri="{FF2B5EF4-FFF2-40B4-BE49-F238E27FC236}">
                      <a16:creationId xmlns:a16="http://schemas.microsoft.com/office/drawing/2014/main" id="{A22C231E-52E3-74DA-53AC-74E6BA7D95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64" name="Line 109">
                  <a:extLst>
                    <a:ext uri="{FF2B5EF4-FFF2-40B4-BE49-F238E27FC236}">
                      <a16:creationId xmlns:a16="http://schemas.microsoft.com/office/drawing/2014/main" id="{7731D050-A9BB-462E-F13A-35BBFCDD9D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45" name="Group 110">
                <a:extLst>
                  <a:ext uri="{FF2B5EF4-FFF2-40B4-BE49-F238E27FC236}">
                    <a16:creationId xmlns:a16="http://schemas.microsoft.com/office/drawing/2014/main" id="{7CE11A5F-1886-4E84-B4E6-9C6E23CB9CC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96" y="1710"/>
                <a:ext cx="459" cy="459"/>
                <a:chOff x="4212" y="1893"/>
                <a:chExt cx="459" cy="459"/>
              </a:xfrm>
            </p:grpSpPr>
            <p:sp>
              <p:nvSpPr>
                <p:cNvPr id="17453" name="Rectangle 111">
                  <a:extLst>
                    <a:ext uri="{FF2B5EF4-FFF2-40B4-BE49-F238E27FC236}">
                      <a16:creationId xmlns:a16="http://schemas.microsoft.com/office/drawing/2014/main" id="{36F8CAD3-804D-95A9-9C60-5B31CC9DE2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54" name="Line 112">
                  <a:extLst>
                    <a:ext uri="{FF2B5EF4-FFF2-40B4-BE49-F238E27FC236}">
                      <a16:creationId xmlns:a16="http://schemas.microsoft.com/office/drawing/2014/main" id="{C807719C-C1DE-3426-0D90-B4ECFB78A1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5" name="Line 113">
                  <a:extLst>
                    <a:ext uri="{FF2B5EF4-FFF2-40B4-BE49-F238E27FC236}">
                      <a16:creationId xmlns:a16="http://schemas.microsoft.com/office/drawing/2014/main" id="{339670F3-10F4-00A5-3D63-21116E8E31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6" name="Line 114">
                  <a:extLst>
                    <a:ext uri="{FF2B5EF4-FFF2-40B4-BE49-F238E27FC236}">
                      <a16:creationId xmlns:a16="http://schemas.microsoft.com/office/drawing/2014/main" id="{95F2E8B0-D847-C6B4-C7A5-E538D75606F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7" name="Line 115">
                  <a:extLst>
                    <a:ext uri="{FF2B5EF4-FFF2-40B4-BE49-F238E27FC236}">
                      <a16:creationId xmlns:a16="http://schemas.microsoft.com/office/drawing/2014/main" id="{9A950420-F7F8-C229-AA92-DA9CCA780A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8" name="Line 116">
                  <a:extLst>
                    <a:ext uri="{FF2B5EF4-FFF2-40B4-BE49-F238E27FC236}">
                      <a16:creationId xmlns:a16="http://schemas.microsoft.com/office/drawing/2014/main" id="{8F4AAD8F-25F7-7735-C42F-3AD216478F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grpSp>
            <p:nvGrpSpPr>
              <p:cNvPr id="17446" name="Group 117">
                <a:extLst>
                  <a:ext uri="{FF2B5EF4-FFF2-40B4-BE49-F238E27FC236}">
                    <a16:creationId xmlns:a16="http://schemas.microsoft.com/office/drawing/2014/main" id="{AF40E443-E8E7-BA3D-E11F-959F7EC68B4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446" y="1710"/>
                <a:ext cx="459" cy="459"/>
                <a:chOff x="4212" y="1893"/>
                <a:chExt cx="459" cy="459"/>
              </a:xfrm>
            </p:grpSpPr>
            <p:sp>
              <p:nvSpPr>
                <p:cNvPr id="17447" name="Rectangle 118">
                  <a:extLst>
                    <a:ext uri="{FF2B5EF4-FFF2-40B4-BE49-F238E27FC236}">
                      <a16:creationId xmlns:a16="http://schemas.microsoft.com/office/drawing/2014/main" id="{8430CEA9-5CFC-E7A4-63A8-3097279C142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12" y="1899"/>
                  <a:ext cx="454" cy="448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b="1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48" name="Line 119">
                  <a:extLst>
                    <a:ext uri="{FF2B5EF4-FFF2-40B4-BE49-F238E27FC236}">
                      <a16:creationId xmlns:a16="http://schemas.microsoft.com/office/drawing/2014/main" id="{15ABC190-FFB7-B760-E8A0-1A27F12894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443" y="1893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49" name="Line 120">
                  <a:extLst>
                    <a:ext uri="{FF2B5EF4-FFF2-40B4-BE49-F238E27FC236}">
                      <a16:creationId xmlns:a16="http://schemas.microsoft.com/office/drawing/2014/main" id="{3F442DEB-A3E5-B7C3-8826-73E793EF8F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762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0" name="Line 121">
                  <a:extLst>
                    <a:ext uri="{FF2B5EF4-FFF2-40B4-BE49-F238E27FC236}">
                      <a16:creationId xmlns:a16="http://schemas.microsoft.com/office/drawing/2014/main" id="{293974B8-4731-CE2C-0EF7-1D4E3C6D67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854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1" name="Line 122">
                  <a:extLst>
                    <a:ext uri="{FF2B5EF4-FFF2-40B4-BE49-F238E27FC236}">
                      <a16:creationId xmlns:a16="http://schemas.microsoft.com/office/drawing/2014/main" id="{6F2532FA-4418-B22B-16C2-5B3784E862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1946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7452" name="Line 123">
                  <a:extLst>
                    <a:ext uri="{FF2B5EF4-FFF2-40B4-BE49-F238E27FC236}">
                      <a16:creationId xmlns:a16="http://schemas.microsoft.com/office/drawing/2014/main" id="{1F08CA7B-500C-DB5E-D0BA-049018BDCB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>
                  <a:off x="4442" y="2031"/>
                  <a:ext cx="0" cy="459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73180" name="Line 124">
            <a:extLst>
              <a:ext uri="{FF2B5EF4-FFF2-40B4-BE49-F238E27FC236}">
                <a16:creationId xmlns:a16="http://schemas.microsoft.com/office/drawing/2014/main" id="{F5F4CB27-E096-C44A-C491-47617D406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2488" y="3379788"/>
            <a:ext cx="0" cy="3476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181" name="Text Box 125">
            <a:extLst>
              <a:ext uri="{FF2B5EF4-FFF2-40B4-BE49-F238E27FC236}">
                <a16:creationId xmlns:a16="http://schemas.microsoft.com/office/drawing/2014/main" id="{0A99ACCD-F3A9-F683-4A1C-5A45BACBD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3000375"/>
            <a:ext cx="2528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1</a:t>
            </a:r>
            <a:r>
              <a:rPr lang="en-GB" altLang="en-US" b="0" baseline="30000">
                <a:solidFill>
                  <a:srgbClr val="FFFF00"/>
                </a:solidFill>
              </a:rPr>
              <a:t>st</a:t>
            </a:r>
            <a:r>
              <a:rPr lang="en-GB" altLang="en-US" b="0">
                <a:solidFill>
                  <a:srgbClr val="FFFF00"/>
                </a:solidFill>
              </a:rPr>
              <a:t> Decimal place</a:t>
            </a:r>
          </a:p>
        </p:txBody>
      </p:sp>
      <p:sp>
        <p:nvSpPr>
          <p:cNvPr id="173182" name="Line 126">
            <a:extLst>
              <a:ext uri="{FF2B5EF4-FFF2-40B4-BE49-F238E27FC236}">
                <a16:creationId xmlns:a16="http://schemas.microsoft.com/office/drawing/2014/main" id="{02B4B55E-517F-8B8A-686D-CD18EBDFFEA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589963" y="3971925"/>
            <a:ext cx="11112" cy="7953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3183" name="Text Box 127">
            <a:extLst>
              <a:ext uri="{FF2B5EF4-FFF2-40B4-BE49-F238E27FC236}">
                <a16:creationId xmlns:a16="http://schemas.microsoft.com/office/drawing/2014/main" id="{D2C51078-4EF2-9DEF-9A98-C2A705095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4749800"/>
            <a:ext cx="260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>
                <a:solidFill>
                  <a:srgbClr val="FFFF00"/>
                </a:solidFill>
              </a:rPr>
              <a:t>2</a:t>
            </a:r>
            <a:r>
              <a:rPr lang="en-GB" altLang="en-US" b="0" baseline="30000">
                <a:solidFill>
                  <a:srgbClr val="FFFF00"/>
                </a:solidFill>
              </a:rPr>
              <a:t>nd</a:t>
            </a:r>
            <a:r>
              <a:rPr lang="en-GB" altLang="en-US" b="0">
                <a:solidFill>
                  <a:srgbClr val="FFFF00"/>
                </a:solidFill>
              </a:rPr>
              <a:t> Decimal place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73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73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73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73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173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173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173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73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73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73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73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93" grpId="0" animBg="1"/>
      <p:bldP spid="173062" grpId="0"/>
      <p:bldP spid="173077" grpId="0"/>
      <p:bldP spid="173107" grpId="0"/>
      <p:bldP spid="173181" grpId="0"/>
      <p:bldP spid="17318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Date Placeholder 1">
            <a:extLst>
              <a:ext uri="{FF2B5EF4-FFF2-40B4-BE49-F238E27FC236}">
                <a16:creationId xmlns:a16="http://schemas.microsoft.com/office/drawing/2014/main" id="{78F42774-64F9-BF2F-17D2-06560AB1AB1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6569BC-1D46-43BF-98D2-4109EA0EB2B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7" name="Footer Placeholder 2">
            <a:extLst>
              <a:ext uri="{FF2B5EF4-FFF2-40B4-BE49-F238E27FC236}">
                <a16:creationId xmlns:a16="http://schemas.microsoft.com/office/drawing/2014/main" id="{B526ED44-20C2-01F6-D697-BDE0A17E4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9DDC101B-BC6D-925C-9042-E4ECC14989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3">
            <a:extLst>
              <a:ext uri="{FF2B5EF4-FFF2-40B4-BE49-F238E27FC236}">
                <a16:creationId xmlns:a16="http://schemas.microsoft.com/office/drawing/2014/main" id="{00B6CD22-1463-6D81-EE47-0350F83EE21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4084" name="Rectangle 4">
            <a:extLst>
              <a:ext uri="{FF2B5EF4-FFF2-40B4-BE49-F238E27FC236}">
                <a16:creationId xmlns:a16="http://schemas.microsoft.com/office/drawing/2014/main" id="{7EA063BF-91AC-0BB6-7198-5C06FE101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8439" name="Text Box 5">
            <a:extLst>
              <a:ext uri="{FF2B5EF4-FFF2-40B4-BE49-F238E27FC236}">
                <a16:creationId xmlns:a16="http://schemas.microsoft.com/office/drawing/2014/main" id="{65F893B2-F27B-EB66-B390-9BFD9625D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  <p:pic>
        <p:nvPicPr>
          <p:cNvPr id="18440" name="Picture 6" descr="Office Objects 0572">
            <a:extLst>
              <a:ext uri="{FF2B5EF4-FFF2-40B4-BE49-F238E27FC236}">
                <a16:creationId xmlns:a16="http://schemas.microsoft.com/office/drawing/2014/main" id="{6458112D-8648-5E31-DCB0-51A9A70B4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 Box 8">
            <a:extLst>
              <a:ext uri="{FF2B5EF4-FFF2-40B4-BE49-F238E27FC236}">
                <a16:creationId xmlns:a16="http://schemas.microsoft.com/office/drawing/2014/main" id="{A02A8EA5-9083-1566-5944-081CB1A72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2017713"/>
            <a:ext cx="66325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 u="sng"/>
              <a:t>Example</a:t>
            </a:r>
            <a:r>
              <a:rPr lang="en-GB" altLang="en-US" b="0"/>
              <a:t> : 	Write down the decimal number </a:t>
            </a:r>
          </a:p>
          <a:p>
            <a:pPr eaLnBrk="1" hangingPunct="1"/>
            <a:r>
              <a:rPr lang="en-GB" altLang="en-US" b="0"/>
              <a:t>		represented by the diagram.</a:t>
            </a:r>
          </a:p>
        </p:txBody>
      </p:sp>
      <p:sp>
        <p:nvSpPr>
          <p:cNvPr id="18442" name="Text Box 9">
            <a:extLst>
              <a:ext uri="{FF2B5EF4-FFF2-40B4-BE49-F238E27FC236}">
                <a16:creationId xmlns:a16="http://schemas.microsoft.com/office/drawing/2014/main" id="{92499854-B802-A85A-6865-AEACB0507E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2946400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(a)</a:t>
            </a:r>
          </a:p>
        </p:txBody>
      </p:sp>
      <p:sp>
        <p:nvSpPr>
          <p:cNvPr id="18443" name="Text Box 10">
            <a:extLst>
              <a:ext uri="{FF2B5EF4-FFF2-40B4-BE49-F238E27FC236}">
                <a16:creationId xmlns:a16="http://schemas.microsoft.com/office/drawing/2014/main" id="{2757D293-B6B2-6191-E38B-F9F1FDD2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2946400"/>
            <a:ext cx="587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(b)</a:t>
            </a:r>
          </a:p>
        </p:txBody>
      </p:sp>
      <p:sp>
        <p:nvSpPr>
          <p:cNvPr id="18444" name="Rectangle 11">
            <a:extLst>
              <a:ext uri="{FF2B5EF4-FFF2-40B4-BE49-F238E27FC236}">
                <a16:creationId xmlns:a16="http://schemas.microsoft.com/office/drawing/2014/main" id="{3D45FF31-43A0-9DC8-55F0-F9EBCD1B7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3081338"/>
            <a:ext cx="1490662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A6AA15C8-89C8-8A4E-C171-4A3266B9A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3038" y="312578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6" name="Rectangle 14">
            <a:extLst>
              <a:ext uri="{FF2B5EF4-FFF2-40B4-BE49-F238E27FC236}">
                <a16:creationId xmlns:a16="http://schemas.microsoft.com/office/drawing/2014/main" id="{A4326DEF-6526-D7A2-C277-FEF51B32F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5" y="33051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3C4D3C95-11EB-C42E-7025-D3DE03139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348456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D89F9BD6-BF74-E96F-E81F-22010F854E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1088" y="2994025"/>
            <a:ext cx="1490662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00625287-E985-0D42-964A-AAC69D018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3173413"/>
            <a:ext cx="1490663" cy="914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0" name="Rectangle 19">
            <a:extLst>
              <a:ext uri="{FF2B5EF4-FFF2-40B4-BE49-F238E27FC236}">
                <a16:creationId xmlns:a16="http://schemas.microsoft.com/office/drawing/2014/main" id="{306B8DBF-C043-1404-D142-F692E3302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600" y="30003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1" name="Rectangle 20">
            <a:extLst>
              <a:ext uri="{FF2B5EF4-FFF2-40B4-BE49-F238E27FC236}">
                <a16:creationId xmlns:a16="http://schemas.microsoft.com/office/drawing/2014/main" id="{996E4883-13D5-A43B-DF68-BD68ACD62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1988" y="3179763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2" name="Rectangle 21">
            <a:extLst>
              <a:ext uri="{FF2B5EF4-FFF2-40B4-BE49-F238E27FC236}">
                <a16:creationId xmlns:a16="http://schemas.microsoft.com/office/drawing/2014/main" id="{C99247B6-D57D-4B3A-F2EC-5EB10168B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1375" y="3359150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3" name="Rectangle 22">
            <a:extLst>
              <a:ext uri="{FF2B5EF4-FFF2-40B4-BE49-F238E27FC236}">
                <a16:creationId xmlns:a16="http://schemas.microsoft.com/office/drawing/2014/main" id="{80822561-E557-9793-4098-0CE66C05E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238" y="351948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4" name="Rectangle 23">
            <a:extLst>
              <a:ext uri="{FF2B5EF4-FFF2-40B4-BE49-F238E27FC236}">
                <a16:creationId xmlns:a16="http://schemas.microsoft.com/office/drawing/2014/main" id="{6B1F70AB-2C5C-62A6-AD16-ABABC90B92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550" y="4732338"/>
            <a:ext cx="206375" cy="1412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5" name="Text Box 25">
            <a:extLst>
              <a:ext uri="{FF2B5EF4-FFF2-40B4-BE49-F238E27FC236}">
                <a16:creationId xmlns:a16="http://schemas.microsoft.com/office/drawing/2014/main" id="{C47CCFA3-5AFC-B0AD-F360-F7C1B6DB1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4559300"/>
            <a:ext cx="56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(c)</a:t>
            </a:r>
          </a:p>
        </p:txBody>
      </p:sp>
      <p:sp>
        <p:nvSpPr>
          <p:cNvPr id="18456" name="Text Box 26">
            <a:extLst>
              <a:ext uri="{FF2B5EF4-FFF2-40B4-BE49-F238E27FC236}">
                <a16:creationId xmlns:a16="http://schemas.microsoft.com/office/drawing/2014/main" id="{2402E68E-09A4-18DE-7BD9-09C45AF0C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1963" y="4559300"/>
            <a:ext cx="585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(d)</a:t>
            </a:r>
          </a:p>
        </p:txBody>
      </p:sp>
      <p:sp>
        <p:nvSpPr>
          <p:cNvPr id="18457" name="Rectangle 27">
            <a:extLst>
              <a:ext uri="{FF2B5EF4-FFF2-40B4-BE49-F238E27FC236}">
                <a16:creationId xmlns:a16="http://schemas.microsoft.com/office/drawing/2014/main" id="{A0952D96-2657-6E60-2B7D-CD9EBD8B4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5488" y="4611688"/>
            <a:ext cx="446087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8" name="Rectangle 28">
            <a:extLst>
              <a:ext uri="{FF2B5EF4-FFF2-40B4-BE49-F238E27FC236}">
                <a16:creationId xmlns:a16="http://schemas.microsoft.com/office/drawing/2014/main" id="{D4A5C79E-0587-18BD-BCED-5FEE2E240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4791075"/>
            <a:ext cx="446088" cy="3270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59" name="Rectangle 33">
            <a:extLst>
              <a:ext uri="{FF2B5EF4-FFF2-40B4-BE49-F238E27FC236}">
                <a16:creationId xmlns:a16="http://schemas.microsoft.com/office/drawing/2014/main" id="{8C382437-0358-A795-8C45-63017F4DD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1425" y="4887913"/>
            <a:ext cx="230188" cy="152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0" name="Rectangle 35">
            <a:extLst>
              <a:ext uri="{FF2B5EF4-FFF2-40B4-BE49-F238E27FC236}">
                <a16:creationId xmlns:a16="http://schemas.microsoft.com/office/drawing/2014/main" id="{85065955-92E1-F80D-7E03-8193E3730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975" y="3173413"/>
            <a:ext cx="206375" cy="13017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1" name="Rectangle 36">
            <a:extLst>
              <a:ext uri="{FF2B5EF4-FFF2-40B4-BE49-F238E27FC236}">
                <a16:creationId xmlns:a16="http://schemas.microsoft.com/office/drawing/2014/main" id="{8ACC48F9-8C00-623D-23D8-CE123E18E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0213" y="4813300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2" name="Rectangle 37">
            <a:extLst>
              <a:ext uri="{FF2B5EF4-FFF2-40B4-BE49-F238E27FC236}">
                <a16:creationId xmlns:a16="http://schemas.microsoft.com/office/drawing/2014/main" id="{48C5DE42-EBD1-5440-0F1A-2D71170539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4883150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3" name="Rectangle 38">
            <a:extLst>
              <a:ext uri="{FF2B5EF4-FFF2-40B4-BE49-F238E27FC236}">
                <a16:creationId xmlns:a16="http://schemas.microsoft.com/office/drawing/2014/main" id="{145EB609-D61F-5379-0D46-94A9E547F0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4363" y="4965700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4" name="Rectangle 39">
            <a:extLst>
              <a:ext uri="{FF2B5EF4-FFF2-40B4-BE49-F238E27FC236}">
                <a16:creationId xmlns:a16="http://schemas.microsoft.com/office/drawing/2014/main" id="{78091AD7-074E-2200-D96B-C70B2F10DA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7550" y="5035550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5" name="Rectangle 40">
            <a:extLst>
              <a:ext uri="{FF2B5EF4-FFF2-40B4-BE49-F238E27FC236}">
                <a16:creationId xmlns:a16="http://schemas.microsoft.com/office/drawing/2014/main" id="{24B01EC7-40A5-AD91-EC23-FC9720B59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5106988"/>
            <a:ext cx="206375" cy="1412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6" name="Rectangle 41">
            <a:extLst>
              <a:ext uri="{FF2B5EF4-FFF2-40B4-BE49-F238E27FC236}">
                <a16:creationId xmlns:a16="http://schemas.microsoft.com/office/drawing/2014/main" id="{A56B8A87-9156-D00D-B340-A41140A5B2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8800" y="3959225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7" name="Rectangle 42">
            <a:extLst>
              <a:ext uri="{FF2B5EF4-FFF2-40B4-BE49-F238E27FC236}">
                <a16:creationId xmlns:a16="http://schemas.microsoft.com/office/drawing/2014/main" id="{C173E08C-023E-0099-1291-699A9F507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1988" y="4029075"/>
            <a:ext cx="206375" cy="141288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468" name="Rectangle 43">
            <a:extLst>
              <a:ext uri="{FF2B5EF4-FFF2-40B4-BE49-F238E27FC236}">
                <a16:creationId xmlns:a16="http://schemas.microsoft.com/office/drawing/2014/main" id="{A424A430-CCF6-A466-38E0-EB4FFB036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2475" y="4100513"/>
            <a:ext cx="206375" cy="141287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">
            <a:extLst>
              <a:ext uri="{FF2B5EF4-FFF2-40B4-BE49-F238E27FC236}">
                <a16:creationId xmlns:a16="http://schemas.microsoft.com/office/drawing/2014/main" id="{476DEC28-C5C7-6EC6-E800-278FE65E6F7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C42C74-9221-4C93-B184-935129AA20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BFC0EB4E-0CE4-30AD-6F5F-21F89C4B8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id="{9E6584F2-59C9-2F9C-B2F5-B6936732A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461" name="Text Box 3">
            <a:extLst>
              <a:ext uri="{FF2B5EF4-FFF2-40B4-BE49-F238E27FC236}">
                <a16:creationId xmlns:a16="http://schemas.microsoft.com/office/drawing/2014/main" id="{65057A68-8EE1-AB7F-C0E1-06F21D7CE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 b="0"/>
              <a:t>Now try Lifeskills </a:t>
            </a:r>
          </a:p>
          <a:p>
            <a:pPr algn="ctr" eaLnBrk="1" hangingPunct="1"/>
            <a:r>
              <a:rPr lang="en-GB" altLang="en-US" sz="4000" b="0"/>
              <a:t>Ex 1</a:t>
            </a:r>
          </a:p>
          <a:p>
            <a:pPr algn="ctr" eaLnBrk="1" hangingPunct="1"/>
            <a:r>
              <a:rPr lang="en-GB" altLang="en-US" sz="4000" b="0"/>
              <a:t>Ch2 (page 9)</a:t>
            </a:r>
          </a:p>
          <a:p>
            <a:pPr algn="ctr" eaLnBrk="1" hangingPunct="1"/>
            <a:endParaRPr lang="en-GB" altLang="en-US" sz="4000" b="0"/>
          </a:p>
        </p:txBody>
      </p:sp>
      <p:pic>
        <p:nvPicPr>
          <p:cNvPr id="19462" name="Picture 4" descr="ag00463_">
            <a:extLst>
              <a:ext uri="{FF2B5EF4-FFF2-40B4-BE49-F238E27FC236}">
                <a16:creationId xmlns:a16="http://schemas.microsoft.com/office/drawing/2014/main" id="{5BEE23EB-CC7F-50E4-CDE5-FD909D92841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5" descr="scottishflag">
            <a:extLst>
              <a:ext uri="{FF2B5EF4-FFF2-40B4-BE49-F238E27FC236}">
                <a16:creationId xmlns:a16="http://schemas.microsoft.com/office/drawing/2014/main" id="{F1F16A0F-43E5-5A41-C14A-CB615FB4C50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Office Objects 0572">
            <a:extLst>
              <a:ext uri="{FF2B5EF4-FFF2-40B4-BE49-F238E27FC236}">
                <a16:creationId xmlns:a16="http://schemas.microsoft.com/office/drawing/2014/main" id="{CB1CBB93-DD87-A5EB-B3CD-33A3F279C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5" name="Text Box 7">
            <a:extLst>
              <a:ext uri="{FF2B5EF4-FFF2-40B4-BE49-F238E27FC236}">
                <a16:creationId xmlns:a16="http://schemas.microsoft.com/office/drawing/2014/main" id="{3612ABBC-0346-A867-0B70-40EE6112E3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0601" name="Rectangle 9">
            <a:extLst>
              <a:ext uri="{FF2B5EF4-FFF2-40B4-BE49-F238E27FC236}">
                <a16:creationId xmlns:a16="http://schemas.microsoft.com/office/drawing/2014/main" id="{3A727A53-3EF5-86CB-29AE-BB2581F06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Decimal Numbers</a:t>
            </a:r>
          </a:p>
        </p:txBody>
      </p:sp>
      <p:sp>
        <p:nvSpPr>
          <p:cNvPr id="19467" name="Text Box 15">
            <a:extLst>
              <a:ext uri="{FF2B5EF4-FFF2-40B4-BE49-F238E27FC236}">
                <a16:creationId xmlns:a16="http://schemas.microsoft.com/office/drawing/2014/main" id="{11AB9B4A-A043-548E-26BE-820BA20B4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6413" y="1384300"/>
            <a:ext cx="2628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0"/>
              <a:t>Writing Decimals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2545</TotalTime>
  <Words>2446</Words>
  <Application>Microsoft Office PowerPoint</Application>
  <PresentationFormat>On-screen Show (4:3)</PresentationFormat>
  <Paragraphs>567</Paragraphs>
  <Slides>55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3" baseType="lpstr">
      <vt:lpstr>Comic Sans MS</vt:lpstr>
      <vt:lpstr>Arial</vt:lpstr>
      <vt:lpstr>Tahoma</vt:lpstr>
      <vt:lpstr>Wingdings</vt:lpstr>
      <vt:lpstr>Shruti</vt:lpstr>
      <vt:lpstr>1_Shimmer</vt:lpstr>
      <vt:lpstr>MathType 5.0 Equation</vt:lpstr>
      <vt:lpstr>MathType 6.0 Equation</vt:lpstr>
      <vt:lpstr>Decimal Numbers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326</cp:revision>
  <dcterms:created xsi:type="dcterms:W3CDTF">2005-04-06T16:52:43Z</dcterms:created>
  <dcterms:modified xsi:type="dcterms:W3CDTF">2026-07-04T19:50:07Z</dcterms:modified>
</cp:coreProperties>
</file>