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31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34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18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37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8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media/image15.wmf" ContentType="image/x-wmf"/>
  <Override PartName="/ppt/media/image14.wmf" ContentType="image/x-wmf"/>
  <Override PartName="/ppt/media/image11.wmf" ContentType="image/x-wmf"/>
  <Override PartName="/ppt/media/image1.gif" ContentType="image/gif"/>
  <Override PartName="/ppt/media/image10.wmf" ContentType="image/x-wmf"/>
  <Override PartName="/ppt/media/image8.gif" ContentType="image/gif"/>
  <Override PartName="/ppt/media/image4.gif" ContentType="image/gif"/>
  <Override PartName="/ppt/media/image12.wmf" ContentType="image/x-wmf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132081C-A9A7-411F-90FC-1E8237B12C6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6DB0B84-3505-4454-A408-477CCDC43A1A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3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138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139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0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1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2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3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44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dt" idx="28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FA29F8-EDF8-43DD-8102-5F71D4344F08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sldNum" idx="29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CBC3A5-B147-4693-A9EB-5627E49367BD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ftr" idx="30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4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Group 2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152" name="Group 3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153" name="Freeform 4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54" name="Freeform 5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55" name="Freeform 6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56" name="Freeform 7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57" name="Freeform 8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58" name="Freeform 9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9" name="Freeform 10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dt" idx="31"/>
          </p:nvPr>
        </p:nvSpPr>
        <p:spPr>
          <a:xfrm>
            <a:off x="45684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15EFBB8-3A92-4A0D-B5C6-1BEA2D2358D1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ftr" idx="32"/>
          </p:nvPr>
        </p:nvSpPr>
        <p:spPr>
          <a:xfrm>
            <a:off x="3124080" y="625104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PlaceHolder 5"/>
          <p:cNvSpPr>
            <a:spLocks noGrp="1"/>
          </p:cNvSpPr>
          <p:nvPr>
            <p:ph type="sldNum" idx="33"/>
          </p:nvPr>
        </p:nvSpPr>
        <p:spPr>
          <a:xfrm>
            <a:off x="6552720" y="625428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606DE36-99D8-46C5-A53D-5AC13C5950FB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5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166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167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68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69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70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71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72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73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dt" idx="34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4F10BC5-C8BF-4B08-AAF0-2EC147CA0A64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sldNum" idx="35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C44DA87-A366-45B5-859A-79F529FC7AC1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5"/>
          <p:cNvSpPr>
            <a:spLocks noGrp="1"/>
          </p:cNvSpPr>
          <p:nvPr>
            <p:ph type="ftr" idx="36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6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180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181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82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83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84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85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86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87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dt" idx="37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7777308-6D2F-49A3-9585-AEA018217F37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sldNum" idx="38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9A1F4E8-FD23-4B9F-82E3-16292808BB3B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PlaceHolder 5"/>
          <p:cNvSpPr>
            <a:spLocks noGrp="1"/>
          </p:cNvSpPr>
          <p:nvPr>
            <p:ph type="ftr" idx="39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7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194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195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96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97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98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99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200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01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dt" idx="40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64BBA2-0350-4C51-8442-91B18A656CA1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4"/>
          <p:cNvSpPr>
            <a:spLocks noGrp="1"/>
          </p:cNvSpPr>
          <p:nvPr>
            <p:ph type="sldNum" idx="41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E8E88A0-5A73-4A79-AFC1-D35F642D3C6C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PlaceHolder 5"/>
          <p:cNvSpPr>
            <a:spLocks noGrp="1"/>
          </p:cNvSpPr>
          <p:nvPr>
            <p:ph type="ftr" idx="42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8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208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209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10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11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12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13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214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15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dt" idx="43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9E05E6-D732-4CC5-9925-50FBAA3423ED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sldNum" idx="44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47BFB40-7C18-4AB6-B23B-A6C5FD2202FE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5"/>
          <p:cNvSpPr>
            <a:spLocks noGrp="1"/>
          </p:cNvSpPr>
          <p:nvPr>
            <p:ph type="ftr" idx="45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9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222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223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24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25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26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27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228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29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 type="dt" idx="46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C457BD-680E-4A72-8E1E-A996AC2A3562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4"/>
          <p:cNvSpPr>
            <a:spLocks noGrp="1"/>
          </p:cNvSpPr>
          <p:nvPr>
            <p:ph type="sldNum" idx="47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3316C25-5EBE-43DB-ABCF-D65884C12FE6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PlaceHolder 5"/>
          <p:cNvSpPr>
            <a:spLocks noGrp="1"/>
          </p:cNvSpPr>
          <p:nvPr>
            <p:ph type="ftr" idx="48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2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2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60E4F28-4574-4CA7-B734-187CC000642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4829EFA-B929-4069-8F8E-31FEF3B7237F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6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40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41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2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3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4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5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46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7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dt" idx="7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642CE26-185D-4190-A7C1-BE560DFFC96A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sldNum" idx="8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AA15DA7-8A44-4246-9DCB-9C6CE2986859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9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7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54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55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6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7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8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9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60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1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dt" idx="10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98B19A0-ABB2-41DD-B00D-DD692C8259A6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sldNum" idx="11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6134F35-4F86-4149-8107-7729F031AF87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ftr" idx="12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8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68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69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0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1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2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3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74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5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dt" idx="13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76DD9FA-4466-43FA-A30C-EA7791BC2BBB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sldNum" idx="14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6D85069-F72B-410A-AAF1-EEB409C41993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ftr" idx="15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9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2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82" name="Group 3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83" name="Freeform 4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4" name="Freeform 5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5" name="Freeform 6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6" name="Freeform 7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7" name="Freeform 8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88" name="Freeform 9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9" name="Freeform 10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dt" idx="16"/>
          </p:nvPr>
        </p:nvSpPr>
        <p:spPr>
          <a:xfrm>
            <a:off x="45684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F7E3E8A-1FDF-43DD-B9F6-C1D5E2716834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ftr" idx="17"/>
          </p:nvPr>
        </p:nvSpPr>
        <p:spPr>
          <a:xfrm>
            <a:off x="3124080" y="625104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5"/>
          <p:cNvSpPr>
            <a:spLocks noGrp="1"/>
          </p:cNvSpPr>
          <p:nvPr>
            <p:ph type="sldNum" idx="18"/>
          </p:nvPr>
        </p:nvSpPr>
        <p:spPr>
          <a:xfrm>
            <a:off x="6552720" y="625428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59A2108-B0E5-48B9-AA9A-678F81E68C18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0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96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97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98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99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0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1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02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3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dt" idx="19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CF17683-CFC7-46DE-865D-C536DCBB6087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sldNum" idx="20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874B580-73EA-45C4-8A58-0FF275F40DFD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5"/>
          <p:cNvSpPr>
            <a:spLocks noGrp="1"/>
          </p:cNvSpPr>
          <p:nvPr>
            <p:ph type="ftr" idx="21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1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110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111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12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13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14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15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16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7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dt" idx="22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AC0BFC3-A4C5-4486-A82E-8401F9C04C37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sldNum" idx="23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91CD211-F2BB-48C0-9278-279280446FD5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ftr" idx="24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2">
    <p:bg>
      <p:bgPr>
        <a:solidFill>
          <a:srgbClr val="0033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roup 4"/>
          <p:cNvGrpSpPr/>
          <p:nvPr/>
        </p:nvGrpSpPr>
        <p:grpSpPr>
          <a:xfrm>
            <a:off x="0" y="0"/>
            <a:ext cx="9140760" cy="6850080"/>
            <a:chOff x="0" y="0"/>
            <a:chExt cx="9140760" cy="6850080"/>
          </a:xfrm>
        </p:grpSpPr>
        <p:grpSp>
          <p:nvGrpSpPr>
            <p:cNvPr id="124" name="Group 5"/>
            <p:cNvGrpSpPr/>
            <p:nvPr/>
          </p:nvGrpSpPr>
          <p:grpSpPr>
            <a:xfrm>
              <a:off x="2743200" y="3540240"/>
              <a:ext cx="6392880" cy="3309840"/>
              <a:chOff x="2743200" y="3540240"/>
              <a:chExt cx="6392880" cy="3309840"/>
            </a:xfrm>
          </p:grpSpPr>
          <p:sp>
            <p:nvSpPr>
              <p:cNvPr id="125" name="Freeform 6"/>
              <p:cNvSpPr/>
              <p:nvPr/>
            </p:nvSpPr>
            <p:spPr>
              <a:xfrm>
                <a:off x="2743200" y="4197240"/>
                <a:ext cx="4575240" cy="2652840"/>
              </a:xfrm>
              <a:custGeom>
                <a:avLst/>
                <a:gdLst>
                  <a:gd name="textAreaLeft" fmla="*/ 0 w 4575240"/>
                  <a:gd name="textAreaRight" fmla="*/ 4575600 w 4575240"/>
                  <a:gd name="textAreaTop" fmla="*/ 0 h 2652840"/>
                  <a:gd name="textAreaBottom" fmla="*/ 2653200 h 2652840"/>
                  <a:gd name="GluePoint1X" fmla="*/ 2740 w 2882"/>
                  <a:gd name="GluePoint1Y" fmla="*/ 528 h 1671"/>
                  <a:gd name="GluePoint2X" fmla="*/ 2632 w 2882"/>
                  <a:gd name="GluePoint2Y" fmla="*/ 484 h 1671"/>
                  <a:gd name="GluePoint3X" fmla="*/ 2480 w 2882"/>
                  <a:gd name="GluePoint3Y" fmla="*/ 424 h 1671"/>
                  <a:gd name="GluePoint4X" fmla="*/ 2203 w 2882"/>
                  <a:gd name="GluePoint4Y" fmla="*/ 343 h 1671"/>
                  <a:gd name="GluePoint5X" fmla="*/ 1970 w 2882"/>
                  <a:gd name="GluePoint5Y" fmla="*/ 277 h 1671"/>
                  <a:gd name="GluePoint6X" fmla="*/ 1807 w 2882"/>
                  <a:gd name="GluePoint6Y" fmla="*/ 212 h 1671"/>
                  <a:gd name="GluePoint7X" fmla="*/ 1693 w 2882"/>
                  <a:gd name="GluePoint7Y" fmla="*/ 152 h 1671"/>
                  <a:gd name="GluePoint8X" fmla="*/ 1628 w 2882"/>
                  <a:gd name="GluePoint8Y" fmla="*/ 103 h 1671"/>
                  <a:gd name="GluePoint9X" fmla="*/ 1590 w 2882"/>
                  <a:gd name="GluePoint9Y" fmla="*/ 60 h 1671"/>
                  <a:gd name="GluePoint10X" fmla="*/ 1579 w 2882"/>
                  <a:gd name="GluePoint10Y" fmla="*/ 27 h 1671"/>
                  <a:gd name="GluePoint11X" fmla="*/ 1585 w 2882"/>
                  <a:gd name="GluePoint11Y" fmla="*/ 0 h 1671"/>
                  <a:gd name="GluePoint12X" fmla="*/ 1557 w 2882"/>
                  <a:gd name="GluePoint12Y" fmla="*/ 49 h 1671"/>
                  <a:gd name="GluePoint13X" fmla="*/ 1568 w 2882"/>
                  <a:gd name="GluePoint13Y" fmla="*/ 98 h 1671"/>
                  <a:gd name="GluePoint14X" fmla="*/ 1617 w 2882"/>
                  <a:gd name="GluePoint14Y" fmla="*/ 141 h 1671"/>
                  <a:gd name="GluePoint15X" fmla="*/ 1688 w 2882"/>
                  <a:gd name="GluePoint15Y" fmla="*/ 185 h 1671"/>
                  <a:gd name="GluePoint16X" fmla="*/ 1791 w 2882"/>
                  <a:gd name="GluePoint16Y" fmla="*/ 228 h 1671"/>
                  <a:gd name="GluePoint17X" fmla="*/ 2040 w 2882"/>
                  <a:gd name="GluePoint17Y" fmla="*/ 310 h 1671"/>
                  <a:gd name="GluePoint18X" fmla="*/ 2285 w 2882"/>
                  <a:gd name="GluePoint18Y" fmla="*/ 381 h 1671"/>
                  <a:gd name="GluePoint19X" fmla="*/ 2464 w 2882"/>
                  <a:gd name="GluePoint19Y" fmla="*/ 435 h 1671"/>
                  <a:gd name="GluePoint20X" fmla="*/ 2605 w 2882"/>
                  <a:gd name="GluePoint20Y" fmla="*/ 484 h 1671"/>
                  <a:gd name="GluePoint21X" fmla="*/ 2708 w 2882"/>
                  <a:gd name="GluePoint21Y" fmla="*/ 528 h 1671"/>
                  <a:gd name="GluePoint22X" fmla="*/ 2768 w 2882"/>
                  <a:gd name="GluePoint22Y" fmla="*/ 560 h 1671"/>
                  <a:gd name="GluePoint23X" fmla="*/ 2795 w 2882"/>
                  <a:gd name="GluePoint23Y" fmla="*/ 593 h 1671"/>
                  <a:gd name="GluePoint24X" fmla="*/ 2795 w 2882"/>
                  <a:gd name="GluePoint24Y" fmla="*/ 642 h 1671"/>
                  <a:gd name="GluePoint25X" fmla="*/ 2762 w 2882"/>
                  <a:gd name="GluePoint25Y" fmla="*/ 691 h 1671"/>
                  <a:gd name="GluePoint26X" fmla="*/ 2692 w 2882"/>
                  <a:gd name="GluePoint26Y" fmla="*/ 735 h 1671"/>
                  <a:gd name="GluePoint27X" fmla="*/ 2589 w 2882"/>
                  <a:gd name="GluePoint27Y" fmla="*/ 778 h 1671"/>
                  <a:gd name="GluePoint28X" fmla="*/ 2458 w 2882"/>
                  <a:gd name="GluePoint28Y" fmla="*/ 822 h 1671"/>
                  <a:gd name="GluePoint29X" fmla="*/ 2301 w 2882"/>
                  <a:gd name="GluePoint29Y" fmla="*/ 865 h 1671"/>
                  <a:gd name="GluePoint30X" fmla="*/ 2030 w 2882"/>
                  <a:gd name="GluePoint30Y" fmla="*/ 930 h 1671"/>
                  <a:gd name="GluePoint31X" fmla="*/ 1606 w 2882"/>
                  <a:gd name="GluePoint31Y" fmla="*/ 1034 h 1671"/>
                  <a:gd name="GluePoint32X" fmla="*/ 1145 w 2882"/>
                  <a:gd name="GluePoint32Y" fmla="*/ 1164 h 1671"/>
                  <a:gd name="GluePoint33X" fmla="*/ 673 w 2882"/>
                  <a:gd name="GluePoint33Y" fmla="*/ 1328 h 1671"/>
                  <a:gd name="GluePoint34X" fmla="*/ 217 w 2882"/>
                  <a:gd name="GluePoint34Y" fmla="*/ 1545 h 1671"/>
                  <a:gd name="GluePoint35X" fmla="*/ 353 w 2882"/>
                  <a:gd name="GluePoint35Y" fmla="*/ 1671 h 1671"/>
                  <a:gd name="GluePoint36X" fmla="*/ 754 w 2882"/>
                  <a:gd name="GluePoint36Y" fmla="*/ 1469 h 1671"/>
                  <a:gd name="GluePoint37X" fmla="*/ 1145 w 2882"/>
                  <a:gd name="GluePoint37Y" fmla="*/ 1311 h 1671"/>
                  <a:gd name="GluePoint38X" fmla="*/ 1519 w 2882"/>
                  <a:gd name="GluePoint38Y" fmla="*/ 1186 h 1671"/>
                  <a:gd name="GluePoint39X" fmla="*/ 1861 w 2882"/>
                  <a:gd name="GluePoint39Y" fmla="*/ 1083 h 1671"/>
                  <a:gd name="GluePoint40X" fmla="*/ 2165 w 2882"/>
                  <a:gd name="GluePoint40Y" fmla="*/ 1007 h 1671"/>
                  <a:gd name="GluePoint41X" fmla="*/ 2426 w 2882"/>
                  <a:gd name="GluePoint41Y" fmla="*/ 947 h 1671"/>
                  <a:gd name="GluePoint42X" fmla="*/ 2626 w 2882"/>
                  <a:gd name="GluePoint42Y" fmla="*/ 892 h 1671"/>
                  <a:gd name="GluePoint43X" fmla="*/ 2762 w 2882"/>
                  <a:gd name="GluePoint43Y" fmla="*/ 838 h 1671"/>
                  <a:gd name="GluePoint44X" fmla="*/ 2827 w 2882"/>
                  <a:gd name="GluePoint44Y" fmla="*/ 794 h 1671"/>
                  <a:gd name="GluePoint45X" fmla="*/ 2865 w 2882"/>
                  <a:gd name="GluePoint45Y" fmla="*/ 745 h 1671"/>
                  <a:gd name="GluePoint46X" fmla="*/ 2882 w 2882"/>
                  <a:gd name="GluePoint46Y" fmla="*/ 702 h 1671"/>
                  <a:gd name="GluePoint47X" fmla="*/ 2854 w 2882"/>
                  <a:gd name="GluePoint47Y" fmla="*/ 620 h 1671"/>
                  <a:gd name="GluePoint48X" fmla="*/ 2800 w 2882"/>
                  <a:gd name="GluePoint48Y" fmla="*/ 560 h 1671"/>
                  <a:gd name="GluePoint49X" fmla="*/ 2773 w 2882"/>
                  <a:gd name="GluePoint49Y" fmla="*/ 544 h 167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6" name="Freeform 7"/>
              <p:cNvSpPr/>
              <p:nvPr/>
            </p:nvSpPr>
            <p:spPr>
              <a:xfrm>
                <a:off x="6620040" y="4240080"/>
                <a:ext cx="1998360" cy="1287720"/>
              </a:xfrm>
              <a:custGeom>
                <a:avLst/>
                <a:gdLst>
                  <a:gd name="textAreaLeft" fmla="*/ 0 w 1998360"/>
                  <a:gd name="textAreaRight" fmla="*/ 1998720 w 1998360"/>
                  <a:gd name="textAreaTop" fmla="*/ 0 h 1287720"/>
                  <a:gd name="textAreaBottom" fmla="*/ 1287720 h 1287720"/>
                  <a:gd name="GluePoint1X" fmla="*/ 1259 w 1259"/>
                  <a:gd name="GluePoint1Y" fmla="*/ 615 h 811"/>
                  <a:gd name="GluePoint2X" fmla="*/ 1248 w 1259"/>
                  <a:gd name="GluePoint2Y" fmla="*/ 588 h 811"/>
                  <a:gd name="GluePoint3X" fmla="*/ 1237 w 1259"/>
                  <a:gd name="GluePoint3Y" fmla="*/ 566 h 811"/>
                  <a:gd name="GluePoint4X" fmla="*/ 1216 w 1259"/>
                  <a:gd name="GluePoint4Y" fmla="*/ 539 h 811"/>
                  <a:gd name="GluePoint5X" fmla="*/ 1188 w 1259"/>
                  <a:gd name="GluePoint5Y" fmla="*/ 517 h 811"/>
                  <a:gd name="GluePoint6X" fmla="*/ 1123 w 1259"/>
                  <a:gd name="GluePoint6Y" fmla="*/ 479 h 811"/>
                  <a:gd name="GluePoint7X" fmla="*/ 1042 w 1259"/>
                  <a:gd name="GluePoint7Y" fmla="*/ 441 h 811"/>
                  <a:gd name="GluePoint8X" fmla="*/ 944 w 1259"/>
                  <a:gd name="GluePoint8Y" fmla="*/ 408 h 811"/>
                  <a:gd name="GluePoint9X" fmla="*/ 841 w 1259"/>
                  <a:gd name="GluePoint9Y" fmla="*/ 381 h 811"/>
                  <a:gd name="GluePoint10X" fmla="*/ 727 w 1259"/>
                  <a:gd name="GluePoint10Y" fmla="*/ 348 h 811"/>
                  <a:gd name="GluePoint11X" fmla="*/ 613 w 1259"/>
                  <a:gd name="GluePoint11Y" fmla="*/ 321 h 811"/>
                  <a:gd name="GluePoint12X" fmla="*/ 499 w 1259"/>
                  <a:gd name="GluePoint12Y" fmla="*/ 294 h 811"/>
                  <a:gd name="GluePoint13X" fmla="*/ 391 w 1259"/>
                  <a:gd name="GluePoint13Y" fmla="*/ 261 h 811"/>
                  <a:gd name="GluePoint14X" fmla="*/ 288 w 1259"/>
                  <a:gd name="GluePoint14Y" fmla="*/ 229 h 811"/>
                  <a:gd name="GluePoint15X" fmla="*/ 195 w 1259"/>
                  <a:gd name="GluePoint15Y" fmla="*/ 196 h 811"/>
                  <a:gd name="GluePoint16X" fmla="*/ 119 w 1259"/>
                  <a:gd name="GluePoint16Y" fmla="*/ 152 h 811"/>
                  <a:gd name="GluePoint17X" fmla="*/ 54 w 1259"/>
                  <a:gd name="GluePoint17Y" fmla="*/ 109 h 811"/>
                  <a:gd name="GluePoint18X" fmla="*/ 33 w 1259"/>
                  <a:gd name="GluePoint18Y" fmla="*/ 87 h 811"/>
                  <a:gd name="GluePoint19X" fmla="*/ 16 w 1259"/>
                  <a:gd name="GluePoint19Y" fmla="*/ 60 h 811"/>
                  <a:gd name="GluePoint20X" fmla="*/ 5 w 1259"/>
                  <a:gd name="GluePoint20Y" fmla="*/ 33 h 811"/>
                  <a:gd name="GluePoint21X" fmla="*/ 0 w 1259"/>
                  <a:gd name="GluePoint21Y" fmla="*/ 0 h 811"/>
                  <a:gd name="GluePoint22X" fmla="*/ 0 w 1259"/>
                  <a:gd name="GluePoint22Y" fmla="*/ 6 h 811"/>
                  <a:gd name="GluePoint23X" fmla="*/ 0 w 1259"/>
                  <a:gd name="GluePoint23Y" fmla="*/ 11 h 811"/>
                  <a:gd name="GluePoint24X" fmla="*/ 0 w 1259"/>
                  <a:gd name="GluePoint24Y" fmla="*/ 38 h 811"/>
                  <a:gd name="GluePoint25X" fmla="*/ 5 w 1259"/>
                  <a:gd name="GluePoint25Y" fmla="*/ 60 h 811"/>
                  <a:gd name="GluePoint26X" fmla="*/ 16 w 1259"/>
                  <a:gd name="GluePoint26Y" fmla="*/ 87 h 811"/>
                  <a:gd name="GluePoint27X" fmla="*/ 33 w 1259"/>
                  <a:gd name="GluePoint27Y" fmla="*/ 114 h 811"/>
                  <a:gd name="GluePoint28X" fmla="*/ 54 w 1259"/>
                  <a:gd name="GluePoint28Y" fmla="*/ 142 h 811"/>
                  <a:gd name="GluePoint29X" fmla="*/ 87 w 1259"/>
                  <a:gd name="GluePoint29Y" fmla="*/ 174 h 811"/>
                  <a:gd name="GluePoint30X" fmla="*/ 125 w 1259"/>
                  <a:gd name="GluePoint30Y" fmla="*/ 207 h 811"/>
                  <a:gd name="GluePoint31X" fmla="*/ 179 w 1259"/>
                  <a:gd name="GluePoint31Y" fmla="*/ 240 h 811"/>
                  <a:gd name="GluePoint32X" fmla="*/ 244 w 1259"/>
                  <a:gd name="GluePoint32Y" fmla="*/ 278 h 811"/>
                  <a:gd name="GluePoint33X" fmla="*/ 326 w 1259"/>
                  <a:gd name="GluePoint33Y" fmla="*/ 310 h 811"/>
                  <a:gd name="GluePoint34X" fmla="*/ 418 w 1259"/>
                  <a:gd name="GluePoint34Y" fmla="*/ 348 h 811"/>
                  <a:gd name="GluePoint35X" fmla="*/ 526 w 1259"/>
                  <a:gd name="GluePoint35Y" fmla="*/ 381 h 811"/>
                  <a:gd name="GluePoint36X" fmla="*/ 657 w 1259"/>
                  <a:gd name="GluePoint36Y" fmla="*/ 414 h 811"/>
                  <a:gd name="GluePoint37X" fmla="*/ 749 w 1259"/>
                  <a:gd name="GluePoint37Y" fmla="*/ 435 h 811"/>
                  <a:gd name="GluePoint38X" fmla="*/ 830 w 1259"/>
                  <a:gd name="GluePoint38Y" fmla="*/ 463 h 811"/>
                  <a:gd name="GluePoint39X" fmla="*/ 901 w 1259"/>
                  <a:gd name="GluePoint39Y" fmla="*/ 490 h 811"/>
                  <a:gd name="GluePoint40X" fmla="*/ 966 w 1259"/>
                  <a:gd name="GluePoint40Y" fmla="*/ 512 h 811"/>
                  <a:gd name="GluePoint41X" fmla="*/ 1015 w 1259"/>
                  <a:gd name="GluePoint41Y" fmla="*/ 539 h 811"/>
                  <a:gd name="GluePoint42X" fmla="*/ 1053 w 1259"/>
                  <a:gd name="GluePoint42Y" fmla="*/ 566 h 811"/>
                  <a:gd name="GluePoint43X" fmla="*/ 1080 w 1259"/>
                  <a:gd name="GluePoint43Y" fmla="*/ 593 h 811"/>
                  <a:gd name="GluePoint44X" fmla="*/ 1102 w 1259"/>
                  <a:gd name="GluePoint44Y" fmla="*/ 620 h 811"/>
                  <a:gd name="GluePoint45X" fmla="*/ 1112 w 1259"/>
                  <a:gd name="GluePoint45Y" fmla="*/ 648 h 811"/>
                  <a:gd name="GluePoint46X" fmla="*/ 1118 w 1259"/>
                  <a:gd name="GluePoint46Y" fmla="*/ 675 h 811"/>
                  <a:gd name="GluePoint47X" fmla="*/ 1112 w 1259"/>
                  <a:gd name="GluePoint47Y" fmla="*/ 697 h 811"/>
                  <a:gd name="GluePoint48X" fmla="*/ 1096 w 1259"/>
                  <a:gd name="GluePoint48Y" fmla="*/ 724 h 811"/>
                  <a:gd name="GluePoint49X" fmla="*/ 1080 w 1259"/>
                  <a:gd name="GluePoint49Y" fmla="*/ 746 h 811"/>
                  <a:gd name="GluePoint50X" fmla="*/ 1053 w 1259"/>
                  <a:gd name="GluePoint50Y" fmla="*/ 767 h 811"/>
                  <a:gd name="GluePoint51X" fmla="*/ 1015 w 1259"/>
                  <a:gd name="GluePoint51Y" fmla="*/ 789 h 811"/>
                  <a:gd name="GluePoint52X" fmla="*/ 977 w 1259"/>
                  <a:gd name="GluePoint52Y" fmla="*/ 811 h 811"/>
                  <a:gd name="GluePoint53X" fmla="*/ 1047 w 1259"/>
                  <a:gd name="GluePoint53Y" fmla="*/ 789 h 811"/>
                  <a:gd name="GluePoint54X" fmla="*/ 1107 w 1259"/>
                  <a:gd name="GluePoint54Y" fmla="*/ 767 h 811"/>
                  <a:gd name="GluePoint55X" fmla="*/ 1156 w 1259"/>
                  <a:gd name="GluePoint55Y" fmla="*/ 746 h 811"/>
                  <a:gd name="GluePoint56X" fmla="*/ 1199 w 1259"/>
                  <a:gd name="GluePoint56Y" fmla="*/ 724 h 811"/>
                  <a:gd name="GluePoint57X" fmla="*/ 1226 w 1259"/>
                  <a:gd name="GluePoint57Y" fmla="*/ 702 h 811"/>
                  <a:gd name="GluePoint58X" fmla="*/ 1248 w 1259"/>
                  <a:gd name="GluePoint58Y" fmla="*/ 675 h 811"/>
                  <a:gd name="GluePoint59X" fmla="*/ 1259 w 1259"/>
                  <a:gd name="GluePoint59Y" fmla="*/ 648 h 811"/>
                  <a:gd name="GluePoint60X" fmla="*/ 1259 w 1259"/>
                  <a:gd name="GluePoint60Y" fmla="*/ 615 h 811"/>
                  <a:gd name="GluePoint61X" fmla="*/ 1259 w 1259"/>
                  <a:gd name="GluePoint61Y" fmla="*/ 615 h 8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</a:cxnLst>
                <a:rect l="textAreaLeft" t="textAreaTop" r="textAreaRight" b="textAreaBottom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3399"/>
                  </a:gs>
                  <a:gs pos="100000">
                    <a:srgbClr val="002E8B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7" name="Freeform 8"/>
              <p:cNvSpPr/>
              <p:nvPr/>
            </p:nvSpPr>
            <p:spPr>
              <a:xfrm>
                <a:off x="4603680" y="5311800"/>
                <a:ext cx="4522680" cy="1538280"/>
              </a:xfrm>
              <a:custGeom>
                <a:avLst/>
                <a:gdLst>
                  <a:gd name="textAreaLeft" fmla="*/ 0 w 4522680"/>
                  <a:gd name="textAreaRight" fmla="*/ 4522680 w 4522680"/>
                  <a:gd name="textAreaTop" fmla="*/ 0 h 1538280"/>
                  <a:gd name="textAreaBottom" fmla="*/ 1538640 h 1538280"/>
                  <a:gd name="GluePoint1X" fmla="*/ 92 w 2849"/>
                  <a:gd name="GluePoint1Y" fmla="*/ 958 h 969"/>
                  <a:gd name="GluePoint2X" fmla="*/ 0 w 2849"/>
                  <a:gd name="GluePoint2Y" fmla="*/ 969 h 969"/>
                  <a:gd name="GluePoint3X" fmla="*/ 391 w 2849"/>
                  <a:gd name="GluePoint3Y" fmla="*/ 969 h 969"/>
                  <a:gd name="GluePoint4X" fmla="*/ 434 w 2849"/>
                  <a:gd name="GluePoint4Y" fmla="*/ 947 h 969"/>
                  <a:gd name="GluePoint5X" fmla="*/ 483 w 2849"/>
                  <a:gd name="GluePoint5Y" fmla="*/ 914 h 969"/>
                  <a:gd name="GluePoint6X" fmla="*/ 554 w 2849"/>
                  <a:gd name="GluePoint6Y" fmla="*/ 876 h 969"/>
                  <a:gd name="GluePoint7X" fmla="*/ 635 w 2849"/>
                  <a:gd name="GluePoint7Y" fmla="*/ 838 h 969"/>
                  <a:gd name="GluePoint8X" fmla="*/ 727 w 2849"/>
                  <a:gd name="GluePoint8Y" fmla="*/ 794 h 969"/>
                  <a:gd name="GluePoint9X" fmla="*/ 836 w 2849"/>
                  <a:gd name="GluePoint9Y" fmla="*/ 745 h 969"/>
                  <a:gd name="GluePoint10X" fmla="*/ 961 w 2849"/>
                  <a:gd name="GluePoint10Y" fmla="*/ 696 h 969"/>
                  <a:gd name="GluePoint11X" fmla="*/ 1102 w 2849"/>
                  <a:gd name="GluePoint11Y" fmla="*/ 642 h 969"/>
                  <a:gd name="GluePoint12X" fmla="*/ 1259 w 2849"/>
                  <a:gd name="GluePoint12Y" fmla="*/ 582 h 969"/>
                  <a:gd name="GluePoint13X" fmla="*/ 1433 w 2849"/>
                  <a:gd name="GluePoint13Y" fmla="*/ 522 h 969"/>
                  <a:gd name="GluePoint14X" fmla="*/ 1623 w 2849"/>
                  <a:gd name="GluePoint14Y" fmla="*/ 462 h 969"/>
                  <a:gd name="GluePoint15X" fmla="*/ 1829 w 2849"/>
                  <a:gd name="GluePoint15Y" fmla="*/ 403 h 969"/>
                  <a:gd name="GluePoint16X" fmla="*/ 2057 w 2849"/>
                  <a:gd name="GluePoint16Y" fmla="*/ 343 h 969"/>
                  <a:gd name="GluePoint17X" fmla="*/ 2301 w 2849"/>
                  <a:gd name="GluePoint17Y" fmla="*/ 283 h 969"/>
                  <a:gd name="GluePoint18X" fmla="*/ 2567 w 2849"/>
                  <a:gd name="GluePoint18Y" fmla="*/ 223 h 969"/>
                  <a:gd name="GluePoint19X" fmla="*/ 2849 w 2849"/>
                  <a:gd name="GluePoint19Y" fmla="*/ 163 h 969"/>
                  <a:gd name="GluePoint20X" fmla="*/ 2849 w 2849"/>
                  <a:gd name="GluePoint20Y" fmla="*/ 0 h 969"/>
                  <a:gd name="GluePoint21X" fmla="*/ 2817 w 2849"/>
                  <a:gd name="GluePoint21Y" fmla="*/ 16 h 969"/>
                  <a:gd name="GluePoint22X" fmla="*/ 2773 w 2849"/>
                  <a:gd name="GluePoint22Y" fmla="*/ 33 h 969"/>
                  <a:gd name="GluePoint23X" fmla="*/ 2719 w 2849"/>
                  <a:gd name="GluePoint23Y" fmla="*/ 54 h 969"/>
                  <a:gd name="GluePoint24X" fmla="*/ 2648 w 2849"/>
                  <a:gd name="GluePoint24Y" fmla="*/ 76 h 969"/>
                  <a:gd name="GluePoint25X" fmla="*/ 2572 w 2849"/>
                  <a:gd name="GluePoint25Y" fmla="*/ 98 h 969"/>
                  <a:gd name="GluePoint26X" fmla="*/ 2491 w 2849"/>
                  <a:gd name="GluePoint26Y" fmla="*/ 120 h 969"/>
                  <a:gd name="GluePoint27X" fmla="*/ 2399 w 2849"/>
                  <a:gd name="GluePoint27Y" fmla="*/ 147 h 969"/>
                  <a:gd name="GluePoint28X" fmla="*/ 2301 w 2849"/>
                  <a:gd name="GluePoint28Y" fmla="*/ 169 h 969"/>
                  <a:gd name="GluePoint29X" fmla="*/ 2095 w 2849"/>
                  <a:gd name="GluePoint29Y" fmla="*/ 223 h 969"/>
                  <a:gd name="GluePoint30X" fmla="*/ 1889 w 2849"/>
                  <a:gd name="GluePoint30Y" fmla="*/ 277 h 969"/>
                  <a:gd name="GluePoint31X" fmla="*/ 1688 w 2849"/>
                  <a:gd name="GluePoint31Y" fmla="*/ 326 h 969"/>
                  <a:gd name="GluePoint32X" fmla="*/ 1590 w 2849"/>
                  <a:gd name="GluePoint32Y" fmla="*/ 354 h 969"/>
                  <a:gd name="GluePoint33X" fmla="*/ 1503 w 2849"/>
                  <a:gd name="GluePoint33Y" fmla="*/ 381 h 969"/>
                  <a:gd name="GluePoint34X" fmla="*/ 1107 w 2849"/>
                  <a:gd name="GluePoint34Y" fmla="*/ 506 h 969"/>
                  <a:gd name="GluePoint35X" fmla="*/ 912 w 2849"/>
                  <a:gd name="GluePoint35Y" fmla="*/ 577 h 969"/>
                  <a:gd name="GluePoint36X" fmla="*/ 727 w 2849"/>
                  <a:gd name="GluePoint36Y" fmla="*/ 647 h 969"/>
                  <a:gd name="GluePoint37X" fmla="*/ 548 w 2849"/>
                  <a:gd name="GluePoint37Y" fmla="*/ 718 h 969"/>
                  <a:gd name="GluePoint38X" fmla="*/ 380 w 2849"/>
                  <a:gd name="GluePoint38Y" fmla="*/ 794 h 969"/>
                  <a:gd name="GluePoint39X" fmla="*/ 228 w 2849"/>
                  <a:gd name="GluePoint39Y" fmla="*/ 876 h 969"/>
                  <a:gd name="GluePoint40X" fmla="*/ 92 w 2849"/>
                  <a:gd name="GluePoint40Y" fmla="*/ 958 h 969"/>
                  <a:gd name="GluePoint41X" fmla="*/ 92 w 2849"/>
                  <a:gd name="GluePoint41Y" fmla="*/ 958 h 9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rgbClr val="0033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8" name="Freeform 9"/>
              <p:cNvSpPr/>
              <p:nvPr/>
            </p:nvSpPr>
            <p:spPr>
              <a:xfrm>
                <a:off x="4362480" y="3540240"/>
                <a:ext cx="4773600" cy="3309840"/>
              </a:xfrm>
              <a:custGeom>
                <a:avLst/>
                <a:gdLst>
                  <a:gd name="textAreaLeft" fmla="*/ 0 w 4773600"/>
                  <a:gd name="textAreaRight" fmla="*/ 4773960 w 4773600"/>
                  <a:gd name="textAreaTop" fmla="*/ 0 h 3309840"/>
                  <a:gd name="textAreaBottom" fmla="*/ 3310200 h 3309840"/>
                  <a:gd name="GluePoint1X" fmla="*/ 1433 w 3007"/>
                  <a:gd name="GluePoint1Y" fmla="*/ 474 h 2085"/>
                  <a:gd name="GluePoint2X" fmla="*/ 1460 w 3007"/>
                  <a:gd name="GluePoint2Y" fmla="*/ 528 h 2085"/>
                  <a:gd name="GluePoint3X" fmla="*/ 1541 w 3007"/>
                  <a:gd name="GluePoint3Y" fmla="*/ 593 h 2085"/>
                  <a:gd name="GluePoint4X" fmla="*/ 1715 w 3007"/>
                  <a:gd name="GluePoint4Y" fmla="*/ 670 h 2085"/>
                  <a:gd name="GluePoint5X" fmla="*/ 1927 w 3007"/>
                  <a:gd name="GluePoint5Y" fmla="*/ 735 h 2085"/>
                  <a:gd name="GluePoint6X" fmla="*/ 2155 w 3007"/>
                  <a:gd name="GluePoint6Y" fmla="*/ 789 h 2085"/>
                  <a:gd name="GluePoint7X" fmla="*/ 2372 w 3007"/>
                  <a:gd name="GluePoint7Y" fmla="*/ 849 h 2085"/>
                  <a:gd name="GluePoint8X" fmla="*/ 2551 w 3007"/>
                  <a:gd name="GluePoint8Y" fmla="*/ 920 h 2085"/>
                  <a:gd name="GluePoint9X" fmla="*/ 2638 w 3007"/>
                  <a:gd name="GluePoint9Y" fmla="*/ 980 h 2085"/>
                  <a:gd name="GluePoint10X" fmla="*/ 2676 w 3007"/>
                  <a:gd name="GluePoint10Y" fmla="*/ 1029 h 2085"/>
                  <a:gd name="GluePoint11X" fmla="*/ 2681 w 3007"/>
                  <a:gd name="GluePoint11Y" fmla="*/ 1083 h 2085"/>
                  <a:gd name="GluePoint12X" fmla="*/ 2665 w 3007"/>
                  <a:gd name="GluePoint12Y" fmla="*/ 1127 h 2085"/>
                  <a:gd name="GluePoint13X" fmla="*/ 2616 w 3007"/>
                  <a:gd name="GluePoint13Y" fmla="*/ 1170 h 2085"/>
                  <a:gd name="GluePoint14X" fmla="*/ 2545 w 3007"/>
                  <a:gd name="GluePoint14Y" fmla="*/ 1208 h 2085"/>
                  <a:gd name="GluePoint15X" fmla="*/ 2448 w 3007"/>
                  <a:gd name="GluePoint15Y" fmla="*/ 1241 h 2085"/>
                  <a:gd name="GluePoint16X" fmla="*/ 2328 w 3007"/>
                  <a:gd name="GluePoint16Y" fmla="*/ 1274 h 2085"/>
                  <a:gd name="GluePoint17X" fmla="*/ 2106 w 3007"/>
                  <a:gd name="GluePoint17Y" fmla="*/ 1328 h 2085"/>
                  <a:gd name="GluePoint18X" fmla="*/ 1742 w 3007"/>
                  <a:gd name="GluePoint18Y" fmla="*/ 1421 h 2085"/>
                  <a:gd name="GluePoint19X" fmla="*/ 1308 w 3007"/>
                  <a:gd name="GluePoint19Y" fmla="*/ 1540 h 2085"/>
                  <a:gd name="GluePoint20X" fmla="*/ 820 w 3007"/>
                  <a:gd name="GluePoint20Y" fmla="*/ 1709 h 2085"/>
                  <a:gd name="GluePoint21X" fmla="*/ 282 w 3007"/>
                  <a:gd name="GluePoint21Y" fmla="*/ 1943 h 2085"/>
                  <a:gd name="GluePoint22X" fmla="*/ 152 w 3007"/>
                  <a:gd name="GluePoint22Y" fmla="*/ 2085 h 2085"/>
                  <a:gd name="GluePoint23X" fmla="*/ 386 w 3007"/>
                  <a:gd name="GluePoint23Y" fmla="*/ 1992 h 2085"/>
                  <a:gd name="GluePoint24X" fmla="*/ 700 w 3007"/>
                  <a:gd name="GluePoint24Y" fmla="*/ 1834 h 2085"/>
                  <a:gd name="GluePoint25X" fmla="*/ 1064 w 3007"/>
                  <a:gd name="GluePoint25Y" fmla="*/ 1693 h 2085"/>
                  <a:gd name="GluePoint26X" fmla="*/ 1661 w 3007"/>
                  <a:gd name="GluePoint26Y" fmla="*/ 1497 h 2085"/>
                  <a:gd name="GluePoint27X" fmla="*/ 1845 w 3007"/>
                  <a:gd name="GluePoint27Y" fmla="*/ 1442 h 2085"/>
                  <a:gd name="GluePoint28X" fmla="*/ 2252 w 3007"/>
                  <a:gd name="GluePoint28Y" fmla="*/ 1339 h 2085"/>
                  <a:gd name="GluePoint29X" fmla="*/ 2551 w 3007"/>
                  <a:gd name="GluePoint29Y" fmla="*/ 1263 h 2085"/>
                  <a:gd name="GluePoint30X" fmla="*/ 2730 w 3007"/>
                  <a:gd name="GluePoint30Y" fmla="*/ 1214 h 2085"/>
                  <a:gd name="GluePoint31X" fmla="*/ 2876 w 3007"/>
                  <a:gd name="GluePoint31Y" fmla="*/ 1170 h 2085"/>
                  <a:gd name="GluePoint32X" fmla="*/ 2974 w 3007"/>
                  <a:gd name="GluePoint32Y" fmla="*/ 1132 h 2085"/>
                  <a:gd name="GluePoint33X" fmla="*/ 3007 w 3007"/>
                  <a:gd name="GluePoint33Y" fmla="*/ 871 h 2085"/>
                  <a:gd name="GluePoint34X" fmla="*/ 2860 w 3007"/>
                  <a:gd name="GluePoint34Y" fmla="*/ 844 h 2085"/>
                  <a:gd name="GluePoint35X" fmla="*/ 2670 w 3007"/>
                  <a:gd name="GluePoint35Y" fmla="*/ 806 h 2085"/>
                  <a:gd name="GluePoint36X" fmla="*/ 2458 w 3007"/>
                  <a:gd name="GluePoint36Y" fmla="*/ 757 h 2085"/>
                  <a:gd name="GluePoint37X" fmla="*/ 2138 w 3007"/>
                  <a:gd name="GluePoint37Y" fmla="*/ 670 h 2085"/>
                  <a:gd name="GluePoint38X" fmla="*/ 1959 w 3007"/>
                  <a:gd name="GluePoint38Y" fmla="*/ 604 h 2085"/>
                  <a:gd name="GluePoint39X" fmla="*/ 1824 w 3007"/>
                  <a:gd name="GluePoint39Y" fmla="*/ 534 h 2085"/>
                  <a:gd name="GluePoint40X" fmla="*/ 1769 w 3007"/>
                  <a:gd name="GluePoint40Y" fmla="*/ 474 h 2085"/>
                  <a:gd name="GluePoint41X" fmla="*/ 1753 w 3007"/>
                  <a:gd name="GluePoint41Y" fmla="*/ 436 h 2085"/>
                  <a:gd name="GluePoint42X" fmla="*/ 1780 w 3007"/>
                  <a:gd name="GluePoint42Y" fmla="*/ 381 h 2085"/>
                  <a:gd name="GluePoint43X" fmla="*/ 1862 w 3007"/>
                  <a:gd name="GluePoint43Y" fmla="*/ 316 h 2085"/>
                  <a:gd name="GluePoint44X" fmla="*/ 1986 w 3007"/>
                  <a:gd name="GluePoint44Y" fmla="*/ 267 h 2085"/>
                  <a:gd name="GluePoint45X" fmla="*/ 2149 w 3007"/>
                  <a:gd name="GluePoint45Y" fmla="*/ 229 h 2085"/>
                  <a:gd name="GluePoint46X" fmla="*/ 2431 w 3007"/>
                  <a:gd name="GluePoint46Y" fmla="*/ 180 h 2085"/>
                  <a:gd name="GluePoint47X" fmla="*/ 2827 w 3007"/>
                  <a:gd name="GluePoint47Y" fmla="*/ 125 h 2085"/>
                  <a:gd name="GluePoint48X" fmla="*/ 3007 w 3007"/>
                  <a:gd name="GluePoint48Y" fmla="*/ 87 h 2085"/>
                  <a:gd name="GluePoint49X" fmla="*/ 2909 w 3007"/>
                  <a:gd name="GluePoint49Y" fmla="*/ 22 h 2085"/>
                  <a:gd name="GluePoint50X" fmla="*/ 2676 w 3007"/>
                  <a:gd name="GluePoint50Y" fmla="*/ 66 h 2085"/>
                  <a:gd name="GluePoint51X" fmla="*/ 2285 w 3007"/>
                  <a:gd name="GluePoint51Y" fmla="*/ 120 h 2085"/>
                  <a:gd name="GluePoint52X" fmla="*/ 2030 w 3007"/>
                  <a:gd name="GluePoint52Y" fmla="*/ 158 h 2085"/>
                  <a:gd name="GluePoint53X" fmla="*/ 1791 w 3007"/>
                  <a:gd name="GluePoint53Y" fmla="*/ 202 h 2085"/>
                  <a:gd name="GluePoint54X" fmla="*/ 1601 w 3007"/>
                  <a:gd name="GluePoint54Y" fmla="*/ 261 h 2085"/>
                  <a:gd name="GluePoint55X" fmla="*/ 1471 w 3007"/>
                  <a:gd name="GluePoint55Y" fmla="*/ 338 h 2085"/>
                  <a:gd name="GluePoint56X" fmla="*/ 1438 w 3007"/>
                  <a:gd name="GluePoint56Y" fmla="*/ 387 h 2085"/>
                  <a:gd name="GluePoint57X" fmla="*/ 1427 w 3007"/>
                  <a:gd name="GluePoint57Y" fmla="*/ 441 h 20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rgbClr val="0033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9" name="Freeform 10"/>
              <p:cNvSpPr/>
              <p:nvPr/>
            </p:nvSpPr>
            <p:spPr>
              <a:xfrm>
                <a:off x="7145280" y="3678120"/>
                <a:ext cx="1981080" cy="855720"/>
              </a:xfrm>
              <a:custGeom>
                <a:avLst/>
                <a:gdLst>
                  <a:gd name="textAreaLeft" fmla="*/ 0 w 1981080"/>
                  <a:gd name="textAreaRight" fmla="*/ 1981440 w 1981080"/>
                  <a:gd name="textAreaTop" fmla="*/ 0 h 855720"/>
                  <a:gd name="textAreaBottom" fmla="*/ 856080 h 855720"/>
                  <a:gd name="GluePoint1X" fmla="*/ 0 w 1248"/>
                  <a:gd name="GluePoint1Y" fmla="*/ 332 h 539"/>
                  <a:gd name="GluePoint2X" fmla="*/ 0 w 1248"/>
                  <a:gd name="GluePoint2Y" fmla="*/ 360 h 539"/>
                  <a:gd name="GluePoint3X" fmla="*/ 5 w 1248"/>
                  <a:gd name="GluePoint3Y" fmla="*/ 387 h 539"/>
                  <a:gd name="GluePoint4X" fmla="*/ 27 w 1248"/>
                  <a:gd name="GluePoint4Y" fmla="*/ 414 h 539"/>
                  <a:gd name="GluePoint5X" fmla="*/ 54 w 1248"/>
                  <a:gd name="GluePoint5Y" fmla="*/ 436 h 539"/>
                  <a:gd name="GluePoint6X" fmla="*/ 92 w 1248"/>
                  <a:gd name="GluePoint6Y" fmla="*/ 463 h 539"/>
                  <a:gd name="GluePoint7X" fmla="*/ 141 w 1248"/>
                  <a:gd name="GluePoint7Y" fmla="*/ 490 h 539"/>
                  <a:gd name="GluePoint8X" fmla="*/ 195 w 1248"/>
                  <a:gd name="GluePoint8Y" fmla="*/ 512 h 539"/>
                  <a:gd name="GluePoint9X" fmla="*/ 255 w 1248"/>
                  <a:gd name="GluePoint9Y" fmla="*/ 539 h 539"/>
                  <a:gd name="GluePoint10X" fmla="*/ 212 w 1248"/>
                  <a:gd name="GluePoint10Y" fmla="*/ 517 h 539"/>
                  <a:gd name="GluePoint11X" fmla="*/ 179 w 1248"/>
                  <a:gd name="GluePoint11Y" fmla="*/ 490 h 539"/>
                  <a:gd name="GluePoint12X" fmla="*/ 157 w 1248"/>
                  <a:gd name="GluePoint12Y" fmla="*/ 468 h 539"/>
                  <a:gd name="GluePoint13X" fmla="*/ 141 w 1248"/>
                  <a:gd name="GluePoint13Y" fmla="*/ 447 h 539"/>
                  <a:gd name="GluePoint14X" fmla="*/ 136 w 1248"/>
                  <a:gd name="GluePoint14Y" fmla="*/ 425 h 539"/>
                  <a:gd name="GluePoint15X" fmla="*/ 136 w 1248"/>
                  <a:gd name="GluePoint15Y" fmla="*/ 403 h 539"/>
                  <a:gd name="GluePoint16X" fmla="*/ 141 w 1248"/>
                  <a:gd name="GluePoint16Y" fmla="*/ 381 h 539"/>
                  <a:gd name="GluePoint17X" fmla="*/ 157 w 1248"/>
                  <a:gd name="GluePoint17Y" fmla="*/ 365 h 539"/>
                  <a:gd name="GluePoint18X" fmla="*/ 179 w 1248"/>
                  <a:gd name="GluePoint18Y" fmla="*/ 343 h 539"/>
                  <a:gd name="GluePoint19X" fmla="*/ 201 w 1248"/>
                  <a:gd name="GluePoint19Y" fmla="*/ 327 h 539"/>
                  <a:gd name="GluePoint20X" fmla="*/ 266 w 1248"/>
                  <a:gd name="GluePoint20Y" fmla="*/ 294 h 539"/>
                  <a:gd name="GluePoint21X" fmla="*/ 353 w 1248"/>
                  <a:gd name="GluePoint21Y" fmla="*/ 262 h 539"/>
                  <a:gd name="GluePoint22X" fmla="*/ 445 w 1248"/>
                  <a:gd name="GluePoint22Y" fmla="*/ 234 h 539"/>
                  <a:gd name="GluePoint23X" fmla="*/ 554 w 1248"/>
                  <a:gd name="GluePoint23Y" fmla="*/ 213 h 539"/>
                  <a:gd name="GluePoint24X" fmla="*/ 662 w 1248"/>
                  <a:gd name="GluePoint24Y" fmla="*/ 191 h 539"/>
                  <a:gd name="GluePoint25X" fmla="*/ 890 w 1248"/>
                  <a:gd name="GluePoint25Y" fmla="*/ 153 h 539"/>
                  <a:gd name="GluePoint26X" fmla="*/ 993 w 1248"/>
                  <a:gd name="GluePoint26Y" fmla="*/ 136 h 539"/>
                  <a:gd name="GluePoint27X" fmla="*/ 1091 w 1248"/>
                  <a:gd name="GluePoint27Y" fmla="*/ 120 h 539"/>
                  <a:gd name="GluePoint28X" fmla="*/ 1178 w 1248"/>
                  <a:gd name="GluePoint28Y" fmla="*/ 115 h 539"/>
                  <a:gd name="GluePoint29X" fmla="*/ 1248 w 1248"/>
                  <a:gd name="GluePoint29Y" fmla="*/ 104 h 539"/>
                  <a:gd name="GluePoint30X" fmla="*/ 1248 w 1248"/>
                  <a:gd name="GluePoint30Y" fmla="*/ 0 h 539"/>
                  <a:gd name="GluePoint31X" fmla="*/ 1161 w 1248"/>
                  <a:gd name="GluePoint31Y" fmla="*/ 22 h 539"/>
                  <a:gd name="GluePoint32X" fmla="*/ 1069 w 1248"/>
                  <a:gd name="GluePoint32Y" fmla="*/ 38 h 539"/>
                  <a:gd name="GluePoint33X" fmla="*/ 874 w 1248"/>
                  <a:gd name="GluePoint33Y" fmla="*/ 71 h 539"/>
                  <a:gd name="GluePoint34X" fmla="*/ 673 w 1248"/>
                  <a:gd name="GluePoint34Y" fmla="*/ 93 h 539"/>
                  <a:gd name="GluePoint35X" fmla="*/ 483 w 1248"/>
                  <a:gd name="GluePoint35Y" fmla="*/ 126 h 539"/>
                  <a:gd name="GluePoint36X" fmla="*/ 391 w 1248"/>
                  <a:gd name="GluePoint36Y" fmla="*/ 142 h 539"/>
                  <a:gd name="GluePoint37X" fmla="*/ 309 w 1248"/>
                  <a:gd name="GluePoint37Y" fmla="*/ 158 h 539"/>
                  <a:gd name="GluePoint38X" fmla="*/ 228 w 1248"/>
                  <a:gd name="GluePoint38Y" fmla="*/ 180 h 539"/>
                  <a:gd name="GluePoint39X" fmla="*/ 163 w 1248"/>
                  <a:gd name="GluePoint39Y" fmla="*/ 202 h 539"/>
                  <a:gd name="GluePoint40X" fmla="*/ 103 w 1248"/>
                  <a:gd name="GluePoint40Y" fmla="*/ 229 h 539"/>
                  <a:gd name="GluePoint41X" fmla="*/ 54 w 1248"/>
                  <a:gd name="GluePoint41Y" fmla="*/ 256 h 539"/>
                  <a:gd name="GluePoint42X" fmla="*/ 22 w 1248"/>
                  <a:gd name="GluePoint42Y" fmla="*/ 294 h 539"/>
                  <a:gd name="GluePoint43X" fmla="*/ 0 w 1248"/>
                  <a:gd name="GluePoint43Y" fmla="*/ 332 h 539"/>
                  <a:gd name="GluePoint44X" fmla="*/ 0 w 1248"/>
                  <a:gd name="GluePoint44Y" fmla="*/ 332 h 5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</a:cxnLst>
                <a:rect l="textAreaLeft" t="textAreaTop" r="textAreaRight" b="textAreaBottom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rgbClr val="003399"/>
                  </a:gs>
                </a:gsLst>
                <a:lin ang="27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30" name="Freeform 11"/>
            <p:cNvSpPr/>
            <p:nvPr/>
          </p:nvSpPr>
          <p:spPr>
            <a:xfrm>
              <a:off x="5273640" y="2128680"/>
              <a:ext cx="2897280" cy="2440080"/>
            </a:xfrm>
            <a:custGeom>
              <a:avLst/>
              <a:gdLst>
                <a:gd name="textAreaLeft" fmla="*/ 0 w 2897280"/>
                <a:gd name="textAreaRight" fmla="*/ 2897640 w 2897280"/>
                <a:gd name="textAreaTop" fmla="*/ 0 h 2440080"/>
                <a:gd name="textAreaBottom" fmla="*/ 2440440 h 2440080"/>
                <a:gd name="GluePoint1X" fmla="*/ 982 w 2296"/>
                <a:gd name="GluePoint1Y" fmla="*/ 1061 h 1469"/>
                <a:gd name="GluePoint2X" fmla="*/ 1357 w 2296"/>
                <a:gd name="GluePoint2Y" fmla="*/ 1012 h 1469"/>
                <a:gd name="GluePoint3X" fmla="*/ 1666 w 2296"/>
                <a:gd name="GluePoint3Y" fmla="*/ 957 h 1469"/>
                <a:gd name="GluePoint4X" fmla="*/ 1916 w 2296"/>
                <a:gd name="GluePoint4Y" fmla="*/ 897 h 1469"/>
                <a:gd name="GluePoint5X" fmla="*/ 2100 w 2296"/>
                <a:gd name="GluePoint5Y" fmla="*/ 832 h 1469"/>
                <a:gd name="GluePoint6X" fmla="*/ 2220 w 2296"/>
                <a:gd name="GluePoint6Y" fmla="*/ 756 h 1469"/>
                <a:gd name="GluePoint7X" fmla="*/ 2285 w 2296"/>
                <a:gd name="GluePoint7Y" fmla="*/ 669 h 1469"/>
                <a:gd name="GluePoint8X" fmla="*/ 2290 w 2296"/>
                <a:gd name="GluePoint8Y" fmla="*/ 560 h 1469"/>
                <a:gd name="GluePoint9X" fmla="*/ 2241 w 2296"/>
                <a:gd name="GluePoint9Y" fmla="*/ 457 h 1469"/>
                <a:gd name="GluePoint10X" fmla="*/ 2144 w 2296"/>
                <a:gd name="GluePoint10Y" fmla="*/ 364 h 1469"/>
                <a:gd name="GluePoint11X" fmla="*/ 2008 w 2296"/>
                <a:gd name="GluePoint11Y" fmla="*/ 277 h 1469"/>
                <a:gd name="GluePoint12X" fmla="*/ 1769 w 2296"/>
                <a:gd name="GluePoint12Y" fmla="*/ 157 h 1469"/>
                <a:gd name="GluePoint13X" fmla="*/ 1612 w 2296"/>
                <a:gd name="GluePoint13Y" fmla="*/ 92 h 1469"/>
                <a:gd name="GluePoint14X" fmla="*/ 1476 w 2296"/>
                <a:gd name="GluePoint14Y" fmla="*/ 43 h 1469"/>
                <a:gd name="GluePoint15X" fmla="*/ 1384 w 2296"/>
                <a:gd name="GluePoint15Y" fmla="*/ 10 h 1469"/>
                <a:gd name="GluePoint16X" fmla="*/ 1346 w 2296"/>
                <a:gd name="GluePoint16Y" fmla="*/ 0 h 1469"/>
                <a:gd name="GluePoint17X" fmla="*/ 1655 w 2296"/>
                <a:gd name="GluePoint17Y" fmla="*/ 119 h 1469"/>
                <a:gd name="GluePoint18X" fmla="*/ 1948 w 2296"/>
                <a:gd name="GluePoint18Y" fmla="*/ 255 h 1469"/>
                <a:gd name="GluePoint19X" fmla="*/ 2068 w 2296"/>
                <a:gd name="GluePoint19Y" fmla="*/ 326 h 1469"/>
                <a:gd name="GluePoint20X" fmla="*/ 2171 w 2296"/>
                <a:gd name="GluePoint20Y" fmla="*/ 402 h 1469"/>
                <a:gd name="GluePoint21X" fmla="*/ 2236 w 2296"/>
                <a:gd name="GluePoint21Y" fmla="*/ 478 h 1469"/>
                <a:gd name="GluePoint22X" fmla="*/ 2263 w 2296"/>
                <a:gd name="GluePoint22Y" fmla="*/ 560 h 1469"/>
                <a:gd name="GluePoint23X" fmla="*/ 2241 w 2296"/>
                <a:gd name="GluePoint23Y" fmla="*/ 636 h 1469"/>
                <a:gd name="GluePoint24X" fmla="*/ 2171 w 2296"/>
                <a:gd name="GluePoint24Y" fmla="*/ 702 h 1469"/>
                <a:gd name="GluePoint25X" fmla="*/ 2062 w 2296"/>
                <a:gd name="GluePoint25Y" fmla="*/ 756 h 1469"/>
                <a:gd name="GluePoint26X" fmla="*/ 1921 w 2296"/>
                <a:gd name="GluePoint26Y" fmla="*/ 800 h 1469"/>
                <a:gd name="GluePoint27X" fmla="*/ 1748 w 2296"/>
                <a:gd name="GluePoint27Y" fmla="*/ 843 h 1469"/>
                <a:gd name="GluePoint28X" fmla="*/ 1351 w 2296"/>
                <a:gd name="GluePoint28Y" fmla="*/ 908 h 1469"/>
                <a:gd name="GluePoint29X" fmla="*/ 923 w 2296"/>
                <a:gd name="GluePoint29Y" fmla="*/ 968 h 1469"/>
                <a:gd name="GluePoint30X" fmla="*/ 521 w 2296"/>
                <a:gd name="GluePoint30Y" fmla="*/ 1028 h 1469"/>
                <a:gd name="GluePoint31X" fmla="*/ 353 w 2296"/>
                <a:gd name="GluePoint31Y" fmla="*/ 1066 h 1469"/>
                <a:gd name="GluePoint32X" fmla="*/ 206 w 2296"/>
                <a:gd name="GluePoint32Y" fmla="*/ 1104 h 1469"/>
                <a:gd name="GluePoint33X" fmla="*/ 92 w 2296"/>
                <a:gd name="GluePoint33Y" fmla="*/ 1148 h 1469"/>
                <a:gd name="GluePoint34X" fmla="*/ 22 w 2296"/>
                <a:gd name="GluePoint34Y" fmla="*/ 1202 h 1469"/>
                <a:gd name="GluePoint35X" fmla="*/ 0 w 2296"/>
                <a:gd name="GluePoint35Y" fmla="*/ 1262 h 1469"/>
                <a:gd name="GluePoint36X" fmla="*/ 27 w 2296"/>
                <a:gd name="GluePoint36Y" fmla="*/ 1327 h 1469"/>
                <a:gd name="GluePoint37X" fmla="*/ 98 w 2296"/>
                <a:gd name="GluePoint37Y" fmla="*/ 1382 h 1469"/>
                <a:gd name="GluePoint38X" fmla="*/ 196 w 2296"/>
                <a:gd name="GluePoint38Y" fmla="*/ 1425 h 1469"/>
                <a:gd name="GluePoint39X" fmla="*/ 326 w 2296"/>
                <a:gd name="GluePoint39Y" fmla="*/ 1469 h 1469"/>
                <a:gd name="GluePoint40X" fmla="*/ 217 w 2296"/>
                <a:gd name="GluePoint40Y" fmla="*/ 1414 h 1469"/>
                <a:gd name="GluePoint41X" fmla="*/ 147 w 2296"/>
                <a:gd name="GluePoint41Y" fmla="*/ 1360 h 1469"/>
                <a:gd name="GluePoint42X" fmla="*/ 120 w 2296"/>
                <a:gd name="GluePoint42Y" fmla="*/ 1306 h 1469"/>
                <a:gd name="GluePoint43X" fmla="*/ 141 w 2296"/>
                <a:gd name="GluePoint43Y" fmla="*/ 1257 h 1469"/>
                <a:gd name="GluePoint44X" fmla="*/ 212 w 2296"/>
                <a:gd name="GluePoint44Y" fmla="*/ 1208 h 1469"/>
                <a:gd name="GluePoint45X" fmla="*/ 342 w 2296"/>
                <a:gd name="GluePoint45Y" fmla="*/ 1164 h 1469"/>
                <a:gd name="GluePoint46X" fmla="*/ 527 w 2296"/>
                <a:gd name="GluePoint46Y" fmla="*/ 1121 h 1469"/>
                <a:gd name="GluePoint47X" fmla="*/ 771 w 2296"/>
                <a:gd name="GluePoint47Y" fmla="*/ 1088 h 146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</a:cxnLst>
              <a:rect l="textAreaLeft" t="textAreaTop" r="textAreaRight" b="textAreaBottom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rgbClr val="003399"/>
                </a:gs>
              </a:gsLst>
              <a:lin ang="27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0" y="0"/>
              <a:ext cx="9140760" cy="2819520"/>
            </a:xfrm>
            <a:custGeom>
              <a:avLst/>
              <a:gdLst>
                <a:gd name="textAreaLeft" fmla="*/ 0 w 9140760"/>
                <a:gd name="textAreaRight" fmla="*/ 9141120 w 9140760"/>
                <a:gd name="textAreaTop" fmla="*/ 0 h 2819520"/>
                <a:gd name="textAreaBottom" fmla="*/ 2819880 h 2819520"/>
                <a:gd name="GluePoint1X" fmla="*/ 0 w 5740"/>
                <a:gd name="GluePoint1Y" fmla="*/ 0 h 1906"/>
                <a:gd name="GluePoint2X" fmla="*/ 0 w 5740"/>
                <a:gd name="GluePoint2Y" fmla="*/ 1906 h 1906"/>
                <a:gd name="GluePoint3X" fmla="*/ 5740 w 5740"/>
                <a:gd name="GluePoint3Y" fmla="*/ 1906 h 1906"/>
                <a:gd name="GluePoint4X" fmla="*/ 5740 w 5740"/>
                <a:gd name="GluePoint4Y" fmla="*/ 0 h 1906"/>
                <a:gd name="GluePoint5X" fmla="*/ 0 w 5740"/>
                <a:gd name="GluePoint5Y" fmla="*/ 0 h 1906"/>
                <a:gd name="GluePoint6X" fmla="*/ 0 w 5740"/>
                <a:gd name="GluePoint6Y" fmla="*/ 0 h 190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514"/>
                </a:gs>
                <a:gs pos="100000">
                  <a:srgbClr val="0033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u="none" strike="noStrike">
                <a:solidFill>
                  <a:srgbClr val="E5E5FF"/>
                </a:solidFill>
                <a:effectLst/>
                <a:uFillTx/>
                <a:latin typeface="Comic Sans MS"/>
              </a:rPr>
              <a:t>Click to edit the title text format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1pPr>
            <a:lvl2pPr lvl="1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2pPr>
            <a:lvl3pPr lvl="2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3pPr>
            <a:lvl4pPr lvl="3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4pPr>
            <a:lvl5pPr lvl="4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743040" lvl="1" indent="-28584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143000" lvl="2" indent="-228600" algn="l">
              <a:spcBef>
                <a:spcPts val="799"/>
              </a:spcBef>
              <a:buClr>
                <a:srgbClr val="E5E5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1600200" lvl="3" indent="-228600" algn="l">
              <a:spcBef>
                <a:spcPts val="799"/>
              </a:spcBef>
              <a:buClr>
                <a:srgbClr val="A886E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CC00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4" name="PlaceHolder 3"/>
          <p:cNvSpPr>
            <a:spLocks noGrp="1"/>
          </p:cNvSpPr>
          <p:nvPr>
            <p:ph type="dt" idx="25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B51D15D-BF10-4CCC-98D8-3D06EE5EC81C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4"/>
          <p:cNvSpPr>
            <a:spLocks noGrp="1"/>
          </p:cNvSpPr>
          <p:nvPr>
            <p:ph type="sldNum" idx="26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A95C53B-D4A3-4FBA-9C1E-5B2A75B2598C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5"/>
          <p:cNvSpPr>
            <a:spLocks noGrp="1"/>
          </p:cNvSpPr>
          <p:nvPr>
            <p:ph type="ftr" idx="27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imes New Roman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2.xml"/><Relationship Id="rId4" Type="http://schemas.openxmlformats.org/officeDocument/2006/relationships/slide" Target="slide10.xml"/><Relationship Id="rId5" Type="http://schemas.openxmlformats.org/officeDocument/2006/relationships/slide" Target="slide19.xml"/><Relationship Id="rId6" Type="http://schemas.openxmlformats.org/officeDocument/2006/relationships/slide" Target="slide25.xml"/><Relationship Id="rId7" Type="http://schemas.openxmlformats.org/officeDocument/2006/relationships/slide" Target="slide30.xml"/><Relationship Id="rId8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7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9.png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11.wmf"/><Relationship Id="rId4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image" Target="../media/image1.gif"/><Relationship Id="rId5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gif"/><Relationship Id="rId3" Type="http://schemas.openxmlformats.org/officeDocument/2006/relationships/slideLayout" Target="../slideLayouts/slideLayout1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2.bin"/><Relationship Id="rId2" Type="http://schemas.openxmlformats.org/officeDocument/2006/relationships/image" Target="../media/image12.wmf"/><Relationship Id="rId3" Type="http://schemas.openxmlformats.org/officeDocument/2006/relationships/image" Target="../media/image1.gif"/><Relationship Id="rId4" Type="http://schemas.openxmlformats.org/officeDocument/2006/relationships/image" Target="../media/image13.png"/><Relationship Id="rId5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3.bin"/><Relationship Id="rId2" Type="http://schemas.openxmlformats.org/officeDocument/2006/relationships/image" Target="../media/image14.wmf"/><Relationship Id="rId3" Type="http://schemas.openxmlformats.org/officeDocument/2006/relationships/image" Target="../media/image1.gif"/><Relationship Id="rId4" Type="http://schemas.openxmlformats.org/officeDocument/2006/relationships/oleObject" Target="../embeddings/oleObject4.bin"/><Relationship Id="rId5" Type="http://schemas.openxmlformats.org/officeDocument/2006/relationships/image" Target="../media/image12.wmf"/><Relationship Id="rId6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5.bin"/><Relationship Id="rId4" Type="http://schemas.openxmlformats.org/officeDocument/2006/relationships/image" Target="../media/image15.wmf"/><Relationship Id="rId5" Type="http://schemas.openxmlformats.org/officeDocument/2006/relationships/slideLayout" Target="../slideLayouts/slideLayout1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6.bin"/><Relationship Id="rId4" Type="http://schemas.openxmlformats.org/officeDocument/2006/relationships/image" Target="../media/image15.wmf"/><Relationship Id="rId5" Type="http://schemas.openxmlformats.org/officeDocument/2006/relationships/slideLayout" Target="../slideLayouts/slideLayout15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image" Target="../media/image1.gif"/><Relationship Id="rId5" Type="http://schemas.openxmlformats.org/officeDocument/2006/relationships/slideLayout" Target="../slideLayouts/slideLayout1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69B1564-4E25-4D81-9A14-F7AB18205EA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937880" y="74268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</a:t>
            </a:r>
            <a:endParaRPr lang="en-US" sz="4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3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9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40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1" name="Text Box 13"/>
          <p:cNvSpPr/>
          <p:nvPr/>
        </p:nvSpPr>
        <p:spPr>
          <a:xfrm>
            <a:off x="2703960" y="2652840"/>
            <a:ext cx="4601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Counting Volume cubes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2" name="Text Box 14"/>
          <p:cNvSpPr/>
          <p:nvPr/>
        </p:nvSpPr>
        <p:spPr>
          <a:xfrm>
            <a:off x="2703600" y="3338640"/>
            <a:ext cx="3941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Volume of a cuboid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3" name="Text Box 15"/>
          <p:cNvSpPr/>
          <p:nvPr/>
        </p:nvSpPr>
        <p:spPr>
          <a:xfrm>
            <a:off x="2703600" y="4024440"/>
            <a:ext cx="3201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Liquid Volumes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4" name="AutoShape 17">
            <a:hlinkClick r:id="rId3" action="ppaction://hlinksldjump"/>
          </p:cNvPr>
          <p:cNvSpPr/>
          <p:nvPr/>
        </p:nvSpPr>
        <p:spPr>
          <a:xfrm>
            <a:off x="1941480" y="2652840"/>
            <a:ext cx="609480" cy="53316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160"/>
              <a:gd name="textAreaBottom" fmla="*/ 498600 h 533160"/>
            </a:gdLst>
            <a:ahLst/>
            <a:cxnLst/>
            <a:rect l="textAreaLeft" t="textAreaTop" r="textAreaRight" b="textAreaBottom"/>
            <a:pathLst>
              <a:path w="24690" h="21600">
                <a:moveTo>
                  <a:pt x="0" y="0"/>
                </a:moveTo>
                <a:lnTo>
                  <a:pt x="24690" y="0"/>
                </a:lnTo>
                <a:lnTo>
                  <a:pt x="24690" y="21600"/>
                </a:lnTo>
                <a:lnTo>
                  <a:pt x="0" y="21600"/>
                </a:lnTo>
                <a:close/>
              </a:path>
              <a:path fill="lightenLess" w="24690" h="21600">
                <a:moveTo>
                  <a:pt x="0" y="0"/>
                </a:moveTo>
                <a:lnTo>
                  <a:pt x="24690" y="0"/>
                </a:lnTo>
                <a:lnTo>
                  <a:pt x="23290" y="1400"/>
                </a:lnTo>
                <a:lnTo>
                  <a:pt x="1400" y="1400"/>
                </a:lnTo>
                <a:close/>
              </a:path>
              <a:path fill="darken" w="24690" h="21600">
                <a:moveTo>
                  <a:pt x="24690" y="0"/>
                </a:moveTo>
                <a:lnTo>
                  <a:pt x="24690" y="21600"/>
                </a:lnTo>
                <a:lnTo>
                  <a:pt x="23290" y="20200"/>
                </a:lnTo>
                <a:lnTo>
                  <a:pt x="23290" y="1400"/>
                </a:lnTo>
                <a:close/>
              </a:path>
              <a:path fill="darkenLess" w="24690" h="21600">
                <a:moveTo>
                  <a:pt x="2469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90" y="20200"/>
                </a:lnTo>
                <a:close/>
              </a:path>
              <a:path fill="lighten" w="2469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90" h="21600">
                <a:moveTo>
                  <a:pt x="5338" y="3794"/>
                </a:moveTo>
                <a:lnTo>
                  <a:pt x="19351" y="10800"/>
                </a:lnTo>
                <a:lnTo>
                  <a:pt x="5338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5" name="AutoShape 18">
            <a:hlinkClick r:id="rId4" action="ppaction://hlinksldjump"/>
          </p:cNvPr>
          <p:cNvSpPr/>
          <p:nvPr/>
        </p:nvSpPr>
        <p:spPr>
          <a:xfrm>
            <a:off x="1941480" y="3338640"/>
            <a:ext cx="609480" cy="53316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160"/>
              <a:gd name="textAreaBottom" fmla="*/ 498600 h 533160"/>
            </a:gdLst>
            <a:ahLst/>
            <a:cxnLst/>
            <a:rect l="textAreaLeft" t="textAreaTop" r="textAreaRight" b="textAreaBottom"/>
            <a:pathLst>
              <a:path w="24690" h="21600">
                <a:moveTo>
                  <a:pt x="0" y="0"/>
                </a:moveTo>
                <a:lnTo>
                  <a:pt x="24690" y="0"/>
                </a:lnTo>
                <a:lnTo>
                  <a:pt x="24690" y="21600"/>
                </a:lnTo>
                <a:lnTo>
                  <a:pt x="0" y="21600"/>
                </a:lnTo>
                <a:close/>
              </a:path>
              <a:path fill="lightenLess" w="24690" h="21600">
                <a:moveTo>
                  <a:pt x="0" y="0"/>
                </a:moveTo>
                <a:lnTo>
                  <a:pt x="24690" y="0"/>
                </a:lnTo>
                <a:lnTo>
                  <a:pt x="23290" y="1400"/>
                </a:lnTo>
                <a:lnTo>
                  <a:pt x="1400" y="1400"/>
                </a:lnTo>
                <a:close/>
              </a:path>
              <a:path fill="darken" w="24690" h="21600">
                <a:moveTo>
                  <a:pt x="24690" y="0"/>
                </a:moveTo>
                <a:lnTo>
                  <a:pt x="24690" y="21600"/>
                </a:lnTo>
                <a:lnTo>
                  <a:pt x="23290" y="20200"/>
                </a:lnTo>
                <a:lnTo>
                  <a:pt x="23290" y="1400"/>
                </a:lnTo>
                <a:close/>
              </a:path>
              <a:path fill="darkenLess" w="24690" h="21600">
                <a:moveTo>
                  <a:pt x="2469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90" y="20200"/>
                </a:lnTo>
                <a:close/>
              </a:path>
              <a:path fill="lighten" w="2469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90" h="21600">
                <a:moveTo>
                  <a:pt x="5338" y="3794"/>
                </a:moveTo>
                <a:lnTo>
                  <a:pt x="19351" y="10800"/>
                </a:lnTo>
                <a:lnTo>
                  <a:pt x="5338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6" name="AutoShape 19">
            <a:hlinkClick r:id="rId5" action="ppaction://hlinksldjump"/>
          </p:cNvPr>
          <p:cNvSpPr/>
          <p:nvPr/>
        </p:nvSpPr>
        <p:spPr>
          <a:xfrm>
            <a:off x="1941480" y="4024440"/>
            <a:ext cx="609480" cy="53316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160"/>
              <a:gd name="textAreaBottom" fmla="*/ 498600 h 533160"/>
            </a:gdLst>
            <a:ahLst/>
            <a:cxnLst/>
            <a:rect l="textAreaLeft" t="textAreaTop" r="textAreaRight" b="textAreaBottom"/>
            <a:pathLst>
              <a:path w="24690" h="21600">
                <a:moveTo>
                  <a:pt x="0" y="0"/>
                </a:moveTo>
                <a:lnTo>
                  <a:pt x="24690" y="0"/>
                </a:lnTo>
                <a:lnTo>
                  <a:pt x="24690" y="21600"/>
                </a:lnTo>
                <a:lnTo>
                  <a:pt x="0" y="21600"/>
                </a:lnTo>
                <a:close/>
              </a:path>
              <a:path fill="lightenLess" w="24690" h="21600">
                <a:moveTo>
                  <a:pt x="0" y="0"/>
                </a:moveTo>
                <a:lnTo>
                  <a:pt x="24690" y="0"/>
                </a:lnTo>
                <a:lnTo>
                  <a:pt x="23290" y="1400"/>
                </a:lnTo>
                <a:lnTo>
                  <a:pt x="1400" y="1400"/>
                </a:lnTo>
                <a:close/>
              </a:path>
              <a:path fill="darken" w="24690" h="21600">
                <a:moveTo>
                  <a:pt x="24690" y="0"/>
                </a:moveTo>
                <a:lnTo>
                  <a:pt x="24690" y="21600"/>
                </a:lnTo>
                <a:lnTo>
                  <a:pt x="23290" y="20200"/>
                </a:lnTo>
                <a:lnTo>
                  <a:pt x="23290" y="1400"/>
                </a:lnTo>
                <a:close/>
              </a:path>
              <a:path fill="darkenLess" w="24690" h="21600">
                <a:moveTo>
                  <a:pt x="24690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90" y="20200"/>
                </a:lnTo>
                <a:close/>
              </a:path>
              <a:path fill="lighten" w="24690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90" h="21600">
                <a:moveTo>
                  <a:pt x="5338" y="3794"/>
                </a:moveTo>
                <a:lnTo>
                  <a:pt x="19351" y="10800"/>
                </a:lnTo>
                <a:lnTo>
                  <a:pt x="5338" y="17806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7" name="TextBox 13"/>
          <p:cNvSpPr/>
          <p:nvPr/>
        </p:nvSpPr>
        <p:spPr>
          <a:xfrm>
            <a:off x="-59040" y="152712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8" name="Text Box 15"/>
          <p:cNvSpPr/>
          <p:nvPr/>
        </p:nvSpPr>
        <p:spPr>
          <a:xfrm>
            <a:off x="2746800" y="4692600"/>
            <a:ext cx="4020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Volume of cylinder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9" name="AutoShape 19">
            <a:hlinkClick r:id="rId6" action="ppaction://hlinksldjump"/>
          </p:cNvPr>
          <p:cNvSpPr/>
          <p:nvPr/>
        </p:nvSpPr>
        <p:spPr>
          <a:xfrm>
            <a:off x="1940040" y="4665600"/>
            <a:ext cx="609480" cy="53352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73" h="21600">
                <a:moveTo>
                  <a:pt x="0" y="0"/>
                </a:moveTo>
                <a:lnTo>
                  <a:pt x="24673" y="0"/>
                </a:lnTo>
                <a:lnTo>
                  <a:pt x="24673" y="21600"/>
                </a:lnTo>
                <a:lnTo>
                  <a:pt x="0" y="21600"/>
                </a:lnTo>
                <a:close/>
              </a:path>
              <a:path fill="lightenLess" w="24673" h="21600">
                <a:moveTo>
                  <a:pt x="0" y="0"/>
                </a:moveTo>
                <a:lnTo>
                  <a:pt x="24673" y="0"/>
                </a:lnTo>
                <a:lnTo>
                  <a:pt x="23273" y="1400"/>
                </a:lnTo>
                <a:lnTo>
                  <a:pt x="1400" y="1400"/>
                </a:lnTo>
                <a:close/>
              </a:path>
              <a:path fill="darken" w="24673" h="21600">
                <a:moveTo>
                  <a:pt x="24673" y="0"/>
                </a:moveTo>
                <a:lnTo>
                  <a:pt x="24673" y="21600"/>
                </a:lnTo>
                <a:lnTo>
                  <a:pt x="23273" y="20200"/>
                </a:lnTo>
                <a:lnTo>
                  <a:pt x="23273" y="1400"/>
                </a:lnTo>
                <a:close/>
              </a:path>
              <a:path fill="darkenLess" w="24673" h="21600">
                <a:moveTo>
                  <a:pt x="2467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73" y="20200"/>
                </a:lnTo>
                <a:close/>
              </a:path>
              <a:path fill="lighten" w="2467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73" h="21600">
                <a:moveTo>
                  <a:pt x="5330" y="3794"/>
                </a:moveTo>
                <a:lnTo>
                  <a:pt x="19343" y="10800"/>
                </a:lnTo>
                <a:lnTo>
                  <a:pt x="5330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0" name="Text Box 15"/>
          <p:cNvSpPr/>
          <p:nvPr/>
        </p:nvSpPr>
        <p:spPr>
          <a:xfrm>
            <a:off x="2788560" y="5346720"/>
            <a:ext cx="5428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Volume of triangular prism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1" name="AutoShape 19">
            <a:hlinkClick r:id="rId7" action="ppaction://hlinksldjump"/>
          </p:cNvPr>
          <p:cNvSpPr/>
          <p:nvPr/>
        </p:nvSpPr>
        <p:spPr>
          <a:xfrm>
            <a:off x="1949400" y="5359320"/>
            <a:ext cx="609480" cy="533520"/>
          </a:xfrm>
          <a:custGeom>
            <a:avLst/>
            <a:gdLst>
              <a:gd name="textAreaLeft" fmla="*/ 34560 w 609480"/>
              <a:gd name="textAreaRight" fmla="*/ 574920 w 60948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73" h="21600">
                <a:moveTo>
                  <a:pt x="0" y="0"/>
                </a:moveTo>
                <a:lnTo>
                  <a:pt x="24673" y="0"/>
                </a:lnTo>
                <a:lnTo>
                  <a:pt x="24673" y="21600"/>
                </a:lnTo>
                <a:lnTo>
                  <a:pt x="0" y="21600"/>
                </a:lnTo>
                <a:close/>
              </a:path>
              <a:path fill="lightenLess" w="24673" h="21600">
                <a:moveTo>
                  <a:pt x="0" y="0"/>
                </a:moveTo>
                <a:lnTo>
                  <a:pt x="24673" y="0"/>
                </a:lnTo>
                <a:lnTo>
                  <a:pt x="23273" y="1400"/>
                </a:lnTo>
                <a:lnTo>
                  <a:pt x="1400" y="1400"/>
                </a:lnTo>
                <a:close/>
              </a:path>
              <a:path fill="darken" w="24673" h="21600">
                <a:moveTo>
                  <a:pt x="24673" y="0"/>
                </a:moveTo>
                <a:lnTo>
                  <a:pt x="24673" y="21600"/>
                </a:lnTo>
                <a:lnTo>
                  <a:pt x="23273" y="20200"/>
                </a:lnTo>
                <a:lnTo>
                  <a:pt x="23273" y="1400"/>
                </a:lnTo>
                <a:close/>
              </a:path>
              <a:path fill="darkenLess" w="24673" h="21600">
                <a:moveTo>
                  <a:pt x="24673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73" y="20200"/>
                </a:lnTo>
                <a:close/>
              </a:path>
              <a:path fill="lighten" w="24673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73" h="21600">
                <a:moveTo>
                  <a:pt x="5330" y="3794"/>
                </a:moveTo>
                <a:lnTo>
                  <a:pt x="19343" y="10800"/>
                </a:lnTo>
                <a:lnTo>
                  <a:pt x="5330" y="17806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81B562F-C4A3-45FF-81F1-46234A5EEE5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30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31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 Starter Questions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3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3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34" name="Picture 1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5" name="TextBox 14"/>
          <p:cNvSpPr/>
          <p:nvPr/>
        </p:nvSpPr>
        <p:spPr>
          <a:xfrm>
            <a:off x="-73440" y="15573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436" name="Group 15"/>
          <p:cNvGrpSpPr/>
          <p:nvPr/>
        </p:nvGrpSpPr>
        <p:grpSpPr>
          <a:xfrm>
            <a:off x="1211400" y="2111400"/>
            <a:ext cx="7519680" cy="2228760"/>
            <a:chOff x="1211400" y="2111400"/>
            <a:chExt cx="7519680" cy="2228760"/>
          </a:xfrm>
        </p:grpSpPr>
        <p:sp>
          <p:nvSpPr>
            <p:cNvPr id="437" name="Rectangle 16"/>
            <p:cNvSpPr/>
            <p:nvPr/>
          </p:nvSpPr>
          <p:spPr>
            <a:xfrm>
              <a:off x="1211400" y="2111400"/>
              <a:ext cx="7519680" cy="2228760"/>
            </a:xfrm>
            <a:prstGeom prst="rect">
              <a:avLst/>
            </a:prstGeom>
            <a:solidFill>
              <a:srgbClr val="FFFFFF"/>
            </a:solidFill>
            <a:ln w="38160">
              <a:solidFill>
                <a:srgbClr val="7F7F7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pic>
          <p:nvPicPr>
            <p:cNvPr id="438" name="Picture 2" descr="EF10D1F0"/>
            <p:cNvPicPr/>
            <p:nvPr/>
          </p:nvPicPr>
          <p:blipFill>
            <a:blip r:embed="rId3"/>
            <a:srcRect l="9341" t="35785" r="19164" b="54100"/>
            <a:stretch/>
          </p:blipFill>
          <p:spPr>
            <a:xfrm>
              <a:off x="1249920" y="2160720"/>
              <a:ext cx="7429680" cy="1408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39" name="TextBox 10"/>
            <p:cNvSpPr/>
            <p:nvPr/>
          </p:nvSpPr>
          <p:spPr>
            <a:xfrm>
              <a:off x="1289160" y="3489480"/>
              <a:ext cx="5305320" cy="8254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171717"/>
                  </a:solidFill>
                  <a:effectLst/>
                  <a:uFillTx/>
                  <a:latin typeface="Comic Sans MS"/>
                </a:rPr>
                <a:t>Student Discount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171717"/>
                  </a:solidFill>
                  <a:effectLst/>
                  <a:uFillTx/>
                  <a:latin typeface="Comic Sans MS"/>
                </a:rPr>
                <a:t>⅓ off the price of each pizza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62BBEBA-E144-483E-957E-7F9BF4636D9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42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3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44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5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6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7" name="Text Box 8"/>
          <p:cNvSpPr/>
          <p:nvPr/>
        </p:nvSpPr>
        <p:spPr>
          <a:xfrm>
            <a:off x="5029200" y="3025800"/>
            <a:ext cx="383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the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8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9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understand how to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calculate the volume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of cuboid.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0" name="Rectangle 11"/>
          <p:cNvSpPr/>
          <p:nvPr/>
        </p:nvSpPr>
        <p:spPr>
          <a:xfrm>
            <a:off x="5502240" y="3894120"/>
            <a:ext cx="336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Use formula correctly.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1" name="Rectangle 12"/>
          <p:cNvSpPr/>
          <p:nvPr/>
        </p:nvSpPr>
        <p:spPr>
          <a:xfrm>
            <a:off x="5519880" y="4732200"/>
            <a:ext cx="3324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Show working and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 appropriate units.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2" name="Rectangle 15"/>
          <p:cNvSpPr/>
          <p:nvPr/>
        </p:nvSpPr>
        <p:spPr>
          <a:xfrm>
            <a:off x="1959120" y="477720"/>
            <a:ext cx="539568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Volume of a cuboid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3" name="TextBox 14"/>
          <p:cNvSpPr/>
          <p:nvPr/>
        </p:nvSpPr>
        <p:spPr>
          <a:xfrm>
            <a:off x="-59040" y="15573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7" dur="indefinite" restart="never" nodeType="tmRoot">
          <p:childTnLst>
            <p:seq>
              <p:cTn id="158" dur="indefinite" nodeType="mainSeq">
                <p:childTnLst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3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8" dur="50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3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8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D122B0C-BED7-4EFE-8174-505F90DF08C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456" name="Group 115"/>
          <p:cNvGrpSpPr/>
          <p:nvPr/>
        </p:nvGrpSpPr>
        <p:grpSpPr>
          <a:xfrm>
            <a:off x="2616120" y="2803680"/>
            <a:ext cx="3367080" cy="718920"/>
            <a:chOff x="2616120" y="2803680"/>
            <a:chExt cx="3367080" cy="718920"/>
          </a:xfrm>
        </p:grpSpPr>
        <p:sp>
          <p:nvSpPr>
            <p:cNvPr id="457" name="AutoShape 116"/>
            <p:cNvSpPr/>
            <p:nvPr/>
          </p:nvSpPr>
          <p:spPr>
            <a:xfrm>
              <a:off x="2616120" y="28036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58" name="AutoShape 117"/>
            <p:cNvSpPr/>
            <p:nvPr/>
          </p:nvSpPr>
          <p:spPr>
            <a:xfrm>
              <a:off x="3146400" y="28036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59" name="AutoShape 118"/>
            <p:cNvSpPr/>
            <p:nvPr/>
          </p:nvSpPr>
          <p:spPr>
            <a:xfrm>
              <a:off x="3663720" y="28036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60" name="AutoShape 119"/>
            <p:cNvSpPr/>
            <p:nvPr/>
          </p:nvSpPr>
          <p:spPr>
            <a:xfrm>
              <a:off x="4197240" y="28036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61" name="AutoShape 120"/>
            <p:cNvSpPr/>
            <p:nvPr/>
          </p:nvSpPr>
          <p:spPr>
            <a:xfrm>
              <a:off x="4730400" y="28036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62" name="AutoShape 121"/>
            <p:cNvSpPr/>
            <p:nvPr/>
          </p:nvSpPr>
          <p:spPr>
            <a:xfrm>
              <a:off x="5263920" y="28036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463" name="Group 108"/>
          <p:cNvGrpSpPr/>
          <p:nvPr/>
        </p:nvGrpSpPr>
        <p:grpSpPr>
          <a:xfrm>
            <a:off x="2451240" y="2978280"/>
            <a:ext cx="3367080" cy="718920"/>
            <a:chOff x="2451240" y="2978280"/>
            <a:chExt cx="3367080" cy="718920"/>
          </a:xfrm>
        </p:grpSpPr>
        <p:sp>
          <p:nvSpPr>
            <p:cNvPr id="464" name="AutoShape 102"/>
            <p:cNvSpPr/>
            <p:nvPr/>
          </p:nvSpPr>
          <p:spPr>
            <a:xfrm>
              <a:off x="2451240" y="29782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65" name="AutoShape 103"/>
            <p:cNvSpPr/>
            <p:nvPr/>
          </p:nvSpPr>
          <p:spPr>
            <a:xfrm>
              <a:off x="2981520" y="29782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66" name="AutoShape 104"/>
            <p:cNvSpPr/>
            <p:nvPr/>
          </p:nvSpPr>
          <p:spPr>
            <a:xfrm>
              <a:off x="3498840" y="29782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67" name="AutoShape 105"/>
            <p:cNvSpPr/>
            <p:nvPr/>
          </p:nvSpPr>
          <p:spPr>
            <a:xfrm>
              <a:off x="4032360" y="29782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68" name="AutoShape 106"/>
            <p:cNvSpPr/>
            <p:nvPr/>
          </p:nvSpPr>
          <p:spPr>
            <a:xfrm>
              <a:off x="4565520" y="29782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69" name="AutoShape 107"/>
            <p:cNvSpPr/>
            <p:nvPr/>
          </p:nvSpPr>
          <p:spPr>
            <a:xfrm>
              <a:off x="5099040" y="29782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470" name="Rectangle 2"/>
          <p:cNvSpPr/>
          <p:nvPr/>
        </p:nvSpPr>
        <p:spPr>
          <a:xfrm>
            <a:off x="0" y="477720"/>
            <a:ext cx="914400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Volume of a cuboid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1" name="Text Box 3"/>
          <p:cNvSpPr/>
          <p:nvPr/>
        </p:nvSpPr>
        <p:spPr>
          <a:xfrm>
            <a:off x="1504800" y="5110200"/>
            <a:ext cx="3575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 layers of 18 cubes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2" name="Text Box 4"/>
          <p:cNvSpPr/>
          <p:nvPr/>
        </p:nvSpPr>
        <p:spPr>
          <a:xfrm>
            <a:off x="1504800" y="5724360"/>
            <a:ext cx="1513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4 x 18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3" name="Text Box 5"/>
          <p:cNvSpPr/>
          <p:nvPr/>
        </p:nvSpPr>
        <p:spPr>
          <a:xfrm>
            <a:off x="3121200" y="5724360"/>
            <a:ext cx="439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72 centimetre cubes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4" name="Text Box 6"/>
          <p:cNvSpPr/>
          <p:nvPr/>
        </p:nvSpPr>
        <p:spPr>
          <a:xfrm>
            <a:off x="6961320" y="5724360"/>
            <a:ext cx="1825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= 72 cm³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5" name="AutoShape 21"/>
          <p:cNvSpPr/>
          <p:nvPr/>
        </p:nvSpPr>
        <p:spPr>
          <a:xfrm>
            <a:off x="2286000" y="3154320"/>
            <a:ext cx="719280" cy="71928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6" name="AutoShape 22"/>
          <p:cNvSpPr/>
          <p:nvPr/>
        </p:nvSpPr>
        <p:spPr>
          <a:xfrm>
            <a:off x="2816280" y="3154320"/>
            <a:ext cx="718920" cy="71928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7" name="AutoShape 23"/>
          <p:cNvSpPr/>
          <p:nvPr/>
        </p:nvSpPr>
        <p:spPr>
          <a:xfrm>
            <a:off x="3333600" y="3154320"/>
            <a:ext cx="719280" cy="71928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8" name="AutoShape 24"/>
          <p:cNvSpPr/>
          <p:nvPr/>
        </p:nvSpPr>
        <p:spPr>
          <a:xfrm>
            <a:off x="3867120" y="3154320"/>
            <a:ext cx="719280" cy="71928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9" name="AutoShape 25"/>
          <p:cNvSpPr/>
          <p:nvPr/>
        </p:nvSpPr>
        <p:spPr>
          <a:xfrm>
            <a:off x="4400640" y="3154320"/>
            <a:ext cx="718920" cy="71928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0" name="AutoShape 26"/>
          <p:cNvSpPr/>
          <p:nvPr/>
        </p:nvSpPr>
        <p:spPr>
          <a:xfrm>
            <a:off x="4933800" y="3154320"/>
            <a:ext cx="719280" cy="71928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481" name="Group 69"/>
          <p:cNvGrpSpPr/>
          <p:nvPr/>
        </p:nvGrpSpPr>
        <p:grpSpPr>
          <a:xfrm>
            <a:off x="6122880" y="1847880"/>
            <a:ext cx="2963880" cy="1352520"/>
            <a:chOff x="6122880" y="1847880"/>
            <a:chExt cx="2963880" cy="1352520"/>
          </a:xfrm>
        </p:grpSpPr>
        <p:sp>
          <p:nvSpPr>
            <p:cNvPr id="482" name="AutoShape 70"/>
            <p:cNvSpPr/>
            <p:nvPr/>
          </p:nvSpPr>
          <p:spPr>
            <a:xfrm>
              <a:off x="6122880" y="1847880"/>
              <a:ext cx="2963880" cy="1352520"/>
            </a:xfrm>
            <a:prstGeom prst="wedgeEllipseCallout">
              <a:avLst>
                <a:gd name="adj1" fmla="val 47481"/>
                <a:gd name="adj2" fmla="val 71361"/>
              </a:avLst>
            </a:prstGeom>
            <a:solidFill>
              <a:srgbClr val="FFFFFF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83" name="Text Box 71"/>
            <p:cNvSpPr/>
            <p:nvPr/>
          </p:nvSpPr>
          <p:spPr>
            <a:xfrm>
              <a:off x="6431040" y="1981080"/>
              <a:ext cx="2530440" cy="1069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spcBef>
                  <a:spcPts val="15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000066"/>
                  </a:solidFill>
                  <a:effectLst/>
                  <a:uFillTx/>
                  <a:latin typeface="Comic Sans MS"/>
                </a:rPr>
                <a:t>18 cubes fit the base.</a:t>
              </a:r>
              <a:r>
                <a:rPr lang="en-GB" sz="2400" b="0" u="none" strike="noStrike">
                  <a:solidFill>
                    <a:srgbClr val="000066"/>
                  </a:solidFill>
                  <a:effectLst/>
                  <a:uFillTx/>
                  <a:latin typeface="Times New Roman"/>
                </a:rPr>
                <a:t>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484" name="AutoShape 98"/>
          <p:cNvSpPr/>
          <p:nvPr/>
        </p:nvSpPr>
        <p:spPr>
          <a:xfrm>
            <a:off x="1262160" y="4316400"/>
            <a:ext cx="718920" cy="71928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5" name="Text Box 99"/>
          <p:cNvSpPr/>
          <p:nvPr/>
        </p:nvSpPr>
        <p:spPr>
          <a:xfrm>
            <a:off x="2057400" y="4427640"/>
            <a:ext cx="5060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1 centimetre cube = 1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86" name="Picture 100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7" name="Picture 101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488" name="Group 142"/>
          <p:cNvGrpSpPr/>
          <p:nvPr/>
        </p:nvGrpSpPr>
        <p:grpSpPr>
          <a:xfrm>
            <a:off x="2282760" y="2263680"/>
            <a:ext cx="3697200" cy="1069920"/>
            <a:chOff x="2282760" y="2263680"/>
            <a:chExt cx="3697200" cy="1069920"/>
          </a:xfrm>
        </p:grpSpPr>
        <p:grpSp>
          <p:nvGrpSpPr>
            <p:cNvPr id="489" name="Group 122"/>
            <p:cNvGrpSpPr/>
            <p:nvPr/>
          </p:nvGrpSpPr>
          <p:grpSpPr>
            <a:xfrm>
              <a:off x="2612880" y="2263680"/>
              <a:ext cx="3367080" cy="718920"/>
              <a:chOff x="2612880" y="2263680"/>
              <a:chExt cx="3367080" cy="718920"/>
            </a:xfrm>
          </p:grpSpPr>
          <p:sp>
            <p:nvSpPr>
              <p:cNvPr id="490" name="AutoShape 123"/>
              <p:cNvSpPr/>
              <p:nvPr/>
            </p:nvSpPr>
            <p:spPr>
              <a:xfrm>
                <a:off x="2612880" y="2263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91" name="AutoShape 124"/>
              <p:cNvSpPr/>
              <p:nvPr/>
            </p:nvSpPr>
            <p:spPr>
              <a:xfrm>
                <a:off x="3143160" y="2263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92" name="AutoShape 125"/>
              <p:cNvSpPr/>
              <p:nvPr/>
            </p:nvSpPr>
            <p:spPr>
              <a:xfrm>
                <a:off x="3660480" y="2263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93" name="AutoShape 126"/>
              <p:cNvSpPr/>
              <p:nvPr/>
            </p:nvSpPr>
            <p:spPr>
              <a:xfrm>
                <a:off x="4194000" y="2263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94" name="AutoShape 127"/>
              <p:cNvSpPr/>
              <p:nvPr/>
            </p:nvSpPr>
            <p:spPr>
              <a:xfrm>
                <a:off x="4727160" y="2263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95" name="AutoShape 128"/>
              <p:cNvSpPr/>
              <p:nvPr/>
            </p:nvSpPr>
            <p:spPr>
              <a:xfrm>
                <a:off x="5260680" y="2263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grpSp>
          <p:nvGrpSpPr>
            <p:cNvPr id="496" name="Group 129"/>
            <p:cNvGrpSpPr/>
            <p:nvPr/>
          </p:nvGrpSpPr>
          <p:grpSpPr>
            <a:xfrm>
              <a:off x="2447640" y="2438280"/>
              <a:ext cx="3367080" cy="718920"/>
              <a:chOff x="2447640" y="2438280"/>
              <a:chExt cx="3367080" cy="718920"/>
            </a:xfrm>
          </p:grpSpPr>
          <p:sp>
            <p:nvSpPr>
              <p:cNvPr id="497" name="AutoShape 130"/>
              <p:cNvSpPr/>
              <p:nvPr/>
            </p:nvSpPr>
            <p:spPr>
              <a:xfrm>
                <a:off x="2447640" y="24382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98" name="AutoShape 131"/>
              <p:cNvSpPr/>
              <p:nvPr/>
            </p:nvSpPr>
            <p:spPr>
              <a:xfrm>
                <a:off x="2977920" y="24382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99" name="AutoShape 132"/>
              <p:cNvSpPr/>
              <p:nvPr/>
            </p:nvSpPr>
            <p:spPr>
              <a:xfrm>
                <a:off x="3495240" y="24382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00" name="AutoShape 133"/>
              <p:cNvSpPr/>
              <p:nvPr/>
            </p:nvSpPr>
            <p:spPr>
              <a:xfrm>
                <a:off x="4028760" y="24382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01" name="AutoShape 134"/>
              <p:cNvSpPr/>
              <p:nvPr/>
            </p:nvSpPr>
            <p:spPr>
              <a:xfrm>
                <a:off x="4561920" y="24382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02" name="AutoShape 135"/>
              <p:cNvSpPr/>
              <p:nvPr/>
            </p:nvSpPr>
            <p:spPr>
              <a:xfrm>
                <a:off x="5095440" y="24382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503" name="AutoShape 136"/>
            <p:cNvSpPr/>
            <p:nvPr/>
          </p:nvSpPr>
          <p:spPr>
            <a:xfrm>
              <a:off x="2282760" y="26146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04" name="AutoShape 137"/>
            <p:cNvSpPr/>
            <p:nvPr/>
          </p:nvSpPr>
          <p:spPr>
            <a:xfrm>
              <a:off x="2813040" y="26146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05" name="AutoShape 138"/>
            <p:cNvSpPr/>
            <p:nvPr/>
          </p:nvSpPr>
          <p:spPr>
            <a:xfrm>
              <a:off x="3330360" y="26146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06" name="AutoShape 139"/>
            <p:cNvSpPr/>
            <p:nvPr/>
          </p:nvSpPr>
          <p:spPr>
            <a:xfrm>
              <a:off x="3863880" y="26146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07" name="AutoShape 140"/>
            <p:cNvSpPr/>
            <p:nvPr/>
          </p:nvSpPr>
          <p:spPr>
            <a:xfrm>
              <a:off x="4397040" y="26146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08" name="AutoShape 141"/>
            <p:cNvSpPr/>
            <p:nvPr/>
          </p:nvSpPr>
          <p:spPr>
            <a:xfrm>
              <a:off x="4930560" y="26146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09" name="Group 143"/>
          <p:cNvGrpSpPr/>
          <p:nvPr/>
        </p:nvGrpSpPr>
        <p:grpSpPr>
          <a:xfrm>
            <a:off x="2287440" y="1736640"/>
            <a:ext cx="3697200" cy="1069920"/>
            <a:chOff x="2287440" y="1736640"/>
            <a:chExt cx="3697200" cy="1069920"/>
          </a:xfrm>
        </p:grpSpPr>
        <p:grpSp>
          <p:nvGrpSpPr>
            <p:cNvPr id="510" name="Group 144"/>
            <p:cNvGrpSpPr/>
            <p:nvPr/>
          </p:nvGrpSpPr>
          <p:grpSpPr>
            <a:xfrm>
              <a:off x="2617560" y="1736640"/>
              <a:ext cx="3367080" cy="718920"/>
              <a:chOff x="2617560" y="1736640"/>
              <a:chExt cx="3367080" cy="718920"/>
            </a:xfrm>
          </p:grpSpPr>
          <p:sp>
            <p:nvSpPr>
              <p:cNvPr id="511" name="AutoShape 145"/>
              <p:cNvSpPr/>
              <p:nvPr/>
            </p:nvSpPr>
            <p:spPr>
              <a:xfrm>
                <a:off x="2617560" y="173664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12" name="AutoShape 146"/>
              <p:cNvSpPr/>
              <p:nvPr/>
            </p:nvSpPr>
            <p:spPr>
              <a:xfrm>
                <a:off x="3147840" y="173664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13" name="AutoShape 147"/>
              <p:cNvSpPr/>
              <p:nvPr/>
            </p:nvSpPr>
            <p:spPr>
              <a:xfrm>
                <a:off x="3665160" y="173664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14" name="AutoShape 148"/>
              <p:cNvSpPr/>
              <p:nvPr/>
            </p:nvSpPr>
            <p:spPr>
              <a:xfrm>
                <a:off x="4198680" y="173664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15" name="AutoShape 149"/>
              <p:cNvSpPr/>
              <p:nvPr/>
            </p:nvSpPr>
            <p:spPr>
              <a:xfrm>
                <a:off x="4731840" y="173664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16" name="AutoShape 150"/>
              <p:cNvSpPr/>
              <p:nvPr/>
            </p:nvSpPr>
            <p:spPr>
              <a:xfrm>
                <a:off x="5265360" y="173664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grpSp>
          <p:nvGrpSpPr>
            <p:cNvPr id="517" name="Group 151"/>
            <p:cNvGrpSpPr/>
            <p:nvPr/>
          </p:nvGrpSpPr>
          <p:grpSpPr>
            <a:xfrm>
              <a:off x="2452320" y="1911240"/>
              <a:ext cx="3367080" cy="718920"/>
              <a:chOff x="2452320" y="1911240"/>
              <a:chExt cx="3367080" cy="718920"/>
            </a:xfrm>
          </p:grpSpPr>
          <p:sp>
            <p:nvSpPr>
              <p:cNvPr id="518" name="AutoShape 152"/>
              <p:cNvSpPr/>
              <p:nvPr/>
            </p:nvSpPr>
            <p:spPr>
              <a:xfrm>
                <a:off x="2452320" y="191124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19" name="AutoShape 153"/>
              <p:cNvSpPr/>
              <p:nvPr/>
            </p:nvSpPr>
            <p:spPr>
              <a:xfrm>
                <a:off x="2982600" y="191124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20" name="AutoShape 154"/>
              <p:cNvSpPr/>
              <p:nvPr/>
            </p:nvSpPr>
            <p:spPr>
              <a:xfrm>
                <a:off x="3499920" y="191124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21" name="AutoShape 155"/>
              <p:cNvSpPr/>
              <p:nvPr/>
            </p:nvSpPr>
            <p:spPr>
              <a:xfrm>
                <a:off x="4033440" y="191124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22" name="AutoShape 156"/>
              <p:cNvSpPr/>
              <p:nvPr/>
            </p:nvSpPr>
            <p:spPr>
              <a:xfrm>
                <a:off x="4566600" y="191124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23" name="AutoShape 157"/>
              <p:cNvSpPr/>
              <p:nvPr/>
            </p:nvSpPr>
            <p:spPr>
              <a:xfrm>
                <a:off x="5100120" y="191124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524" name="AutoShape 158"/>
            <p:cNvSpPr/>
            <p:nvPr/>
          </p:nvSpPr>
          <p:spPr>
            <a:xfrm>
              <a:off x="2287440" y="208764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25" name="AutoShape 159"/>
            <p:cNvSpPr/>
            <p:nvPr/>
          </p:nvSpPr>
          <p:spPr>
            <a:xfrm>
              <a:off x="2817720" y="208764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26" name="AutoShape 160"/>
            <p:cNvSpPr/>
            <p:nvPr/>
          </p:nvSpPr>
          <p:spPr>
            <a:xfrm>
              <a:off x="3335040" y="208764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27" name="AutoShape 161"/>
            <p:cNvSpPr/>
            <p:nvPr/>
          </p:nvSpPr>
          <p:spPr>
            <a:xfrm>
              <a:off x="3868560" y="208764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28" name="AutoShape 162"/>
            <p:cNvSpPr/>
            <p:nvPr/>
          </p:nvSpPr>
          <p:spPr>
            <a:xfrm>
              <a:off x="4401720" y="208764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29" name="AutoShape 163"/>
            <p:cNvSpPr/>
            <p:nvPr/>
          </p:nvSpPr>
          <p:spPr>
            <a:xfrm>
              <a:off x="4935240" y="208764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30" name="Group 164"/>
          <p:cNvGrpSpPr/>
          <p:nvPr/>
        </p:nvGrpSpPr>
        <p:grpSpPr>
          <a:xfrm>
            <a:off x="2282760" y="1189080"/>
            <a:ext cx="3697200" cy="1069920"/>
            <a:chOff x="2282760" y="1189080"/>
            <a:chExt cx="3697200" cy="1069920"/>
          </a:xfrm>
        </p:grpSpPr>
        <p:grpSp>
          <p:nvGrpSpPr>
            <p:cNvPr id="531" name="Group 165"/>
            <p:cNvGrpSpPr/>
            <p:nvPr/>
          </p:nvGrpSpPr>
          <p:grpSpPr>
            <a:xfrm>
              <a:off x="2612880" y="1189080"/>
              <a:ext cx="3367080" cy="718920"/>
              <a:chOff x="2612880" y="1189080"/>
              <a:chExt cx="3367080" cy="718920"/>
            </a:xfrm>
          </p:grpSpPr>
          <p:sp>
            <p:nvSpPr>
              <p:cNvPr id="532" name="AutoShape 166"/>
              <p:cNvSpPr/>
              <p:nvPr/>
            </p:nvSpPr>
            <p:spPr>
              <a:xfrm>
                <a:off x="2612880" y="11890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33" name="AutoShape 167"/>
              <p:cNvSpPr/>
              <p:nvPr/>
            </p:nvSpPr>
            <p:spPr>
              <a:xfrm>
                <a:off x="3143160" y="11890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34" name="AutoShape 168"/>
              <p:cNvSpPr/>
              <p:nvPr/>
            </p:nvSpPr>
            <p:spPr>
              <a:xfrm>
                <a:off x="3660480" y="11890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35" name="AutoShape 169"/>
              <p:cNvSpPr/>
              <p:nvPr/>
            </p:nvSpPr>
            <p:spPr>
              <a:xfrm>
                <a:off x="4194000" y="11890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36" name="AutoShape 170"/>
              <p:cNvSpPr/>
              <p:nvPr/>
            </p:nvSpPr>
            <p:spPr>
              <a:xfrm>
                <a:off x="4727160" y="11890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37" name="AutoShape 171"/>
              <p:cNvSpPr/>
              <p:nvPr/>
            </p:nvSpPr>
            <p:spPr>
              <a:xfrm>
                <a:off x="5260680" y="11890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grpSp>
          <p:nvGrpSpPr>
            <p:cNvPr id="538" name="Group 172"/>
            <p:cNvGrpSpPr/>
            <p:nvPr/>
          </p:nvGrpSpPr>
          <p:grpSpPr>
            <a:xfrm>
              <a:off x="2447640" y="1363680"/>
              <a:ext cx="3367080" cy="718920"/>
              <a:chOff x="2447640" y="1363680"/>
              <a:chExt cx="3367080" cy="718920"/>
            </a:xfrm>
          </p:grpSpPr>
          <p:sp>
            <p:nvSpPr>
              <p:cNvPr id="539" name="AutoShape 173"/>
              <p:cNvSpPr/>
              <p:nvPr/>
            </p:nvSpPr>
            <p:spPr>
              <a:xfrm>
                <a:off x="2447640" y="1363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40" name="AutoShape 174"/>
              <p:cNvSpPr/>
              <p:nvPr/>
            </p:nvSpPr>
            <p:spPr>
              <a:xfrm>
                <a:off x="2977920" y="1363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41" name="AutoShape 175"/>
              <p:cNvSpPr/>
              <p:nvPr/>
            </p:nvSpPr>
            <p:spPr>
              <a:xfrm>
                <a:off x="3495240" y="1363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42" name="AutoShape 176"/>
              <p:cNvSpPr/>
              <p:nvPr/>
            </p:nvSpPr>
            <p:spPr>
              <a:xfrm>
                <a:off x="4028760" y="1363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43" name="AutoShape 177"/>
              <p:cNvSpPr/>
              <p:nvPr/>
            </p:nvSpPr>
            <p:spPr>
              <a:xfrm>
                <a:off x="4561920" y="1363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44" name="AutoShape 178"/>
              <p:cNvSpPr/>
              <p:nvPr/>
            </p:nvSpPr>
            <p:spPr>
              <a:xfrm>
                <a:off x="5095440" y="1363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545" name="AutoShape 179"/>
            <p:cNvSpPr/>
            <p:nvPr/>
          </p:nvSpPr>
          <p:spPr>
            <a:xfrm>
              <a:off x="2282760" y="15400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46" name="AutoShape 180"/>
            <p:cNvSpPr/>
            <p:nvPr/>
          </p:nvSpPr>
          <p:spPr>
            <a:xfrm>
              <a:off x="2813040" y="15400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47" name="AutoShape 181"/>
            <p:cNvSpPr/>
            <p:nvPr/>
          </p:nvSpPr>
          <p:spPr>
            <a:xfrm>
              <a:off x="3330360" y="15400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48" name="AutoShape 182"/>
            <p:cNvSpPr/>
            <p:nvPr/>
          </p:nvSpPr>
          <p:spPr>
            <a:xfrm>
              <a:off x="3863880" y="1540080"/>
              <a:ext cx="71892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49" name="AutoShape 183"/>
            <p:cNvSpPr/>
            <p:nvPr/>
          </p:nvSpPr>
          <p:spPr>
            <a:xfrm>
              <a:off x="4397040" y="15400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0" name="AutoShape 184"/>
            <p:cNvSpPr/>
            <p:nvPr/>
          </p:nvSpPr>
          <p:spPr>
            <a:xfrm>
              <a:off x="4930560" y="1540080"/>
              <a:ext cx="719280" cy="71892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51" name="Group 93"/>
          <p:cNvGrpSpPr/>
          <p:nvPr/>
        </p:nvGrpSpPr>
        <p:grpSpPr>
          <a:xfrm>
            <a:off x="1567080" y="1174680"/>
            <a:ext cx="4917240" cy="3142440"/>
            <a:chOff x="1567080" y="1174680"/>
            <a:chExt cx="4917240" cy="3142440"/>
          </a:xfrm>
        </p:grpSpPr>
        <p:sp>
          <p:nvSpPr>
            <p:cNvPr id="552" name="Text Box 94"/>
            <p:cNvSpPr/>
            <p:nvPr/>
          </p:nvSpPr>
          <p:spPr>
            <a:xfrm>
              <a:off x="5724360" y="3501000"/>
              <a:ext cx="759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0000"/>
                  </a:solidFill>
                  <a:effectLst/>
                  <a:uFillTx/>
                  <a:latin typeface="Comic Sans MS"/>
                </a:rPr>
                <a:t>3cm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3" name="Text Box 95"/>
            <p:cNvSpPr/>
            <p:nvPr/>
          </p:nvSpPr>
          <p:spPr>
            <a:xfrm>
              <a:off x="1567080" y="2549880"/>
              <a:ext cx="759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0000"/>
                  </a:solidFill>
                  <a:effectLst/>
                  <a:uFillTx/>
                  <a:latin typeface="Comic Sans MS"/>
                </a:rPr>
                <a:t>4cm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4" name="Text Box 96"/>
            <p:cNvSpPr/>
            <p:nvPr/>
          </p:nvSpPr>
          <p:spPr>
            <a:xfrm>
              <a:off x="3532320" y="3857400"/>
              <a:ext cx="759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0000"/>
                  </a:solidFill>
                  <a:effectLst/>
                  <a:uFillTx/>
                  <a:latin typeface="Comic Sans MS"/>
                </a:rPr>
                <a:t>6cm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55" name="AutoShape 97"/>
            <p:cNvSpPr/>
            <p:nvPr/>
          </p:nvSpPr>
          <p:spPr>
            <a:xfrm>
              <a:off x="2280240" y="1174680"/>
              <a:ext cx="3702240" cy="2701080"/>
            </a:xfrm>
            <a:prstGeom prst="cube">
              <a:avLst>
                <a:gd name="adj" fmla="val 19134"/>
              </a:avLst>
            </a:prstGeom>
            <a:noFill/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556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7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179" dur="indefinite" restart="never" nodeType="tmRoot">
          <p:childTnLst>
            <p:seq>
              <p:cTn id="180" dur="indefinite" nodeType="mainSeq">
                <p:childTnLst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85"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96"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" presetClass="entr" fill="hold" nodeType="clickEffect" presetSubtype="8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5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" presetClass="entr" fill="hold" nodeType="clickEffect" presetSubtype="8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3" dur="5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8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 additive="repl">
                                        <p:cTn id="249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500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50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72" dur="500"/>
                                        <p:tgtEl>
                                          <p:spTgt spid="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77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82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87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AD3D68D-529F-4B8A-9FD5-575D8DB692D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1" name="Rectangle 2"/>
          <p:cNvSpPr/>
          <p:nvPr/>
        </p:nvSpPr>
        <p:spPr>
          <a:xfrm>
            <a:off x="0" y="5564160"/>
            <a:ext cx="9144000" cy="644400"/>
          </a:xfrm>
          <a:prstGeom prst="rect">
            <a:avLst/>
          </a:prstGeom>
          <a:solidFill>
            <a:srgbClr val="0066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2" name="Rectangle 3"/>
          <p:cNvSpPr/>
          <p:nvPr/>
        </p:nvSpPr>
        <p:spPr>
          <a:xfrm>
            <a:off x="2511360" y="457200"/>
            <a:ext cx="353700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A short cut !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3" name="Text Box 4"/>
          <p:cNvSpPr/>
          <p:nvPr/>
        </p:nvSpPr>
        <p:spPr>
          <a:xfrm>
            <a:off x="3244680" y="4836960"/>
            <a:ext cx="576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6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4" name="Text Box 5"/>
          <p:cNvSpPr/>
          <p:nvPr/>
        </p:nvSpPr>
        <p:spPr>
          <a:xfrm>
            <a:off x="5580000" y="4856040"/>
            <a:ext cx="25923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72 cm³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5" name="Text Box 6"/>
          <p:cNvSpPr/>
          <p:nvPr/>
        </p:nvSpPr>
        <p:spPr>
          <a:xfrm>
            <a:off x="181080" y="5521320"/>
            <a:ext cx="2477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Volume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6" name="Text Box 7"/>
          <p:cNvSpPr/>
          <p:nvPr/>
        </p:nvSpPr>
        <p:spPr>
          <a:xfrm>
            <a:off x="2478240" y="5521320"/>
            <a:ext cx="1717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length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7" name="Text Box 8"/>
          <p:cNvSpPr/>
          <p:nvPr/>
        </p:nvSpPr>
        <p:spPr>
          <a:xfrm>
            <a:off x="4051440" y="5521320"/>
            <a:ext cx="29685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1" u="none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breadth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8" name="Text Box 9"/>
          <p:cNvSpPr/>
          <p:nvPr/>
        </p:nvSpPr>
        <p:spPr>
          <a:xfrm>
            <a:off x="4557600" y="4836960"/>
            <a:ext cx="1067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x 4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9" name="Text Box 99"/>
          <p:cNvSpPr/>
          <p:nvPr/>
        </p:nvSpPr>
        <p:spPr>
          <a:xfrm>
            <a:off x="6756480" y="5521320"/>
            <a:ext cx="2387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x</a:t>
            </a: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 </a:t>
            </a:r>
            <a:r>
              <a:rPr lang="en-GB" sz="40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height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70" name="Text Box 100"/>
          <p:cNvSpPr/>
          <p:nvPr/>
        </p:nvSpPr>
        <p:spPr>
          <a:xfrm>
            <a:off x="3933720" y="4102200"/>
            <a:ext cx="1373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length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71" name="Text Box 101"/>
          <p:cNvSpPr/>
          <p:nvPr/>
        </p:nvSpPr>
        <p:spPr>
          <a:xfrm>
            <a:off x="7249320" y="3473280"/>
            <a:ext cx="1714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breadth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72" name="Text Box 102"/>
          <p:cNvSpPr/>
          <p:nvPr/>
        </p:nvSpPr>
        <p:spPr>
          <a:xfrm>
            <a:off x="903240" y="2521080"/>
            <a:ext cx="1395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height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73" name="Text Box 103"/>
          <p:cNvSpPr/>
          <p:nvPr/>
        </p:nvSpPr>
        <p:spPr>
          <a:xfrm>
            <a:off x="3701880" y="4836960"/>
            <a:ext cx="1128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x 3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74" name="Text Box 104"/>
          <p:cNvSpPr/>
          <p:nvPr/>
        </p:nvSpPr>
        <p:spPr>
          <a:xfrm>
            <a:off x="977760" y="4836960"/>
            <a:ext cx="2291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Volume =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75" name="Picture 10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6" name="Picture 10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77" name="Group 195"/>
          <p:cNvGrpSpPr/>
          <p:nvPr/>
        </p:nvGrpSpPr>
        <p:grpSpPr>
          <a:xfrm>
            <a:off x="2259360" y="1174680"/>
            <a:ext cx="4917240" cy="3142440"/>
            <a:chOff x="2259360" y="1174680"/>
            <a:chExt cx="4917240" cy="3142440"/>
          </a:xfrm>
        </p:grpSpPr>
        <p:grpSp>
          <p:nvGrpSpPr>
            <p:cNvPr id="578" name="Group 107"/>
            <p:cNvGrpSpPr/>
            <p:nvPr/>
          </p:nvGrpSpPr>
          <p:grpSpPr>
            <a:xfrm>
              <a:off x="3308400" y="2803680"/>
              <a:ext cx="3367080" cy="718920"/>
              <a:chOff x="3308400" y="2803680"/>
              <a:chExt cx="3367080" cy="718920"/>
            </a:xfrm>
          </p:grpSpPr>
          <p:sp>
            <p:nvSpPr>
              <p:cNvPr id="579" name="AutoShape 108"/>
              <p:cNvSpPr/>
              <p:nvPr/>
            </p:nvSpPr>
            <p:spPr>
              <a:xfrm>
                <a:off x="3308400" y="2803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80" name="AutoShape 109"/>
              <p:cNvSpPr/>
              <p:nvPr/>
            </p:nvSpPr>
            <p:spPr>
              <a:xfrm>
                <a:off x="3838680" y="2803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81" name="AutoShape 110"/>
              <p:cNvSpPr/>
              <p:nvPr/>
            </p:nvSpPr>
            <p:spPr>
              <a:xfrm>
                <a:off x="4356000" y="2803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82" name="AutoShape 111"/>
              <p:cNvSpPr/>
              <p:nvPr/>
            </p:nvSpPr>
            <p:spPr>
              <a:xfrm>
                <a:off x="4889520" y="2803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83" name="AutoShape 112"/>
              <p:cNvSpPr/>
              <p:nvPr/>
            </p:nvSpPr>
            <p:spPr>
              <a:xfrm>
                <a:off x="5422680" y="2803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84" name="AutoShape 113"/>
              <p:cNvSpPr/>
              <p:nvPr/>
            </p:nvSpPr>
            <p:spPr>
              <a:xfrm>
                <a:off x="5956200" y="2803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grpSp>
          <p:nvGrpSpPr>
            <p:cNvPr id="585" name="Group 114"/>
            <p:cNvGrpSpPr/>
            <p:nvPr/>
          </p:nvGrpSpPr>
          <p:grpSpPr>
            <a:xfrm>
              <a:off x="3143520" y="2978280"/>
              <a:ext cx="3367080" cy="718920"/>
              <a:chOff x="3143520" y="2978280"/>
              <a:chExt cx="3367080" cy="718920"/>
            </a:xfrm>
          </p:grpSpPr>
          <p:sp>
            <p:nvSpPr>
              <p:cNvPr id="586" name="AutoShape 115"/>
              <p:cNvSpPr/>
              <p:nvPr/>
            </p:nvSpPr>
            <p:spPr>
              <a:xfrm>
                <a:off x="3143520" y="29782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87" name="AutoShape 116"/>
              <p:cNvSpPr/>
              <p:nvPr/>
            </p:nvSpPr>
            <p:spPr>
              <a:xfrm>
                <a:off x="3673800" y="29782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88" name="AutoShape 117"/>
              <p:cNvSpPr/>
              <p:nvPr/>
            </p:nvSpPr>
            <p:spPr>
              <a:xfrm>
                <a:off x="4191120" y="29782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89" name="AutoShape 118"/>
              <p:cNvSpPr/>
              <p:nvPr/>
            </p:nvSpPr>
            <p:spPr>
              <a:xfrm>
                <a:off x="4724640" y="29782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90" name="AutoShape 119"/>
              <p:cNvSpPr/>
              <p:nvPr/>
            </p:nvSpPr>
            <p:spPr>
              <a:xfrm>
                <a:off x="5257800" y="29782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91" name="AutoShape 120"/>
              <p:cNvSpPr/>
              <p:nvPr/>
            </p:nvSpPr>
            <p:spPr>
              <a:xfrm>
                <a:off x="5791320" y="29782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592" name="AutoShape 121"/>
            <p:cNvSpPr/>
            <p:nvPr/>
          </p:nvSpPr>
          <p:spPr>
            <a:xfrm>
              <a:off x="2978280" y="3154320"/>
              <a:ext cx="719280" cy="71928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93" name="AutoShape 122"/>
            <p:cNvSpPr/>
            <p:nvPr/>
          </p:nvSpPr>
          <p:spPr>
            <a:xfrm>
              <a:off x="3508560" y="3154320"/>
              <a:ext cx="718920" cy="71928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94" name="AutoShape 123"/>
            <p:cNvSpPr/>
            <p:nvPr/>
          </p:nvSpPr>
          <p:spPr>
            <a:xfrm>
              <a:off x="4025880" y="3154320"/>
              <a:ext cx="719280" cy="71928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95" name="AutoShape 124"/>
            <p:cNvSpPr/>
            <p:nvPr/>
          </p:nvSpPr>
          <p:spPr>
            <a:xfrm>
              <a:off x="4559400" y="3154320"/>
              <a:ext cx="719280" cy="71928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96" name="AutoShape 125"/>
            <p:cNvSpPr/>
            <p:nvPr/>
          </p:nvSpPr>
          <p:spPr>
            <a:xfrm>
              <a:off x="5092920" y="3154320"/>
              <a:ext cx="718920" cy="71928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97" name="AutoShape 126"/>
            <p:cNvSpPr/>
            <p:nvPr/>
          </p:nvSpPr>
          <p:spPr>
            <a:xfrm>
              <a:off x="5626080" y="3154320"/>
              <a:ext cx="719280" cy="719280"/>
            </a:xfrm>
            <a:prstGeom prst="cube">
              <a:avLst>
                <a:gd name="adj" fmla="val 25000"/>
              </a:avLst>
            </a:prstGeom>
            <a:solidFill>
              <a:srgbClr val="FFFF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598" name="Group 127"/>
            <p:cNvGrpSpPr/>
            <p:nvPr/>
          </p:nvGrpSpPr>
          <p:grpSpPr>
            <a:xfrm>
              <a:off x="2975040" y="2263680"/>
              <a:ext cx="3697200" cy="1069920"/>
              <a:chOff x="2975040" y="2263680"/>
              <a:chExt cx="3697200" cy="1069920"/>
            </a:xfrm>
          </p:grpSpPr>
          <p:grpSp>
            <p:nvGrpSpPr>
              <p:cNvPr id="599" name="Group 128"/>
              <p:cNvGrpSpPr/>
              <p:nvPr/>
            </p:nvGrpSpPr>
            <p:grpSpPr>
              <a:xfrm>
                <a:off x="3305160" y="2263680"/>
                <a:ext cx="3367080" cy="718920"/>
                <a:chOff x="3305160" y="2263680"/>
                <a:chExt cx="3367080" cy="718920"/>
              </a:xfrm>
            </p:grpSpPr>
            <p:sp>
              <p:nvSpPr>
                <p:cNvPr id="600" name="AutoShape 129"/>
                <p:cNvSpPr/>
                <p:nvPr/>
              </p:nvSpPr>
              <p:spPr>
                <a:xfrm>
                  <a:off x="3305160" y="22636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01" name="AutoShape 130"/>
                <p:cNvSpPr/>
                <p:nvPr/>
              </p:nvSpPr>
              <p:spPr>
                <a:xfrm>
                  <a:off x="3835440" y="22636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02" name="AutoShape 131"/>
                <p:cNvSpPr/>
                <p:nvPr/>
              </p:nvSpPr>
              <p:spPr>
                <a:xfrm>
                  <a:off x="4352760" y="22636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03" name="AutoShape 132"/>
                <p:cNvSpPr/>
                <p:nvPr/>
              </p:nvSpPr>
              <p:spPr>
                <a:xfrm>
                  <a:off x="4886280" y="22636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04" name="AutoShape 133"/>
                <p:cNvSpPr/>
                <p:nvPr/>
              </p:nvSpPr>
              <p:spPr>
                <a:xfrm>
                  <a:off x="5419440" y="22636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05" name="AutoShape 134"/>
                <p:cNvSpPr/>
                <p:nvPr/>
              </p:nvSpPr>
              <p:spPr>
                <a:xfrm>
                  <a:off x="5952960" y="22636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606" name="Group 135"/>
              <p:cNvGrpSpPr/>
              <p:nvPr/>
            </p:nvGrpSpPr>
            <p:grpSpPr>
              <a:xfrm>
                <a:off x="3139920" y="2438280"/>
                <a:ext cx="3367080" cy="718920"/>
                <a:chOff x="3139920" y="2438280"/>
                <a:chExt cx="3367080" cy="718920"/>
              </a:xfrm>
            </p:grpSpPr>
            <p:sp>
              <p:nvSpPr>
                <p:cNvPr id="607" name="AutoShape 136"/>
                <p:cNvSpPr/>
                <p:nvPr/>
              </p:nvSpPr>
              <p:spPr>
                <a:xfrm>
                  <a:off x="3139920" y="24382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08" name="AutoShape 137"/>
                <p:cNvSpPr/>
                <p:nvPr/>
              </p:nvSpPr>
              <p:spPr>
                <a:xfrm>
                  <a:off x="3670200" y="24382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09" name="AutoShape 138"/>
                <p:cNvSpPr/>
                <p:nvPr/>
              </p:nvSpPr>
              <p:spPr>
                <a:xfrm>
                  <a:off x="4187520" y="24382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10" name="AutoShape 139"/>
                <p:cNvSpPr/>
                <p:nvPr/>
              </p:nvSpPr>
              <p:spPr>
                <a:xfrm>
                  <a:off x="4721040" y="24382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11" name="AutoShape 140"/>
                <p:cNvSpPr/>
                <p:nvPr/>
              </p:nvSpPr>
              <p:spPr>
                <a:xfrm>
                  <a:off x="5254200" y="24382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12" name="AutoShape 141"/>
                <p:cNvSpPr/>
                <p:nvPr/>
              </p:nvSpPr>
              <p:spPr>
                <a:xfrm>
                  <a:off x="5787720" y="24382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sp>
            <p:nvSpPr>
              <p:cNvPr id="613" name="AutoShape 142"/>
              <p:cNvSpPr/>
              <p:nvPr/>
            </p:nvSpPr>
            <p:spPr>
              <a:xfrm>
                <a:off x="2975040" y="2614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14" name="AutoShape 143"/>
              <p:cNvSpPr/>
              <p:nvPr/>
            </p:nvSpPr>
            <p:spPr>
              <a:xfrm>
                <a:off x="3505320" y="2614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15" name="AutoShape 144"/>
              <p:cNvSpPr/>
              <p:nvPr/>
            </p:nvSpPr>
            <p:spPr>
              <a:xfrm>
                <a:off x="4022640" y="2614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16" name="AutoShape 145"/>
              <p:cNvSpPr/>
              <p:nvPr/>
            </p:nvSpPr>
            <p:spPr>
              <a:xfrm>
                <a:off x="4556160" y="26146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17" name="AutoShape 146"/>
              <p:cNvSpPr/>
              <p:nvPr/>
            </p:nvSpPr>
            <p:spPr>
              <a:xfrm>
                <a:off x="5089320" y="2614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18" name="AutoShape 147"/>
              <p:cNvSpPr/>
              <p:nvPr/>
            </p:nvSpPr>
            <p:spPr>
              <a:xfrm>
                <a:off x="5622840" y="26146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grpSp>
          <p:nvGrpSpPr>
            <p:cNvPr id="619" name="Group 148"/>
            <p:cNvGrpSpPr/>
            <p:nvPr/>
          </p:nvGrpSpPr>
          <p:grpSpPr>
            <a:xfrm>
              <a:off x="2979720" y="1736640"/>
              <a:ext cx="3697200" cy="1069920"/>
              <a:chOff x="2979720" y="1736640"/>
              <a:chExt cx="3697200" cy="1069920"/>
            </a:xfrm>
          </p:grpSpPr>
          <p:grpSp>
            <p:nvGrpSpPr>
              <p:cNvPr id="620" name="Group 149"/>
              <p:cNvGrpSpPr/>
              <p:nvPr/>
            </p:nvGrpSpPr>
            <p:grpSpPr>
              <a:xfrm>
                <a:off x="3309840" y="1736640"/>
                <a:ext cx="3367080" cy="718920"/>
                <a:chOff x="3309840" y="1736640"/>
                <a:chExt cx="3367080" cy="718920"/>
              </a:xfrm>
            </p:grpSpPr>
            <p:sp>
              <p:nvSpPr>
                <p:cNvPr id="621" name="AutoShape 150"/>
                <p:cNvSpPr/>
                <p:nvPr/>
              </p:nvSpPr>
              <p:spPr>
                <a:xfrm>
                  <a:off x="3309840" y="173664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22" name="AutoShape 151"/>
                <p:cNvSpPr/>
                <p:nvPr/>
              </p:nvSpPr>
              <p:spPr>
                <a:xfrm>
                  <a:off x="3840120" y="173664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23" name="AutoShape 152"/>
                <p:cNvSpPr/>
                <p:nvPr/>
              </p:nvSpPr>
              <p:spPr>
                <a:xfrm>
                  <a:off x="4357440" y="173664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24" name="AutoShape 153"/>
                <p:cNvSpPr/>
                <p:nvPr/>
              </p:nvSpPr>
              <p:spPr>
                <a:xfrm>
                  <a:off x="4890960" y="173664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25" name="AutoShape 154"/>
                <p:cNvSpPr/>
                <p:nvPr/>
              </p:nvSpPr>
              <p:spPr>
                <a:xfrm>
                  <a:off x="5424120" y="173664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26" name="AutoShape 155"/>
                <p:cNvSpPr/>
                <p:nvPr/>
              </p:nvSpPr>
              <p:spPr>
                <a:xfrm>
                  <a:off x="5957640" y="173664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627" name="Group 156"/>
              <p:cNvGrpSpPr/>
              <p:nvPr/>
            </p:nvGrpSpPr>
            <p:grpSpPr>
              <a:xfrm>
                <a:off x="3144600" y="1911240"/>
                <a:ext cx="3367080" cy="718920"/>
                <a:chOff x="3144600" y="1911240"/>
                <a:chExt cx="3367080" cy="718920"/>
              </a:xfrm>
            </p:grpSpPr>
            <p:sp>
              <p:nvSpPr>
                <p:cNvPr id="628" name="AutoShape 157"/>
                <p:cNvSpPr/>
                <p:nvPr/>
              </p:nvSpPr>
              <p:spPr>
                <a:xfrm>
                  <a:off x="3144600" y="191124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29" name="AutoShape 158"/>
                <p:cNvSpPr/>
                <p:nvPr/>
              </p:nvSpPr>
              <p:spPr>
                <a:xfrm>
                  <a:off x="3674880" y="191124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30" name="AutoShape 159"/>
                <p:cNvSpPr/>
                <p:nvPr/>
              </p:nvSpPr>
              <p:spPr>
                <a:xfrm>
                  <a:off x="4192200" y="191124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31" name="AutoShape 160"/>
                <p:cNvSpPr/>
                <p:nvPr/>
              </p:nvSpPr>
              <p:spPr>
                <a:xfrm>
                  <a:off x="4725720" y="191124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32" name="AutoShape 161"/>
                <p:cNvSpPr/>
                <p:nvPr/>
              </p:nvSpPr>
              <p:spPr>
                <a:xfrm>
                  <a:off x="5258880" y="191124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33" name="AutoShape 162"/>
                <p:cNvSpPr/>
                <p:nvPr/>
              </p:nvSpPr>
              <p:spPr>
                <a:xfrm>
                  <a:off x="5792400" y="191124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sp>
            <p:nvSpPr>
              <p:cNvPr id="634" name="AutoShape 163"/>
              <p:cNvSpPr/>
              <p:nvPr/>
            </p:nvSpPr>
            <p:spPr>
              <a:xfrm>
                <a:off x="2979720" y="208764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35" name="AutoShape 164"/>
              <p:cNvSpPr/>
              <p:nvPr/>
            </p:nvSpPr>
            <p:spPr>
              <a:xfrm>
                <a:off x="3510000" y="208764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36" name="AutoShape 165"/>
              <p:cNvSpPr/>
              <p:nvPr/>
            </p:nvSpPr>
            <p:spPr>
              <a:xfrm>
                <a:off x="4027320" y="208764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37" name="AutoShape 166"/>
              <p:cNvSpPr/>
              <p:nvPr/>
            </p:nvSpPr>
            <p:spPr>
              <a:xfrm>
                <a:off x="4560840" y="208764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38" name="AutoShape 167"/>
              <p:cNvSpPr/>
              <p:nvPr/>
            </p:nvSpPr>
            <p:spPr>
              <a:xfrm>
                <a:off x="5094000" y="208764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39" name="AutoShape 168"/>
              <p:cNvSpPr/>
              <p:nvPr/>
            </p:nvSpPr>
            <p:spPr>
              <a:xfrm>
                <a:off x="5627520" y="208764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grpSp>
          <p:nvGrpSpPr>
            <p:cNvPr id="640" name="Group 169"/>
            <p:cNvGrpSpPr/>
            <p:nvPr/>
          </p:nvGrpSpPr>
          <p:grpSpPr>
            <a:xfrm>
              <a:off x="2975040" y="1189080"/>
              <a:ext cx="3697200" cy="1069920"/>
              <a:chOff x="2975040" y="1189080"/>
              <a:chExt cx="3697200" cy="1069920"/>
            </a:xfrm>
          </p:grpSpPr>
          <p:grpSp>
            <p:nvGrpSpPr>
              <p:cNvPr id="641" name="Group 170"/>
              <p:cNvGrpSpPr/>
              <p:nvPr/>
            </p:nvGrpSpPr>
            <p:grpSpPr>
              <a:xfrm>
                <a:off x="3305160" y="1189080"/>
                <a:ext cx="3367080" cy="718920"/>
                <a:chOff x="3305160" y="1189080"/>
                <a:chExt cx="3367080" cy="718920"/>
              </a:xfrm>
            </p:grpSpPr>
            <p:sp>
              <p:nvSpPr>
                <p:cNvPr id="642" name="AutoShape 171"/>
                <p:cNvSpPr/>
                <p:nvPr/>
              </p:nvSpPr>
              <p:spPr>
                <a:xfrm>
                  <a:off x="3305160" y="11890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43" name="AutoShape 172"/>
                <p:cNvSpPr/>
                <p:nvPr/>
              </p:nvSpPr>
              <p:spPr>
                <a:xfrm>
                  <a:off x="3835440" y="11890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44" name="AutoShape 173"/>
                <p:cNvSpPr/>
                <p:nvPr/>
              </p:nvSpPr>
              <p:spPr>
                <a:xfrm>
                  <a:off x="4352760" y="11890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45" name="AutoShape 174"/>
                <p:cNvSpPr/>
                <p:nvPr/>
              </p:nvSpPr>
              <p:spPr>
                <a:xfrm>
                  <a:off x="4886280" y="11890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46" name="AutoShape 175"/>
                <p:cNvSpPr/>
                <p:nvPr/>
              </p:nvSpPr>
              <p:spPr>
                <a:xfrm>
                  <a:off x="5419440" y="11890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47" name="AutoShape 176"/>
                <p:cNvSpPr/>
                <p:nvPr/>
              </p:nvSpPr>
              <p:spPr>
                <a:xfrm>
                  <a:off x="5952960" y="11890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648" name="Group 177"/>
              <p:cNvGrpSpPr/>
              <p:nvPr/>
            </p:nvGrpSpPr>
            <p:grpSpPr>
              <a:xfrm>
                <a:off x="3139920" y="1363680"/>
                <a:ext cx="3367080" cy="718920"/>
                <a:chOff x="3139920" y="1363680"/>
                <a:chExt cx="3367080" cy="718920"/>
              </a:xfrm>
            </p:grpSpPr>
            <p:sp>
              <p:nvSpPr>
                <p:cNvPr id="649" name="AutoShape 178"/>
                <p:cNvSpPr/>
                <p:nvPr/>
              </p:nvSpPr>
              <p:spPr>
                <a:xfrm>
                  <a:off x="3139920" y="13636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50" name="AutoShape 179"/>
                <p:cNvSpPr/>
                <p:nvPr/>
              </p:nvSpPr>
              <p:spPr>
                <a:xfrm>
                  <a:off x="3670200" y="13636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51" name="AutoShape 180"/>
                <p:cNvSpPr/>
                <p:nvPr/>
              </p:nvSpPr>
              <p:spPr>
                <a:xfrm>
                  <a:off x="4187520" y="13636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52" name="AutoShape 181"/>
                <p:cNvSpPr/>
                <p:nvPr/>
              </p:nvSpPr>
              <p:spPr>
                <a:xfrm>
                  <a:off x="4721040" y="1363680"/>
                  <a:ext cx="71892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53" name="AutoShape 182"/>
                <p:cNvSpPr/>
                <p:nvPr/>
              </p:nvSpPr>
              <p:spPr>
                <a:xfrm>
                  <a:off x="5254200" y="13636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54" name="AutoShape 183"/>
                <p:cNvSpPr/>
                <p:nvPr/>
              </p:nvSpPr>
              <p:spPr>
                <a:xfrm>
                  <a:off x="5787720" y="1363680"/>
                  <a:ext cx="719280" cy="718920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00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sp>
            <p:nvSpPr>
              <p:cNvPr id="655" name="AutoShape 184"/>
              <p:cNvSpPr/>
              <p:nvPr/>
            </p:nvSpPr>
            <p:spPr>
              <a:xfrm>
                <a:off x="2975040" y="15400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56" name="AutoShape 185"/>
              <p:cNvSpPr/>
              <p:nvPr/>
            </p:nvSpPr>
            <p:spPr>
              <a:xfrm>
                <a:off x="3505320" y="15400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57" name="AutoShape 186"/>
              <p:cNvSpPr/>
              <p:nvPr/>
            </p:nvSpPr>
            <p:spPr>
              <a:xfrm>
                <a:off x="4022640" y="15400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58" name="AutoShape 187"/>
              <p:cNvSpPr/>
              <p:nvPr/>
            </p:nvSpPr>
            <p:spPr>
              <a:xfrm>
                <a:off x="4556160" y="1540080"/>
                <a:ext cx="71892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59" name="AutoShape 188"/>
              <p:cNvSpPr/>
              <p:nvPr/>
            </p:nvSpPr>
            <p:spPr>
              <a:xfrm>
                <a:off x="5089320" y="15400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60" name="AutoShape 189"/>
              <p:cNvSpPr/>
              <p:nvPr/>
            </p:nvSpPr>
            <p:spPr>
              <a:xfrm>
                <a:off x="5622840" y="1540080"/>
                <a:ext cx="719280" cy="718920"/>
              </a:xfrm>
              <a:prstGeom prst="cube">
                <a:avLst>
                  <a:gd name="adj" fmla="val 25000"/>
                </a:avLst>
              </a:prstGeom>
              <a:solidFill>
                <a:srgbClr val="FFFF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grpSp>
          <p:nvGrpSpPr>
            <p:cNvPr id="661" name="Group 190"/>
            <p:cNvGrpSpPr/>
            <p:nvPr/>
          </p:nvGrpSpPr>
          <p:grpSpPr>
            <a:xfrm>
              <a:off x="2259360" y="1174680"/>
              <a:ext cx="4917240" cy="3142440"/>
              <a:chOff x="2259360" y="1174680"/>
              <a:chExt cx="4917240" cy="3142440"/>
            </a:xfrm>
          </p:grpSpPr>
          <p:sp>
            <p:nvSpPr>
              <p:cNvPr id="662" name="Text Box 191"/>
              <p:cNvSpPr/>
              <p:nvPr/>
            </p:nvSpPr>
            <p:spPr>
              <a:xfrm>
                <a:off x="6416640" y="3501000"/>
                <a:ext cx="7599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3cm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63" name="Text Box 192"/>
              <p:cNvSpPr/>
              <p:nvPr/>
            </p:nvSpPr>
            <p:spPr>
              <a:xfrm>
                <a:off x="2259360" y="2549880"/>
                <a:ext cx="7599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4cm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64" name="Text Box 193"/>
              <p:cNvSpPr/>
              <p:nvPr/>
            </p:nvSpPr>
            <p:spPr>
              <a:xfrm>
                <a:off x="4224600" y="3857400"/>
                <a:ext cx="7599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6cm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65" name="AutoShape 194"/>
              <p:cNvSpPr/>
              <p:nvPr/>
            </p:nvSpPr>
            <p:spPr>
              <a:xfrm>
                <a:off x="2972520" y="1174680"/>
                <a:ext cx="3702240" cy="2701080"/>
              </a:xfrm>
              <a:prstGeom prst="cube">
                <a:avLst>
                  <a:gd name="adj" fmla="val 19134"/>
                </a:avLst>
              </a:prstGeom>
              <a:noFill/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666" name="AutoShape 196"/>
          <p:cNvSpPr/>
          <p:nvPr/>
        </p:nvSpPr>
        <p:spPr>
          <a:xfrm>
            <a:off x="-169920" y="3346560"/>
            <a:ext cx="1859040" cy="1396800"/>
          </a:xfrm>
          <a:prstGeom prst="cloudCallout">
            <a:avLst>
              <a:gd name="adj1" fmla="val 178865"/>
              <a:gd name="adj2" fmla="val 128634"/>
            </a:avLst>
          </a:prstGeom>
          <a:solidFill>
            <a:srgbClr val="FFFFFF"/>
          </a:solidFill>
          <a:ln w="381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Area of rectangle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67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288" dur="indefinite" restart="never" nodeType="tmRoot">
          <p:childTnLst>
            <p:seq>
              <p:cTn id="289" dur="indefinite" nodeType="mainSeq">
                <p:childTnLst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94"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99" dur="5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04"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09"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14" dur="5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 fill="hold"/>
                                        <p:tgtEl>
                                          <p:spTgt spid="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25" dur="5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30"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35"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40"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45"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50" dur="5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1" fill="hold">
                      <p:stCondLst>
                        <p:cond delay="indefinite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55"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356" dur="1" fill="hold">
                                    <p:stCondLst>
                                      <p:cond delay="0"/>
                                    </p:stCondLst>
                                  </p:cTn>
                                  <p:tgtEl>
                                    <p:spTgt spid="666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61"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5EE195D-436B-45AA-82FB-6A34F5DB2F0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6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670" name="Group 2"/>
          <p:cNvGrpSpPr/>
          <p:nvPr/>
        </p:nvGrpSpPr>
        <p:grpSpPr>
          <a:xfrm>
            <a:off x="4114800" y="243000"/>
            <a:ext cx="4941360" cy="5916240"/>
            <a:chOff x="4114800" y="243000"/>
            <a:chExt cx="4941360" cy="5916240"/>
          </a:xfrm>
        </p:grpSpPr>
        <p:sp>
          <p:nvSpPr>
            <p:cNvPr id="671" name="Freeform 3"/>
            <p:cNvSpPr/>
            <p:nvPr/>
          </p:nvSpPr>
          <p:spPr>
            <a:xfrm>
              <a:off x="4766040" y="379080"/>
              <a:ext cx="4290120" cy="5237640"/>
            </a:xfrm>
            <a:custGeom>
              <a:avLst/>
              <a:gdLst>
                <a:gd name="textAreaLeft" fmla="*/ 0 w 4290120"/>
                <a:gd name="textAreaRight" fmla="*/ 4290480 w 4290120"/>
                <a:gd name="textAreaTop" fmla="*/ 0 h 5237640"/>
                <a:gd name="textAreaBottom" fmla="*/ 5238000 h 523764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  <a:gd name="GluePoint4X" fmla="*/ 2152 w 2502"/>
                <a:gd name="GluePoint4Y" fmla="*/ 0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2" name="Freeform 4"/>
            <p:cNvSpPr/>
            <p:nvPr/>
          </p:nvSpPr>
          <p:spPr>
            <a:xfrm>
              <a:off x="4766040" y="379080"/>
              <a:ext cx="4290120" cy="5237640"/>
            </a:xfrm>
            <a:custGeom>
              <a:avLst/>
              <a:gdLst>
                <a:gd name="textAreaLeft" fmla="*/ 0 w 4290120"/>
                <a:gd name="textAreaRight" fmla="*/ 4290480 w 4290120"/>
                <a:gd name="textAreaTop" fmla="*/ 0 h 5237640"/>
                <a:gd name="textAreaBottom" fmla="*/ 5238000 h 523764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3" name="Freeform 5"/>
            <p:cNvSpPr/>
            <p:nvPr/>
          </p:nvSpPr>
          <p:spPr>
            <a:xfrm>
              <a:off x="4299840" y="423000"/>
              <a:ext cx="4668840" cy="5283000"/>
            </a:xfrm>
            <a:custGeom>
              <a:avLst/>
              <a:gdLst>
                <a:gd name="textAreaLeft" fmla="*/ 0 w 4668840"/>
                <a:gd name="textAreaRight" fmla="*/ 4669200 w 4668840"/>
                <a:gd name="textAreaTop" fmla="*/ 0 h 5283000"/>
                <a:gd name="textAreaBottom" fmla="*/ 5283360 h 5283000"/>
                <a:gd name="GluePoint1X" fmla="*/ 2408 w 2723"/>
                <a:gd name="GluePoint1Y" fmla="*/ 16 h 3721"/>
                <a:gd name="GluePoint2X" fmla="*/ 2723 w 2723"/>
                <a:gd name="GluePoint2Y" fmla="*/ 3583 h 3721"/>
                <a:gd name="GluePoint3X" fmla="*/ 235 w 2723"/>
                <a:gd name="GluePoint3Y" fmla="*/ 3721 h 3721"/>
                <a:gd name="GluePoint4X" fmla="*/ 0 w 2723"/>
                <a:gd name="GluePoint4Y" fmla="*/ 0 h 3721"/>
                <a:gd name="GluePoint5X" fmla="*/ 2408 w 2723"/>
                <a:gd name="GluePoint5Y" fmla="*/ 16 h 37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4" name="Freeform 6"/>
            <p:cNvSpPr/>
            <p:nvPr/>
          </p:nvSpPr>
          <p:spPr>
            <a:xfrm>
              <a:off x="8411400" y="431640"/>
              <a:ext cx="32400" cy="14040"/>
            </a:xfrm>
            <a:custGeom>
              <a:avLst/>
              <a:gdLst>
                <a:gd name="textAreaLeft" fmla="*/ 0 w 32400"/>
                <a:gd name="textAreaRight" fmla="*/ 32760 w 32400"/>
                <a:gd name="textAreaTop" fmla="*/ 0 h 14040"/>
                <a:gd name="textAreaBottom" fmla="*/ 14400 h 14040"/>
                <a:gd name="GluePoint1X" fmla="*/ 19 w 19"/>
                <a:gd name="GluePoint1Y" fmla="*/ 10 h 10"/>
                <a:gd name="GluePoint2X" fmla="*/ 16 w 19"/>
                <a:gd name="GluePoint2Y" fmla="*/ 2 h 10"/>
                <a:gd name="GluePoint3X" fmla="*/ 10 w 19"/>
                <a:gd name="GluePoint3Y" fmla="*/ 0 h 10"/>
                <a:gd name="GluePoint4X" fmla="*/ 3 w 19"/>
                <a:gd name="GluePoint4Y" fmla="*/ 2 h 10"/>
                <a:gd name="GluePoint5X" fmla="*/ 0 w 19"/>
                <a:gd name="GluePoint5Y" fmla="*/ 10 h 10"/>
                <a:gd name="GluePoint6X" fmla="*/ 19 w 19"/>
                <a:gd name="GluePoint6Y" fmla="*/ 10 h 1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400" rIns="90000" bIns="-324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5" name="Freeform 7"/>
            <p:cNvSpPr/>
            <p:nvPr/>
          </p:nvSpPr>
          <p:spPr>
            <a:xfrm>
              <a:off x="8411400" y="445680"/>
              <a:ext cx="574560" cy="5078880"/>
            </a:xfrm>
            <a:custGeom>
              <a:avLst/>
              <a:gdLst>
                <a:gd name="textAreaLeft" fmla="*/ 0 w 574560"/>
                <a:gd name="textAreaRight" fmla="*/ 574560 w 574560"/>
                <a:gd name="textAreaTop" fmla="*/ 0 h 5078880"/>
                <a:gd name="textAreaBottom" fmla="*/ 5079240 h 5078880"/>
                <a:gd name="GluePoint1X" fmla="*/ 325 w 335"/>
                <a:gd name="GluePoint1Y" fmla="*/ 3577 h 3577"/>
                <a:gd name="GluePoint2X" fmla="*/ 335 w 335"/>
                <a:gd name="GluePoint2Y" fmla="*/ 3567 h 3577"/>
                <a:gd name="GluePoint3X" fmla="*/ 19 w 335"/>
                <a:gd name="GluePoint3Y" fmla="*/ 0 h 3577"/>
                <a:gd name="GluePoint4X" fmla="*/ 0 w 335"/>
                <a:gd name="GluePoint4Y" fmla="*/ 0 h 3577"/>
                <a:gd name="GluePoint5X" fmla="*/ 316 w 335"/>
                <a:gd name="GluePoint5Y" fmla="*/ 3567 h 3577"/>
                <a:gd name="GluePoint6X" fmla="*/ 325 w 335"/>
                <a:gd name="GluePoint6Y" fmla="*/ 3557 h 3577"/>
                <a:gd name="GluePoint7X" fmla="*/ 316 w 335"/>
                <a:gd name="GluePoint7Y" fmla="*/ 3567 h 3577"/>
                <a:gd name="GluePoint8X" fmla="*/ 319 w 335"/>
                <a:gd name="GluePoint8Y" fmla="*/ 3575 h 3577"/>
                <a:gd name="GluePoint9X" fmla="*/ 325 w 335"/>
                <a:gd name="GluePoint9Y" fmla="*/ 3577 h 3577"/>
                <a:gd name="GluePoint10X" fmla="*/ 332 w 335"/>
                <a:gd name="GluePoint10Y" fmla="*/ 3575 h 3577"/>
                <a:gd name="GluePoint11X" fmla="*/ 335 w 335"/>
                <a:gd name="GluePoint11Y" fmla="*/ 3567 h 3577"/>
                <a:gd name="GluePoint12X" fmla="*/ 325 w 335"/>
                <a:gd name="GluePoint12Y" fmla="*/ 3577 h 357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6" name="Freeform 8"/>
            <p:cNvSpPr/>
            <p:nvPr/>
          </p:nvSpPr>
          <p:spPr>
            <a:xfrm>
              <a:off x="4687200" y="5496480"/>
              <a:ext cx="4281480" cy="223920"/>
            </a:xfrm>
            <a:custGeom>
              <a:avLst/>
              <a:gdLst>
                <a:gd name="textAreaLeft" fmla="*/ 0 w 4281480"/>
                <a:gd name="textAreaRight" fmla="*/ 4281840 w 4281480"/>
                <a:gd name="textAreaTop" fmla="*/ 0 h 223920"/>
                <a:gd name="textAreaBottom" fmla="*/ 224280 h 223920"/>
                <a:gd name="GluePoint1X" fmla="*/ 0 w 2497"/>
                <a:gd name="GluePoint1Y" fmla="*/ 148 h 158"/>
                <a:gd name="GluePoint2X" fmla="*/ 9 w 2497"/>
                <a:gd name="GluePoint2Y" fmla="*/ 158 h 158"/>
                <a:gd name="GluePoint3X" fmla="*/ 2497 w 2497"/>
                <a:gd name="GluePoint3Y" fmla="*/ 20 h 158"/>
                <a:gd name="GluePoint4X" fmla="*/ 2497 w 2497"/>
                <a:gd name="GluePoint4Y" fmla="*/ 0 h 158"/>
                <a:gd name="GluePoint5X" fmla="*/ 9 w 2497"/>
                <a:gd name="GluePoint5Y" fmla="*/ 137 h 158"/>
                <a:gd name="GluePoint6X" fmla="*/ 19 w 2497"/>
                <a:gd name="GluePoint6Y" fmla="*/ 148 h 158"/>
                <a:gd name="GluePoint7X" fmla="*/ 9 w 2497"/>
                <a:gd name="GluePoint7Y" fmla="*/ 137 h 158"/>
                <a:gd name="GluePoint8X" fmla="*/ 2 w 2497"/>
                <a:gd name="GluePoint8Y" fmla="*/ 140 h 158"/>
                <a:gd name="GluePoint9X" fmla="*/ 0 w 2497"/>
                <a:gd name="GluePoint9Y" fmla="*/ 148 h 158"/>
                <a:gd name="GluePoint10X" fmla="*/ 2 w 2497"/>
                <a:gd name="GluePoint10Y" fmla="*/ 155 h 158"/>
                <a:gd name="GluePoint11X" fmla="*/ 9 w 2497"/>
                <a:gd name="GluePoint11Y" fmla="*/ 158 h 158"/>
                <a:gd name="GluePoint12X" fmla="*/ 0 w 2497"/>
                <a:gd name="GluePoint12Y" fmla="*/ 148 h 1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7" name="Freeform 9"/>
            <p:cNvSpPr/>
            <p:nvPr/>
          </p:nvSpPr>
          <p:spPr>
            <a:xfrm>
              <a:off x="4282560" y="408960"/>
              <a:ext cx="437040" cy="5297400"/>
            </a:xfrm>
            <a:custGeom>
              <a:avLst/>
              <a:gdLst>
                <a:gd name="textAreaLeft" fmla="*/ 0 w 437040"/>
                <a:gd name="textAreaRight" fmla="*/ 437400 w 437040"/>
                <a:gd name="textAreaTop" fmla="*/ 0 h 5297400"/>
                <a:gd name="textAreaBottom" fmla="*/ 5297760 h 5297400"/>
                <a:gd name="GluePoint1X" fmla="*/ 10 w 255"/>
                <a:gd name="GluePoint1Y" fmla="*/ 0 h 3731"/>
                <a:gd name="GluePoint2X" fmla="*/ 0 w 255"/>
                <a:gd name="GluePoint2Y" fmla="*/ 10 h 3731"/>
                <a:gd name="GluePoint3X" fmla="*/ 236 w 255"/>
                <a:gd name="GluePoint3Y" fmla="*/ 3731 h 3731"/>
                <a:gd name="GluePoint4X" fmla="*/ 255 w 255"/>
                <a:gd name="GluePoint4Y" fmla="*/ 3731 h 3731"/>
                <a:gd name="GluePoint5X" fmla="*/ 19 w 255"/>
                <a:gd name="GluePoint5Y" fmla="*/ 10 h 3731"/>
                <a:gd name="GluePoint6X" fmla="*/ 10 w 255"/>
                <a:gd name="GluePoint6Y" fmla="*/ 21 h 3731"/>
                <a:gd name="GluePoint7X" fmla="*/ 19 w 255"/>
                <a:gd name="GluePoint7Y" fmla="*/ 10 h 3731"/>
                <a:gd name="GluePoint8X" fmla="*/ 16 w 255"/>
                <a:gd name="GluePoint8Y" fmla="*/ 3 h 3731"/>
                <a:gd name="GluePoint9X" fmla="*/ 10 w 255"/>
                <a:gd name="GluePoint9Y" fmla="*/ 0 h 3731"/>
                <a:gd name="GluePoint10X" fmla="*/ 3 w 255"/>
                <a:gd name="GluePoint10Y" fmla="*/ 3 h 3731"/>
                <a:gd name="GluePoint11X" fmla="*/ 0 w 255"/>
                <a:gd name="GluePoint11Y" fmla="*/ 10 h 3731"/>
                <a:gd name="GluePoint12X" fmla="*/ 10 w 255"/>
                <a:gd name="GluePoint12Y" fmla="*/ 0 h 37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8" name="Freeform 10"/>
            <p:cNvSpPr/>
            <p:nvPr/>
          </p:nvSpPr>
          <p:spPr>
            <a:xfrm>
              <a:off x="4299840" y="408960"/>
              <a:ext cx="4128840" cy="50760"/>
            </a:xfrm>
            <a:custGeom>
              <a:avLst/>
              <a:gdLst>
                <a:gd name="textAreaLeft" fmla="*/ 0 w 4128840"/>
                <a:gd name="textAreaRight" fmla="*/ 4129200 w 4128840"/>
                <a:gd name="textAreaTop" fmla="*/ 0 h 50760"/>
                <a:gd name="textAreaBottom" fmla="*/ 51120 h 50760"/>
                <a:gd name="GluePoint1X" fmla="*/ 2408 w 2408"/>
                <a:gd name="GluePoint1Y" fmla="*/ 26 h 36"/>
                <a:gd name="GluePoint2X" fmla="*/ 2408 w 2408"/>
                <a:gd name="GluePoint2Y" fmla="*/ 16 h 36"/>
                <a:gd name="GluePoint3X" fmla="*/ 0 w 2408"/>
                <a:gd name="GluePoint3Y" fmla="*/ 0 h 36"/>
                <a:gd name="GluePoint4X" fmla="*/ 0 w 2408"/>
                <a:gd name="GluePoint4Y" fmla="*/ 21 h 36"/>
                <a:gd name="GluePoint5X" fmla="*/ 2408 w 2408"/>
                <a:gd name="GluePoint5Y" fmla="*/ 36 h 36"/>
                <a:gd name="GluePoint6X" fmla="*/ 2408 w 2408"/>
                <a:gd name="GluePoint6Y" fmla="*/ 26 h 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320" rIns="90000" bIns="43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9" name="Freeform 11"/>
            <p:cNvSpPr/>
            <p:nvPr/>
          </p:nvSpPr>
          <p:spPr>
            <a:xfrm>
              <a:off x="8428680" y="431640"/>
              <a:ext cx="15480" cy="28080"/>
            </a:xfrm>
            <a:custGeom>
              <a:avLst/>
              <a:gdLst>
                <a:gd name="textAreaLeft" fmla="*/ 0 w 15480"/>
                <a:gd name="textAreaRight" fmla="*/ 15840 w 15480"/>
                <a:gd name="textAreaTop" fmla="*/ 0 h 28080"/>
                <a:gd name="textAreaBottom" fmla="*/ 28440 h 28080"/>
                <a:gd name="GluePoint1X" fmla="*/ 0 w 9"/>
                <a:gd name="GluePoint1Y" fmla="*/ 20 h 20"/>
                <a:gd name="GluePoint2X" fmla="*/ 6 w 9"/>
                <a:gd name="GluePoint2Y" fmla="*/ 18 h 20"/>
                <a:gd name="GluePoint3X" fmla="*/ 9 w 9"/>
                <a:gd name="GluePoint3Y" fmla="*/ 10 h 20"/>
                <a:gd name="GluePoint4X" fmla="*/ 6 w 9"/>
                <a:gd name="GluePoint4Y" fmla="*/ 2 h 20"/>
                <a:gd name="GluePoint5X" fmla="*/ 0 w 9"/>
                <a:gd name="GluePoint5Y" fmla="*/ 0 h 20"/>
                <a:gd name="GluePoint6X" fmla="*/ 0 w 9"/>
                <a:gd name="GluePoint6Y" fmla="*/ 20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8360" rIns="90000" bIns="-18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0" name="Freeform 12"/>
            <p:cNvSpPr/>
            <p:nvPr/>
          </p:nvSpPr>
          <p:spPr>
            <a:xfrm>
              <a:off x="4212360" y="364680"/>
              <a:ext cx="23760" cy="21240"/>
            </a:xfrm>
            <a:custGeom>
              <a:avLst/>
              <a:gdLst>
                <a:gd name="textAreaLeft" fmla="*/ 0 w 23760"/>
                <a:gd name="textAreaRight" fmla="*/ 24120 w 23760"/>
                <a:gd name="textAreaTop" fmla="*/ 0 h 21240"/>
                <a:gd name="textAreaBottom" fmla="*/ 21600 h 21240"/>
                <a:gd name="GluePoint1X" fmla="*/ 5 w 14"/>
                <a:gd name="GluePoint1Y" fmla="*/ 0 h 15"/>
                <a:gd name="GluePoint2X" fmla="*/ 0 w 14"/>
                <a:gd name="GluePoint2Y" fmla="*/ 5 h 15"/>
                <a:gd name="GluePoint3X" fmla="*/ 3 w 14"/>
                <a:gd name="GluePoint3Y" fmla="*/ 10 h 15"/>
                <a:gd name="GluePoint4X" fmla="*/ 7 w 14"/>
                <a:gd name="GluePoint4Y" fmla="*/ 15 h 15"/>
                <a:gd name="GluePoint5X" fmla="*/ 14 w 14"/>
                <a:gd name="GluePoint5Y" fmla="*/ 15 h 15"/>
                <a:gd name="GluePoint6X" fmla="*/ 5 w 14"/>
                <a:gd name="GluePoint6Y" fmla="*/ 0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5200" rIns="90000" bIns="-252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1" name="Freeform 13"/>
            <p:cNvSpPr/>
            <p:nvPr/>
          </p:nvSpPr>
          <p:spPr>
            <a:xfrm>
              <a:off x="4220640" y="309600"/>
              <a:ext cx="195480" cy="76320"/>
            </a:xfrm>
            <a:custGeom>
              <a:avLst/>
              <a:gdLst>
                <a:gd name="textAreaLeft" fmla="*/ 0 w 195480"/>
                <a:gd name="textAreaRight" fmla="*/ 195840 w 195480"/>
                <a:gd name="textAreaTop" fmla="*/ 0 h 76320"/>
                <a:gd name="textAreaBottom" fmla="*/ 76680 h 76320"/>
                <a:gd name="GluePoint1X" fmla="*/ 114 w 114"/>
                <a:gd name="GluePoint1Y" fmla="*/ 0 h 54"/>
                <a:gd name="GluePoint2X" fmla="*/ 114 w 114"/>
                <a:gd name="GluePoint2Y" fmla="*/ 0 h 54"/>
                <a:gd name="GluePoint3X" fmla="*/ 101 w 114"/>
                <a:gd name="GluePoint3Y" fmla="*/ 0 h 54"/>
                <a:gd name="GluePoint4X" fmla="*/ 89 w 114"/>
                <a:gd name="GluePoint4Y" fmla="*/ 0 h 54"/>
                <a:gd name="GluePoint5X" fmla="*/ 78 w 114"/>
                <a:gd name="GluePoint5Y" fmla="*/ 3 h 54"/>
                <a:gd name="GluePoint6X" fmla="*/ 64 w 114"/>
                <a:gd name="GluePoint6Y" fmla="*/ 5 h 54"/>
                <a:gd name="GluePoint7X" fmla="*/ 48 w 114"/>
                <a:gd name="GluePoint7Y" fmla="*/ 8 h 54"/>
                <a:gd name="GluePoint8X" fmla="*/ 34 w 114"/>
                <a:gd name="GluePoint8Y" fmla="*/ 15 h 54"/>
                <a:gd name="GluePoint9X" fmla="*/ 16 w 114"/>
                <a:gd name="GluePoint9Y" fmla="*/ 26 h 54"/>
                <a:gd name="GluePoint10X" fmla="*/ 0 w 114"/>
                <a:gd name="GluePoint10Y" fmla="*/ 39 h 54"/>
                <a:gd name="GluePoint11X" fmla="*/ 9 w 114"/>
                <a:gd name="GluePoint11Y" fmla="*/ 54 h 54"/>
                <a:gd name="GluePoint12X" fmla="*/ 25 w 114"/>
                <a:gd name="GluePoint12Y" fmla="*/ 41 h 54"/>
                <a:gd name="GluePoint13X" fmla="*/ 39 w 114"/>
                <a:gd name="GluePoint13Y" fmla="*/ 36 h 54"/>
                <a:gd name="GluePoint14X" fmla="*/ 52 w 114"/>
                <a:gd name="GluePoint14Y" fmla="*/ 28 h 54"/>
                <a:gd name="GluePoint15X" fmla="*/ 64 w 114"/>
                <a:gd name="GluePoint15Y" fmla="*/ 26 h 54"/>
                <a:gd name="GluePoint16X" fmla="*/ 78 w 114"/>
                <a:gd name="GluePoint16Y" fmla="*/ 23 h 54"/>
                <a:gd name="GluePoint17X" fmla="*/ 89 w 114"/>
                <a:gd name="GluePoint17Y" fmla="*/ 21 h 54"/>
                <a:gd name="GluePoint18X" fmla="*/ 101 w 114"/>
                <a:gd name="GluePoint18Y" fmla="*/ 21 h 54"/>
                <a:gd name="GluePoint19X" fmla="*/ 114 w 114"/>
                <a:gd name="GluePoint19Y" fmla="*/ 21 h 54"/>
                <a:gd name="GluePoint20X" fmla="*/ 114 w 114"/>
                <a:gd name="GluePoint20Y" fmla="*/ 21 h 54"/>
                <a:gd name="GluePoint21X" fmla="*/ 114 w 114"/>
                <a:gd name="GluePoint21Y" fmla="*/ 0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9880" rIns="90000" bIns="2988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2" name="Line 14"/>
            <p:cNvSpPr/>
            <p:nvPr/>
          </p:nvSpPr>
          <p:spPr>
            <a:xfrm flipH="1" flipV="1">
              <a:off x="4227480" y="376200"/>
              <a:ext cx="4228200" cy="2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3920" rIns="90000" bIns="-439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3" name="Rectangle 15"/>
            <p:cNvSpPr/>
            <p:nvPr/>
          </p:nvSpPr>
          <p:spPr>
            <a:xfrm>
              <a:off x="4217400" y="401760"/>
              <a:ext cx="4245840" cy="5625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4" name="Rectangle 16"/>
            <p:cNvSpPr/>
            <p:nvPr/>
          </p:nvSpPr>
          <p:spPr>
            <a:xfrm>
              <a:off x="4217400" y="401760"/>
              <a:ext cx="4245840" cy="5625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5" name="Rectangle 17"/>
            <p:cNvSpPr/>
            <p:nvPr/>
          </p:nvSpPr>
          <p:spPr>
            <a:xfrm>
              <a:off x="4145400" y="413280"/>
              <a:ext cx="4290120" cy="5665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6" name="Rectangle 18"/>
            <p:cNvSpPr/>
            <p:nvPr/>
          </p:nvSpPr>
          <p:spPr>
            <a:xfrm>
              <a:off x="4145400" y="413280"/>
              <a:ext cx="4290120" cy="56653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7" name="Rectangle 19"/>
            <p:cNvSpPr/>
            <p:nvPr/>
          </p:nvSpPr>
          <p:spPr>
            <a:xfrm>
              <a:off x="4114800" y="457200"/>
              <a:ext cx="4278240" cy="57020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8" name="Rectangle 20"/>
            <p:cNvSpPr/>
            <p:nvPr/>
          </p:nvSpPr>
          <p:spPr>
            <a:xfrm>
              <a:off x="4114800" y="457200"/>
              <a:ext cx="4278240" cy="570204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9" name="Freeform 21"/>
            <p:cNvSpPr/>
            <p:nvPr/>
          </p:nvSpPr>
          <p:spPr>
            <a:xfrm>
              <a:off x="8066880" y="688320"/>
              <a:ext cx="212400" cy="15876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4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6 h 112"/>
                <a:gd name="GluePoint9X" fmla="*/ 62 w 124"/>
                <a:gd name="GluePoint9Y" fmla="*/ 0 h 112"/>
                <a:gd name="GluePoint10X" fmla="*/ 37 w 124"/>
                <a:gd name="GluePoint10Y" fmla="*/ 6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8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0" name="Freeform 22"/>
            <p:cNvSpPr/>
            <p:nvPr/>
          </p:nvSpPr>
          <p:spPr>
            <a:xfrm>
              <a:off x="8066880" y="688320"/>
              <a:ext cx="212400" cy="15876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4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6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6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8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1" name="Freeform 23"/>
            <p:cNvSpPr/>
            <p:nvPr/>
          </p:nvSpPr>
          <p:spPr>
            <a:xfrm>
              <a:off x="7658640" y="674280"/>
              <a:ext cx="207360" cy="16164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85 w 121"/>
                <a:gd name="GluePoint2Y" fmla="*/ 109 h 114"/>
                <a:gd name="GluePoint3X" fmla="*/ 103 w 121"/>
                <a:gd name="GluePoint3Y" fmla="*/ 96 h 114"/>
                <a:gd name="GluePoint4X" fmla="*/ 117 w 121"/>
                <a:gd name="GluePoint4Y" fmla="*/ 78 h 114"/>
                <a:gd name="GluePoint5X" fmla="*/ 121 w 121"/>
                <a:gd name="GluePoint5Y" fmla="*/ 57 h 114"/>
                <a:gd name="GluePoint6X" fmla="*/ 117 w 121"/>
                <a:gd name="GluePoint6Y" fmla="*/ 34 h 114"/>
                <a:gd name="GluePoint7X" fmla="*/ 103 w 121"/>
                <a:gd name="GluePoint7Y" fmla="*/ 16 h 114"/>
                <a:gd name="GluePoint8X" fmla="*/ 85 w 121"/>
                <a:gd name="GluePoint8Y" fmla="*/ 5 h 114"/>
                <a:gd name="GluePoint9X" fmla="*/ 59 w 121"/>
                <a:gd name="GluePoint9Y" fmla="*/ 0 h 114"/>
                <a:gd name="GluePoint10X" fmla="*/ 37 w 121"/>
                <a:gd name="GluePoint10Y" fmla="*/ 5 h 114"/>
                <a:gd name="GluePoint11X" fmla="*/ 18 w 121"/>
                <a:gd name="GluePoint11Y" fmla="*/ 16 h 114"/>
                <a:gd name="GluePoint12X" fmla="*/ 5 w 121"/>
                <a:gd name="GluePoint12Y" fmla="*/ 34 h 114"/>
                <a:gd name="GluePoint13X" fmla="*/ 0 w 121"/>
                <a:gd name="GluePoint13Y" fmla="*/ 57 h 114"/>
                <a:gd name="GluePoint14X" fmla="*/ 5 w 121"/>
                <a:gd name="GluePoint14Y" fmla="*/ 78 h 114"/>
                <a:gd name="GluePoint15X" fmla="*/ 18 w 121"/>
                <a:gd name="GluePoint15Y" fmla="*/ 96 h 114"/>
                <a:gd name="GluePoint16X" fmla="*/ 37 w 121"/>
                <a:gd name="GluePoint16Y" fmla="*/ 109 h 114"/>
                <a:gd name="GluePoint17X" fmla="*/ 59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2" name="Freeform 24"/>
            <p:cNvSpPr/>
            <p:nvPr/>
          </p:nvSpPr>
          <p:spPr>
            <a:xfrm>
              <a:off x="7658640" y="674280"/>
              <a:ext cx="207360" cy="16164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59 w 121"/>
                <a:gd name="GluePoint2Y" fmla="*/ 114 h 114"/>
                <a:gd name="GluePoint3X" fmla="*/ 85 w 121"/>
                <a:gd name="GluePoint3Y" fmla="*/ 109 h 114"/>
                <a:gd name="GluePoint4X" fmla="*/ 103 w 121"/>
                <a:gd name="GluePoint4Y" fmla="*/ 96 h 114"/>
                <a:gd name="GluePoint5X" fmla="*/ 117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7 w 121"/>
                <a:gd name="GluePoint8Y" fmla="*/ 34 h 114"/>
                <a:gd name="GluePoint9X" fmla="*/ 103 w 121"/>
                <a:gd name="GluePoint9Y" fmla="*/ 16 h 114"/>
                <a:gd name="GluePoint10X" fmla="*/ 85 w 121"/>
                <a:gd name="GluePoint10Y" fmla="*/ 5 h 114"/>
                <a:gd name="GluePoint11X" fmla="*/ 59 w 121"/>
                <a:gd name="GluePoint11Y" fmla="*/ 0 h 114"/>
                <a:gd name="GluePoint12X" fmla="*/ 59 w 121"/>
                <a:gd name="GluePoint12Y" fmla="*/ 0 h 114"/>
                <a:gd name="GluePoint13X" fmla="*/ 37 w 121"/>
                <a:gd name="GluePoint13Y" fmla="*/ 5 h 114"/>
                <a:gd name="GluePoint14X" fmla="*/ 18 w 121"/>
                <a:gd name="GluePoint14Y" fmla="*/ 16 h 114"/>
                <a:gd name="GluePoint15X" fmla="*/ 5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5 w 121"/>
                <a:gd name="GluePoint18Y" fmla="*/ 78 h 114"/>
                <a:gd name="GluePoint19X" fmla="*/ 18 w 121"/>
                <a:gd name="GluePoint19Y" fmla="*/ 96 h 114"/>
                <a:gd name="GluePoint20X" fmla="*/ 37 w 121"/>
                <a:gd name="GluePoint20Y" fmla="*/ 109 h 114"/>
                <a:gd name="GluePoint21X" fmla="*/ 59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3" name="Freeform 25"/>
            <p:cNvSpPr/>
            <p:nvPr/>
          </p:nvSpPr>
          <p:spPr>
            <a:xfrm>
              <a:off x="6921360" y="681480"/>
              <a:ext cx="207360" cy="15876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8760"/>
                <a:gd name="textAreaBottom" fmla="*/ 159120 h 158760"/>
                <a:gd name="GluePoint1X" fmla="*/ 59 w 121"/>
                <a:gd name="GluePoint1Y" fmla="*/ 112 h 112"/>
                <a:gd name="GluePoint2X" fmla="*/ 84 w 121"/>
                <a:gd name="GluePoint2Y" fmla="*/ 107 h 112"/>
                <a:gd name="GluePoint3X" fmla="*/ 103 w 121"/>
                <a:gd name="GluePoint3Y" fmla="*/ 96 h 112"/>
                <a:gd name="GluePoint4X" fmla="*/ 116 w 121"/>
                <a:gd name="GluePoint4Y" fmla="*/ 78 h 112"/>
                <a:gd name="GluePoint5X" fmla="*/ 121 w 121"/>
                <a:gd name="GluePoint5Y" fmla="*/ 57 h 112"/>
                <a:gd name="GluePoint6X" fmla="*/ 116 w 121"/>
                <a:gd name="GluePoint6Y" fmla="*/ 34 h 112"/>
                <a:gd name="GluePoint7X" fmla="*/ 103 w 121"/>
                <a:gd name="GluePoint7Y" fmla="*/ 16 h 112"/>
                <a:gd name="GluePoint8X" fmla="*/ 84 w 121"/>
                <a:gd name="GluePoint8Y" fmla="*/ 5 h 112"/>
                <a:gd name="GluePoint9X" fmla="*/ 59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59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4" name="Freeform 26"/>
            <p:cNvSpPr/>
            <p:nvPr/>
          </p:nvSpPr>
          <p:spPr>
            <a:xfrm>
              <a:off x="6921360" y="681480"/>
              <a:ext cx="207360" cy="15876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8760"/>
                <a:gd name="textAreaBottom" fmla="*/ 159120 h 158760"/>
                <a:gd name="GluePoint1X" fmla="*/ 59 w 121"/>
                <a:gd name="GluePoint1Y" fmla="*/ 112 h 112"/>
                <a:gd name="GluePoint2X" fmla="*/ 59 w 121"/>
                <a:gd name="GluePoint2Y" fmla="*/ 112 h 112"/>
                <a:gd name="GluePoint3X" fmla="*/ 84 w 121"/>
                <a:gd name="GluePoint3Y" fmla="*/ 107 h 112"/>
                <a:gd name="GluePoint4X" fmla="*/ 103 w 121"/>
                <a:gd name="GluePoint4Y" fmla="*/ 96 h 112"/>
                <a:gd name="GluePoint5X" fmla="*/ 116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6 w 121"/>
                <a:gd name="GluePoint8Y" fmla="*/ 34 h 112"/>
                <a:gd name="GluePoint9X" fmla="*/ 103 w 121"/>
                <a:gd name="GluePoint9Y" fmla="*/ 16 h 112"/>
                <a:gd name="GluePoint10X" fmla="*/ 84 w 121"/>
                <a:gd name="GluePoint10Y" fmla="*/ 5 h 112"/>
                <a:gd name="GluePoint11X" fmla="*/ 59 w 121"/>
                <a:gd name="GluePoint11Y" fmla="*/ 0 h 112"/>
                <a:gd name="GluePoint12X" fmla="*/ 59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59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5" name="Freeform 27"/>
            <p:cNvSpPr/>
            <p:nvPr/>
          </p:nvSpPr>
          <p:spPr>
            <a:xfrm>
              <a:off x="6568200" y="697320"/>
              <a:ext cx="207000" cy="157320"/>
            </a:xfrm>
            <a:custGeom>
              <a:avLst/>
              <a:gdLst>
                <a:gd name="textAreaLeft" fmla="*/ 0 w 207000"/>
                <a:gd name="textAreaRight" fmla="*/ 207360 w 20700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84 w 121"/>
                <a:gd name="GluePoint2Y" fmla="*/ 106 h 111"/>
                <a:gd name="GluePoint3X" fmla="*/ 103 w 121"/>
                <a:gd name="GluePoint3Y" fmla="*/ 93 h 111"/>
                <a:gd name="GluePoint4X" fmla="*/ 116 w 121"/>
                <a:gd name="GluePoint4Y" fmla="*/ 75 h 111"/>
                <a:gd name="GluePoint5X" fmla="*/ 121 w 121"/>
                <a:gd name="GluePoint5Y" fmla="*/ 54 h 111"/>
                <a:gd name="GluePoint6X" fmla="*/ 116 w 121"/>
                <a:gd name="GluePoint6Y" fmla="*/ 33 h 111"/>
                <a:gd name="GluePoint7X" fmla="*/ 103 w 121"/>
                <a:gd name="GluePoint7Y" fmla="*/ 15 h 111"/>
                <a:gd name="GluePoint8X" fmla="*/ 84 w 121"/>
                <a:gd name="GluePoint8Y" fmla="*/ 5 h 111"/>
                <a:gd name="GluePoint9X" fmla="*/ 59 w 121"/>
                <a:gd name="GluePoint9Y" fmla="*/ 0 h 111"/>
                <a:gd name="GluePoint10X" fmla="*/ 36 w 121"/>
                <a:gd name="GluePoint10Y" fmla="*/ 5 h 111"/>
                <a:gd name="GluePoint11X" fmla="*/ 18 w 121"/>
                <a:gd name="GluePoint11Y" fmla="*/ 15 h 111"/>
                <a:gd name="GluePoint12X" fmla="*/ 4 w 121"/>
                <a:gd name="GluePoint12Y" fmla="*/ 33 h 111"/>
                <a:gd name="GluePoint13X" fmla="*/ 0 w 121"/>
                <a:gd name="GluePoint13Y" fmla="*/ 54 h 111"/>
                <a:gd name="GluePoint14X" fmla="*/ 4 w 121"/>
                <a:gd name="GluePoint14Y" fmla="*/ 75 h 111"/>
                <a:gd name="GluePoint15X" fmla="*/ 18 w 121"/>
                <a:gd name="GluePoint15Y" fmla="*/ 93 h 111"/>
                <a:gd name="GluePoint16X" fmla="*/ 36 w 121"/>
                <a:gd name="GluePoint16Y" fmla="*/ 106 h 111"/>
                <a:gd name="GluePoint17X" fmla="*/ 59 w 121"/>
                <a:gd name="GluePoint17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6" name="Freeform 28"/>
            <p:cNvSpPr/>
            <p:nvPr/>
          </p:nvSpPr>
          <p:spPr>
            <a:xfrm>
              <a:off x="6568200" y="697320"/>
              <a:ext cx="207000" cy="157320"/>
            </a:xfrm>
            <a:custGeom>
              <a:avLst/>
              <a:gdLst>
                <a:gd name="textAreaLeft" fmla="*/ 0 w 207000"/>
                <a:gd name="textAreaRight" fmla="*/ 207360 w 20700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59 w 121"/>
                <a:gd name="GluePoint2Y" fmla="*/ 111 h 111"/>
                <a:gd name="GluePoint3X" fmla="*/ 84 w 121"/>
                <a:gd name="GluePoint3Y" fmla="*/ 106 h 111"/>
                <a:gd name="GluePoint4X" fmla="*/ 103 w 121"/>
                <a:gd name="GluePoint4Y" fmla="*/ 93 h 111"/>
                <a:gd name="GluePoint5X" fmla="*/ 116 w 121"/>
                <a:gd name="GluePoint5Y" fmla="*/ 75 h 111"/>
                <a:gd name="GluePoint6X" fmla="*/ 121 w 121"/>
                <a:gd name="GluePoint6Y" fmla="*/ 54 h 111"/>
                <a:gd name="GluePoint7X" fmla="*/ 121 w 121"/>
                <a:gd name="GluePoint7Y" fmla="*/ 54 h 111"/>
                <a:gd name="GluePoint8X" fmla="*/ 116 w 121"/>
                <a:gd name="GluePoint8Y" fmla="*/ 33 h 111"/>
                <a:gd name="GluePoint9X" fmla="*/ 103 w 121"/>
                <a:gd name="GluePoint9Y" fmla="*/ 15 h 111"/>
                <a:gd name="GluePoint10X" fmla="*/ 84 w 121"/>
                <a:gd name="GluePoint10Y" fmla="*/ 5 h 111"/>
                <a:gd name="GluePoint11X" fmla="*/ 59 w 121"/>
                <a:gd name="GluePoint11Y" fmla="*/ 0 h 111"/>
                <a:gd name="GluePoint12X" fmla="*/ 59 w 121"/>
                <a:gd name="GluePoint12Y" fmla="*/ 0 h 111"/>
                <a:gd name="GluePoint13X" fmla="*/ 36 w 121"/>
                <a:gd name="GluePoint13Y" fmla="*/ 5 h 111"/>
                <a:gd name="GluePoint14X" fmla="*/ 18 w 121"/>
                <a:gd name="GluePoint14Y" fmla="*/ 15 h 111"/>
                <a:gd name="GluePoint15X" fmla="*/ 4 w 121"/>
                <a:gd name="GluePoint15Y" fmla="*/ 33 h 111"/>
                <a:gd name="GluePoint16X" fmla="*/ 0 w 121"/>
                <a:gd name="GluePoint16Y" fmla="*/ 54 h 111"/>
                <a:gd name="GluePoint17X" fmla="*/ 0 w 121"/>
                <a:gd name="GluePoint17Y" fmla="*/ 54 h 111"/>
                <a:gd name="GluePoint18X" fmla="*/ 4 w 121"/>
                <a:gd name="GluePoint18Y" fmla="*/ 75 h 111"/>
                <a:gd name="GluePoint19X" fmla="*/ 18 w 121"/>
                <a:gd name="GluePoint19Y" fmla="*/ 93 h 111"/>
                <a:gd name="GluePoint20X" fmla="*/ 36 w 121"/>
                <a:gd name="GluePoint20Y" fmla="*/ 106 h 111"/>
                <a:gd name="GluePoint21X" fmla="*/ 59 w 121"/>
                <a:gd name="GluePoint21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7" name="Freeform 29"/>
            <p:cNvSpPr/>
            <p:nvPr/>
          </p:nvSpPr>
          <p:spPr>
            <a:xfrm>
              <a:off x="6154920" y="681480"/>
              <a:ext cx="212400" cy="15876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9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8" name="Freeform 30"/>
            <p:cNvSpPr/>
            <p:nvPr/>
          </p:nvSpPr>
          <p:spPr>
            <a:xfrm>
              <a:off x="6154920" y="681480"/>
              <a:ext cx="212400" cy="15876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9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9" name="Freeform 31"/>
            <p:cNvSpPr/>
            <p:nvPr/>
          </p:nvSpPr>
          <p:spPr>
            <a:xfrm>
              <a:off x="5782680" y="681480"/>
              <a:ext cx="207360" cy="15876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8760"/>
                <a:gd name="textAreaBottom" fmla="*/ 159120 h 158760"/>
                <a:gd name="GluePoint1X" fmla="*/ 62 w 121"/>
                <a:gd name="GluePoint1Y" fmla="*/ 112 h 112"/>
                <a:gd name="GluePoint2X" fmla="*/ 85 w 121"/>
                <a:gd name="GluePoint2Y" fmla="*/ 107 h 112"/>
                <a:gd name="GluePoint3X" fmla="*/ 103 w 121"/>
                <a:gd name="GluePoint3Y" fmla="*/ 96 h 112"/>
                <a:gd name="GluePoint4X" fmla="*/ 117 w 121"/>
                <a:gd name="GluePoint4Y" fmla="*/ 78 h 112"/>
                <a:gd name="GluePoint5X" fmla="*/ 121 w 121"/>
                <a:gd name="GluePoint5Y" fmla="*/ 57 h 112"/>
                <a:gd name="GluePoint6X" fmla="*/ 117 w 121"/>
                <a:gd name="GluePoint6Y" fmla="*/ 34 h 112"/>
                <a:gd name="GluePoint7X" fmla="*/ 103 w 121"/>
                <a:gd name="GluePoint7Y" fmla="*/ 16 h 112"/>
                <a:gd name="GluePoint8X" fmla="*/ 85 w 121"/>
                <a:gd name="GluePoint8Y" fmla="*/ 5 h 112"/>
                <a:gd name="GluePoint9X" fmla="*/ 62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62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0" name="Freeform 32"/>
            <p:cNvSpPr/>
            <p:nvPr/>
          </p:nvSpPr>
          <p:spPr>
            <a:xfrm>
              <a:off x="5782680" y="681480"/>
              <a:ext cx="207360" cy="15876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8760"/>
                <a:gd name="textAreaBottom" fmla="*/ 159120 h 158760"/>
                <a:gd name="GluePoint1X" fmla="*/ 62 w 121"/>
                <a:gd name="GluePoint1Y" fmla="*/ 112 h 112"/>
                <a:gd name="GluePoint2X" fmla="*/ 62 w 121"/>
                <a:gd name="GluePoint2Y" fmla="*/ 112 h 112"/>
                <a:gd name="GluePoint3X" fmla="*/ 85 w 121"/>
                <a:gd name="GluePoint3Y" fmla="*/ 107 h 112"/>
                <a:gd name="GluePoint4X" fmla="*/ 103 w 121"/>
                <a:gd name="GluePoint4Y" fmla="*/ 96 h 112"/>
                <a:gd name="GluePoint5X" fmla="*/ 117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7 w 121"/>
                <a:gd name="GluePoint8Y" fmla="*/ 34 h 112"/>
                <a:gd name="GluePoint9X" fmla="*/ 103 w 121"/>
                <a:gd name="GluePoint9Y" fmla="*/ 16 h 112"/>
                <a:gd name="GluePoint10X" fmla="*/ 85 w 121"/>
                <a:gd name="GluePoint10Y" fmla="*/ 5 h 112"/>
                <a:gd name="GluePoint11X" fmla="*/ 62 w 121"/>
                <a:gd name="GluePoint11Y" fmla="*/ 0 h 112"/>
                <a:gd name="GluePoint12X" fmla="*/ 62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62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1" name="Freeform 33"/>
            <p:cNvSpPr/>
            <p:nvPr/>
          </p:nvSpPr>
          <p:spPr>
            <a:xfrm>
              <a:off x="5378400" y="681480"/>
              <a:ext cx="212040" cy="15876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8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2" name="Freeform 34"/>
            <p:cNvSpPr/>
            <p:nvPr/>
          </p:nvSpPr>
          <p:spPr>
            <a:xfrm>
              <a:off x="5378400" y="681480"/>
              <a:ext cx="212040" cy="15876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8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3" name="Freeform 35"/>
            <p:cNvSpPr/>
            <p:nvPr/>
          </p:nvSpPr>
          <p:spPr>
            <a:xfrm>
              <a:off x="526824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6 w 181"/>
                <a:gd name="GluePoint3Y" fmla="*/ 340 h 389"/>
                <a:gd name="GluePoint4X" fmla="*/ 153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0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7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2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2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0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4" name="Freeform 36"/>
            <p:cNvSpPr/>
            <p:nvPr/>
          </p:nvSpPr>
          <p:spPr>
            <a:xfrm>
              <a:off x="526824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6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8 w 181"/>
                <a:gd name="GluePoint6Y" fmla="*/ 329 h 389"/>
                <a:gd name="GluePoint7X" fmla="*/ 174 w 181"/>
                <a:gd name="GluePoint7Y" fmla="*/ 371 h 389"/>
                <a:gd name="GluePoint8X" fmla="*/ 130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7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2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5" name="Freeform 37"/>
            <p:cNvSpPr/>
            <p:nvPr/>
          </p:nvSpPr>
          <p:spPr>
            <a:xfrm>
              <a:off x="4978800" y="674280"/>
              <a:ext cx="207360" cy="16164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84 w 121"/>
                <a:gd name="GluePoint2Y" fmla="*/ 109 h 114"/>
                <a:gd name="GluePoint3X" fmla="*/ 103 w 121"/>
                <a:gd name="GluePoint3Y" fmla="*/ 96 h 114"/>
                <a:gd name="GluePoint4X" fmla="*/ 116 w 121"/>
                <a:gd name="GluePoint4Y" fmla="*/ 78 h 114"/>
                <a:gd name="GluePoint5X" fmla="*/ 121 w 121"/>
                <a:gd name="GluePoint5Y" fmla="*/ 57 h 114"/>
                <a:gd name="GluePoint6X" fmla="*/ 116 w 121"/>
                <a:gd name="GluePoint6Y" fmla="*/ 34 h 114"/>
                <a:gd name="GluePoint7X" fmla="*/ 103 w 121"/>
                <a:gd name="GluePoint7Y" fmla="*/ 16 h 114"/>
                <a:gd name="GluePoint8X" fmla="*/ 84 w 121"/>
                <a:gd name="GluePoint8Y" fmla="*/ 5 h 114"/>
                <a:gd name="GluePoint9X" fmla="*/ 61 w 121"/>
                <a:gd name="GluePoint9Y" fmla="*/ 0 h 114"/>
                <a:gd name="GluePoint10X" fmla="*/ 36 w 121"/>
                <a:gd name="GluePoint10Y" fmla="*/ 5 h 114"/>
                <a:gd name="GluePoint11X" fmla="*/ 18 w 121"/>
                <a:gd name="GluePoint11Y" fmla="*/ 16 h 114"/>
                <a:gd name="GluePoint12X" fmla="*/ 4 w 121"/>
                <a:gd name="GluePoint12Y" fmla="*/ 34 h 114"/>
                <a:gd name="GluePoint13X" fmla="*/ 0 w 121"/>
                <a:gd name="GluePoint13Y" fmla="*/ 57 h 114"/>
                <a:gd name="GluePoint14X" fmla="*/ 4 w 121"/>
                <a:gd name="GluePoint14Y" fmla="*/ 78 h 114"/>
                <a:gd name="GluePoint15X" fmla="*/ 18 w 121"/>
                <a:gd name="GluePoint15Y" fmla="*/ 96 h 114"/>
                <a:gd name="GluePoint16X" fmla="*/ 36 w 121"/>
                <a:gd name="GluePoint16Y" fmla="*/ 109 h 114"/>
                <a:gd name="GluePoint17X" fmla="*/ 61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6" name="Freeform 38"/>
            <p:cNvSpPr/>
            <p:nvPr/>
          </p:nvSpPr>
          <p:spPr>
            <a:xfrm>
              <a:off x="4978800" y="674280"/>
              <a:ext cx="207360" cy="16164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61 w 121"/>
                <a:gd name="GluePoint2Y" fmla="*/ 114 h 114"/>
                <a:gd name="GluePoint3X" fmla="*/ 84 w 121"/>
                <a:gd name="GluePoint3Y" fmla="*/ 109 h 114"/>
                <a:gd name="GluePoint4X" fmla="*/ 103 w 121"/>
                <a:gd name="GluePoint4Y" fmla="*/ 96 h 114"/>
                <a:gd name="GluePoint5X" fmla="*/ 116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6 w 121"/>
                <a:gd name="GluePoint8Y" fmla="*/ 34 h 114"/>
                <a:gd name="GluePoint9X" fmla="*/ 103 w 121"/>
                <a:gd name="GluePoint9Y" fmla="*/ 16 h 114"/>
                <a:gd name="GluePoint10X" fmla="*/ 84 w 121"/>
                <a:gd name="GluePoint10Y" fmla="*/ 5 h 114"/>
                <a:gd name="GluePoint11X" fmla="*/ 61 w 121"/>
                <a:gd name="GluePoint11Y" fmla="*/ 0 h 114"/>
                <a:gd name="GluePoint12X" fmla="*/ 61 w 121"/>
                <a:gd name="GluePoint12Y" fmla="*/ 0 h 114"/>
                <a:gd name="GluePoint13X" fmla="*/ 36 w 121"/>
                <a:gd name="GluePoint13Y" fmla="*/ 5 h 114"/>
                <a:gd name="GluePoint14X" fmla="*/ 18 w 121"/>
                <a:gd name="GluePoint14Y" fmla="*/ 16 h 114"/>
                <a:gd name="GluePoint15X" fmla="*/ 4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4 w 121"/>
                <a:gd name="GluePoint18Y" fmla="*/ 78 h 114"/>
                <a:gd name="GluePoint19X" fmla="*/ 18 w 121"/>
                <a:gd name="GluePoint19Y" fmla="*/ 96 h 114"/>
                <a:gd name="GluePoint20X" fmla="*/ 36 w 121"/>
                <a:gd name="GluePoint20Y" fmla="*/ 109 h 114"/>
                <a:gd name="GluePoint21X" fmla="*/ 61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7" name="Freeform 39"/>
            <p:cNvSpPr/>
            <p:nvPr/>
          </p:nvSpPr>
          <p:spPr>
            <a:xfrm>
              <a:off x="4608360" y="681480"/>
              <a:ext cx="212040" cy="15876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4 h 112"/>
                <a:gd name="GluePoint4X" fmla="*/ 119 w 124"/>
                <a:gd name="GluePoint4Y" fmla="*/ 75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5 h 112"/>
                <a:gd name="GluePoint15X" fmla="*/ 19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8" name="Freeform 40"/>
            <p:cNvSpPr/>
            <p:nvPr/>
          </p:nvSpPr>
          <p:spPr>
            <a:xfrm>
              <a:off x="4608360" y="681480"/>
              <a:ext cx="212040" cy="15876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4 h 112"/>
                <a:gd name="GluePoint5X" fmla="*/ 119 w 124"/>
                <a:gd name="GluePoint5Y" fmla="*/ 75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5 h 112"/>
                <a:gd name="GluePoint19X" fmla="*/ 19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9" name="Freeform 41"/>
            <p:cNvSpPr/>
            <p:nvPr/>
          </p:nvSpPr>
          <p:spPr>
            <a:xfrm>
              <a:off x="4248000" y="655920"/>
              <a:ext cx="200520" cy="168840"/>
            </a:xfrm>
            <a:custGeom>
              <a:avLst/>
              <a:gdLst>
                <a:gd name="textAreaLeft" fmla="*/ 0 w 200520"/>
                <a:gd name="textAreaRight" fmla="*/ 200880 w 200520"/>
                <a:gd name="textAreaTop" fmla="*/ 0 h 168840"/>
                <a:gd name="textAreaBottom" fmla="*/ 169200 h 168840"/>
                <a:gd name="GluePoint1X" fmla="*/ 57 w 117"/>
                <a:gd name="GluePoint1Y" fmla="*/ 119 h 119"/>
                <a:gd name="GluePoint2X" fmla="*/ 80 w 117"/>
                <a:gd name="GluePoint2Y" fmla="*/ 114 h 119"/>
                <a:gd name="GluePoint3X" fmla="*/ 98 w 117"/>
                <a:gd name="GluePoint3Y" fmla="*/ 101 h 119"/>
                <a:gd name="GluePoint4X" fmla="*/ 112 w 117"/>
                <a:gd name="GluePoint4Y" fmla="*/ 83 h 119"/>
                <a:gd name="GluePoint5X" fmla="*/ 117 w 117"/>
                <a:gd name="GluePoint5Y" fmla="*/ 60 h 119"/>
                <a:gd name="GluePoint6X" fmla="*/ 112 w 117"/>
                <a:gd name="GluePoint6Y" fmla="*/ 36 h 119"/>
                <a:gd name="GluePoint7X" fmla="*/ 98 w 117"/>
                <a:gd name="GluePoint7Y" fmla="*/ 18 h 119"/>
                <a:gd name="GluePoint8X" fmla="*/ 80 w 117"/>
                <a:gd name="GluePoint8Y" fmla="*/ 5 h 119"/>
                <a:gd name="GluePoint9X" fmla="*/ 57 w 117"/>
                <a:gd name="GluePoint9Y" fmla="*/ 0 h 119"/>
                <a:gd name="GluePoint10X" fmla="*/ 34 w 117"/>
                <a:gd name="GluePoint10Y" fmla="*/ 5 h 119"/>
                <a:gd name="GluePoint11X" fmla="*/ 16 w 117"/>
                <a:gd name="GluePoint11Y" fmla="*/ 18 h 119"/>
                <a:gd name="GluePoint12X" fmla="*/ 4 w 117"/>
                <a:gd name="GluePoint12Y" fmla="*/ 36 h 119"/>
                <a:gd name="GluePoint13X" fmla="*/ 0 w 117"/>
                <a:gd name="GluePoint13Y" fmla="*/ 60 h 119"/>
                <a:gd name="GluePoint14X" fmla="*/ 4 w 117"/>
                <a:gd name="GluePoint14Y" fmla="*/ 83 h 119"/>
                <a:gd name="GluePoint15X" fmla="*/ 16 w 117"/>
                <a:gd name="GluePoint15Y" fmla="*/ 101 h 119"/>
                <a:gd name="GluePoint16X" fmla="*/ 34 w 117"/>
                <a:gd name="GluePoint16Y" fmla="*/ 114 h 119"/>
                <a:gd name="GluePoint17X" fmla="*/ 57 w 117"/>
                <a:gd name="GluePoint17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0" name="Freeform 42"/>
            <p:cNvSpPr/>
            <p:nvPr/>
          </p:nvSpPr>
          <p:spPr>
            <a:xfrm>
              <a:off x="4248000" y="655920"/>
              <a:ext cx="200520" cy="168840"/>
            </a:xfrm>
            <a:custGeom>
              <a:avLst/>
              <a:gdLst>
                <a:gd name="textAreaLeft" fmla="*/ 0 w 200520"/>
                <a:gd name="textAreaRight" fmla="*/ 200880 w 200520"/>
                <a:gd name="textAreaTop" fmla="*/ 0 h 168840"/>
                <a:gd name="textAreaBottom" fmla="*/ 169200 h 168840"/>
                <a:gd name="GluePoint1X" fmla="*/ 57 w 117"/>
                <a:gd name="GluePoint1Y" fmla="*/ 119 h 119"/>
                <a:gd name="GluePoint2X" fmla="*/ 57 w 117"/>
                <a:gd name="GluePoint2Y" fmla="*/ 119 h 119"/>
                <a:gd name="GluePoint3X" fmla="*/ 80 w 117"/>
                <a:gd name="GluePoint3Y" fmla="*/ 114 h 119"/>
                <a:gd name="GluePoint4X" fmla="*/ 98 w 117"/>
                <a:gd name="GluePoint4Y" fmla="*/ 101 h 119"/>
                <a:gd name="GluePoint5X" fmla="*/ 112 w 117"/>
                <a:gd name="GluePoint5Y" fmla="*/ 83 h 119"/>
                <a:gd name="GluePoint6X" fmla="*/ 117 w 117"/>
                <a:gd name="GluePoint6Y" fmla="*/ 60 h 119"/>
                <a:gd name="GluePoint7X" fmla="*/ 117 w 117"/>
                <a:gd name="GluePoint7Y" fmla="*/ 60 h 119"/>
                <a:gd name="GluePoint8X" fmla="*/ 112 w 117"/>
                <a:gd name="GluePoint8Y" fmla="*/ 36 h 119"/>
                <a:gd name="GluePoint9X" fmla="*/ 98 w 117"/>
                <a:gd name="GluePoint9Y" fmla="*/ 18 h 119"/>
                <a:gd name="GluePoint10X" fmla="*/ 80 w 117"/>
                <a:gd name="GluePoint10Y" fmla="*/ 5 h 119"/>
                <a:gd name="GluePoint11X" fmla="*/ 57 w 117"/>
                <a:gd name="GluePoint11Y" fmla="*/ 0 h 119"/>
                <a:gd name="GluePoint12X" fmla="*/ 57 w 117"/>
                <a:gd name="GluePoint12Y" fmla="*/ 0 h 119"/>
                <a:gd name="GluePoint13X" fmla="*/ 34 w 117"/>
                <a:gd name="GluePoint13Y" fmla="*/ 5 h 119"/>
                <a:gd name="GluePoint14X" fmla="*/ 16 w 117"/>
                <a:gd name="GluePoint14Y" fmla="*/ 18 h 119"/>
                <a:gd name="GluePoint15X" fmla="*/ 4 w 117"/>
                <a:gd name="GluePoint15Y" fmla="*/ 36 h 119"/>
                <a:gd name="GluePoint16X" fmla="*/ 0 w 117"/>
                <a:gd name="GluePoint16Y" fmla="*/ 60 h 119"/>
                <a:gd name="GluePoint17X" fmla="*/ 0 w 117"/>
                <a:gd name="GluePoint17Y" fmla="*/ 60 h 119"/>
                <a:gd name="GluePoint18X" fmla="*/ 4 w 117"/>
                <a:gd name="GluePoint18Y" fmla="*/ 83 h 119"/>
                <a:gd name="GluePoint19X" fmla="*/ 16 w 117"/>
                <a:gd name="GluePoint19Y" fmla="*/ 101 h 119"/>
                <a:gd name="GluePoint20X" fmla="*/ 34 w 117"/>
                <a:gd name="GluePoint20Y" fmla="*/ 114 h 119"/>
                <a:gd name="GluePoint21X" fmla="*/ 57 w 117"/>
                <a:gd name="GluePoint21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1" name="Freeform 43"/>
            <p:cNvSpPr/>
            <p:nvPr/>
          </p:nvSpPr>
          <p:spPr>
            <a:xfrm>
              <a:off x="7290000" y="681480"/>
              <a:ext cx="210960" cy="158760"/>
            </a:xfrm>
            <a:custGeom>
              <a:avLst/>
              <a:gdLst>
                <a:gd name="textAreaLeft" fmla="*/ 0 w 210960"/>
                <a:gd name="textAreaRight" fmla="*/ 211320 w 210960"/>
                <a:gd name="textAreaTop" fmla="*/ 0 h 158760"/>
                <a:gd name="textAreaBottom" fmla="*/ 159120 h 158760"/>
                <a:gd name="GluePoint1X" fmla="*/ 62 w 123"/>
                <a:gd name="GluePoint1Y" fmla="*/ 112 h 112"/>
                <a:gd name="GluePoint2X" fmla="*/ 87 w 123"/>
                <a:gd name="GluePoint2Y" fmla="*/ 107 h 112"/>
                <a:gd name="GluePoint3X" fmla="*/ 105 w 123"/>
                <a:gd name="GluePoint3Y" fmla="*/ 96 h 112"/>
                <a:gd name="GluePoint4X" fmla="*/ 119 w 123"/>
                <a:gd name="GluePoint4Y" fmla="*/ 78 h 112"/>
                <a:gd name="GluePoint5X" fmla="*/ 123 w 123"/>
                <a:gd name="GluePoint5Y" fmla="*/ 57 h 112"/>
                <a:gd name="GluePoint6X" fmla="*/ 119 w 123"/>
                <a:gd name="GluePoint6Y" fmla="*/ 34 h 112"/>
                <a:gd name="GluePoint7X" fmla="*/ 105 w 123"/>
                <a:gd name="GluePoint7Y" fmla="*/ 16 h 112"/>
                <a:gd name="GluePoint8X" fmla="*/ 87 w 123"/>
                <a:gd name="GluePoint8Y" fmla="*/ 5 h 112"/>
                <a:gd name="GluePoint9X" fmla="*/ 62 w 123"/>
                <a:gd name="GluePoint9Y" fmla="*/ 0 h 112"/>
                <a:gd name="GluePoint10X" fmla="*/ 36 w 123"/>
                <a:gd name="GluePoint10Y" fmla="*/ 5 h 112"/>
                <a:gd name="GluePoint11X" fmla="*/ 18 w 123"/>
                <a:gd name="GluePoint11Y" fmla="*/ 16 h 112"/>
                <a:gd name="GluePoint12X" fmla="*/ 4 w 123"/>
                <a:gd name="GluePoint12Y" fmla="*/ 34 h 112"/>
                <a:gd name="GluePoint13X" fmla="*/ 0 w 123"/>
                <a:gd name="GluePoint13Y" fmla="*/ 57 h 112"/>
                <a:gd name="GluePoint14X" fmla="*/ 4 w 123"/>
                <a:gd name="GluePoint14Y" fmla="*/ 78 h 112"/>
                <a:gd name="GluePoint15X" fmla="*/ 18 w 123"/>
                <a:gd name="GluePoint15Y" fmla="*/ 96 h 112"/>
                <a:gd name="GluePoint16X" fmla="*/ 36 w 123"/>
                <a:gd name="GluePoint16Y" fmla="*/ 107 h 112"/>
                <a:gd name="GluePoint17X" fmla="*/ 62 w 123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2" name="Freeform 44"/>
            <p:cNvSpPr/>
            <p:nvPr/>
          </p:nvSpPr>
          <p:spPr>
            <a:xfrm>
              <a:off x="7290000" y="681480"/>
              <a:ext cx="210960" cy="158760"/>
            </a:xfrm>
            <a:custGeom>
              <a:avLst/>
              <a:gdLst>
                <a:gd name="textAreaLeft" fmla="*/ 0 w 210960"/>
                <a:gd name="textAreaRight" fmla="*/ 211320 w 210960"/>
                <a:gd name="textAreaTop" fmla="*/ 0 h 158760"/>
                <a:gd name="textAreaBottom" fmla="*/ 159120 h 158760"/>
                <a:gd name="GluePoint1X" fmla="*/ 62 w 123"/>
                <a:gd name="GluePoint1Y" fmla="*/ 112 h 112"/>
                <a:gd name="GluePoint2X" fmla="*/ 62 w 123"/>
                <a:gd name="GluePoint2Y" fmla="*/ 112 h 112"/>
                <a:gd name="GluePoint3X" fmla="*/ 87 w 123"/>
                <a:gd name="GluePoint3Y" fmla="*/ 107 h 112"/>
                <a:gd name="GluePoint4X" fmla="*/ 105 w 123"/>
                <a:gd name="GluePoint4Y" fmla="*/ 96 h 112"/>
                <a:gd name="GluePoint5X" fmla="*/ 119 w 123"/>
                <a:gd name="GluePoint5Y" fmla="*/ 78 h 112"/>
                <a:gd name="GluePoint6X" fmla="*/ 123 w 123"/>
                <a:gd name="GluePoint6Y" fmla="*/ 57 h 112"/>
                <a:gd name="GluePoint7X" fmla="*/ 123 w 123"/>
                <a:gd name="GluePoint7Y" fmla="*/ 57 h 112"/>
                <a:gd name="GluePoint8X" fmla="*/ 119 w 123"/>
                <a:gd name="GluePoint8Y" fmla="*/ 34 h 112"/>
                <a:gd name="GluePoint9X" fmla="*/ 105 w 123"/>
                <a:gd name="GluePoint9Y" fmla="*/ 16 h 112"/>
                <a:gd name="GluePoint10X" fmla="*/ 87 w 123"/>
                <a:gd name="GluePoint10Y" fmla="*/ 5 h 112"/>
                <a:gd name="GluePoint11X" fmla="*/ 62 w 123"/>
                <a:gd name="GluePoint11Y" fmla="*/ 0 h 112"/>
                <a:gd name="GluePoint12X" fmla="*/ 62 w 123"/>
                <a:gd name="GluePoint12Y" fmla="*/ 0 h 112"/>
                <a:gd name="GluePoint13X" fmla="*/ 36 w 123"/>
                <a:gd name="GluePoint13Y" fmla="*/ 5 h 112"/>
                <a:gd name="GluePoint14X" fmla="*/ 18 w 123"/>
                <a:gd name="GluePoint14Y" fmla="*/ 16 h 112"/>
                <a:gd name="GluePoint15X" fmla="*/ 4 w 123"/>
                <a:gd name="GluePoint15Y" fmla="*/ 34 h 112"/>
                <a:gd name="GluePoint16X" fmla="*/ 0 w 123"/>
                <a:gd name="GluePoint16Y" fmla="*/ 57 h 112"/>
                <a:gd name="GluePoint17X" fmla="*/ 0 w 123"/>
                <a:gd name="GluePoint17Y" fmla="*/ 57 h 112"/>
                <a:gd name="GluePoint18X" fmla="*/ 4 w 123"/>
                <a:gd name="GluePoint18Y" fmla="*/ 78 h 112"/>
                <a:gd name="GluePoint19X" fmla="*/ 18 w 123"/>
                <a:gd name="GluePoint19Y" fmla="*/ 96 h 112"/>
                <a:gd name="GluePoint20X" fmla="*/ 36 w 123"/>
                <a:gd name="GluePoint20Y" fmla="*/ 107 h 112"/>
                <a:gd name="GluePoint21X" fmla="*/ 62 w 123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3" name="Freeform 45"/>
            <p:cNvSpPr/>
            <p:nvPr/>
          </p:nvSpPr>
          <p:spPr>
            <a:xfrm>
              <a:off x="4129920" y="243000"/>
              <a:ext cx="313560" cy="54900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31 w 183"/>
                <a:gd name="GluePoint2Y" fmla="*/ 343 h 387"/>
                <a:gd name="GluePoint3X" fmla="*/ 147 w 183"/>
                <a:gd name="GluePoint3Y" fmla="*/ 338 h 387"/>
                <a:gd name="GluePoint4X" fmla="*/ 154 w 183"/>
                <a:gd name="GluePoint4Y" fmla="*/ 325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20 h 387"/>
                <a:gd name="GluePoint9X" fmla="*/ 181 w 183"/>
                <a:gd name="GluePoint9Y" fmla="*/ 330 h 387"/>
                <a:gd name="GluePoint10X" fmla="*/ 183 w 183"/>
                <a:gd name="GluePoint10Y" fmla="*/ 351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4 h 387"/>
                <a:gd name="GluePoint17X" fmla="*/ 73 w 183"/>
                <a:gd name="GluePoint17Y" fmla="*/ 361 h 387"/>
                <a:gd name="GluePoint18X" fmla="*/ 21 w 183"/>
                <a:gd name="GluePoint18Y" fmla="*/ 281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1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4 w 183"/>
                <a:gd name="GluePoint32Y" fmla="*/ 73 h 387"/>
                <a:gd name="GluePoint33X" fmla="*/ 154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4 w 183"/>
                <a:gd name="GluePoint42Y" fmla="*/ 117 h 387"/>
                <a:gd name="GluePoint43X" fmla="*/ 55 w 183"/>
                <a:gd name="GluePoint43Y" fmla="*/ 159 h 387"/>
                <a:gd name="GluePoint44X" fmla="*/ 53 w 183"/>
                <a:gd name="GluePoint44Y" fmla="*/ 187 h 387"/>
                <a:gd name="GluePoint45X" fmla="*/ 53 w 183"/>
                <a:gd name="GluePoint45Y" fmla="*/ 203 h 387"/>
                <a:gd name="GluePoint46X" fmla="*/ 57 w 183"/>
                <a:gd name="GluePoint46Y" fmla="*/ 221 h 387"/>
                <a:gd name="GluePoint47X" fmla="*/ 62 w 183"/>
                <a:gd name="GluePoint47Y" fmla="*/ 242 h 387"/>
                <a:gd name="GluePoint48X" fmla="*/ 67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4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4" name="Freeform 46"/>
            <p:cNvSpPr/>
            <p:nvPr/>
          </p:nvSpPr>
          <p:spPr>
            <a:xfrm>
              <a:off x="4129920" y="243000"/>
              <a:ext cx="313560" cy="54900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47 w 183"/>
                <a:gd name="GluePoint2Y" fmla="*/ 338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20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4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4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5 w 183"/>
                <a:gd name="GluePoint26Y" fmla="*/ 159 h 387"/>
                <a:gd name="GluePoint27X" fmla="*/ 53 w 183"/>
                <a:gd name="GluePoint27Y" fmla="*/ 203 h 387"/>
                <a:gd name="GluePoint28X" fmla="*/ 57 w 183"/>
                <a:gd name="GluePoint28Y" fmla="*/ 221 h 387"/>
                <a:gd name="GluePoint29X" fmla="*/ 67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5" name="Freeform 47"/>
            <p:cNvSpPr/>
            <p:nvPr/>
          </p:nvSpPr>
          <p:spPr>
            <a:xfrm>
              <a:off x="4494960" y="254160"/>
              <a:ext cx="313560" cy="54936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31 w 183"/>
                <a:gd name="GluePoint2Y" fmla="*/ 343 h 387"/>
                <a:gd name="GluePoint3X" fmla="*/ 147 w 183"/>
                <a:gd name="GluePoint3Y" fmla="*/ 337 h 387"/>
                <a:gd name="GluePoint4X" fmla="*/ 153 w 183"/>
                <a:gd name="GluePoint4Y" fmla="*/ 324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19 h 387"/>
                <a:gd name="GluePoint9X" fmla="*/ 181 w 183"/>
                <a:gd name="GluePoint9Y" fmla="*/ 330 h 387"/>
                <a:gd name="GluePoint10X" fmla="*/ 183 w 183"/>
                <a:gd name="GluePoint10Y" fmla="*/ 350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3 h 387"/>
                <a:gd name="GluePoint17X" fmla="*/ 73 w 183"/>
                <a:gd name="GluePoint17Y" fmla="*/ 361 h 387"/>
                <a:gd name="GluePoint18X" fmla="*/ 21 w 183"/>
                <a:gd name="GluePoint18Y" fmla="*/ 280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0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3 w 183"/>
                <a:gd name="GluePoint32Y" fmla="*/ 73 h 387"/>
                <a:gd name="GluePoint33X" fmla="*/ 153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2 w 183"/>
                <a:gd name="GluePoint42Y" fmla="*/ 117 h 387"/>
                <a:gd name="GluePoint43X" fmla="*/ 53 w 183"/>
                <a:gd name="GluePoint43Y" fmla="*/ 158 h 387"/>
                <a:gd name="GluePoint44X" fmla="*/ 53 w 183"/>
                <a:gd name="GluePoint44Y" fmla="*/ 187 h 387"/>
                <a:gd name="GluePoint45X" fmla="*/ 53 w 183"/>
                <a:gd name="GluePoint45Y" fmla="*/ 202 h 387"/>
                <a:gd name="GluePoint46X" fmla="*/ 57 w 183"/>
                <a:gd name="GluePoint46Y" fmla="*/ 221 h 387"/>
                <a:gd name="GluePoint47X" fmla="*/ 62 w 183"/>
                <a:gd name="GluePoint47Y" fmla="*/ 241 h 387"/>
                <a:gd name="GluePoint48X" fmla="*/ 66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3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6" name="Freeform 48"/>
            <p:cNvSpPr/>
            <p:nvPr/>
          </p:nvSpPr>
          <p:spPr>
            <a:xfrm>
              <a:off x="4494960" y="254160"/>
              <a:ext cx="313560" cy="54936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47 w 183"/>
                <a:gd name="GluePoint2Y" fmla="*/ 337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19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3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3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3 w 183"/>
                <a:gd name="GluePoint26Y" fmla="*/ 158 h 387"/>
                <a:gd name="GluePoint27X" fmla="*/ 53 w 183"/>
                <a:gd name="GluePoint27Y" fmla="*/ 202 h 387"/>
                <a:gd name="GluePoint28X" fmla="*/ 57 w 183"/>
                <a:gd name="GluePoint28Y" fmla="*/ 221 h 387"/>
                <a:gd name="GluePoint29X" fmla="*/ 66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7" name="Freeform 49"/>
            <p:cNvSpPr/>
            <p:nvPr/>
          </p:nvSpPr>
          <p:spPr>
            <a:xfrm>
              <a:off x="4867200" y="254160"/>
              <a:ext cx="310680" cy="549360"/>
            </a:xfrm>
            <a:custGeom>
              <a:avLst/>
              <a:gdLst>
                <a:gd name="textAreaLeft" fmla="*/ 0 w 310680"/>
                <a:gd name="textAreaRight" fmla="*/ 311040 w 31068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9 w 181"/>
                <a:gd name="GluePoint2Y" fmla="*/ 343 h 387"/>
                <a:gd name="GluePoint3X" fmla="*/ 147 w 181"/>
                <a:gd name="GluePoint3Y" fmla="*/ 337 h 387"/>
                <a:gd name="GluePoint4X" fmla="*/ 154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9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1 w 181"/>
                <a:gd name="GluePoint13Y" fmla="*/ 387 h 387"/>
                <a:gd name="GluePoint14X" fmla="*/ 106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4 w 181"/>
                <a:gd name="GluePoint17Y" fmla="*/ 361 h 387"/>
                <a:gd name="GluePoint18X" fmla="*/ 21 w 181"/>
                <a:gd name="GluePoint18Y" fmla="*/ 280 h 387"/>
                <a:gd name="GluePoint19X" fmla="*/ 0 w 181"/>
                <a:gd name="GluePoint19Y" fmla="*/ 200 h 387"/>
                <a:gd name="GluePoint20X" fmla="*/ 5 w 181"/>
                <a:gd name="GluePoint20Y" fmla="*/ 127 h 387"/>
                <a:gd name="GluePoint21X" fmla="*/ 28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5 w 181"/>
                <a:gd name="GluePoint24Y" fmla="*/ 10 h 387"/>
                <a:gd name="GluePoint25X" fmla="*/ 179 w 181"/>
                <a:gd name="GluePoint25Y" fmla="*/ 57 h 387"/>
                <a:gd name="GluePoint26X" fmla="*/ 179 w 181"/>
                <a:gd name="GluePoint26Y" fmla="*/ 60 h 387"/>
                <a:gd name="GluePoint27X" fmla="*/ 177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3 w 181"/>
                <a:gd name="GluePoint30Y" fmla="*/ 73 h 387"/>
                <a:gd name="GluePoint31X" fmla="*/ 156 w 181"/>
                <a:gd name="GluePoint31Y" fmla="*/ 73 h 387"/>
                <a:gd name="GluePoint32X" fmla="*/ 152 w 181"/>
                <a:gd name="GluePoint32Y" fmla="*/ 73 h 387"/>
                <a:gd name="GluePoint33X" fmla="*/ 152 w 181"/>
                <a:gd name="GluePoint33Y" fmla="*/ 73 h 387"/>
                <a:gd name="GluePoint34X" fmla="*/ 136 w 181"/>
                <a:gd name="GluePoint34Y" fmla="*/ 62 h 387"/>
                <a:gd name="GluePoint35X" fmla="*/ 122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2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3 w 181"/>
                <a:gd name="GluePoint41Y" fmla="*/ 75 h 387"/>
                <a:gd name="GluePoint42X" fmla="*/ 62 w 181"/>
                <a:gd name="GluePoint42Y" fmla="*/ 117 h 387"/>
                <a:gd name="GluePoint43X" fmla="*/ 53 w 181"/>
                <a:gd name="GluePoint43Y" fmla="*/ 158 h 387"/>
                <a:gd name="GluePoint44X" fmla="*/ 51 w 181"/>
                <a:gd name="GluePoint44Y" fmla="*/ 187 h 387"/>
                <a:gd name="GluePoint45X" fmla="*/ 53 w 181"/>
                <a:gd name="GluePoint45Y" fmla="*/ 202 h 387"/>
                <a:gd name="GluePoint46X" fmla="*/ 55 w 181"/>
                <a:gd name="GluePoint46Y" fmla="*/ 221 h 387"/>
                <a:gd name="GluePoint47X" fmla="*/ 60 w 181"/>
                <a:gd name="GluePoint47Y" fmla="*/ 241 h 387"/>
                <a:gd name="GluePoint48X" fmla="*/ 65 w 181"/>
                <a:gd name="GluePoint48Y" fmla="*/ 260 h 387"/>
                <a:gd name="GluePoint49X" fmla="*/ 74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2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8" name="Freeform 50"/>
            <p:cNvSpPr/>
            <p:nvPr/>
          </p:nvSpPr>
          <p:spPr>
            <a:xfrm>
              <a:off x="4867200" y="254160"/>
              <a:ext cx="310680" cy="549360"/>
            </a:xfrm>
            <a:custGeom>
              <a:avLst/>
              <a:gdLst>
                <a:gd name="textAreaLeft" fmla="*/ 0 w 310680"/>
                <a:gd name="textAreaRight" fmla="*/ 311040 w 31068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7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9 w 181"/>
                <a:gd name="GluePoint6Y" fmla="*/ 330 h 387"/>
                <a:gd name="GluePoint7X" fmla="*/ 174 w 181"/>
                <a:gd name="GluePoint7Y" fmla="*/ 369 h 387"/>
                <a:gd name="GluePoint8X" fmla="*/ 131 w 181"/>
                <a:gd name="GluePoint8Y" fmla="*/ 387 h 387"/>
                <a:gd name="GluePoint9X" fmla="*/ 106 w 181"/>
                <a:gd name="GluePoint9Y" fmla="*/ 379 h 387"/>
                <a:gd name="GluePoint10X" fmla="*/ 78 w 181"/>
                <a:gd name="GluePoint10Y" fmla="*/ 363 h 387"/>
                <a:gd name="GluePoint11X" fmla="*/ 74 w 181"/>
                <a:gd name="GluePoint11Y" fmla="*/ 361 h 387"/>
                <a:gd name="GluePoint12X" fmla="*/ 0 w 181"/>
                <a:gd name="GluePoint12Y" fmla="*/ 200 h 387"/>
                <a:gd name="GluePoint13X" fmla="*/ 28 w 181"/>
                <a:gd name="GluePoint13Y" fmla="*/ 65 h 387"/>
                <a:gd name="GluePoint14X" fmla="*/ 103 w 181"/>
                <a:gd name="GluePoint14Y" fmla="*/ 0 h 387"/>
                <a:gd name="GluePoint15X" fmla="*/ 179 w 181"/>
                <a:gd name="GluePoint15Y" fmla="*/ 57 h 387"/>
                <a:gd name="GluePoint16X" fmla="*/ 179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2 w 181"/>
                <a:gd name="GluePoint20Y" fmla="*/ 73 h 387"/>
                <a:gd name="GluePoint21X" fmla="*/ 136 w 181"/>
                <a:gd name="GluePoint21Y" fmla="*/ 62 h 387"/>
                <a:gd name="GluePoint22X" fmla="*/ 110 w 181"/>
                <a:gd name="GluePoint22Y" fmla="*/ 57 h 387"/>
                <a:gd name="GluePoint23X" fmla="*/ 92 w 181"/>
                <a:gd name="GluePoint23Y" fmla="*/ 65 h 387"/>
                <a:gd name="GluePoint24X" fmla="*/ 85 w 181"/>
                <a:gd name="GluePoint24Y" fmla="*/ 73 h 387"/>
                <a:gd name="GluePoint25X" fmla="*/ 83 w 181"/>
                <a:gd name="GluePoint25Y" fmla="*/ 75 h 387"/>
                <a:gd name="GluePoint26X" fmla="*/ 53 w 181"/>
                <a:gd name="GluePoint26Y" fmla="*/ 158 h 387"/>
                <a:gd name="GluePoint27X" fmla="*/ 53 w 181"/>
                <a:gd name="GluePoint27Y" fmla="*/ 202 h 387"/>
                <a:gd name="GluePoint28X" fmla="*/ 55 w 181"/>
                <a:gd name="GluePoint28Y" fmla="*/ 221 h 387"/>
                <a:gd name="GluePoint29X" fmla="*/ 65 w 181"/>
                <a:gd name="GluePoint29Y" fmla="*/ 260 h 387"/>
                <a:gd name="GluePoint30X" fmla="*/ 74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9" name="Freeform 51"/>
            <p:cNvSpPr/>
            <p:nvPr/>
          </p:nvSpPr>
          <p:spPr>
            <a:xfrm>
              <a:off x="566820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2 w 181"/>
                <a:gd name="GluePoint32Y" fmla="*/ 72 h 389"/>
                <a:gd name="GluePoint33X" fmla="*/ 152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5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0" name="Freeform 52"/>
            <p:cNvSpPr/>
            <p:nvPr/>
          </p:nvSpPr>
          <p:spPr>
            <a:xfrm>
              <a:off x="566820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2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5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1" name="Freeform 53"/>
            <p:cNvSpPr/>
            <p:nvPr/>
          </p:nvSpPr>
          <p:spPr>
            <a:xfrm>
              <a:off x="604548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2" name="Freeform 54"/>
            <p:cNvSpPr/>
            <p:nvPr/>
          </p:nvSpPr>
          <p:spPr>
            <a:xfrm>
              <a:off x="604548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3" name="Freeform 55"/>
            <p:cNvSpPr/>
            <p:nvPr/>
          </p:nvSpPr>
          <p:spPr>
            <a:xfrm>
              <a:off x="6458760" y="265320"/>
              <a:ext cx="308160" cy="549360"/>
            </a:xfrm>
            <a:custGeom>
              <a:avLst/>
              <a:gdLst>
                <a:gd name="textAreaLeft" fmla="*/ 0 w 308160"/>
                <a:gd name="textAreaRight" fmla="*/ 308520 w 30816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28 w 180"/>
                <a:gd name="GluePoint2Y" fmla="*/ 342 h 387"/>
                <a:gd name="GluePoint3X" fmla="*/ 146 w 180"/>
                <a:gd name="GluePoint3Y" fmla="*/ 337 h 387"/>
                <a:gd name="GluePoint4X" fmla="*/ 153 w 180"/>
                <a:gd name="GluePoint4Y" fmla="*/ 324 h 387"/>
                <a:gd name="GluePoint5X" fmla="*/ 155 w 180"/>
                <a:gd name="GluePoint5Y" fmla="*/ 309 h 387"/>
                <a:gd name="GluePoint6X" fmla="*/ 157 w 180"/>
                <a:gd name="GluePoint6Y" fmla="*/ 309 h 387"/>
                <a:gd name="GluePoint7X" fmla="*/ 164 w 180"/>
                <a:gd name="GluePoint7Y" fmla="*/ 311 h 387"/>
                <a:gd name="GluePoint8X" fmla="*/ 171 w 180"/>
                <a:gd name="GluePoint8Y" fmla="*/ 319 h 387"/>
                <a:gd name="GluePoint9X" fmla="*/ 178 w 180"/>
                <a:gd name="GluePoint9Y" fmla="*/ 329 h 387"/>
                <a:gd name="GluePoint10X" fmla="*/ 180 w 180"/>
                <a:gd name="GluePoint10Y" fmla="*/ 350 h 387"/>
                <a:gd name="GluePoint11X" fmla="*/ 173 w 180"/>
                <a:gd name="GluePoint11Y" fmla="*/ 368 h 387"/>
                <a:gd name="GluePoint12X" fmla="*/ 155 w 180"/>
                <a:gd name="GluePoint12Y" fmla="*/ 384 h 387"/>
                <a:gd name="GluePoint13X" fmla="*/ 130 w 180"/>
                <a:gd name="GluePoint13Y" fmla="*/ 387 h 387"/>
                <a:gd name="GluePoint14X" fmla="*/ 105 w 180"/>
                <a:gd name="GluePoint14Y" fmla="*/ 379 h 387"/>
                <a:gd name="GluePoint15X" fmla="*/ 86 w 180"/>
                <a:gd name="GluePoint15Y" fmla="*/ 371 h 387"/>
                <a:gd name="GluePoint16X" fmla="*/ 77 w 180"/>
                <a:gd name="GluePoint16Y" fmla="*/ 363 h 387"/>
                <a:gd name="GluePoint17X" fmla="*/ 73 w 180"/>
                <a:gd name="GluePoint17Y" fmla="*/ 361 h 387"/>
                <a:gd name="GluePoint18X" fmla="*/ 20 w 180"/>
                <a:gd name="GluePoint18Y" fmla="*/ 280 h 387"/>
                <a:gd name="GluePoint19X" fmla="*/ 0 w 180"/>
                <a:gd name="GluePoint19Y" fmla="*/ 200 h 387"/>
                <a:gd name="GluePoint20X" fmla="*/ 4 w 180"/>
                <a:gd name="GluePoint20Y" fmla="*/ 127 h 387"/>
                <a:gd name="GluePoint21X" fmla="*/ 27 w 180"/>
                <a:gd name="GluePoint21Y" fmla="*/ 65 h 387"/>
                <a:gd name="GluePoint22X" fmla="*/ 61 w 180"/>
                <a:gd name="GluePoint22Y" fmla="*/ 21 h 387"/>
                <a:gd name="GluePoint23X" fmla="*/ 103 w 180"/>
                <a:gd name="GluePoint23Y" fmla="*/ 0 h 387"/>
                <a:gd name="GluePoint24X" fmla="*/ 144 w 180"/>
                <a:gd name="GluePoint24Y" fmla="*/ 10 h 387"/>
                <a:gd name="GluePoint25X" fmla="*/ 178 w 180"/>
                <a:gd name="GluePoint25Y" fmla="*/ 57 h 387"/>
                <a:gd name="GluePoint26X" fmla="*/ 178 w 180"/>
                <a:gd name="GluePoint26Y" fmla="*/ 59 h 387"/>
                <a:gd name="GluePoint27X" fmla="*/ 176 w 180"/>
                <a:gd name="GluePoint27Y" fmla="*/ 65 h 387"/>
                <a:gd name="GluePoint28X" fmla="*/ 173 w 180"/>
                <a:gd name="GluePoint28Y" fmla="*/ 70 h 387"/>
                <a:gd name="GluePoint29X" fmla="*/ 173 w 180"/>
                <a:gd name="GluePoint29Y" fmla="*/ 72 h 387"/>
                <a:gd name="GluePoint30X" fmla="*/ 162 w 180"/>
                <a:gd name="GluePoint30Y" fmla="*/ 72 h 387"/>
                <a:gd name="GluePoint31X" fmla="*/ 155 w 180"/>
                <a:gd name="GluePoint31Y" fmla="*/ 72 h 387"/>
                <a:gd name="GluePoint32X" fmla="*/ 151 w 180"/>
                <a:gd name="GluePoint32Y" fmla="*/ 72 h 387"/>
                <a:gd name="GluePoint33X" fmla="*/ 151 w 180"/>
                <a:gd name="GluePoint33Y" fmla="*/ 72 h 387"/>
                <a:gd name="GluePoint34X" fmla="*/ 135 w 180"/>
                <a:gd name="GluePoint34Y" fmla="*/ 62 h 387"/>
                <a:gd name="GluePoint35X" fmla="*/ 121 w 180"/>
                <a:gd name="GluePoint35Y" fmla="*/ 57 h 387"/>
                <a:gd name="GluePoint36X" fmla="*/ 109 w 180"/>
                <a:gd name="GluePoint36Y" fmla="*/ 57 h 387"/>
                <a:gd name="GluePoint37X" fmla="*/ 100 w 180"/>
                <a:gd name="GluePoint37Y" fmla="*/ 59 h 387"/>
                <a:gd name="GluePoint38X" fmla="*/ 91 w 180"/>
                <a:gd name="GluePoint38Y" fmla="*/ 65 h 387"/>
                <a:gd name="GluePoint39X" fmla="*/ 86 w 180"/>
                <a:gd name="GluePoint39Y" fmla="*/ 70 h 387"/>
                <a:gd name="GluePoint40X" fmla="*/ 84 w 180"/>
                <a:gd name="GluePoint40Y" fmla="*/ 72 h 387"/>
                <a:gd name="GluePoint41X" fmla="*/ 82 w 180"/>
                <a:gd name="GluePoint41Y" fmla="*/ 75 h 387"/>
                <a:gd name="GluePoint42X" fmla="*/ 61 w 180"/>
                <a:gd name="GluePoint42Y" fmla="*/ 117 h 387"/>
                <a:gd name="GluePoint43X" fmla="*/ 52 w 180"/>
                <a:gd name="GluePoint43Y" fmla="*/ 158 h 387"/>
                <a:gd name="GluePoint44X" fmla="*/ 50 w 180"/>
                <a:gd name="GluePoint44Y" fmla="*/ 187 h 387"/>
                <a:gd name="GluePoint45X" fmla="*/ 52 w 180"/>
                <a:gd name="GluePoint45Y" fmla="*/ 202 h 387"/>
                <a:gd name="GluePoint46X" fmla="*/ 54 w 180"/>
                <a:gd name="GluePoint46Y" fmla="*/ 220 h 387"/>
                <a:gd name="GluePoint47X" fmla="*/ 59 w 180"/>
                <a:gd name="GluePoint47Y" fmla="*/ 241 h 387"/>
                <a:gd name="GluePoint48X" fmla="*/ 64 w 180"/>
                <a:gd name="GluePoint48Y" fmla="*/ 259 h 387"/>
                <a:gd name="GluePoint49X" fmla="*/ 73 w 180"/>
                <a:gd name="GluePoint49Y" fmla="*/ 283 h 387"/>
                <a:gd name="GluePoint50X" fmla="*/ 77 w 180"/>
                <a:gd name="GluePoint50Y" fmla="*/ 293 h 387"/>
                <a:gd name="GluePoint51X" fmla="*/ 84 w 180"/>
                <a:gd name="GluePoint51Y" fmla="*/ 304 h 387"/>
                <a:gd name="GluePoint52X" fmla="*/ 91 w 180"/>
                <a:gd name="GluePoint52Y" fmla="*/ 316 h 387"/>
                <a:gd name="GluePoint53X" fmla="*/ 100 w 180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4" name="Freeform 56"/>
            <p:cNvSpPr/>
            <p:nvPr/>
          </p:nvSpPr>
          <p:spPr>
            <a:xfrm>
              <a:off x="6458760" y="265320"/>
              <a:ext cx="308160" cy="549360"/>
            </a:xfrm>
            <a:custGeom>
              <a:avLst/>
              <a:gdLst>
                <a:gd name="textAreaLeft" fmla="*/ 0 w 308160"/>
                <a:gd name="textAreaRight" fmla="*/ 308520 w 30816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46 w 180"/>
                <a:gd name="GluePoint2Y" fmla="*/ 337 h 387"/>
                <a:gd name="GluePoint3X" fmla="*/ 155 w 180"/>
                <a:gd name="GluePoint3Y" fmla="*/ 309 h 387"/>
                <a:gd name="GluePoint4X" fmla="*/ 157 w 180"/>
                <a:gd name="GluePoint4Y" fmla="*/ 309 h 387"/>
                <a:gd name="GluePoint5X" fmla="*/ 171 w 180"/>
                <a:gd name="GluePoint5Y" fmla="*/ 319 h 387"/>
                <a:gd name="GluePoint6X" fmla="*/ 178 w 180"/>
                <a:gd name="GluePoint6Y" fmla="*/ 329 h 387"/>
                <a:gd name="GluePoint7X" fmla="*/ 173 w 180"/>
                <a:gd name="GluePoint7Y" fmla="*/ 368 h 387"/>
                <a:gd name="GluePoint8X" fmla="*/ 130 w 180"/>
                <a:gd name="GluePoint8Y" fmla="*/ 387 h 387"/>
                <a:gd name="GluePoint9X" fmla="*/ 105 w 180"/>
                <a:gd name="GluePoint9Y" fmla="*/ 379 h 387"/>
                <a:gd name="GluePoint10X" fmla="*/ 77 w 180"/>
                <a:gd name="GluePoint10Y" fmla="*/ 363 h 387"/>
                <a:gd name="GluePoint11X" fmla="*/ 73 w 180"/>
                <a:gd name="GluePoint11Y" fmla="*/ 361 h 387"/>
                <a:gd name="GluePoint12X" fmla="*/ 0 w 180"/>
                <a:gd name="GluePoint12Y" fmla="*/ 200 h 387"/>
                <a:gd name="GluePoint13X" fmla="*/ 27 w 180"/>
                <a:gd name="GluePoint13Y" fmla="*/ 65 h 387"/>
                <a:gd name="GluePoint14X" fmla="*/ 103 w 180"/>
                <a:gd name="GluePoint14Y" fmla="*/ 0 h 387"/>
                <a:gd name="GluePoint15X" fmla="*/ 178 w 180"/>
                <a:gd name="GluePoint15Y" fmla="*/ 57 h 387"/>
                <a:gd name="GluePoint16X" fmla="*/ 178 w 180"/>
                <a:gd name="GluePoint16Y" fmla="*/ 59 h 387"/>
                <a:gd name="GluePoint17X" fmla="*/ 173 w 180"/>
                <a:gd name="GluePoint17Y" fmla="*/ 70 h 387"/>
                <a:gd name="GluePoint18X" fmla="*/ 173 w 180"/>
                <a:gd name="GluePoint18Y" fmla="*/ 72 h 387"/>
                <a:gd name="GluePoint19X" fmla="*/ 155 w 180"/>
                <a:gd name="GluePoint19Y" fmla="*/ 72 h 387"/>
                <a:gd name="GluePoint20X" fmla="*/ 151 w 180"/>
                <a:gd name="GluePoint20Y" fmla="*/ 72 h 387"/>
                <a:gd name="GluePoint21X" fmla="*/ 135 w 180"/>
                <a:gd name="GluePoint21Y" fmla="*/ 62 h 387"/>
                <a:gd name="GluePoint22X" fmla="*/ 109 w 180"/>
                <a:gd name="GluePoint22Y" fmla="*/ 57 h 387"/>
                <a:gd name="GluePoint23X" fmla="*/ 91 w 180"/>
                <a:gd name="GluePoint23Y" fmla="*/ 65 h 387"/>
                <a:gd name="GluePoint24X" fmla="*/ 84 w 180"/>
                <a:gd name="GluePoint24Y" fmla="*/ 72 h 387"/>
                <a:gd name="GluePoint25X" fmla="*/ 82 w 180"/>
                <a:gd name="GluePoint25Y" fmla="*/ 75 h 387"/>
                <a:gd name="GluePoint26X" fmla="*/ 52 w 180"/>
                <a:gd name="GluePoint26Y" fmla="*/ 158 h 387"/>
                <a:gd name="GluePoint27X" fmla="*/ 52 w 180"/>
                <a:gd name="GluePoint27Y" fmla="*/ 202 h 387"/>
                <a:gd name="GluePoint28X" fmla="*/ 54 w 180"/>
                <a:gd name="GluePoint28Y" fmla="*/ 220 h 387"/>
                <a:gd name="GluePoint29X" fmla="*/ 64 w 180"/>
                <a:gd name="GluePoint29Y" fmla="*/ 259 h 387"/>
                <a:gd name="GluePoint30X" fmla="*/ 73 w 180"/>
                <a:gd name="GluePoint30Y" fmla="*/ 283 h 387"/>
                <a:gd name="GluePoint31X" fmla="*/ 84 w 180"/>
                <a:gd name="GluePoint31Y" fmla="*/ 304 h 387"/>
                <a:gd name="GluePoint32X" fmla="*/ 100 w 180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5" name="Freeform 57"/>
            <p:cNvSpPr/>
            <p:nvPr/>
          </p:nvSpPr>
          <p:spPr>
            <a:xfrm>
              <a:off x="6811920" y="258120"/>
              <a:ext cx="308520" cy="552240"/>
            </a:xfrm>
            <a:custGeom>
              <a:avLst/>
              <a:gdLst>
                <a:gd name="textAreaLeft" fmla="*/ 0 w 308520"/>
                <a:gd name="textAreaRight" fmla="*/ 308880 w 30852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28 w 180"/>
                <a:gd name="GluePoint2Y" fmla="*/ 345 h 389"/>
                <a:gd name="GluePoint3X" fmla="*/ 146 w 180"/>
                <a:gd name="GluePoint3Y" fmla="*/ 340 h 389"/>
                <a:gd name="GluePoint4X" fmla="*/ 153 w 180"/>
                <a:gd name="GluePoint4Y" fmla="*/ 324 h 389"/>
                <a:gd name="GluePoint5X" fmla="*/ 155 w 180"/>
                <a:gd name="GluePoint5Y" fmla="*/ 311 h 389"/>
                <a:gd name="GluePoint6X" fmla="*/ 157 w 180"/>
                <a:gd name="GluePoint6Y" fmla="*/ 309 h 389"/>
                <a:gd name="GluePoint7X" fmla="*/ 164 w 180"/>
                <a:gd name="GluePoint7Y" fmla="*/ 311 h 389"/>
                <a:gd name="GluePoint8X" fmla="*/ 171 w 180"/>
                <a:gd name="GluePoint8Y" fmla="*/ 319 h 389"/>
                <a:gd name="GluePoint9X" fmla="*/ 178 w 180"/>
                <a:gd name="GluePoint9Y" fmla="*/ 329 h 389"/>
                <a:gd name="GluePoint10X" fmla="*/ 180 w 180"/>
                <a:gd name="GluePoint10Y" fmla="*/ 350 h 389"/>
                <a:gd name="GluePoint11X" fmla="*/ 173 w 180"/>
                <a:gd name="GluePoint11Y" fmla="*/ 371 h 389"/>
                <a:gd name="GluePoint12X" fmla="*/ 155 w 180"/>
                <a:gd name="GluePoint12Y" fmla="*/ 386 h 389"/>
                <a:gd name="GluePoint13X" fmla="*/ 130 w 180"/>
                <a:gd name="GluePoint13Y" fmla="*/ 389 h 389"/>
                <a:gd name="GluePoint14X" fmla="*/ 105 w 180"/>
                <a:gd name="GluePoint14Y" fmla="*/ 381 h 389"/>
                <a:gd name="GluePoint15X" fmla="*/ 87 w 180"/>
                <a:gd name="GluePoint15Y" fmla="*/ 371 h 389"/>
                <a:gd name="GluePoint16X" fmla="*/ 77 w 180"/>
                <a:gd name="GluePoint16Y" fmla="*/ 363 h 389"/>
                <a:gd name="GluePoint17X" fmla="*/ 73 w 180"/>
                <a:gd name="GluePoint17Y" fmla="*/ 360 h 389"/>
                <a:gd name="GluePoint18X" fmla="*/ 20 w 180"/>
                <a:gd name="GluePoint18Y" fmla="*/ 280 h 389"/>
                <a:gd name="GluePoint19X" fmla="*/ 0 w 180"/>
                <a:gd name="GluePoint19Y" fmla="*/ 199 h 389"/>
                <a:gd name="GluePoint20X" fmla="*/ 4 w 180"/>
                <a:gd name="GluePoint20Y" fmla="*/ 127 h 389"/>
                <a:gd name="GluePoint21X" fmla="*/ 27 w 180"/>
                <a:gd name="GluePoint21Y" fmla="*/ 64 h 389"/>
                <a:gd name="GluePoint22X" fmla="*/ 61 w 180"/>
                <a:gd name="GluePoint22Y" fmla="*/ 20 h 389"/>
                <a:gd name="GluePoint23X" fmla="*/ 103 w 180"/>
                <a:gd name="GluePoint23Y" fmla="*/ 0 h 389"/>
                <a:gd name="GluePoint24X" fmla="*/ 144 w 180"/>
                <a:gd name="GluePoint24Y" fmla="*/ 10 h 389"/>
                <a:gd name="GluePoint25X" fmla="*/ 178 w 180"/>
                <a:gd name="GluePoint25Y" fmla="*/ 57 h 389"/>
                <a:gd name="GluePoint26X" fmla="*/ 178 w 180"/>
                <a:gd name="GluePoint26Y" fmla="*/ 62 h 389"/>
                <a:gd name="GluePoint27X" fmla="*/ 176 w 180"/>
                <a:gd name="GluePoint27Y" fmla="*/ 67 h 389"/>
                <a:gd name="GluePoint28X" fmla="*/ 173 w 180"/>
                <a:gd name="GluePoint28Y" fmla="*/ 70 h 389"/>
                <a:gd name="GluePoint29X" fmla="*/ 173 w 180"/>
                <a:gd name="GluePoint29Y" fmla="*/ 72 h 389"/>
                <a:gd name="GluePoint30X" fmla="*/ 162 w 180"/>
                <a:gd name="GluePoint30Y" fmla="*/ 75 h 389"/>
                <a:gd name="GluePoint31X" fmla="*/ 155 w 180"/>
                <a:gd name="GluePoint31Y" fmla="*/ 75 h 389"/>
                <a:gd name="GluePoint32X" fmla="*/ 151 w 180"/>
                <a:gd name="GluePoint32Y" fmla="*/ 72 h 389"/>
                <a:gd name="GluePoint33X" fmla="*/ 151 w 180"/>
                <a:gd name="GluePoint33Y" fmla="*/ 72 h 389"/>
                <a:gd name="GluePoint34X" fmla="*/ 135 w 180"/>
                <a:gd name="GluePoint34Y" fmla="*/ 62 h 389"/>
                <a:gd name="GluePoint35X" fmla="*/ 121 w 180"/>
                <a:gd name="GluePoint35Y" fmla="*/ 57 h 389"/>
                <a:gd name="GluePoint36X" fmla="*/ 109 w 180"/>
                <a:gd name="GluePoint36Y" fmla="*/ 57 h 389"/>
                <a:gd name="GluePoint37X" fmla="*/ 100 w 180"/>
                <a:gd name="GluePoint37Y" fmla="*/ 59 h 389"/>
                <a:gd name="GluePoint38X" fmla="*/ 91 w 180"/>
                <a:gd name="GluePoint38Y" fmla="*/ 64 h 389"/>
                <a:gd name="GluePoint39X" fmla="*/ 87 w 180"/>
                <a:gd name="GluePoint39Y" fmla="*/ 72 h 389"/>
                <a:gd name="GluePoint40X" fmla="*/ 84 w 180"/>
                <a:gd name="GluePoint40Y" fmla="*/ 75 h 389"/>
                <a:gd name="GluePoint41X" fmla="*/ 82 w 180"/>
                <a:gd name="GluePoint41Y" fmla="*/ 77 h 389"/>
                <a:gd name="GluePoint42X" fmla="*/ 61 w 180"/>
                <a:gd name="GluePoint42Y" fmla="*/ 119 h 389"/>
                <a:gd name="GluePoint43X" fmla="*/ 52 w 180"/>
                <a:gd name="GluePoint43Y" fmla="*/ 158 h 389"/>
                <a:gd name="GluePoint44X" fmla="*/ 50 w 180"/>
                <a:gd name="GluePoint44Y" fmla="*/ 189 h 389"/>
                <a:gd name="GluePoint45X" fmla="*/ 52 w 180"/>
                <a:gd name="GluePoint45Y" fmla="*/ 205 h 389"/>
                <a:gd name="GluePoint46X" fmla="*/ 54 w 180"/>
                <a:gd name="GluePoint46Y" fmla="*/ 223 h 389"/>
                <a:gd name="GluePoint47X" fmla="*/ 59 w 180"/>
                <a:gd name="GluePoint47Y" fmla="*/ 244 h 389"/>
                <a:gd name="GluePoint48X" fmla="*/ 64 w 180"/>
                <a:gd name="GluePoint48Y" fmla="*/ 262 h 389"/>
                <a:gd name="GluePoint49X" fmla="*/ 73 w 180"/>
                <a:gd name="GluePoint49Y" fmla="*/ 283 h 389"/>
                <a:gd name="GluePoint50X" fmla="*/ 77 w 180"/>
                <a:gd name="GluePoint50Y" fmla="*/ 293 h 389"/>
                <a:gd name="GluePoint51X" fmla="*/ 84 w 180"/>
                <a:gd name="GluePoint51Y" fmla="*/ 306 h 389"/>
                <a:gd name="GluePoint52X" fmla="*/ 91 w 180"/>
                <a:gd name="GluePoint52Y" fmla="*/ 316 h 389"/>
                <a:gd name="GluePoint53X" fmla="*/ 100 w 180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6" name="Freeform 58"/>
            <p:cNvSpPr/>
            <p:nvPr/>
          </p:nvSpPr>
          <p:spPr>
            <a:xfrm>
              <a:off x="6811920" y="258120"/>
              <a:ext cx="308520" cy="552240"/>
            </a:xfrm>
            <a:custGeom>
              <a:avLst/>
              <a:gdLst>
                <a:gd name="textAreaLeft" fmla="*/ 0 w 308520"/>
                <a:gd name="textAreaRight" fmla="*/ 308880 w 30852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46 w 180"/>
                <a:gd name="GluePoint2Y" fmla="*/ 340 h 389"/>
                <a:gd name="GluePoint3X" fmla="*/ 155 w 180"/>
                <a:gd name="GluePoint3Y" fmla="*/ 311 h 389"/>
                <a:gd name="GluePoint4X" fmla="*/ 157 w 180"/>
                <a:gd name="GluePoint4Y" fmla="*/ 309 h 389"/>
                <a:gd name="GluePoint5X" fmla="*/ 171 w 180"/>
                <a:gd name="GluePoint5Y" fmla="*/ 319 h 389"/>
                <a:gd name="GluePoint6X" fmla="*/ 178 w 180"/>
                <a:gd name="GluePoint6Y" fmla="*/ 329 h 389"/>
                <a:gd name="GluePoint7X" fmla="*/ 173 w 180"/>
                <a:gd name="GluePoint7Y" fmla="*/ 371 h 389"/>
                <a:gd name="GluePoint8X" fmla="*/ 130 w 180"/>
                <a:gd name="GluePoint8Y" fmla="*/ 389 h 389"/>
                <a:gd name="GluePoint9X" fmla="*/ 105 w 180"/>
                <a:gd name="GluePoint9Y" fmla="*/ 381 h 389"/>
                <a:gd name="GluePoint10X" fmla="*/ 77 w 180"/>
                <a:gd name="GluePoint10Y" fmla="*/ 363 h 389"/>
                <a:gd name="GluePoint11X" fmla="*/ 73 w 180"/>
                <a:gd name="GluePoint11Y" fmla="*/ 360 h 389"/>
                <a:gd name="GluePoint12X" fmla="*/ 0 w 180"/>
                <a:gd name="GluePoint12Y" fmla="*/ 199 h 389"/>
                <a:gd name="GluePoint13X" fmla="*/ 27 w 180"/>
                <a:gd name="GluePoint13Y" fmla="*/ 64 h 389"/>
                <a:gd name="GluePoint14X" fmla="*/ 103 w 180"/>
                <a:gd name="GluePoint14Y" fmla="*/ 0 h 389"/>
                <a:gd name="GluePoint15X" fmla="*/ 178 w 180"/>
                <a:gd name="GluePoint15Y" fmla="*/ 57 h 389"/>
                <a:gd name="GluePoint16X" fmla="*/ 178 w 180"/>
                <a:gd name="GluePoint16Y" fmla="*/ 62 h 389"/>
                <a:gd name="GluePoint17X" fmla="*/ 173 w 180"/>
                <a:gd name="GluePoint17Y" fmla="*/ 70 h 389"/>
                <a:gd name="GluePoint18X" fmla="*/ 173 w 180"/>
                <a:gd name="GluePoint18Y" fmla="*/ 72 h 389"/>
                <a:gd name="GluePoint19X" fmla="*/ 155 w 180"/>
                <a:gd name="GluePoint19Y" fmla="*/ 75 h 389"/>
                <a:gd name="GluePoint20X" fmla="*/ 151 w 180"/>
                <a:gd name="GluePoint20Y" fmla="*/ 72 h 389"/>
                <a:gd name="GluePoint21X" fmla="*/ 135 w 180"/>
                <a:gd name="GluePoint21Y" fmla="*/ 62 h 389"/>
                <a:gd name="GluePoint22X" fmla="*/ 109 w 180"/>
                <a:gd name="GluePoint22Y" fmla="*/ 57 h 389"/>
                <a:gd name="GluePoint23X" fmla="*/ 91 w 180"/>
                <a:gd name="GluePoint23Y" fmla="*/ 64 h 389"/>
                <a:gd name="GluePoint24X" fmla="*/ 84 w 180"/>
                <a:gd name="GluePoint24Y" fmla="*/ 75 h 389"/>
                <a:gd name="GluePoint25X" fmla="*/ 82 w 180"/>
                <a:gd name="GluePoint25Y" fmla="*/ 77 h 389"/>
                <a:gd name="GluePoint26X" fmla="*/ 52 w 180"/>
                <a:gd name="GluePoint26Y" fmla="*/ 158 h 389"/>
                <a:gd name="GluePoint27X" fmla="*/ 52 w 180"/>
                <a:gd name="GluePoint27Y" fmla="*/ 205 h 389"/>
                <a:gd name="GluePoint28X" fmla="*/ 54 w 180"/>
                <a:gd name="GluePoint28Y" fmla="*/ 223 h 389"/>
                <a:gd name="GluePoint29X" fmla="*/ 64 w 180"/>
                <a:gd name="GluePoint29Y" fmla="*/ 262 h 389"/>
                <a:gd name="GluePoint30X" fmla="*/ 73 w 180"/>
                <a:gd name="GluePoint30Y" fmla="*/ 283 h 389"/>
                <a:gd name="GluePoint31X" fmla="*/ 84 w 180"/>
                <a:gd name="GluePoint31Y" fmla="*/ 306 h 389"/>
                <a:gd name="GluePoint32X" fmla="*/ 100 w 180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7" name="Freeform 59"/>
            <p:cNvSpPr/>
            <p:nvPr/>
          </p:nvSpPr>
          <p:spPr>
            <a:xfrm>
              <a:off x="718056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28 w 181"/>
                <a:gd name="GluePoint2Y" fmla="*/ 345 h 389"/>
                <a:gd name="GluePoint3X" fmla="*/ 144 w 181"/>
                <a:gd name="GluePoint3Y" fmla="*/ 340 h 389"/>
                <a:gd name="GluePoint4X" fmla="*/ 151 w 181"/>
                <a:gd name="GluePoint4Y" fmla="*/ 324 h 389"/>
                <a:gd name="GluePoint5X" fmla="*/ 153 w 181"/>
                <a:gd name="GluePoint5Y" fmla="*/ 311 h 389"/>
                <a:gd name="GluePoint6X" fmla="*/ 155 w 181"/>
                <a:gd name="GluePoint6Y" fmla="*/ 309 h 389"/>
                <a:gd name="GluePoint7X" fmla="*/ 162 w 181"/>
                <a:gd name="GluePoint7Y" fmla="*/ 311 h 389"/>
                <a:gd name="GluePoint8X" fmla="*/ 171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1 w 181"/>
                <a:gd name="GluePoint11Y" fmla="*/ 371 h 389"/>
                <a:gd name="GluePoint12X" fmla="*/ 155 w 181"/>
                <a:gd name="GluePoint12Y" fmla="*/ 386 h 389"/>
                <a:gd name="GluePoint13X" fmla="*/ 130 w 181"/>
                <a:gd name="GluePoint13Y" fmla="*/ 389 h 389"/>
                <a:gd name="GluePoint14X" fmla="*/ 103 w 181"/>
                <a:gd name="GluePoint14Y" fmla="*/ 381 h 389"/>
                <a:gd name="GluePoint15X" fmla="*/ 84 w 181"/>
                <a:gd name="GluePoint15Y" fmla="*/ 371 h 389"/>
                <a:gd name="GluePoint16X" fmla="*/ 75 w 181"/>
                <a:gd name="GluePoint16Y" fmla="*/ 363 h 389"/>
                <a:gd name="GluePoint17X" fmla="*/ 71 w 181"/>
                <a:gd name="GluePoint17Y" fmla="*/ 360 h 389"/>
                <a:gd name="GluePoint18X" fmla="*/ 20 w 181"/>
                <a:gd name="GluePoint18Y" fmla="*/ 280 h 389"/>
                <a:gd name="GluePoint19X" fmla="*/ 0 w 181"/>
                <a:gd name="GluePoint19Y" fmla="*/ 199 h 389"/>
                <a:gd name="GluePoint20X" fmla="*/ 2 w 181"/>
                <a:gd name="GluePoint20Y" fmla="*/ 127 h 389"/>
                <a:gd name="GluePoint21X" fmla="*/ 25 w 181"/>
                <a:gd name="GluePoint21Y" fmla="*/ 64 h 389"/>
                <a:gd name="GluePoint22X" fmla="*/ 61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1 w 181"/>
                <a:gd name="GluePoint28Y" fmla="*/ 70 h 389"/>
                <a:gd name="GluePoint29X" fmla="*/ 171 w 181"/>
                <a:gd name="GluePoint29Y" fmla="*/ 72 h 389"/>
                <a:gd name="GluePoint30X" fmla="*/ 160 w 181"/>
                <a:gd name="GluePoint30Y" fmla="*/ 75 h 389"/>
                <a:gd name="GluePoint31X" fmla="*/ 155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0 w 181"/>
                <a:gd name="GluePoint37Y" fmla="*/ 59 h 389"/>
                <a:gd name="GluePoint38X" fmla="*/ 91 w 181"/>
                <a:gd name="GluePoint38Y" fmla="*/ 64 h 389"/>
                <a:gd name="GluePoint39X" fmla="*/ 87 w 181"/>
                <a:gd name="GluePoint39Y" fmla="*/ 72 h 389"/>
                <a:gd name="GluePoint40X" fmla="*/ 82 w 181"/>
                <a:gd name="GluePoint40Y" fmla="*/ 75 h 389"/>
                <a:gd name="GluePoint41X" fmla="*/ 82 w 181"/>
                <a:gd name="GluePoint41Y" fmla="*/ 77 h 389"/>
                <a:gd name="GluePoint42X" fmla="*/ 61 w 181"/>
                <a:gd name="GluePoint42Y" fmla="*/ 119 h 389"/>
                <a:gd name="GluePoint43X" fmla="*/ 52 w 181"/>
                <a:gd name="GluePoint43Y" fmla="*/ 158 h 389"/>
                <a:gd name="GluePoint44X" fmla="*/ 52 w 181"/>
                <a:gd name="GluePoint44Y" fmla="*/ 189 h 389"/>
                <a:gd name="GluePoint45X" fmla="*/ 52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1 w 181"/>
                <a:gd name="GluePoint49Y" fmla="*/ 283 h 389"/>
                <a:gd name="GluePoint50X" fmla="*/ 75 w 181"/>
                <a:gd name="GluePoint50Y" fmla="*/ 293 h 389"/>
                <a:gd name="GluePoint51X" fmla="*/ 82 w 181"/>
                <a:gd name="GluePoint51Y" fmla="*/ 306 h 389"/>
                <a:gd name="GluePoint52X" fmla="*/ 91 w 181"/>
                <a:gd name="GluePoint52Y" fmla="*/ 316 h 389"/>
                <a:gd name="GluePoint53X" fmla="*/ 100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8" name="Freeform 60"/>
            <p:cNvSpPr/>
            <p:nvPr/>
          </p:nvSpPr>
          <p:spPr>
            <a:xfrm>
              <a:off x="718056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44 w 181"/>
                <a:gd name="GluePoint2Y" fmla="*/ 340 h 389"/>
                <a:gd name="GluePoint3X" fmla="*/ 153 w 181"/>
                <a:gd name="GluePoint3Y" fmla="*/ 311 h 389"/>
                <a:gd name="GluePoint4X" fmla="*/ 155 w 181"/>
                <a:gd name="GluePoint4Y" fmla="*/ 309 h 389"/>
                <a:gd name="GluePoint5X" fmla="*/ 171 w 181"/>
                <a:gd name="GluePoint5Y" fmla="*/ 319 h 389"/>
                <a:gd name="GluePoint6X" fmla="*/ 178 w 181"/>
                <a:gd name="GluePoint6Y" fmla="*/ 329 h 389"/>
                <a:gd name="GluePoint7X" fmla="*/ 171 w 181"/>
                <a:gd name="GluePoint7Y" fmla="*/ 371 h 389"/>
                <a:gd name="GluePoint8X" fmla="*/ 130 w 181"/>
                <a:gd name="GluePoint8Y" fmla="*/ 389 h 389"/>
                <a:gd name="GluePoint9X" fmla="*/ 103 w 181"/>
                <a:gd name="GluePoint9Y" fmla="*/ 381 h 389"/>
                <a:gd name="GluePoint10X" fmla="*/ 75 w 181"/>
                <a:gd name="GluePoint10Y" fmla="*/ 363 h 389"/>
                <a:gd name="GluePoint11X" fmla="*/ 71 w 181"/>
                <a:gd name="GluePoint11Y" fmla="*/ 360 h 389"/>
                <a:gd name="GluePoint12X" fmla="*/ 0 w 181"/>
                <a:gd name="GluePoint12Y" fmla="*/ 199 h 389"/>
                <a:gd name="GluePoint13X" fmla="*/ 25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1 w 181"/>
                <a:gd name="GluePoint17Y" fmla="*/ 70 h 389"/>
                <a:gd name="GluePoint18X" fmla="*/ 171 w 181"/>
                <a:gd name="GluePoint18Y" fmla="*/ 72 h 389"/>
                <a:gd name="GluePoint19X" fmla="*/ 155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1 w 181"/>
                <a:gd name="GluePoint23Y" fmla="*/ 64 h 389"/>
                <a:gd name="GluePoint24X" fmla="*/ 82 w 181"/>
                <a:gd name="GluePoint24Y" fmla="*/ 75 h 389"/>
                <a:gd name="GluePoint25X" fmla="*/ 82 w 181"/>
                <a:gd name="GluePoint25Y" fmla="*/ 77 h 389"/>
                <a:gd name="GluePoint26X" fmla="*/ 52 w 181"/>
                <a:gd name="GluePoint26Y" fmla="*/ 158 h 389"/>
                <a:gd name="GluePoint27X" fmla="*/ 52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1 w 181"/>
                <a:gd name="GluePoint30Y" fmla="*/ 283 h 389"/>
                <a:gd name="GluePoint31X" fmla="*/ 82 w 181"/>
                <a:gd name="GluePoint31Y" fmla="*/ 306 h 389"/>
                <a:gd name="GluePoint32X" fmla="*/ 100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9" name="Freeform 61"/>
            <p:cNvSpPr/>
            <p:nvPr/>
          </p:nvSpPr>
          <p:spPr>
            <a:xfrm>
              <a:off x="7549200" y="254160"/>
              <a:ext cx="309960" cy="54936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8 w 181"/>
                <a:gd name="GluePoint2Y" fmla="*/ 343 h 387"/>
                <a:gd name="GluePoint3X" fmla="*/ 146 w 181"/>
                <a:gd name="GluePoint3Y" fmla="*/ 337 h 387"/>
                <a:gd name="GluePoint4X" fmla="*/ 153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8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0 w 181"/>
                <a:gd name="GluePoint13Y" fmla="*/ 387 h 387"/>
                <a:gd name="GluePoint14X" fmla="*/ 105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3 w 181"/>
                <a:gd name="GluePoint17Y" fmla="*/ 361 h 387"/>
                <a:gd name="GluePoint18X" fmla="*/ 20 w 181"/>
                <a:gd name="GluePoint18Y" fmla="*/ 280 h 387"/>
                <a:gd name="GluePoint19X" fmla="*/ 0 w 181"/>
                <a:gd name="GluePoint19Y" fmla="*/ 200 h 387"/>
                <a:gd name="GluePoint20X" fmla="*/ 4 w 181"/>
                <a:gd name="GluePoint20Y" fmla="*/ 127 h 387"/>
                <a:gd name="GluePoint21X" fmla="*/ 27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4 w 181"/>
                <a:gd name="GluePoint24Y" fmla="*/ 10 h 387"/>
                <a:gd name="GluePoint25X" fmla="*/ 178 w 181"/>
                <a:gd name="GluePoint25Y" fmla="*/ 57 h 387"/>
                <a:gd name="GluePoint26X" fmla="*/ 178 w 181"/>
                <a:gd name="GluePoint26Y" fmla="*/ 60 h 387"/>
                <a:gd name="GluePoint27X" fmla="*/ 176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2 w 181"/>
                <a:gd name="GluePoint30Y" fmla="*/ 73 h 387"/>
                <a:gd name="GluePoint31X" fmla="*/ 156 w 181"/>
                <a:gd name="GluePoint31Y" fmla="*/ 73 h 387"/>
                <a:gd name="GluePoint32X" fmla="*/ 151 w 181"/>
                <a:gd name="GluePoint32Y" fmla="*/ 73 h 387"/>
                <a:gd name="GluePoint33X" fmla="*/ 151 w 181"/>
                <a:gd name="GluePoint33Y" fmla="*/ 73 h 387"/>
                <a:gd name="GluePoint34X" fmla="*/ 135 w 181"/>
                <a:gd name="GluePoint34Y" fmla="*/ 62 h 387"/>
                <a:gd name="GluePoint35X" fmla="*/ 121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1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2 w 181"/>
                <a:gd name="GluePoint41Y" fmla="*/ 75 h 387"/>
                <a:gd name="GluePoint42X" fmla="*/ 62 w 181"/>
                <a:gd name="GluePoint42Y" fmla="*/ 117 h 387"/>
                <a:gd name="GluePoint43X" fmla="*/ 52 w 181"/>
                <a:gd name="GluePoint43Y" fmla="*/ 158 h 387"/>
                <a:gd name="GluePoint44X" fmla="*/ 50 w 181"/>
                <a:gd name="GluePoint44Y" fmla="*/ 187 h 387"/>
                <a:gd name="GluePoint45X" fmla="*/ 52 w 181"/>
                <a:gd name="GluePoint45Y" fmla="*/ 202 h 387"/>
                <a:gd name="GluePoint46X" fmla="*/ 55 w 181"/>
                <a:gd name="GluePoint46Y" fmla="*/ 221 h 387"/>
                <a:gd name="GluePoint47X" fmla="*/ 59 w 181"/>
                <a:gd name="GluePoint47Y" fmla="*/ 241 h 387"/>
                <a:gd name="GluePoint48X" fmla="*/ 64 w 181"/>
                <a:gd name="GluePoint48Y" fmla="*/ 260 h 387"/>
                <a:gd name="GluePoint49X" fmla="*/ 73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1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0" name="Freeform 62"/>
            <p:cNvSpPr/>
            <p:nvPr/>
          </p:nvSpPr>
          <p:spPr>
            <a:xfrm>
              <a:off x="7549200" y="254160"/>
              <a:ext cx="309960" cy="54936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6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8 w 181"/>
                <a:gd name="GluePoint6Y" fmla="*/ 330 h 387"/>
                <a:gd name="GluePoint7X" fmla="*/ 174 w 181"/>
                <a:gd name="GluePoint7Y" fmla="*/ 369 h 387"/>
                <a:gd name="GluePoint8X" fmla="*/ 130 w 181"/>
                <a:gd name="GluePoint8Y" fmla="*/ 387 h 387"/>
                <a:gd name="GluePoint9X" fmla="*/ 105 w 181"/>
                <a:gd name="GluePoint9Y" fmla="*/ 379 h 387"/>
                <a:gd name="GluePoint10X" fmla="*/ 78 w 181"/>
                <a:gd name="GluePoint10Y" fmla="*/ 363 h 387"/>
                <a:gd name="GluePoint11X" fmla="*/ 73 w 181"/>
                <a:gd name="GluePoint11Y" fmla="*/ 361 h 387"/>
                <a:gd name="GluePoint12X" fmla="*/ 0 w 181"/>
                <a:gd name="GluePoint12Y" fmla="*/ 200 h 387"/>
                <a:gd name="GluePoint13X" fmla="*/ 27 w 181"/>
                <a:gd name="GluePoint13Y" fmla="*/ 65 h 387"/>
                <a:gd name="GluePoint14X" fmla="*/ 103 w 181"/>
                <a:gd name="GluePoint14Y" fmla="*/ 0 h 387"/>
                <a:gd name="GluePoint15X" fmla="*/ 178 w 181"/>
                <a:gd name="GluePoint15Y" fmla="*/ 57 h 387"/>
                <a:gd name="GluePoint16X" fmla="*/ 178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1 w 181"/>
                <a:gd name="GluePoint20Y" fmla="*/ 73 h 387"/>
                <a:gd name="GluePoint21X" fmla="*/ 135 w 181"/>
                <a:gd name="GluePoint21Y" fmla="*/ 62 h 387"/>
                <a:gd name="GluePoint22X" fmla="*/ 110 w 181"/>
                <a:gd name="GluePoint22Y" fmla="*/ 57 h 387"/>
                <a:gd name="GluePoint23X" fmla="*/ 91 w 181"/>
                <a:gd name="GluePoint23Y" fmla="*/ 65 h 387"/>
                <a:gd name="GluePoint24X" fmla="*/ 85 w 181"/>
                <a:gd name="GluePoint24Y" fmla="*/ 73 h 387"/>
                <a:gd name="GluePoint25X" fmla="*/ 82 w 181"/>
                <a:gd name="GluePoint25Y" fmla="*/ 75 h 387"/>
                <a:gd name="GluePoint26X" fmla="*/ 52 w 181"/>
                <a:gd name="GluePoint26Y" fmla="*/ 158 h 387"/>
                <a:gd name="GluePoint27X" fmla="*/ 52 w 181"/>
                <a:gd name="GluePoint27Y" fmla="*/ 202 h 387"/>
                <a:gd name="GluePoint28X" fmla="*/ 55 w 181"/>
                <a:gd name="GluePoint28Y" fmla="*/ 221 h 387"/>
                <a:gd name="GluePoint29X" fmla="*/ 64 w 181"/>
                <a:gd name="GluePoint29Y" fmla="*/ 260 h 387"/>
                <a:gd name="GluePoint30X" fmla="*/ 73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1" name="Freeform 63"/>
            <p:cNvSpPr/>
            <p:nvPr/>
          </p:nvSpPr>
          <p:spPr>
            <a:xfrm>
              <a:off x="794880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2" name="Freeform 64"/>
            <p:cNvSpPr/>
            <p:nvPr/>
          </p:nvSpPr>
          <p:spPr>
            <a:xfrm>
              <a:off x="7948800" y="258120"/>
              <a:ext cx="309960" cy="5522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733" name="Text Box 67"/>
          <p:cNvSpPr/>
          <p:nvPr/>
        </p:nvSpPr>
        <p:spPr>
          <a:xfrm>
            <a:off x="4676400" y="1447920"/>
            <a:ext cx="3100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Volume = l x b x 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34" name="Text Box 68"/>
          <p:cNvSpPr/>
          <p:nvPr/>
        </p:nvSpPr>
        <p:spPr>
          <a:xfrm>
            <a:off x="5573160" y="2133720"/>
            <a:ext cx="2675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 = 18 x 5 x 27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35" name="Text Box 69"/>
          <p:cNvSpPr/>
          <p:nvPr/>
        </p:nvSpPr>
        <p:spPr>
          <a:xfrm>
            <a:off x="5591160" y="2757600"/>
            <a:ext cx="257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 =  2430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36" name="Rectangle 65"/>
          <p:cNvSpPr/>
          <p:nvPr/>
        </p:nvSpPr>
        <p:spPr>
          <a:xfrm>
            <a:off x="401760" y="785880"/>
            <a:ext cx="396216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Example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37" name="Text Box 66"/>
          <p:cNvSpPr/>
          <p:nvPr/>
        </p:nvSpPr>
        <p:spPr>
          <a:xfrm>
            <a:off x="1438200" y="5243400"/>
            <a:ext cx="1258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18 cm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38" name="Text Box 70"/>
          <p:cNvSpPr/>
          <p:nvPr/>
        </p:nvSpPr>
        <p:spPr>
          <a:xfrm rot="2599200">
            <a:off x="161280" y="5014080"/>
            <a:ext cx="1075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cm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39" name="Text Box 71"/>
          <p:cNvSpPr/>
          <p:nvPr/>
        </p:nvSpPr>
        <p:spPr>
          <a:xfrm>
            <a:off x="2953800" y="3529080"/>
            <a:ext cx="1202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27cm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740" name="Group 72"/>
          <p:cNvGrpSpPr/>
          <p:nvPr/>
        </p:nvGrpSpPr>
        <p:grpSpPr>
          <a:xfrm>
            <a:off x="628200" y="2055960"/>
            <a:ext cx="2520720" cy="3257280"/>
            <a:chOff x="628200" y="2055960"/>
            <a:chExt cx="2520720" cy="3257280"/>
          </a:xfrm>
        </p:grpSpPr>
        <p:sp>
          <p:nvSpPr>
            <p:cNvPr id="741" name="AutoShape 73"/>
            <p:cNvSpPr/>
            <p:nvPr/>
          </p:nvSpPr>
          <p:spPr>
            <a:xfrm flipH="1">
              <a:off x="627840" y="2055960"/>
              <a:ext cx="2381400" cy="3257280"/>
            </a:xfrm>
            <a:prstGeom prst="cube">
              <a:avLst>
                <a:gd name="adj" fmla="val 14731"/>
              </a:avLst>
            </a:prstGeom>
            <a:gradFill rotWithShape="0">
              <a:gsLst>
                <a:gs pos="0">
                  <a:srgbClr val="FF9933"/>
                </a:gs>
                <a:gs pos="100000">
                  <a:srgbClr val="FFFFFF"/>
                </a:gs>
              </a:gsLst>
              <a:lin ang="5400000"/>
            </a:gra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742" name="Group 74"/>
            <p:cNvGrpSpPr/>
            <p:nvPr/>
          </p:nvGrpSpPr>
          <p:grpSpPr>
            <a:xfrm>
              <a:off x="1227240" y="2492280"/>
              <a:ext cx="1563120" cy="1848240"/>
              <a:chOff x="1227240" y="2492280"/>
              <a:chExt cx="1563120" cy="1848240"/>
            </a:xfrm>
          </p:grpSpPr>
          <p:sp>
            <p:nvSpPr>
              <p:cNvPr id="743" name="Freeform 75"/>
              <p:cNvSpPr/>
              <p:nvPr/>
            </p:nvSpPr>
            <p:spPr>
              <a:xfrm>
                <a:off x="1227240" y="3855240"/>
                <a:ext cx="1563120" cy="485280"/>
              </a:xfrm>
              <a:custGeom>
                <a:avLst/>
                <a:gdLst>
                  <a:gd name="textAreaLeft" fmla="*/ 0 w 1563120"/>
                  <a:gd name="textAreaRight" fmla="*/ 1563480 w 1563120"/>
                  <a:gd name="textAreaTop" fmla="*/ 0 h 485280"/>
                  <a:gd name="textAreaBottom" fmla="*/ 485640 h 485280"/>
                  <a:gd name="GluePoint1X" fmla="*/ 1 w 1226"/>
                  <a:gd name="GluePoint1Y" fmla="*/ 21 h 454"/>
                  <a:gd name="GluePoint2X" fmla="*/ 2 w 1226"/>
                  <a:gd name="GluePoint2Y" fmla="*/ 14 h 454"/>
                  <a:gd name="GluePoint3X" fmla="*/ 5 w 1226"/>
                  <a:gd name="GluePoint3Y" fmla="*/ 12 h 454"/>
                  <a:gd name="GluePoint4X" fmla="*/ 10 w 1226"/>
                  <a:gd name="GluePoint4Y" fmla="*/ 9 h 454"/>
                  <a:gd name="GluePoint5X" fmla="*/ 11 w 1226"/>
                  <a:gd name="GluePoint5Y" fmla="*/ 5 h 454"/>
                  <a:gd name="GluePoint6X" fmla="*/ 17 w 1226"/>
                  <a:gd name="GluePoint6Y" fmla="*/ 1 h 454"/>
                  <a:gd name="GluePoint7X" fmla="*/ 19 w 1226"/>
                  <a:gd name="GluePoint7Y" fmla="*/ 2 h 454"/>
                  <a:gd name="GluePoint8X" fmla="*/ 25 w 1226"/>
                  <a:gd name="GluePoint8Y" fmla="*/ 1 h 454"/>
                  <a:gd name="GluePoint9X" fmla="*/ 27 w 1226"/>
                  <a:gd name="GluePoint9Y" fmla="*/ 1 h 454"/>
                  <a:gd name="GluePoint10X" fmla="*/ 31 w 1226"/>
                  <a:gd name="GluePoint10Y" fmla="*/ 2 h 454"/>
                  <a:gd name="GluePoint11X" fmla="*/ 33 w 1226"/>
                  <a:gd name="GluePoint11Y" fmla="*/ 3 h 454"/>
                  <a:gd name="GluePoint12X" fmla="*/ 35 w 1226"/>
                  <a:gd name="GluePoint12Y" fmla="*/ 5 h 454"/>
                  <a:gd name="GluePoint13X" fmla="*/ 36 w 1226"/>
                  <a:gd name="GluePoint13Y" fmla="*/ 6 h 454"/>
                  <a:gd name="GluePoint14X" fmla="*/ 38 w 1226"/>
                  <a:gd name="GluePoint14Y" fmla="*/ 7 h 454"/>
                  <a:gd name="GluePoint15X" fmla="*/ 39 w 1226"/>
                  <a:gd name="GluePoint15Y" fmla="*/ 14 h 454"/>
                  <a:gd name="GluePoint16X" fmla="*/ 41 w 1226"/>
                  <a:gd name="GluePoint16Y" fmla="*/ 14 h 454"/>
                  <a:gd name="GluePoint17X" fmla="*/ 43 w 1226"/>
                  <a:gd name="GluePoint17Y" fmla="*/ 15 h 454"/>
                  <a:gd name="GluePoint18X" fmla="*/ 46 w 1226"/>
                  <a:gd name="GluePoint18Y" fmla="*/ 20 h 454"/>
                  <a:gd name="GluePoint19X" fmla="*/ 48 w 1226"/>
                  <a:gd name="GluePoint19Y" fmla="*/ 19 h 454"/>
                  <a:gd name="GluePoint20X" fmla="*/ 50 w 1226"/>
                  <a:gd name="GluePoint20Y" fmla="*/ 19 h 454"/>
                  <a:gd name="GluePoint21X" fmla="*/ 53 w 1226"/>
                  <a:gd name="GluePoint21Y" fmla="*/ 20 h 454"/>
                  <a:gd name="GluePoint22X" fmla="*/ 60 w 1226"/>
                  <a:gd name="GluePoint22Y" fmla="*/ 21 h 454"/>
                  <a:gd name="GluePoint23X" fmla="*/ 62 w 1226"/>
                  <a:gd name="GluePoint23Y" fmla="*/ 20 h 454"/>
                  <a:gd name="GluePoint24X" fmla="*/ 66 w 1226"/>
                  <a:gd name="GluePoint24Y" fmla="*/ 20 h 454"/>
                  <a:gd name="GluePoint25X" fmla="*/ 70 w 1226"/>
                  <a:gd name="GluePoint25Y" fmla="*/ 20 h 454"/>
                  <a:gd name="GluePoint26X" fmla="*/ 72 w 1226"/>
                  <a:gd name="GluePoint26Y" fmla="*/ 19 h 454"/>
                  <a:gd name="GluePoint27X" fmla="*/ 74 w 1226"/>
                  <a:gd name="GluePoint27Y" fmla="*/ 18 h 454"/>
                  <a:gd name="GluePoint28X" fmla="*/ 75 w 1226"/>
                  <a:gd name="GluePoint28Y" fmla="*/ 21 h 454"/>
                  <a:gd name="GluePoint29X" fmla="*/ 77 w 1226"/>
                  <a:gd name="GluePoint29Y" fmla="*/ 23 h 454"/>
                  <a:gd name="GluePoint30X" fmla="*/ 69 w 1226"/>
                  <a:gd name="GluePoint30Y" fmla="*/ 28 h 454"/>
                  <a:gd name="GluePoint31X" fmla="*/ 66 w 1226"/>
                  <a:gd name="GluePoint31Y" fmla="*/ 28 h 454"/>
                  <a:gd name="GluePoint32X" fmla="*/ 60 w 1226"/>
                  <a:gd name="GluePoint32Y" fmla="*/ 27 h 454"/>
                  <a:gd name="GluePoint33X" fmla="*/ 56 w 1226"/>
                  <a:gd name="GluePoint33Y" fmla="*/ 26 h 454"/>
                  <a:gd name="GluePoint34X" fmla="*/ 54 w 1226"/>
                  <a:gd name="GluePoint34Y" fmla="*/ 26 h 454"/>
                  <a:gd name="GluePoint35X" fmla="*/ 53 w 1226"/>
                  <a:gd name="GluePoint35Y" fmla="*/ 26 h 454"/>
                  <a:gd name="GluePoint36X" fmla="*/ 51 w 1226"/>
                  <a:gd name="GluePoint36Y" fmla="*/ 26 h 454"/>
                  <a:gd name="GluePoint37X" fmla="*/ 49 w 1226"/>
                  <a:gd name="GluePoint37Y" fmla="*/ 27 h 454"/>
                  <a:gd name="GluePoint38X" fmla="*/ 47 w 1226"/>
                  <a:gd name="GluePoint38Y" fmla="*/ 27 h 454"/>
                  <a:gd name="GluePoint39X" fmla="*/ 43 w 1226"/>
                  <a:gd name="GluePoint39Y" fmla="*/ 26 h 454"/>
                  <a:gd name="GluePoint40X" fmla="*/ 42 w 1226"/>
                  <a:gd name="GluePoint40Y" fmla="*/ 26 h 454"/>
                  <a:gd name="GluePoint41X" fmla="*/ 38 w 1226"/>
                  <a:gd name="GluePoint41Y" fmla="*/ 27 h 454"/>
                  <a:gd name="GluePoint42X" fmla="*/ 27 w 1226"/>
                  <a:gd name="GluePoint42Y" fmla="*/ 27 h 454"/>
                  <a:gd name="GluePoint43X" fmla="*/ 20 w 1226"/>
                  <a:gd name="GluePoint43Y" fmla="*/ 27 h 454"/>
                  <a:gd name="GluePoint44X" fmla="*/ 18 w 1226"/>
                  <a:gd name="GluePoint44Y" fmla="*/ 25 h 454"/>
                  <a:gd name="GluePoint45X" fmla="*/ 15 w 1226"/>
                  <a:gd name="GluePoint45Y" fmla="*/ 25 h 454"/>
                  <a:gd name="GluePoint46X" fmla="*/ 11 w 1226"/>
                  <a:gd name="GluePoint46Y" fmla="*/ 24 h 454"/>
                  <a:gd name="GluePoint47X" fmla="*/ 9 w 1226"/>
                  <a:gd name="GluePoint47Y" fmla="*/ 25 h 454"/>
                  <a:gd name="GluePoint48X" fmla="*/ 6 w 1226"/>
                  <a:gd name="GluePoint48Y" fmla="*/ 26 h 454"/>
                  <a:gd name="GluePoint49X" fmla="*/ 3 w 1226"/>
                  <a:gd name="GluePoint49Y" fmla="*/ 26 h 454"/>
                  <a:gd name="GluePoint50X" fmla="*/ 1 w 1226"/>
                  <a:gd name="GluePoint50Y" fmla="*/ 25 h 454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</a:cxnLst>
                <a:rect l="textAreaLeft" t="textAreaTop" r="textAreaRight" b="textAreaBottom"/>
                <a:pathLst>
                  <a:path w="1226" h="454">
                    <a:moveTo>
                      <a:pt x="0" y="385"/>
                    </a:moveTo>
                    <a:lnTo>
                      <a:pt x="1" y="378"/>
                    </a:lnTo>
                    <a:lnTo>
                      <a:pt x="5" y="361"/>
                    </a:lnTo>
                    <a:lnTo>
                      <a:pt x="10" y="334"/>
                    </a:lnTo>
                    <a:lnTo>
                      <a:pt x="17" y="304"/>
                    </a:lnTo>
                    <a:lnTo>
                      <a:pt x="25" y="274"/>
                    </a:lnTo>
                    <a:lnTo>
                      <a:pt x="33" y="247"/>
                    </a:lnTo>
                    <a:lnTo>
                      <a:pt x="41" y="225"/>
                    </a:lnTo>
                    <a:lnTo>
                      <a:pt x="50" y="213"/>
                    </a:lnTo>
                    <a:lnTo>
                      <a:pt x="60" y="206"/>
                    </a:lnTo>
                    <a:lnTo>
                      <a:pt x="75" y="196"/>
                    </a:lnTo>
                    <a:lnTo>
                      <a:pt x="92" y="183"/>
                    </a:lnTo>
                    <a:lnTo>
                      <a:pt x="111" y="170"/>
                    </a:lnTo>
                    <a:lnTo>
                      <a:pt x="129" y="158"/>
                    </a:lnTo>
                    <a:lnTo>
                      <a:pt x="144" y="146"/>
                    </a:lnTo>
                    <a:lnTo>
                      <a:pt x="156" y="137"/>
                    </a:lnTo>
                    <a:lnTo>
                      <a:pt x="161" y="131"/>
                    </a:lnTo>
                    <a:lnTo>
                      <a:pt x="168" y="117"/>
                    </a:lnTo>
                    <a:lnTo>
                      <a:pt x="176" y="94"/>
                    </a:lnTo>
                    <a:lnTo>
                      <a:pt x="183" y="69"/>
                    </a:lnTo>
                    <a:lnTo>
                      <a:pt x="186" y="52"/>
                    </a:lnTo>
                    <a:lnTo>
                      <a:pt x="252" y="0"/>
                    </a:lnTo>
                    <a:lnTo>
                      <a:pt x="262" y="4"/>
                    </a:lnTo>
                    <a:lnTo>
                      <a:pt x="271" y="8"/>
                    </a:lnTo>
                    <a:lnTo>
                      <a:pt x="280" y="11"/>
                    </a:lnTo>
                    <a:lnTo>
                      <a:pt x="289" y="15"/>
                    </a:lnTo>
                    <a:lnTo>
                      <a:pt x="296" y="18"/>
                    </a:lnTo>
                    <a:lnTo>
                      <a:pt x="302" y="19"/>
                    </a:lnTo>
                    <a:lnTo>
                      <a:pt x="307" y="22"/>
                    </a:lnTo>
                    <a:lnTo>
                      <a:pt x="308" y="22"/>
                    </a:lnTo>
                    <a:lnTo>
                      <a:pt x="365" y="4"/>
                    </a:lnTo>
                    <a:lnTo>
                      <a:pt x="402" y="15"/>
                    </a:lnTo>
                    <a:lnTo>
                      <a:pt x="415" y="15"/>
                    </a:lnTo>
                    <a:lnTo>
                      <a:pt x="418" y="15"/>
                    </a:lnTo>
                    <a:lnTo>
                      <a:pt x="429" y="15"/>
                    </a:lnTo>
                    <a:lnTo>
                      <a:pt x="442" y="16"/>
                    </a:lnTo>
                    <a:lnTo>
                      <a:pt x="459" y="16"/>
                    </a:lnTo>
                    <a:lnTo>
                      <a:pt x="476" y="17"/>
                    </a:lnTo>
                    <a:lnTo>
                      <a:pt x="491" y="19"/>
                    </a:lnTo>
                    <a:lnTo>
                      <a:pt x="504" y="23"/>
                    </a:lnTo>
                    <a:lnTo>
                      <a:pt x="512" y="26"/>
                    </a:lnTo>
                    <a:lnTo>
                      <a:pt x="515" y="32"/>
                    </a:lnTo>
                    <a:lnTo>
                      <a:pt x="520" y="39"/>
                    </a:lnTo>
                    <a:lnTo>
                      <a:pt x="525" y="47"/>
                    </a:lnTo>
                    <a:lnTo>
                      <a:pt x="530" y="56"/>
                    </a:lnTo>
                    <a:lnTo>
                      <a:pt x="535" y="64"/>
                    </a:lnTo>
                    <a:lnTo>
                      <a:pt x="540" y="73"/>
                    </a:lnTo>
                    <a:lnTo>
                      <a:pt x="545" y="77"/>
                    </a:lnTo>
                    <a:lnTo>
                      <a:pt x="548" y="79"/>
                    </a:lnTo>
                    <a:lnTo>
                      <a:pt x="554" y="81"/>
                    </a:lnTo>
                    <a:lnTo>
                      <a:pt x="563" y="84"/>
                    </a:lnTo>
                    <a:lnTo>
                      <a:pt x="575" y="87"/>
                    </a:lnTo>
                    <a:lnTo>
                      <a:pt x="588" y="91"/>
                    </a:lnTo>
                    <a:lnTo>
                      <a:pt x="600" y="96"/>
                    </a:lnTo>
                    <a:lnTo>
                      <a:pt x="611" y="98"/>
                    </a:lnTo>
                    <a:lnTo>
                      <a:pt x="619" y="100"/>
                    </a:lnTo>
                    <a:lnTo>
                      <a:pt x="621" y="101"/>
                    </a:lnTo>
                    <a:lnTo>
                      <a:pt x="621" y="209"/>
                    </a:lnTo>
                    <a:lnTo>
                      <a:pt x="623" y="209"/>
                    </a:lnTo>
                    <a:lnTo>
                      <a:pt x="629" y="210"/>
                    </a:lnTo>
                    <a:lnTo>
                      <a:pt x="637" y="211"/>
                    </a:lnTo>
                    <a:lnTo>
                      <a:pt x="646" y="213"/>
                    </a:lnTo>
                    <a:lnTo>
                      <a:pt x="656" y="215"/>
                    </a:lnTo>
                    <a:lnTo>
                      <a:pt x="665" y="218"/>
                    </a:lnTo>
                    <a:lnTo>
                      <a:pt x="672" y="220"/>
                    </a:lnTo>
                    <a:lnTo>
                      <a:pt x="676" y="223"/>
                    </a:lnTo>
                    <a:lnTo>
                      <a:pt x="682" y="235"/>
                    </a:lnTo>
                    <a:lnTo>
                      <a:pt x="690" y="251"/>
                    </a:lnTo>
                    <a:lnTo>
                      <a:pt x="697" y="266"/>
                    </a:lnTo>
                    <a:lnTo>
                      <a:pt x="699" y="273"/>
                    </a:lnTo>
                    <a:lnTo>
                      <a:pt x="729" y="310"/>
                    </a:lnTo>
                    <a:lnTo>
                      <a:pt x="736" y="306"/>
                    </a:lnTo>
                    <a:lnTo>
                      <a:pt x="747" y="303"/>
                    </a:lnTo>
                    <a:lnTo>
                      <a:pt x="758" y="300"/>
                    </a:lnTo>
                    <a:lnTo>
                      <a:pt x="770" y="296"/>
                    </a:lnTo>
                    <a:lnTo>
                      <a:pt x="782" y="294"/>
                    </a:lnTo>
                    <a:lnTo>
                      <a:pt x="793" y="293"/>
                    </a:lnTo>
                    <a:lnTo>
                      <a:pt x="802" y="291"/>
                    </a:lnTo>
                    <a:lnTo>
                      <a:pt x="809" y="293"/>
                    </a:lnTo>
                    <a:lnTo>
                      <a:pt x="810" y="294"/>
                    </a:lnTo>
                    <a:lnTo>
                      <a:pt x="815" y="297"/>
                    </a:lnTo>
                    <a:lnTo>
                      <a:pt x="823" y="301"/>
                    </a:lnTo>
                    <a:lnTo>
                      <a:pt x="834" y="305"/>
                    </a:lnTo>
                    <a:lnTo>
                      <a:pt x="849" y="308"/>
                    </a:lnTo>
                    <a:lnTo>
                      <a:pt x="869" y="309"/>
                    </a:lnTo>
                    <a:lnTo>
                      <a:pt x="892" y="308"/>
                    </a:lnTo>
                    <a:lnTo>
                      <a:pt x="920" y="302"/>
                    </a:lnTo>
                    <a:lnTo>
                      <a:pt x="975" y="330"/>
                    </a:lnTo>
                    <a:lnTo>
                      <a:pt x="978" y="327"/>
                    </a:lnTo>
                    <a:lnTo>
                      <a:pt x="985" y="321"/>
                    </a:lnTo>
                    <a:lnTo>
                      <a:pt x="994" y="317"/>
                    </a:lnTo>
                    <a:lnTo>
                      <a:pt x="1005" y="315"/>
                    </a:lnTo>
                    <a:lnTo>
                      <a:pt x="1013" y="315"/>
                    </a:lnTo>
                    <a:lnTo>
                      <a:pt x="1024" y="315"/>
                    </a:lnTo>
                    <a:lnTo>
                      <a:pt x="1039" y="315"/>
                    </a:lnTo>
                    <a:lnTo>
                      <a:pt x="1055" y="315"/>
                    </a:lnTo>
                    <a:lnTo>
                      <a:pt x="1073" y="315"/>
                    </a:lnTo>
                    <a:lnTo>
                      <a:pt x="1088" y="313"/>
                    </a:lnTo>
                    <a:lnTo>
                      <a:pt x="1099" y="313"/>
                    </a:lnTo>
                    <a:lnTo>
                      <a:pt x="1106" y="312"/>
                    </a:lnTo>
                    <a:lnTo>
                      <a:pt x="1112" y="310"/>
                    </a:lnTo>
                    <a:lnTo>
                      <a:pt x="1120" y="306"/>
                    </a:lnTo>
                    <a:lnTo>
                      <a:pt x="1129" y="303"/>
                    </a:lnTo>
                    <a:lnTo>
                      <a:pt x="1140" y="298"/>
                    </a:lnTo>
                    <a:lnTo>
                      <a:pt x="1150" y="294"/>
                    </a:lnTo>
                    <a:lnTo>
                      <a:pt x="1159" y="290"/>
                    </a:lnTo>
                    <a:lnTo>
                      <a:pt x="1166" y="288"/>
                    </a:lnTo>
                    <a:lnTo>
                      <a:pt x="1171" y="288"/>
                    </a:lnTo>
                    <a:lnTo>
                      <a:pt x="1174" y="293"/>
                    </a:lnTo>
                    <a:lnTo>
                      <a:pt x="1181" y="302"/>
                    </a:lnTo>
                    <a:lnTo>
                      <a:pt x="1188" y="313"/>
                    </a:lnTo>
                    <a:lnTo>
                      <a:pt x="1196" y="326"/>
                    </a:lnTo>
                    <a:lnTo>
                      <a:pt x="1204" y="340"/>
                    </a:lnTo>
                    <a:lnTo>
                      <a:pt x="1211" y="351"/>
                    </a:lnTo>
                    <a:lnTo>
                      <a:pt x="1216" y="358"/>
                    </a:lnTo>
                    <a:lnTo>
                      <a:pt x="1218" y="362"/>
                    </a:lnTo>
                    <a:lnTo>
                      <a:pt x="1226" y="422"/>
                    </a:lnTo>
                    <a:lnTo>
                      <a:pt x="1108" y="454"/>
                    </a:lnTo>
                    <a:lnTo>
                      <a:pt x="1106" y="454"/>
                    </a:lnTo>
                    <a:lnTo>
                      <a:pt x="1099" y="452"/>
                    </a:lnTo>
                    <a:lnTo>
                      <a:pt x="1089" y="451"/>
                    </a:lnTo>
                    <a:lnTo>
                      <a:pt x="1076" y="447"/>
                    </a:lnTo>
                    <a:lnTo>
                      <a:pt x="1060" y="444"/>
                    </a:lnTo>
                    <a:lnTo>
                      <a:pt x="1043" y="440"/>
                    </a:lnTo>
                    <a:lnTo>
                      <a:pt x="1023" y="437"/>
                    </a:lnTo>
                    <a:lnTo>
                      <a:pt x="1004" y="432"/>
                    </a:lnTo>
                    <a:lnTo>
                      <a:pt x="984" y="429"/>
                    </a:lnTo>
                    <a:lnTo>
                      <a:pt x="963" y="425"/>
                    </a:lnTo>
                    <a:lnTo>
                      <a:pt x="945" y="422"/>
                    </a:lnTo>
                    <a:lnTo>
                      <a:pt x="928" y="418"/>
                    </a:lnTo>
                    <a:lnTo>
                      <a:pt x="913" y="415"/>
                    </a:lnTo>
                    <a:lnTo>
                      <a:pt x="900" y="414"/>
                    </a:lnTo>
                    <a:lnTo>
                      <a:pt x="891" y="411"/>
                    </a:lnTo>
                    <a:lnTo>
                      <a:pt x="885" y="411"/>
                    </a:lnTo>
                    <a:lnTo>
                      <a:pt x="878" y="411"/>
                    </a:lnTo>
                    <a:lnTo>
                      <a:pt x="871" y="410"/>
                    </a:lnTo>
                    <a:lnTo>
                      <a:pt x="864" y="409"/>
                    </a:lnTo>
                    <a:lnTo>
                      <a:pt x="858" y="408"/>
                    </a:lnTo>
                    <a:lnTo>
                      <a:pt x="853" y="406"/>
                    </a:lnTo>
                    <a:lnTo>
                      <a:pt x="848" y="402"/>
                    </a:lnTo>
                    <a:lnTo>
                      <a:pt x="843" y="399"/>
                    </a:lnTo>
                    <a:lnTo>
                      <a:pt x="840" y="394"/>
                    </a:lnTo>
                    <a:lnTo>
                      <a:pt x="832" y="398"/>
                    </a:lnTo>
                    <a:lnTo>
                      <a:pt x="823" y="401"/>
                    </a:lnTo>
                    <a:lnTo>
                      <a:pt x="815" y="406"/>
                    </a:lnTo>
                    <a:lnTo>
                      <a:pt x="807" y="410"/>
                    </a:lnTo>
                    <a:lnTo>
                      <a:pt x="800" y="415"/>
                    </a:lnTo>
                    <a:lnTo>
                      <a:pt x="793" y="421"/>
                    </a:lnTo>
                    <a:lnTo>
                      <a:pt x="788" y="427"/>
                    </a:lnTo>
                    <a:lnTo>
                      <a:pt x="784" y="434"/>
                    </a:lnTo>
                    <a:lnTo>
                      <a:pt x="773" y="432"/>
                    </a:lnTo>
                    <a:lnTo>
                      <a:pt x="759" y="429"/>
                    </a:lnTo>
                    <a:lnTo>
                      <a:pt x="744" y="425"/>
                    </a:lnTo>
                    <a:lnTo>
                      <a:pt x="728" y="421"/>
                    </a:lnTo>
                    <a:lnTo>
                      <a:pt x="713" y="417"/>
                    </a:lnTo>
                    <a:lnTo>
                      <a:pt x="701" y="415"/>
                    </a:lnTo>
                    <a:lnTo>
                      <a:pt x="693" y="413"/>
                    </a:lnTo>
                    <a:lnTo>
                      <a:pt x="689" y="411"/>
                    </a:lnTo>
                    <a:lnTo>
                      <a:pt x="686" y="411"/>
                    </a:lnTo>
                    <a:lnTo>
                      <a:pt x="676" y="414"/>
                    </a:lnTo>
                    <a:lnTo>
                      <a:pt x="663" y="415"/>
                    </a:lnTo>
                    <a:lnTo>
                      <a:pt x="646" y="417"/>
                    </a:lnTo>
                    <a:lnTo>
                      <a:pt x="630" y="419"/>
                    </a:lnTo>
                    <a:lnTo>
                      <a:pt x="614" y="421"/>
                    </a:lnTo>
                    <a:lnTo>
                      <a:pt x="603" y="422"/>
                    </a:lnTo>
                    <a:lnTo>
                      <a:pt x="596" y="422"/>
                    </a:lnTo>
                    <a:lnTo>
                      <a:pt x="512" y="392"/>
                    </a:lnTo>
                    <a:lnTo>
                      <a:pt x="441" y="419"/>
                    </a:lnTo>
                    <a:lnTo>
                      <a:pt x="398" y="449"/>
                    </a:lnTo>
                    <a:lnTo>
                      <a:pt x="378" y="440"/>
                    </a:lnTo>
                    <a:lnTo>
                      <a:pt x="357" y="431"/>
                    </a:lnTo>
                    <a:lnTo>
                      <a:pt x="335" y="423"/>
                    </a:lnTo>
                    <a:lnTo>
                      <a:pt x="316" y="414"/>
                    </a:lnTo>
                    <a:lnTo>
                      <a:pt x="297" y="407"/>
                    </a:lnTo>
                    <a:lnTo>
                      <a:pt x="283" y="401"/>
                    </a:lnTo>
                    <a:lnTo>
                      <a:pt x="274" y="398"/>
                    </a:lnTo>
                    <a:lnTo>
                      <a:pt x="271" y="396"/>
                    </a:lnTo>
                    <a:lnTo>
                      <a:pt x="267" y="395"/>
                    </a:lnTo>
                    <a:lnTo>
                      <a:pt x="256" y="394"/>
                    </a:lnTo>
                    <a:lnTo>
                      <a:pt x="241" y="392"/>
                    </a:lnTo>
                    <a:lnTo>
                      <a:pt x="224" y="388"/>
                    </a:lnTo>
                    <a:lnTo>
                      <a:pt x="206" y="385"/>
                    </a:lnTo>
                    <a:lnTo>
                      <a:pt x="190" y="380"/>
                    </a:lnTo>
                    <a:lnTo>
                      <a:pt x="177" y="378"/>
                    </a:lnTo>
                    <a:lnTo>
                      <a:pt x="171" y="374"/>
                    </a:lnTo>
                    <a:lnTo>
                      <a:pt x="162" y="379"/>
                    </a:lnTo>
                    <a:lnTo>
                      <a:pt x="152" y="386"/>
                    </a:lnTo>
                    <a:lnTo>
                      <a:pt x="141" y="393"/>
                    </a:lnTo>
                    <a:lnTo>
                      <a:pt x="130" y="400"/>
                    </a:lnTo>
                    <a:lnTo>
                      <a:pt x="120" y="407"/>
                    </a:lnTo>
                    <a:lnTo>
                      <a:pt x="112" y="411"/>
                    </a:lnTo>
                    <a:lnTo>
                      <a:pt x="106" y="416"/>
                    </a:lnTo>
                    <a:lnTo>
                      <a:pt x="104" y="417"/>
                    </a:lnTo>
                    <a:lnTo>
                      <a:pt x="90" y="415"/>
                    </a:lnTo>
                    <a:lnTo>
                      <a:pt x="74" y="411"/>
                    </a:lnTo>
                    <a:lnTo>
                      <a:pt x="56" y="406"/>
                    </a:lnTo>
                    <a:lnTo>
                      <a:pt x="40" y="400"/>
                    </a:lnTo>
                    <a:lnTo>
                      <a:pt x="24" y="394"/>
                    </a:lnTo>
                    <a:lnTo>
                      <a:pt x="12" y="389"/>
                    </a:lnTo>
                    <a:lnTo>
                      <a:pt x="3" y="386"/>
                    </a:lnTo>
                    <a:lnTo>
                      <a:pt x="0" y="38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44" name="Freeform 76"/>
              <p:cNvSpPr/>
              <p:nvPr/>
            </p:nvSpPr>
            <p:spPr>
              <a:xfrm>
                <a:off x="1378080" y="2862000"/>
                <a:ext cx="361800" cy="1008360"/>
              </a:xfrm>
              <a:custGeom>
                <a:avLst/>
                <a:gdLst>
                  <a:gd name="textAreaLeft" fmla="*/ 0 w 361800"/>
                  <a:gd name="textAreaRight" fmla="*/ 362160 w 361800"/>
                  <a:gd name="textAreaTop" fmla="*/ 0 h 1008360"/>
                  <a:gd name="textAreaBottom" fmla="*/ 1008720 h 1008360"/>
                  <a:gd name="GluePoint1X" fmla="*/ 15 w 284"/>
                  <a:gd name="GluePoint1Y" fmla="*/ 58 h 945"/>
                  <a:gd name="GluePoint2X" fmla="*/ 14 w 284"/>
                  <a:gd name="GluePoint2Y" fmla="*/ 53 h 945"/>
                  <a:gd name="GluePoint3X" fmla="*/ 12 w 284"/>
                  <a:gd name="GluePoint3Y" fmla="*/ 47 h 945"/>
                  <a:gd name="GluePoint4X" fmla="*/ 11 w 284"/>
                  <a:gd name="GluePoint4Y" fmla="*/ 40 h 945"/>
                  <a:gd name="GluePoint5X" fmla="*/ 10 w 284"/>
                  <a:gd name="GluePoint5Y" fmla="*/ 36 h 945"/>
                  <a:gd name="GluePoint6X" fmla="*/ 9 w 284"/>
                  <a:gd name="GluePoint6Y" fmla="*/ 33 h 945"/>
                  <a:gd name="GluePoint7X" fmla="*/ 9 w 284"/>
                  <a:gd name="GluePoint7Y" fmla="*/ 30 h 945"/>
                  <a:gd name="GluePoint8X" fmla="*/ 7 w 284"/>
                  <a:gd name="GluePoint8Y" fmla="*/ 26 h 945"/>
                  <a:gd name="GluePoint9X" fmla="*/ 6 w 284"/>
                  <a:gd name="GluePoint9Y" fmla="*/ 24 h 945"/>
                  <a:gd name="GluePoint10X" fmla="*/ 6 w 284"/>
                  <a:gd name="GluePoint10Y" fmla="*/ 22 h 945"/>
                  <a:gd name="GluePoint11X" fmla="*/ 5 w 284"/>
                  <a:gd name="GluePoint11Y" fmla="*/ 19 h 945"/>
                  <a:gd name="GluePoint12X" fmla="*/ 4 w 284"/>
                  <a:gd name="GluePoint12Y" fmla="*/ 16 h 945"/>
                  <a:gd name="GluePoint13X" fmla="*/ 4 w 284"/>
                  <a:gd name="GluePoint13Y" fmla="*/ 14 h 945"/>
                  <a:gd name="GluePoint14X" fmla="*/ 3 w 284"/>
                  <a:gd name="GluePoint14Y" fmla="*/ 12 h 945"/>
                  <a:gd name="GluePoint15X" fmla="*/ 2 w 284"/>
                  <a:gd name="GluePoint15Y" fmla="*/ 8 h 945"/>
                  <a:gd name="GluePoint16X" fmla="*/ 1 w 284"/>
                  <a:gd name="GluePoint16Y" fmla="*/ 3 h 945"/>
                  <a:gd name="GluePoint17X" fmla="*/ 0 w 284"/>
                  <a:gd name="GluePoint17Y" fmla="*/ 0 h 945"/>
                  <a:gd name="GluePoint18X" fmla="*/ 1 w 284"/>
                  <a:gd name="GluePoint18Y" fmla="*/ 0 h 945"/>
                  <a:gd name="GluePoint19X" fmla="*/ 1 w 284"/>
                  <a:gd name="GluePoint19Y" fmla="*/ 0 h 945"/>
                  <a:gd name="GluePoint20X" fmla="*/ 2 w 284"/>
                  <a:gd name="GluePoint20Y" fmla="*/ 1 h 945"/>
                  <a:gd name="GluePoint21X" fmla="*/ 3 w 284"/>
                  <a:gd name="GluePoint21Y" fmla="*/ 4 h 945"/>
                  <a:gd name="GluePoint22X" fmla="*/ 3 w 284"/>
                  <a:gd name="GluePoint22Y" fmla="*/ 7 h 945"/>
                  <a:gd name="GluePoint23X" fmla="*/ 4 w 284"/>
                  <a:gd name="GluePoint23Y" fmla="*/ 8 h 945"/>
                  <a:gd name="GluePoint24X" fmla="*/ 5 w 284"/>
                  <a:gd name="GluePoint24Y" fmla="*/ 11 h 945"/>
                  <a:gd name="GluePoint25X" fmla="*/ 6 w 284"/>
                  <a:gd name="GluePoint25Y" fmla="*/ 15 h 945"/>
                  <a:gd name="GluePoint26X" fmla="*/ 6 w 284"/>
                  <a:gd name="GluePoint26Y" fmla="*/ 16 h 945"/>
                  <a:gd name="GluePoint27X" fmla="*/ 7 w 284"/>
                  <a:gd name="GluePoint27Y" fmla="*/ 19 h 945"/>
                  <a:gd name="GluePoint28X" fmla="*/ 9 w 284"/>
                  <a:gd name="GluePoint28Y" fmla="*/ 22 h 945"/>
                  <a:gd name="GluePoint29X" fmla="*/ 9 w 284"/>
                  <a:gd name="GluePoint29Y" fmla="*/ 25 h 945"/>
                  <a:gd name="GluePoint30X" fmla="*/ 9 w 284"/>
                  <a:gd name="GluePoint30Y" fmla="*/ 27 h 945"/>
                  <a:gd name="GluePoint31X" fmla="*/ 10 w 284"/>
                  <a:gd name="GluePoint31Y" fmla="*/ 31 h 945"/>
                  <a:gd name="GluePoint32X" fmla="*/ 11 w 284"/>
                  <a:gd name="GluePoint32Y" fmla="*/ 34 h 945"/>
                  <a:gd name="GluePoint33X" fmla="*/ 12 w 284"/>
                  <a:gd name="GluePoint33Y" fmla="*/ 36 h 945"/>
                  <a:gd name="GluePoint34X" fmla="*/ 12 w 284"/>
                  <a:gd name="GluePoint34Y" fmla="*/ 38 h 945"/>
                  <a:gd name="GluePoint35X" fmla="*/ 13 w 284"/>
                  <a:gd name="GluePoint35Y" fmla="*/ 42 h 945"/>
                  <a:gd name="GluePoint36X" fmla="*/ 14 w 284"/>
                  <a:gd name="GluePoint36Y" fmla="*/ 45 h 945"/>
                  <a:gd name="GluePoint37X" fmla="*/ 15 w 284"/>
                  <a:gd name="GluePoint37Y" fmla="*/ 48 h 945"/>
                  <a:gd name="GluePoint38X" fmla="*/ 15 w 284"/>
                  <a:gd name="GluePoint38Y" fmla="*/ 50 h 945"/>
                  <a:gd name="GluePoint39X" fmla="*/ 17 w 284"/>
                  <a:gd name="GluePoint39Y" fmla="*/ 54 h 945"/>
                  <a:gd name="GluePoint40X" fmla="*/ 18 w 284"/>
                  <a:gd name="GluePoint40Y" fmla="*/ 57 h 945"/>
                  <a:gd name="GluePoint41X" fmla="*/ 18 w 284"/>
                  <a:gd name="GluePoint41Y" fmla="*/ 59 h 94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84" h="945">
                    <a:moveTo>
                      <a:pt x="284" y="945"/>
                    </a:moveTo>
                    <a:lnTo>
                      <a:pt x="247" y="934"/>
                    </a:lnTo>
                    <a:lnTo>
                      <a:pt x="239" y="903"/>
                    </a:lnTo>
                    <a:lnTo>
                      <a:pt x="229" y="860"/>
                    </a:lnTo>
                    <a:lnTo>
                      <a:pt x="217" y="809"/>
                    </a:lnTo>
                    <a:lnTo>
                      <a:pt x="205" y="755"/>
                    </a:lnTo>
                    <a:lnTo>
                      <a:pt x="192" y="701"/>
                    </a:lnTo>
                    <a:lnTo>
                      <a:pt x="180" y="652"/>
                    </a:lnTo>
                    <a:lnTo>
                      <a:pt x="170" y="613"/>
                    </a:lnTo>
                    <a:lnTo>
                      <a:pt x="163" y="586"/>
                    </a:lnTo>
                    <a:lnTo>
                      <a:pt x="157" y="565"/>
                    </a:lnTo>
                    <a:lnTo>
                      <a:pt x="150" y="539"/>
                    </a:lnTo>
                    <a:lnTo>
                      <a:pt x="144" y="512"/>
                    </a:lnTo>
                    <a:lnTo>
                      <a:pt x="135" y="482"/>
                    </a:lnTo>
                    <a:lnTo>
                      <a:pt x="129" y="454"/>
                    </a:lnTo>
                    <a:lnTo>
                      <a:pt x="122" y="429"/>
                    </a:lnTo>
                    <a:lnTo>
                      <a:pt x="116" y="408"/>
                    </a:lnTo>
                    <a:lnTo>
                      <a:pt x="111" y="394"/>
                    </a:lnTo>
                    <a:lnTo>
                      <a:pt x="107" y="380"/>
                    </a:lnTo>
                    <a:lnTo>
                      <a:pt x="100" y="359"/>
                    </a:lnTo>
                    <a:lnTo>
                      <a:pt x="93" y="336"/>
                    </a:lnTo>
                    <a:lnTo>
                      <a:pt x="85" y="311"/>
                    </a:lnTo>
                    <a:lnTo>
                      <a:pt x="77" y="286"/>
                    </a:lnTo>
                    <a:lnTo>
                      <a:pt x="71" y="264"/>
                    </a:lnTo>
                    <a:lnTo>
                      <a:pt x="66" y="246"/>
                    </a:lnTo>
                    <a:lnTo>
                      <a:pt x="64" y="236"/>
                    </a:lnTo>
                    <a:lnTo>
                      <a:pt x="62" y="223"/>
                    </a:lnTo>
                    <a:lnTo>
                      <a:pt x="55" y="198"/>
                    </a:lnTo>
                    <a:lnTo>
                      <a:pt x="46" y="165"/>
                    </a:lnTo>
                    <a:lnTo>
                      <a:pt x="35" y="128"/>
                    </a:lnTo>
                    <a:lnTo>
                      <a:pt x="24" y="90"/>
                    </a:lnTo>
                    <a:lnTo>
                      <a:pt x="13" y="56"/>
                    </a:lnTo>
                    <a:lnTo>
                      <a:pt x="5" y="29"/>
                    </a:lnTo>
                    <a:lnTo>
                      <a:pt x="0" y="14"/>
                    </a:lnTo>
                    <a:lnTo>
                      <a:pt x="2" y="11"/>
                    </a:lnTo>
                    <a:lnTo>
                      <a:pt x="6" y="6"/>
                    </a:lnTo>
                    <a:lnTo>
                      <a:pt x="16" y="1"/>
                    </a:lnTo>
                    <a:lnTo>
                      <a:pt x="28" y="0"/>
                    </a:lnTo>
                    <a:lnTo>
                      <a:pt x="32" y="14"/>
                    </a:lnTo>
                    <a:lnTo>
                      <a:pt x="38" y="31"/>
                    </a:lnTo>
                    <a:lnTo>
                      <a:pt x="43" y="50"/>
                    </a:lnTo>
                    <a:lnTo>
                      <a:pt x="49" y="72"/>
                    </a:lnTo>
                    <a:lnTo>
                      <a:pt x="55" y="93"/>
                    </a:lnTo>
                    <a:lnTo>
                      <a:pt x="61" y="112"/>
                    </a:lnTo>
                    <a:lnTo>
                      <a:pt x="64" y="127"/>
                    </a:lnTo>
                    <a:lnTo>
                      <a:pt x="66" y="136"/>
                    </a:lnTo>
                    <a:lnTo>
                      <a:pt x="72" y="157"/>
                    </a:lnTo>
                    <a:lnTo>
                      <a:pt x="82" y="188"/>
                    </a:lnTo>
                    <a:lnTo>
                      <a:pt x="92" y="220"/>
                    </a:lnTo>
                    <a:lnTo>
                      <a:pt x="99" y="241"/>
                    </a:lnTo>
                    <a:lnTo>
                      <a:pt x="102" y="251"/>
                    </a:lnTo>
                    <a:lnTo>
                      <a:pt x="107" y="266"/>
                    </a:lnTo>
                    <a:lnTo>
                      <a:pt x="111" y="287"/>
                    </a:lnTo>
                    <a:lnTo>
                      <a:pt x="117" y="309"/>
                    </a:lnTo>
                    <a:lnTo>
                      <a:pt x="123" y="334"/>
                    </a:lnTo>
                    <a:lnTo>
                      <a:pt x="130" y="358"/>
                    </a:lnTo>
                    <a:lnTo>
                      <a:pt x="137" y="381"/>
                    </a:lnTo>
                    <a:lnTo>
                      <a:pt x="142" y="402"/>
                    </a:lnTo>
                    <a:lnTo>
                      <a:pt x="148" y="423"/>
                    </a:lnTo>
                    <a:lnTo>
                      <a:pt x="155" y="447"/>
                    </a:lnTo>
                    <a:lnTo>
                      <a:pt x="162" y="472"/>
                    </a:lnTo>
                    <a:lnTo>
                      <a:pt x="169" y="499"/>
                    </a:lnTo>
                    <a:lnTo>
                      <a:pt x="176" y="524"/>
                    </a:lnTo>
                    <a:lnTo>
                      <a:pt x="182" y="547"/>
                    </a:lnTo>
                    <a:lnTo>
                      <a:pt x="187" y="567"/>
                    </a:lnTo>
                    <a:lnTo>
                      <a:pt x="193" y="581"/>
                    </a:lnTo>
                    <a:lnTo>
                      <a:pt x="199" y="596"/>
                    </a:lnTo>
                    <a:lnTo>
                      <a:pt x="206" y="618"/>
                    </a:lnTo>
                    <a:lnTo>
                      <a:pt x="213" y="643"/>
                    </a:lnTo>
                    <a:lnTo>
                      <a:pt x="221" y="672"/>
                    </a:lnTo>
                    <a:lnTo>
                      <a:pt x="229" y="701"/>
                    </a:lnTo>
                    <a:lnTo>
                      <a:pt x="236" y="728"/>
                    </a:lnTo>
                    <a:lnTo>
                      <a:pt x="242" y="751"/>
                    </a:lnTo>
                    <a:lnTo>
                      <a:pt x="245" y="769"/>
                    </a:lnTo>
                    <a:lnTo>
                      <a:pt x="250" y="787"/>
                    </a:lnTo>
                    <a:lnTo>
                      <a:pt x="255" y="811"/>
                    </a:lnTo>
                    <a:lnTo>
                      <a:pt x="261" y="840"/>
                    </a:lnTo>
                    <a:lnTo>
                      <a:pt x="268" y="870"/>
                    </a:lnTo>
                    <a:lnTo>
                      <a:pt x="274" y="899"/>
                    </a:lnTo>
                    <a:lnTo>
                      <a:pt x="280" y="923"/>
                    </a:lnTo>
                    <a:lnTo>
                      <a:pt x="283" y="939"/>
                    </a:lnTo>
                    <a:lnTo>
                      <a:pt x="284" y="94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45" name="Freeform 77"/>
              <p:cNvSpPr/>
              <p:nvPr/>
            </p:nvSpPr>
            <p:spPr>
              <a:xfrm>
                <a:off x="1418400" y="2492280"/>
                <a:ext cx="1108800" cy="1692720"/>
              </a:xfrm>
              <a:custGeom>
                <a:avLst/>
                <a:gdLst>
                  <a:gd name="textAreaLeft" fmla="*/ 0 w 1108800"/>
                  <a:gd name="textAreaRight" fmla="*/ 1109160 w 1108800"/>
                  <a:gd name="textAreaTop" fmla="*/ 0 h 1692720"/>
                  <a:gd name="textAreaBottom" fmla="*/ 1693080 h 1692720"/>
                  <a:gd name="GluePoint1X" fmla="*/ 16 w 871"/>
                  <a:gd name="GluePoint1Y" fmla="*/ 80 h 1585"/>
                  <a:gd name="GluePoint2X" fmla="*/ 18 w 871"/>
                  <a:gd name="GluePoint2Y" fmla="*/ 78 h 1585"/>
                  <a:gd name="GluePoint3X" fmla="*/ 21 w 871"/>
                  <a:gd name="GluePoint3Y" fmla="*/ 73 h 1585"/>
                  <a:gd name="GluePoint4X" fmla="*/ 17 w 871"/>
                  <a:gd name="GluePoint4Y" fmla="*/ 64 h 1585"/>
                  <a:gd name="GluePoint5X" fmla="*/ 12 w 871"/>
                  <a:gd name="GluePoint5Y" fmla="*/ 56 h 1585"/>
                  <a:gd name="GluePoint6X" fmla="*/ 16 w 871"/>
                  <a:gd name="GluePoint6Y" fmla="*/ 51 h 1585"/>
                  <a:gd name="GluePoint7X" fmla="*/ 25 w 871"/>
                  <a:gd name="GluePoint7Y" fmla="*/ 47 h 1585"/>
                  <a:gd name="GluePoint8X" fmla="*/ 28 w 871"/>
                  <a:gd name="GluePoint8Y" fmla="*/ 46 h 1585"/>
                  <a:gd name="GluePoint9X" fmla="*/ 27 w 871"/>
                  <a:gd name="GluePoint9Y" fmla="*/ 43 h 1585"/>
                  <a:gd name="GluePoint10X" fmla="*/ 24 w 871"/>
                  <a:gd name="GluePoint10Y" fmla="*/ 38 h 1585"/>
                  <a:gd name="GluePoint11X" fmla="*/ 21 w 871"/>
                  <a:gd name="GluePoint11Y" fmla="*/ 38 h 1585"/>
                  <a:gd name="GluePoint12X" fmla="*/ 17 w 871"/>
                  <a:gd name="GluePoint12Y" fmla="*/ 38 h 1585"/>
                  <a:gd name="GluePoint13X" fmla="*/ 14 w 871"/>
                  <a:gd name="GluePoint13Y" fmla="*/ 39 h 1585"/>
                  <a:gd name="GluePoint14X" fmla="*/ 11 w 871"/>
                  <a:gd name="GluePoint14Y" fmla="*/ 40 h 1585"/>
                  <a:gd name="GluePoint15X" fmla="*/ 8 w 871"/>
                  <a:gd name="GluePoint15Y" fmla="*/ 37 h 1585"/>
                  <a:gd name="GluePoint16X" fmla="*/ 5 w 871"/>
                  <a:gd name="GluePoint16Y" fmla="*/ 36 h 1585"/>
                  <a:gd name="GluePoint17X" fmla="*/ 2 w 871"/>
                  <a:gd name="GluePoint17Y" fmla="*/ 36 h 1585"/>
                  <a:gd name="GluePoint18X" fmla="*/ 0 w 871"/>
                  <a:gd name="GluePoint18Y" fmla="*/ 32 h 1585"/>
                  <a:gd name="GluePoint19X" fmla="*/ 2 w 871"/>
                  <a:gd name="GluePoint19Y" fmla="*/ 29 h 1585"/>
                  <a:gd name="GluePoint20X" fmla="*/ 5 w 871"/>
                  <a:gd name="GluePoint20Y" fmla="*/ 31 h 1585"/>
                  <a:gd name="GluePoint21X" fmla="*/ 7 w 871"/>
                  <a:gd name="GluePoint21Y" fmla="*/ 32 h 1585"/>
                  <a:gd name="GluePoint22X" fmla="*/ 10 w 871"/>
                  <a:gd name="GluePoint22Y" fmla="*/ 31 h 1585"/>
                  <a:gd name="GluePoint23X" fmla="*/ 14 w 871"/>
                  <a:gd name="GluePoint23Y" fmla="*/ 31 h 1585"/>
                  <a:gd name="GluePoint24X" fmla="*/ 17 w 871"/>
                  <a:gd name="GluePoint24Y" fmla="*/ 29 h 1585"/>
                  <a:gd name="GluePoint25X" fmla="*/ 22 w 871"/>
                  <a:gd name="GluePoint25Y" fmla="*/ 24 h 1585"/>
                  <a:gd name="GluePoint26X" fmla="*/ 22 w 871"/>
                  <a:gd name="GluePoint26Y" fmla="*/ 22 h 1585"/>
                  <a:gd name="GluePoint27X" fmla="*/ 19 w 871"/>
                  <a:gd name="GluePoint27Y" fmla="*/ 22 h 1585"/>
                  <a:gd name="GluePoint28X" fmla="*/ 17 w 871"/>
                  <a:gd name="GluePoint28Y" fmla="*/ 19 h 1585"/>
                  <a:gd name="GluePoint29X" fmla="*/ 15 w 871"/>
                  <a:gd name="GluePoint29Y" fmla="*/ 16 h 1585"/>
                  <a:gd name="GluePoint30X" fmla="*/ 14 w 871"/>
                  <a:gd name="GluePoint30Y" fmla="*/ 13 h 1585"/>
                  <a:gd name="GluePoint31X" fmla="*/ 14 w 871"/>
                  <a:gd name="GluePoint31Y" fmla="*/ 11 h 1585"/>
                  <a:gd name="GluePoint32X" fmla="*/ 17 w 871"/>
                  <a:gd name="GluePoint32Y" fmla="*/ 8 h 1585"/>
                  <a:gd name="GluePoint33X" fmla="*/ 18 w 871"/>
                  <a:gd name="GluePoint33Y" fmla="*/ 4 h 1585"/>
                  <a:gd name="GluePoint34X" fmla="*/ 25 w 871"/>
                  <a:gd name="GluePoint34Y" fmla="*/ 2 h 1585"/>
                  <a:gd name="GluePoint35X" fmla="*/ 32 w 871"/>
                  <a:gd name="GluePoint35Y" fmla="*/ 0 h 1585"/>
                  <a:gd name="GluePoint36X" fmla="*/ 37 w 871"/>
                  <a:gd name="GluePoint36Y" fmla="*/ 2 h 1585"/>
                  <a:gd name="GluePoint37X" fmla="*/ 38 w 871"/>
                  <a:gd name="GluePoint37Y" fmla="*/ 11 h 1585"/>
                  <a:gd name="GluePoint38X" fmla="*/ 41 w 871"/>
                  <a:gd name="GluePoint38Y" fmla="*/ 11 h 1585"/>
                  <a:gd name="GluePoint39X" fmla="*/ 47 w 871"/>
                  <a:gd name="GluePoint39Y" fmla="*/ 25 h 1585"/>
                  <a:gd name="GluePoint40X" fmla="*/ 50 w 871"/>
                  <a:gd name="GluePoint40Y" fmla="*/ 40 h 1585"/>
                  <a:gd name="GluePoint41X" fmla="*/ 45 w 871"/>
                  <a:gd name="GluePoint41Y" fmla="*/ 43 h 1585"/>
                  <a:gd name="GluePoint42X" fmla="*/ 46 w 871"/>
                  <a:gd name="GluePoint42Y" fmla="*/ 50 h 1585"/>
                  <a:gd name="GluePoint43X" fmla="*/ 48 w 871"/>
                  <a:gd name="GluePoint43Y" fmla="*/ 61 h 1585"/>
                  <a:gd name="GluePoint44X" fmla="*/ 46 w 871"/>
                  <a:gd name="GluePoint44Y" fmla="*/ 70 h 1585"/>
                  <a:gd name="GluePoint45X" fmla="*/ 49 w 871"/>
                  <a:gd name="GluePoint45Y" fmla="*/ 81 h 1585"/>
                  <a:gd name="GluePoint46X" fmla="*/ 52 w 871"/>
                  <a:gd name="GluePoint46Y" fmla="*/ 88 h 1585"/>
                  <a:gd name="GluePoint47X" fmla="*/ 52 w 871"/>
                  <a:gd name="GluePoint47Y" fmla="*/ 94 h 1585"/>
                  <a:gd name="GluePoint48X" fmla="*/ 48 w 871"/>
                  <a:gd name="GluePoint48Y" fmla="*/ 98 h 1585"/>
                  <a:gd name="GluePoint49X" fmla="*/ 41 w 871"/>
                  <a:gd name="GluePoint49Y" fmla="*/ 97 h 1585"/>
                  <a:gd name="GluePoint50X" fmla="*/ 45 w 871"/>
                  <a:gd name="GluePoint50Y" fmla="*/ 93 h 1585"/>
                  <a:gd name="GluePoint51X" fmla="*/ 43 w 871"/>
                  <a:gd name="GluePoint51Y" fmla="*/ 80 h 1585"/>
                  <a:gd name="GluePoint52X" fmla="*/ 39 w 871"/>
                  <a:gd name="GluePoint52Y" fmla="*/ 73 h 1585"/>
                  <a:gd name="GluePoint53X" fmla="*/ 36 w 871"/>
                  <a:gd name="GluePoint53Y" fmla="*/ 65 h 1585"/>
                  <a:gd name="GluePoint54X" fmla="*/ 32 w 871"/>
                  <a:gd name="GluePoint54Y" fmla="*/ 60 h 1585"/>
                  <a:gd name="GluePoint55X" fmla="*/ 26 w 871"/>
                  <a:gd name="GluePoint55Y" fmla="*/ 60 h 1585"/>
                  <a:gd name="GluePoint56X" fmla="*/ 23 w 871"/>
                  <a:gd name="GluePoint56Y" fmla="*/ 59 h 1585"/>
                  <a:gd name="GluePoint57X" fmla="*/ 25 w 871"/>
                  <a:gd name="GluePoint57Y" fmla="*/ 64 h 1585"/>
                  <a:gd name="GluePoint58X" fmla="*/ 28 w 871"/>
                  <a:gd name="GluePoint58Y" fmla="*/ 70 h 1585"/>
                  <a:gd name="GluePoint59X" fmla="*/ 29 w 871"/>
                  <a:gd name="GluePoint59Y" fmla="*/ 76 h 1585"/>
                  <a:gd name="GluePoint60X" fmla="*/ 24 w 871"/>
                  <a:gd name="GluePoint60Y" fmla="*/ 79 h 158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</a:cxnLst>
                <a:rect l="textAreaLeft" t="textAreaTop" r="textAreaRight" b="textAreaBottom"/>
                <a:pathLst>
                  <a:path w="871" h="1585">
                    <a:moveTo>
                      <a:pt x="362" y="1302"/>
                    </a:moveTo>
                    <a:lnTo>
                      <a:pt x="354" y="1299"/>
                    </a:lnTo>
                    <a:lnTo>
                      <a:pt x="341" y="1295"/>
                    </a:lnTo>
                    <a:lnTo>
                      <a:pt x="326" y="1293"/>
                    </a:lnTo>
                    <a:lnTo>
                      <a:pt x="309" y="1292"/>
                    </a:lnTo>
                    <a:lnTo>
                      <a:pt x="292" y="1292"/>
                    </a:lnTo>
                    <a:lnTo>
                      <a:pt x="279" y="1291"/>
                    </a:lnTo>
                    <a:lnTo>
                      <a:pt x="268" y="1291"/>
                    </a:lnTo>
                    <a:lnTo>
                      <a:pt x="265" y="1291"/>
                    </a:lnTo>
                    <a:lnTo>
                      <a:pt x="265" y="1278"/>
                    </a:lnTo>
                    <a:lnTo>
                      <a:pt x="265" y="1268"/>
                    </a:lnTo>
                    <a:lnTo>
                      <a:pt x="266" y="1260"/>
                    </a:lnTo>
                    <a:lnTo>
                      <a:pt x="272" y="1256"/>
                    </a:lnTo>
                    <a:lnTo>
                      <a:pt x="276" y="1256"/>
                    </a:lnTo>
                    <a:lnTo>
                      <a:pt x="281" y="1255"/>
                    </a:lnTo>
                    <a:lnTo>
                      <a:pt x="288" y="1255"/>
                    </a:lnTo>
                    <a:lnTo>
                      <a:pt x="295" y="1253"/>
                    </a:lnTo>
                    <a:lnTo>
                      <a:pt x="301" y="1252"/>
                    </a:lnTo>
                    <a:lnTo>
                      <a:pt x="306" y="1249"/>
                    </a:lnTo>
                    <a:lnTo>
                      <a:pt x="311" y="1247"/>
                    </a:lnTo>
                    <a:lnTo>
                      <a:pt x="313" y="1244"/>
                    </a:lnTo>
                    <a:lnTo>
                      <a:pt x="317" y="1238"/>
                    </a:lnTo>
                    <a:lnTo>
                      <a:pt x="320" y="1227"/>
                    </a:lnTo>
                    <a:lnTo>
                      <a:pt x="326" y="1215"/>
                    </a:lnTo>
                    <a:lnTo>
                      <a:pt x="332" y="1201"/>
                    </a:lnTo>
                    <a:lnTo>
                      <a:pt x="337" y="1187"/>
                    </a:lnTo>
                    <a:lnTo>
                      <a:pt x="343" y="1174"/>
                    </a:lnTo>
                    <a:lnTo>
                      <a:pt x="348" y="1163"/>
                    </a:lnTo>
                    <a:lnTo>
                      <a:pt x="352" y="1156"/>
                    </a:lnTo>
                    <a:lnTo>
                      <a:pt x="344" y="1143"/>
                    </a:lnTo>
                    <a:lnTo>
                      <a:pt x="335" y="1127"/>
                    </a:lnTo>
                    <a:lnTo>
                      <a:pt x="324" y="1109"/>
                    </a:lnTo>
                    <a:lnTo>
                      <a:pt x="313" y="1090"/>
                    </a:lnTo>
                    <a:lnTo>
                      <a:pt x="303" y="1072"/>
                    </a:lnTo>
                    <a:lnTo>
                      <a:pt x="291" y="1055"/>
                    </a:lnTo>
                    <a:lnTo>
                      <a:pt x="282" y="1038"/>
                    </a:lnTo>
                    <a:lnTo>
                      <a:pt x="274" y="1027"/>
                    </a:lnTo>
                    <a:lnTo>
                      <a:pt x="266" y="1014"/>
                    </a:lnTo>
                    <a:lnTo>
                      <a:pt x="254" y="999"/>
                    </a:lnTo>
                    <a:lnTo>
                      <a:pt x="243" y="981"/>
                    </a:lnTo>
                    <a:lnTo>
                      <a:pt x="233" y="962"/>
                    </a:lnTo>
                    <a:lnTo>
                      <a:pt x="221" y="944"/>
                    </a:lnTo>
                    <a:lnTo>
                      <a:pt x="213" y="927"/>
                    </a:lnTo>
                    <a:lnTo>
                      <a:pt x="206" y="913"/>
                    </a:lnTo>
                    <a:lnTo>
                      <a:pt x="204" y="904"/>
                    </a:lnTo>
                    <a:lnTo>
                      <a:pt x="204" y="887"/>
                    </a:lnTo>
                    <a:lnTo>
                      <a:pt x="206" y="869"/>
                    </a:lnTo>
                    <a:lnTo>
                      <a:pt x="212" y="852"/>
                    </a:lnTo>
                    <a:lnTo>
                      <a:pt x="223" y="839"/>
                    </a:lnTo>
                    <a:lnTo>
                      <a:pt x="230" y="834"/>
                    </a:lnTo>
                    <a:lnTo>
                      <a:pt x="238" y="831"/>
                    </a:lnTo>
                    <a:lnTo>
                      <a:pt x="245" y="826"/>
                    </a:lnTo>
                    <a:lnTo>
                      <a:pt x="254" y="822"/>
                    </a:lnTo>
                    <a:lnTo>
                      <a:pt x="263" y="817"/>
                    </a:lnTo>
                    <a:lnTo>
                      <a:pt x="273" y="813"/>
                    </a:lnTo>
                    <a:lnTo>
                      <a:pt x="283" y="807"/>
                    </a:lnTo>
                    <a:lnTo>
                      <a:pt x="296" y="801"/>
                    </a:lnTo>
                    <a:lnTo>
                      <a:pt x="311" y="794"/>
                    </a:lnTo>
                    <a:lnTo>
                      <a:pt x="328" y="786"/>
                    </a:lnTo>
                    <a:lnTo>
                      <a:pt x="348" y="778"/>
                    </a:lnTo>
                    <a:lnTo>
                      <a:pt x="366" y="770"/>
                    </a:lnTo>
                    <a:lnTo>
                      <a:pt x="385" y="763"/>
                    </a:lnTo>
                    <a:lnTo>
                      <a:pt x="402" y="756"/>
                    </a:lnTo>
                    <a:lnTo>
                      <a:pt x="415" y="753"/>
                    </a:lnTo>
                    <a:lnTo>
                      <a:pt x="423" y="750"/>
                    </a:lnTo>
                    <a:lnTo>
                      <a:pt x="428" y="749"/>
                    </a:lnTo>
                    <a:lnTo>
                      <a:pt x="434" y="749"/>
                    </a:lnTo>
                    <a:lnTo>
                      <a:pt x="439" y="748"/>
                    </a:lnTo>
                    <a:lnTo>
                      <a:pt x="445" y="748"/>
                    </a:lnTo>
                    <a:lnTo>
                      <a:pt x="449" y="748"/>
                    </a:lnTo>
                    <a:lnTo>
                      <a:pt x="453" y="748"/>
                    </a:lnTo>
                    <a:lnTo>
                      <a:pt x="456" y="748"/>
                    </a:lnTo>
                    <a:lnTo>
                      <a:pt x="460" y="748"/>
                    </a:lnTo>
                    <a:lnTo>
                      <a:pt x="460" y="742"/>
                    </a:lnTo>
                    <a:lnTo>
                      <a:pt x="460" y="736"/>
                    </a:lnTo>
                    <a:lnTo>
                      <a:pt x="458" y="731"/>
                    </a:lnTo>
                    <a:lnTo>
                      <a:pt x="455" y="724"/>
                    </a:lnTo>
                    <a:lnTo>
                      <a:pt x="451" y="719"/>
                    </a:lnTo>
                    <a:lnTo>
                      <a:pt x="447" y="712"/>
                    </a:lnTo>
                    <a:lnTo>
                      <a:pt x="441" y="703"/>
                    </a:lnTo>
                    <a:lnTo>
                      <a:pt x="434" y="693"/>
                    </a:lnTo>
                    <a:lnTo>
                      <a:pt x="426" y="683"/>
                    </a:lnTo>
                    <a:lnTo>
                      <a:pt x="420" y="673"/>
                    </a:lnTo>
                    <a:lnTo>
                      <a:pt x="416" y="665"/>
                    </a:lnTo>
                    <a:lnTo>
                      <a:pt x="412" y="658"/>
                    </a:lnTo>
                    <a:lnTo>
                      <a:pt x="409" y="647"/>
                    </a:lnTo>
                    <a:lnTo>
                      <a:pt x="408" y="635"/>
                    </a:lnTo>
                    <a:lnTo>
                      <a:pt x="405" y="625"/>
                    </a:lnTo>
                    <a:lnTo>
                      <a:pt x="405" y="615"/>
                    </a:lnTo>
                    <a:lnTo>
                      <a:pt x="395" y="612"/>
                    </a:lnTo>
                    <a:lnTo>
                      <a:pt x="389" y="618"/>
                    </a:lnTo>
                    <a:lnTo>
                      <a:pt x="383" y="617"/>
                    </a:lnTo>
                    <a:lnTo>
                      <a:pt x="377" y="614"/>
                    </a:lnTo>
                    <a:lnTo>
                      <a:pt x="370" y="613"/>
                    </a:lnTo>
                    <a:lnTo>
                      <a:pt x="363" y="611"/>
                    </a:lnTo>
                    <a:lnTo>
                      <a:pt x="357" y="610"/>
                    </a:lnTo>
                    <a:lnTo>
                      <a:pt x="350" y="610"/>
                    </a:lnTo>
                    <a:lnTo>
                      <a:pt x="344" y="609"/>
                    </a:lnTo>
                    <a:lnTo>
                      <a:pt x="339" y="609"/>
                    </a:lnTo>
                    <a:lnTo>
                      <a:pt x="333" y="609"/>
                    </a:lnTo>
                    <a:lnTo>
                      <a:pt x="326" y="610"/>
                    </a:lnTo>
                    <a:lnTo>
                      <a:pt x="318" y="612"/>
                    </a:lnTo>
                    <a:lnTo>
                      <a:pt x="310" y="613"/>
                    </a:lnTo>
                    <a:lnTo>
                      <a:pt x="302" y="615"/>
                    </a:lnTo>
                    <a:lnTo>
                      <a:pt x="295" y="617"/>
                    </a:lnTo>
                    <a:lnTo>
                      <a:pt x="287" y="618"/>
                    </a:lnTo>
                    <a:lnTo>
                      <a:pt x="281" y="619"/>
                    </a:lnTo>
                    <a:lnTo>
                      <a:pt x="275" y="619"/>
                    </a:lnTo>
                    <a:lnTo>
                      <a:pt x="269" y="620"/>
                    </a:lnTo>
                    <a:lnTo>
                      <a:pt x="263" y="620"/>
                    </a:lnTo>
                    <a:lnTo>
                      <a:pt x="257" y="620"/>
                    </a:lnTo>
                    <a:lnTo>
                      <a:pt x="251" y="620"/>
                    </a:lnTo>
                    <a:lnTo>
                      <a:pt x="245" y="620"/>
                    </a:lnTo>
                    <a:lnTo>
                      <a:pt x="239" y="619"/>
                    </a:lnTo>
                    <a:lnTo>
                      <a:pt x="235" y="619"/>
                    </a:lnTo>
                    <a:lnTo>
                      <a:pt x="230" y="622"/>
                    </a:lnTo>
                    <a:lnTo>
                      <a:pt x="226" y="626"/>
                    </a:lnTo>
                    <a:lnTo>
                      <a:pt x="221" y="630"/>
                    </a:lnTo>
                    <a:lnTo>
                      <a:pt x="216" y="634"/>
                    </a:lnTo>
                    <a:lnTo>
                      <a:pt x="212" y="639"/>
                    </a:lnTo>
                    <a:lnTo>
                      <a:pt x="208" y="641"/>
                    </a:lnTo>
                    <a:lnTo>
                      <a:pt x="204" y="643"/>
                    </a:lnTo>
                    <a:lnTo>
                      <a:pt x="200" y="644"/>
                    </a:lnTo>
                    <a:lnTo>
                      <a:pt x="196" y="644"/>
                    </a:lnTo>
                    <a:lnTo>
                      <a:pt x="189" y="643"/>
                    </a:lnTo>
                    <a:lnTo>
                      <a:pt x="181" y="642"/>
                    </a:lnTo>
                    <a:lnTo>
                      <a:pt x="173" y="641"/>
                    </a:lnTo>
                    <a:lnTo>
                      <a:pt x="163" y="640"/>
                    </a:lnTo>
                    <a:lnTo>
                      <a:pt x="155" y="639"/>
                    </a:lnTo>
                    <a:lnTo>
                      <a:pt x="151" y="636"/>
                    </a:lnTo>
                    <a:lnTo>
                      <a:pt x="147" y="634"/>
                    </a:lnTo>
                    <a:lnTo>
                      <a:pt x="143" y="627"/>
                    </a:lnTo>
                    <a:lnTo>
                      <a:pt x="138" y="618"/>
                    </a:lnTo>
                    <a:lnTo>
                      <a:pt x="133" y="607"/>
                    </a:lnTo>
                    <a:lnTo>
                      <a:pt x="131" y="598"/>
                    </a:lnTo>
                    <a:lnTo>
                      <a:pt x="121" y="594"/>
                    </a:lnTo>
                    <a:lnTo>
                      <a:pt x="113" y="590"/>
                    </a:lnTo>
                    <a:lnTo>
                      <a:pt x="107" y="587"/>
                    </a:lnTo>
                    <a:lnTo>
                      <a:pt x="103" y="584"/>
                    </a:lnTo>
                    <a:lnTo>
                      <a:pt x="100" y="583"/>
                    </a:lnTo>
                    <a:lnTo>
                      <a:pt x="97" y="582"/>
                    </a:lnTo>
                    <a:lnTo>
                      <a:pt x="94" y="580"/>
                    </a:lnTo>
                    <a:lnTo>
                      <a:pt x="91" y="579"/>
                    </a:lnTo>
                    <a:lnTo>
                      <a:pt x="87" y="580"/>
                    </a:lnTo>
                    <a:lnTo>
                      <a:pt x="84" y="582"/>
                    </a:lnTo>
                    <a:lnTo>
                      <a:pt x="80" y="583"/>
                    </a:lnTo>
                    <a:lnTo>
                      <a:pt x="76" y="584"/>
                    </a:lnTo>
                    <a:lnTo>
                      <a:pt x="71" y="587"/>
                    </a:lnTo>
                    <a:lnTo>
                      <a:pt x="65" y="588"/>
                    </a:lnTo>
                    <a:lnTo>
                      <a:pt x="61" y="588"/>
                    </a:lnTo>
                    <a:lnTo>
                      <a:pt x="56" y="588"/>
                    </a:lnTo>
                    <a:lnTo>
                      <a:pt x="50" y="587"/>
                    </a:lnTo>
                    <a:lnTo>
                      <a:pt x="42" y="583"/>
                    </a:lnTo>
                    <a:lnTo>
                      <a:pt x="34" y="580"/>
                    </a:lnTo>
                    <a:lnTo>
                      <a:pt x="25" y="575"/>
                    </a:lnTo>
                    <a:lnTo>
                      <a:pt x="17" y="571"/>
                    </a:lnTo>
                    <a:lnTo>
                      <a:pt x="10" y="565"/>
                    </a:lnTo>
                    <a:lnTo>
                      <a:pt x="7" y="560"/>
                    </a:lnTo>
                    <a:lnTo>
                      <a:pt x="6" y="556"/>
                    </a:lnTo>
                    <a:lnTo>
                      <a:pt x="4" y="546"/>
                    </a:lnTo>
                    <a:lnTo>
                      <a:pt x="2" y="535"/>
                    </a:lnTo>
                    <a:lnTo>
                      <a:pt x="0" y="526"/>
                    </a:lnTo>
                    <a:lnTo>
                      <a:pt x="1" y="519"/>
                    </a:lnTo>
                    <a:lnTo>
                      <a:pt x="4" y="513"/>
                    </a:lnTo>
                    <a:lnTo>
                      <a:pt x="7" y="505"/>
                    </a:lnTo>
                    <a:lnTo>
                      <a:pt x="7" y="497"/>
                    </a:lnTo>
                    <a:lnTo>
                      <a:pt x="8" y="489"/>
                    </a:lnTo>
                    <a:lnTo>
                      <a:pt x="11" y="482"/>
                    </a:lnTo>
                    <a:lnTo>
                      <a:pt x="18" y="477"/>
                    </a:lnTo>
                    <a:lnTo>
                      <a:pt x="27" y="476"/>
                    </a:lnTo>
                    <a:lnTo>
                      <a:pt x="37" y="476"/>
                    </a:lnTo>
                    <a:lnTo>
                      <a:pt x="44" y="477"/>
                    </a:lnTo>
                    <a:lnTo>
                      <a:pt x="52" y="478"/>
                    </a:lnTo>
                    <a:lnTo>
                      <a:pt x="61" y="481"/>
                    </a:lnTo>
                    <a:lnTo>
                      <a:pt x="69" y="483"/>
                    </a:lnTo>
                    <a:lnTo>
                      <a:pt x="75" y="484"/>
                    </a:lnTo>
                    <a:lnTo>
                      <a:pt x="79" y="486"/>
                    </a:lnTo>
                    <a:lnTo>
                      <a:pt x="83" y="488"/>
                    </a:lnTo>
                    <a:lnTo>
                      <a:pt x="85" y="490"/>
                    </a:lnTo>
                    <a:lnTo>
                      <a:pt x="89" y="498"/>
                    </a:lnTo>
                    <a:lnTo>
                      <a:pt x="92" y="508"/>
                    </a:lnTo>
                    <a:lnTo>
                      <a:pt x="95" y="518"/>
                    </a:lnTo>
                    <a:lnTo>
                      <a:pt x="99" y="521"/>
                    </a:lnTo>
                    <a:lnTo>
                      <a:pt x="101" y="521"/>
                    </a:lnTo>
                    <a:lnTo>
                      <a:pt x="105" y="521"/>
                    </a:lnTo>
                    <a:lnTo>
                      <a:pt x="109" y="521"/>
                    </a:lnTo>
                    <a:lnTo>
                      <a:pt x="114" y="521"/>
                    </a:lnTo>
                    <a:lnTo>
                      <a:pt x="121" y="521"/>
                    </a:lnTo>
                    <a:lnTo>
                      <a:pt x="127" y="521"/>
                    </a:lnTo>
                    <a:lnTo>
                      <a:pt x="133" y="522"/>
                    </a:lnTo>
                    <a:lnTo>
                      <a:pt x="139" y="522"/>
                    </a:lnTo>
                    <a:lnTo>
                      <a:pt x="142" y="514"/>
                    </a:lnTo>
                    <a:lnTo>
                      <a:pt x="145" y="507"/>
                    </a:lnTo>
                    <a:lnTo>
                      <a:pt x="150" y="501"/>
                    </a:lnTo>
                    <a:lnTo>
                      <a:pt x="153" y="499"/>
                    </a:lnTo>
                    <a:lnTo>
                      <a:pt x="155" y="499"/>
                    </a:lnTo>
                    <a:lnTo>
                      <a:pt x="160" y="499"/>
                    </a:lnTo>
                    <a:lnTo>
                      <a:pt x="167" y="500"/>
                    </a:lnTo>
                    <a:lnTo>
                      <a:pt x="173" y="500"/>
                    </a:lnTo>
                    <a:lnTo>
                      <a:pt x="180" y="500"/>
                    </a:lnTo>
                    <a:lnTo>
                      <a:pt x="185" y="501"/>
                    </a:lnTo>
                    <a:lnTo>
                      <a:pt x="190" y="501"/>
                    </a:lnTo>
                    <a:lnTo>
                      <a:pt x="193" y="501"/>
                    </a:lnTo>
                    <a:lnTo>
                      <a:pt x="198" y="500"/>
                    </a:lnTo>
                    <a:lnTo>
                      <a:pt x="206" y="500"/>
                    </a:lnTo>
                    <a:lnTo>
                      <a:pt x="214" y="500"/>
                    </a:lnTo>
                    <a:lnTo>
                      <a:pt x="224" y="500"/>
                    </a:lnTo>
                    <a:lnTo>
                      <a:pt x="234" y="500"/>
                    </a:lnTo>
                    <a:lnTo>
                      <a:pt x="243" y="501"/>
                    </a:lnTo>
                    <a:lnTo>
                      <a:pt x="251" y="501"/>
                    </a:lnTo>
                    <a:lnTo>
                      <a:pt x="258" y="503"/>
                    </a:lnTo>
                    <a:lnTo>
                      <a:pt x="261" y="498"/>
                    </a:lnTo>
                    <a:lnTo>
                      <a:pt x="268" y="493"/>
                    </a:lnTo>
                    <a:lnTo>
                      <a:pt x="275" y="490"/>
                    </a:lnTo>
                    <a:lnTo>
                      <a:pt x="281" y="485"/>
                    </a:lnTo>
                    <a:lnTo>
                      <a:pt x="287" y="477"/>
                    </a:lnTo>
                    <a:lnTo>
                      <a:pt x="295" y="461"/>
                    </a:lnTo>
                    <a:lnTo>
                      <a:pt x="304" y="445"/>
                    </a:lnTo>
                    <a:lnTo>
                      <a:pt x="313" y="433"/>
                    </a:lnTo>
                    <a:lnTo>
                      <a:pt x="318" y="429"/>
                    </a:lnTo>
                    <a:lnTo>
                      <a:pt x="325" y="423"/>
                    </a:lnTo>
                    <a:lnTo>
                      <a:pt x="332" y="416"/>
                    </a:lnTo>
                    <a:lnTo>
                      <a:pt x="339" y="408"/>
                    </a:lnTo>
                    <a:lnTo>
                      <a:pt x="347" y="401"/>
                    </a:lnTo>
                    <a:lnTo>
                      <a:pt x="352" y="394"/>
                    </a:lnTo>
                    <a:lnTo>
                      <a:pt x="358" y="388"/>
                    </a:lnTo>
                    <a:lnTo>
                      <a:pt x="363" y="384"/>
                    </a:lnTo>
                    <a:lnTo>
                      <a:pt x="363" y="377"/>
                    </a:lnTo>
                    <a:lnTo>
                      <a:pt x="364" y="370"/>
                    </a:lnTo>
                    <a:lnTo>
                      <a:pt x="366" y="363"/>
                    </a:lnTo>
                    <a:lnTo>
                      <a:pt x="370" y="355"/>
                    </a:lnTo>
                    <a:lnTo>
                      <a:pt x="364" y="354"/>
                    </a:lnTo>
                    <a:lnTo>
                      <a:pt x="358" y="354"/>
                    </a:lnTo>
                    <a:lnTo>
                      <a:pt x="352" y="354"/>
                    </a:lnTo>
                    <a:lnTo>
                      <a:pt x="345" y="354"/>
                    </a:lnTo>
                    <a:lnTo>
                      <a:pt x="342" y="354"/>
                    </a:lnTo>
                    <a:lnTo>
                      <a:pt x="336" y="355"/>
                    </a:lnTo>
                    <a:lnTo>
                      <a:pt x="330" y="355"/>
                    </a:lnTo>
                    <a:lnTo>
                      <a:pt x="324" y="355"/>
                    </a:lnTo>
                    <a:lnTo>
                      <a:pt x="318" y="356"/>
                    </a:lnTo>
                    <a:lnTo>
                      <a:pt x="312" y="355"/>
                    </a:lnTo>
                    <a:lnTo>
                      <a:pt x="309" y="355"/>
                    </a:lnTo>
                    <a:lnTo>
                      <a:pt x="306" y="354"/>
                    </a:lnTo>
                    <a:lnTo>
                      <a:pt x="303" y="347"/>
                    </a:lnTo>
                    <a:lnTo>
                      <a:pt x="299" y="337"/>
                    </a:lnTo>
                    <a:lnTo>
                      <a:pt x="296" y="328"/>
                    </a:lnTo>
                    <a:lnTo>
                      <a:pt x="292" y="325"/>
                    </a:lnTo>
                    <a:lnTo>
                      <a:pt x="289" y="326"/>
                    </a:lnTo>
                    <a:lnTo>
                      <a:pt x="284" y="326"/>
                    </a:lnTo>
                    <a:lnTo>
                      <a:pt x="279" y="324"/>
                    </a:lnTo>
                    <a:lnTo>
                      <a:pt x="275" y="317"/>
                    </a:lnTo>
                    <a:lnTo>
                      <a:pt x="274" y="312"/>
                    </a:lnTo>
                    <a:lnTo>
                      <a:pt x="274" y="308"/>
                    </a:lnTo>
                    <a:lnTo>
                      <a:pt x="274" y="302"/>
                    </a:lnTo>
                    <a:lnTo>
                      <a:pt x="274" y="295"/>
                    </a:lnTo>
                    <a:lnTo>
                      <a:pt x="273" y="295"/>
                    </a:lnTo>
                    <a:lnTo>
                      <a:pt x="269" y="296"/>
                    </a:lnTo>
                    <a:lnTo>
                      <a:pt x="266" y="296"/>
                    </a:lnTo>
                    <a:lnTo>
                      <a:pt x="264" y="295"/>
                    </a:lnTo>
                    <a:lnTo>
                      <a:pt x="254" y="279"/>
                    </a:lnTo>
                    <a:lnTo>
                      <a:pt x="249" y="267"/>
                    </a:lnTo>
                    <a:lnTo>
                      <a:pt x="246" y="258"/>
                    </a:lnTo>
                    <a:lnTo>
                      <a:pt x="253" y="251"/>
                    </a:lnTo>
                    <a:lnTo>
                      <a:pt x="252" y="244"/>
                    </a:lnTo>
                    <a:lnTo>
                      <a:pt x="250" y="235"/>
                    </a:lnTo>
                    <a:lnTo>
                      <a:pt x="249" y="226"/>
                    </a:lnTo>
                    <a:lnTo>
                      <a:pt x="248" y="219"/>
                    </a:lnTo>
                    <a:lnTo>
                      <a:pt x="241" y="222"/>
                    </a:lnTo>
                    <a:lnTo>
                      <a:pt x="236" y="222"/>
                    </a:lnTo>
                    <a:lnTo>
                      <a:pt x="233" y="219"/>
                    </a:lnTo>
                    <a:lnTo>
                      <a:pt x="228" y="213"/>
                    </a:lnTo>
                    <a:lnTo>
                      <a:pt x="227" y="210"/>
                    </a:lnTo>
                    <a:lnTo>
                      <a:pt x="224" y="204"/>
                    </a:lnTo>
                    <a:lnTo>
                      <a:pt x="223" y="199"/>
                    </a:lnTo>
                    <a:lnTo>
                      <a:pt x="223" y="196"/>
                    </a:lnTo>
                    <a:lnTo>
                      <a:pt x="224" y="190"/>
                    </a:lnTo>
                    <a:lnTo>
                      <a:pt x="226" y="186"/>
                    </a:lnTo>
                    <a:lnTo>
                      <a:pt x="227" y="182"/>
                    </a:lnTo>
                    <a:lnTo>
                      <a:pt x="229" y="179"/>
                    </a:lnTo>
                    <a:lnTo>
                      <a:pt x="233" y="175"/>
                    </a:lnTo>
                    <a:lnTo>
                      <a:pt x="237" y="169"/>
                    </a:lnTo>
                    <a:lnTo>
                      <a:pt x="243" y="164"/>
                    </a:lnTo>
                    <a:lnTo>
                      <a:pt x="250" y="157"/>
                    </a:lnTo>
                    <a:lnTo>
                      <a:pt x="257" y="150"/>
                    </a:lnTo>
                    <a:lnTo>
                      <a:pt x="264" y="144"/>
                    </a:lnTo>
                    <a:lnTo>
                      <a:pt x="271" y="138"/>
                    </a:lnTo>
                    <a:lnTo>
                      <a:pt x="276" y="134"/>
                    </a:lnTo>
                    <a:lnTo>
                      <a:pt x="275" y="133"/>
                    </a:lnTo>
                    <a:lnTo>
                      <a:pt x="275" y="129"/>
                    </a:lnTo>
                    <a:lnTo>
                      <a:pt x="274" y="124"/>
                    </a:lnTo>
                    <a:lnTo>
                      <a:pt x="276" y="121"/>
                    </a:lnTo>
                    <a:lnTo>
                      <a:pt x="281" y="116"/>
                    </a:lnTo>
                    <a:lnTo>
                      <a:pt x="287" y="109"/>
                    </a:lnTo>
                    <a:lnTo>
                      <a:pt x="292" y="101"/>
                    </a:lnTo>
                    <a:lnTo>
                      <a:pt x="296" y="93"/>
                    </a:lnTo>
                    <a:lnTo>
                      <a:pt x="298" y="84"/>
                    </a:lnTo>
                    <a:lnTo>
                      <a:pt x="302" y="74"/>
                    </a:lnTo>
                    <a:lnTo>
                      <a:pt x="307" y="65"/>
                    </a:lnTo>
                    <a:lnTo>
                      <a:pt x="314" y="60"/>
                    </a:lnTo>
                    <a:lnTo>
                      <a:pt x="318" y="59"/>
                    </a:lnTo>
                    <a:lnTo>
                      <a:pt x="326" y="56"/>
                    </a:lnTo>
                    <a:lnTo>
                      <a:pt x="336" y="53"/>
                    </a:lnTo>
                    <a:lnTo>
                      <a:pt x="350" y="48"/>
                    </a:lnTo>
                    <a:lnTo>
                      <a:pt x="365" y="44"/>
                    </a:lnTo>
                    <a:lnTo>
                      <a:pt x="382" y="39"/>
                    </a:lnTo>
                    <a:lnTo>
                      <a:pt x="401" y="33"/>
                    </a:lnTo>
                    <a:lnTo>
                      <a:pt x="419" y="28"/>
                    </a:lnTo>
                    <a:lnTo>
                      <a:pt x="438" y="23"/>
                    </a:lnTo>
                    <a:lnTo>
                      <a:pt x="456" y="17"/>
                    </a:lnTo>
                    <a:lnTo>
                      <a:pt x="472" y="13"/>
                    </a:lnTo>
                    <a:lnTo>
                      <a:pt x="487" y="9"/>
                    </a:lnTo>
                    <a:lnTo>
                      <a:pt x="500" y="5"/>
                    </a:lnTo>
                    <a:lnTo>
                      <a:pt x="510" y="2"/>
                    </a:lnTo>
                    <a:lnTo>
                      <a:pt x="517" y="1"/>
                    </a:lnTo>
                    <a:lnTo>
                      <a:pt x="521" y="0"/>
                    </a:lnTo>
                    <a:lnTo>
                      <a:pt x="526" y="3"/>
                    </a:lnTo>
                    <a:lnTo>
                      <a:pt x="537" y="6"/>
                    </a:lnTo>
                    <a:lnTo>
                      <a:pt x="548" y="9"/>
                    </a:lnTo>
                    <a:lnTo>
                      <a:pt x="561" y="12"/>
                    </a:lnTo>
                    <a:lnTo>
                      <a:pt x="574" y="15"/>
                    </a:lnTo>
                    <a:lnTo>
                      <a:pt x="585" y="16"/>
                    </a:lnTo>
                    <a:lnTo>
                      <a:pt x="593" y="18"/>
                    </a:lnTo>
                    <a:lnTo>
                      <a:pt x="598" y="20"/>
                    </a:lnTo>
                    <a:lnTo>
                      <a:pt x="606" y="44"/>
                    </a:lnTo>
                    <a:lnTo>
                      <a:pt x="615" y="73"/>
                    </a:lnTo>
                    <a:lnTo>
                      <a:pt x="621" y="98"/>
                    </a:lnTo>
                    <a:lnTo>
                      <a:pt x="622" y="113"/>
                    </a:lnTo>
                    <a:lnTo>
                      <a:pt x="622" y="126"/>
                    </a:lnTo>
                    <a:lnTo>
                      <a:pt x="623" y="143"/>
                    </a:lnTo>
                    <a:lnTo>
                      <a:pt x="620" y="163"/>
                    </a:lnTo>
                    <a:lnTo>
                      <a:pt x="606" y="181"/>
                    </a:lnTo>
                    <a:lnTo>
                      <a:pt x="613" y="181"/>
                    </a:lnTo>
                    <a:lnTo>
                      <a:pt x="619" y="180"/>
                    </a:lnTo>
                    <a:lnTo>
                      <a:pt x="624" y="179"/>
                    </a:lnTo>
                    <a:lnTo>
                      <a:pt x="629" y="179"/>
                    </a:lnTo>
                    <a:lnTo>
                      <a:pt x="634" y="177"/>
                    </a:lnTo>
                    <a:lnTo>
                      <a:pt x="637" y="176"/>
                    </a:lnTo>
                    <a:lnTo>
                      <a:pt x="640" y="176"/>
                    </a:lnTo>
                    <a:lnTo>
                      <a:pt x="643" y="176"/>
                    </a:lnTo>
                    <a:lnTo>
                      <a:pt x="646" y="176"/>
                    </a:lnTo>
                    <a:lnTo>
                      <a:pt x="651" y="177"/>
                    </a:lnTo>
                    <a:lnTo>
                      <a:pt x="657" y="180"/>
                    </a:lnTo>
                    <a:lnTo>
                      <a:pt x="663" y="182"/>
                    </a:lnTo>
                    <a:lnTo>
                      <a:pt x="670" y="184"/>
                    </a:lnTo>
                    <a:lnTo>
                      <a:pt x="676" y="188"/>
                    </a:lnTo>
                    <a:lnTo>
                      <a:pt x="681" y="190"/>
                    </a:lnTo>
                    <a:lnTo>
                      <a:pt x="683" y="194"/>
                    </a:lnTo>
                    <a:lnTo>
                      <a:pt x="690" y="213"/>
                    </a:lnTo>
                    <a:lnTo>
                      <a:pt x="707" y="260"/>
                    </a:lnTo>
                    <a:lnTo>
                      <a:pt x="730" y="326"/>
                    </a:lnTo>
                    <a:lnTo>
                      <a:pt x="757" y="401"/>
                    </a:lnTo>
                    <a:lnTo>
                      <a:pt x="783" y="476"/>
                    </a:lnTo>
                    <a:lnTo>
                      <a:pt x="806" y="542"/>
                    </a:lnTo>
                    <a:lnTo>
                      <a:pt x="821" y="589"/>
                    </a:lnTo>
                    <a:lnTo>
                      <a:pt x="827" y="609"/>
                    </a:lnTo>
                    <a:lnTo>
                      <a:pt x="826" y="613"/>
                    </a:lnTo>
                    <a:lnTo>
                      <a:pt x="823" y="620"/>
                    </a:lnTo>
                    <a:lnTo>
                      <a:pt x="818" y="629"/>
                    </a:lnTo>
                    <a:lnTo>
                      <a:pt x="812" y="640"/>
                    </a:lnTo>
                    <a:lnTo>
                      <a:pt x="806" y="649"/>
                    </a:lnTo>
                    <a:lnTo>
                      <a:pt x="801" y="658"/>
                    </a:lnTo>
                    <a:lnTo>
                      <a:pt x="795" y="666"/>
                    </a:lnTo>
                    <a:lnTo>
                      <a:pt x="790" y="671"/>
                    </a:lnTo>
                    <a:lnTo>
                      <a:pt x="783" y="674"/>
                    </a:lnTo>
                    <a:lnTo>
                      <a:pt x="774" y="677"/>
                    </a:lnTo>
                    <a:lnTo>
                      <a:pt x="763" y="681"/>
                    </a:lnTo>
                    <a:lnTo>
                      <a:pt x="749" y="683"/>
                    </a:lnTo>
                    <a:lnTo>
                      <a:pt x="735" y="687"/>
                    </a:lnTo>
                    <a:lnTo>
                      <a:pt x="722" y="689"/>
                    </a:lnTo>
                    <a:lnTo>
                      <a:pt x="710" y="690"/>
                    </a:lnTo>
                    <a:lnTo>
                      <a:pt x="699" y="690"/>
                    </a:lnTo>
                    <a:lnTo>
                      <a:pt x="706" y="700"/>
                    </a:lnTo>
                    <a:lnTo>
                      <a:pt x="715" y="710"/>
                    </a:lnTo>
                    <a:lnTo>
                      <a:pt x="722" y="720"/>
                    </a:lnTo>
                    <a:lnTo>
                      <a:pt x="727" y="727"/>
                    </a:lnTo>
                    <a:lnTo>
                      <a:pt x="731" y="742"/>
                    </a:lnTo>
                    <a:lnTo>
                      <a:pt x="741" y="770"/>
                    </a:lnTo>
                    <a:lnTo>
                      <a:pt x="748" y="801"/>
                    </a:lnTo>
                    <a:lnTo>
                      <a:pt x="750" y="825"/>
                    </a:lnTo>
                    <a:lnTo>
                      <a:pt x="748" y="844"/>
                    </a:lnTo>
                    <a:lnTo>
                      <a:pt x="745" y="864"/>
                    </a:lnTo>
                    <a:lnTo>
                      <a:pt x="744" y="883"/>
                    </a:lnTo>
                    <a:lnTo>
                      <a:pt x="748" y="898"/>
                    </a:lnTo>
                    <a:lnTo>
                      <a:pt x="753" y="916"/>
                    </a:lnTo>
                    <a:lnTo>
                      <a:pt x="763" y="943"/>
                    </a:lnTo>
                    <a:lnTo>
                      <a:pt x="771" y="968"/>
                    </a:lnTo>
                    <a:lnTo>
                      <a:pt x="776" y="983"/>
                    </a:lnTo>
                    <a:lnTo>
                      <a:pt x="770" y="988"/>
                    </a:lnTo>
                    <a:lnTo>
                      <a:pt x="761" y="994"/>
                    </a:lnTo>
                    <a:lnTo>
                      <a:pt x="751" y="998"/>
                    </a:lnTo>
                    <a:lnTo>
                      <a:pt x="743" y="1004"/>
                    </a:lnTo>
                    <a:lnTo>
                      <a:pt x="743" y="1030"/>
                    </a:lnTo>
                    <a:lnTo>
                      <a:pt x="743" y="1062"/>
                    </a:lnTo>
                    <a:lnTo>
                      <a:pt x="744" y="1091"/>
                    </a:lnTo>
                    <a:lnTo>
                      <a:pt x="745" y="1109"/>
                    </a:lnTo>
                    <a:lnTo>
                      <a:pt x="746" y="1120"/>
                    </a:lnTo>
                    <a:lnTo>
                      <a:pt x="749" y="1136"/>
                    </a:lnTo>
                    <a:lnTo>
                      <a:pt x="752" y="1153"/>
                    </a:lnTo>
                    <a:lnTo>
                      <a:pt x="757" y="1169"/>
                    </a:lnTo>
                    <a:lnTo>
                      <a:pt x="765" y="1186"/>
                    </a:lnTo>
                    <a:lnTo>
                      <a:pt x="775" y="1207"/>
                    </a:lnTo>
                    <a:lnTo>
                      <a:pt x="783" y="1226"/>
                    </a:lnTo>
                    <a:lnTo>
                      <a:pt x="788" y="1241"/>
                    </a:lnTo>
                    <a:lnTo>
                      <a:pt x="791" y="1263"/>
                    </a:lnTo>
                    <a:lnTo>
                      <a:pt x="796" y="1304"/>
                    </a:lnTo>
                    <a:lnTo>
                      <a:pt x="802" y="1349"/>
                    </a:lnTo>
                    <a:lnTo>
                      <a:pt x="811" y="1390"/>
                    </a:lnTo>
                    <a:lnTo>
                      <a:pt x="813" y="1396"/>
                    </a:lnTo>
                    <a:lnTo>
                      <a:pt x="814" y="1402"/>
                    </a:lnTo>
                    <a:lnTo>
                      <a:pt x="817" y="1406"/>
                    </a:lnTo>
                    <a:lnTo>
                      <a:pt x="818" y="1411"/>
                    </a:lnTo>
                    <a:lnTo>
                      <a:pt x="823" y="1407"/>
                    </a:lnTo>
                    <a:lnTo>
                      <a:pt x="829" y="1407"/>
                    </a:lnTo>
                    <a:lnTo>
                      <a:pt x="836" y="1411"/>
                    </a:lnTo>
                    <a:lnTo>
                      <a:pt x="842" y="1419"/>
                    </a:lnTo>
                    <a:lnTo>
                      <a:pt x="848" y="1434"/>
                    </a:lnTo>
                    <a:lnTo>
                      <a:pt x="857" y="1453"/>
                    </a:lnTo>
                    <a:lnTo>
                      <a:pt x="865" y="1473"/>
                    </a:lnTo>
                    <a:lnTo>
                      <a:pt x="871" y="1485"/>
                    </a:lnTo>
                    <a:lnTo>
                      <a:pt x="866" y="1490"/>
                    </a:lnTo>
                    <a:lnTo>
                      <a:pt x="859" y="1497"/>
                    </a:lnTo>
                    <a:lnTo>
                      <a:pt x="852" y="1504"/>
                    </a:lnTo>
                    <a:lnTo>
                      <a:pt x="846" y="1512"/>
                    </a:lnTo>
                    <a:lnTo>
                      <a:pt x="837" y="1519"/>
                    </a:lnTo>
                    <a:lnTo>
                      <a:pt x="831" y="1526"/>
                    </a:lnTo>
                    <a:lnTo>
                      <a:pt x="824" y="1532"/>
                    </a:lnTo>
                    <a:lnTo>
                      <a:pt x="817" y="1536"/>
                    </a:lnTo>
                    <a:lnTo>
                      <a:pt x="799" y="1541"/>
                    </a:lnTo>
                    <a:lnTo>
                      <a:pt x="793" y="1551"/>
                    </a:lnTo>
                    <a:lnTo>
                      <a:pt x="788" y="1562"/>
                    </a:lnTo>
                    <a:lnTo>
                      <a:pt x="781" y="1571"/>
                    </a:lnTo>
                    <a:lnTo>
                      <a:pt x="770" y="1578"/>
                    </a:lnTo>
                    <a:lnTo>
                      <a:pt x="742" y="1584"/>
                    </a:lnTo>
                    <a:lnTo>
                      <a:pt x="719" y="1585"/>
                    </a:lnTo>
                    <a:lnTo>
                      <a:pt x="699" y="1584"/>
                    </a:lnTo>
                    <a:lnTo>
                      <a:pt x="684" y="1581"/>
                    </a:lnTo>
                    <a:lnTo>
                      <a:pt x="673" y="1577"/>
                    </a:lnTo>
                    <a:lnTo>
                      <a:pt x="665" y="1573"/>
                    </a:lnTo>
                    <a:lnTo>
                      <a:pt x="660" y="1570"/>
                    </a:lnTo>
                    <a:lnTo>
                      <a:pt x="659" y="1569"/>
                    </a:lnTo>
                    <a:lnTo>
                      <a:pt x="659" y="1558"/>
                    </a:lnTo>
                    <a:lnTo>
                      <a:pt x="660" y="1549"/>
                    </a:lnTo>
                    <a:lnTo>
                      <a:pt x="663" y="1542"/>
                    </a:lnTo>
                    <a:lnTo>
                      <a:pt x="668" y="1538"/>
                    </a:lnTo>
                    <a:lnTo>
                      <a:pt x="675" y="1533"/>
                    </a:lnTo>
                    <a:lnTo>
                      <a:pt x="684" y="1531"/>
                    </a:lnTo>
                    <a:lnTo>
                      <a:pt x="698" y="1529"/>
                    </a:lnTo>
                    <a:lnTo>
                      <a:pt x="715" y="1531"/>
                    </a:lnTo>
                    <a:lnTo>
                      <a:pt x="719" y="1511"/>
                    </a:lnTo>
                    <a:lnTo>
                      <a:pt x="725" y="1488"/>
                    </a:lnTo>
                    <a:lnTo>
                      <a:pt x="731" y="1466"/>
                    </a:lnTo>
                    <a:lnTo>
                      <a:pt x="737" y="1450"/>
                    </a:lnTo>
                    <a:lnTo>
                      <a:pt x="733" y="1430"/>
                    </a:lnTo>
                    <a:lnTo>
                      <a:pt x="727" y="1407"/>
                    </a:lnTo>
                    <a:lnTo>
                      <a:pt x="720" y="1382"/>
                    </a:lnTo>
                    <a:lnTo>
                      <a:pt x="712" y="1357"/>
                    </a:lnTo>
                    <a:lnTo>
                      <a:pt x="704" y="1332"/>
                    </a:lnTo>
                    <a:lnTo>
                      <a:pt x="697" y="1310"/>
                    </a:lnTo>
                    <a:lnTo>
                      <a:pt x="689" y="1292"/>
                    </a:lnTo>
                    <a:lnTo>
                      <a:pt x="683" y="1278"/>
                    </a:lnTo>
                    <a:lnTo>
                      <a:pt x="677" y="1267"/>
                    </a:lnTo>
                    <a:lnTo>
                      <a:pt x="670" y="1252"/>
                    </a:lnTo>
                    <a:lnTo>
                      <a:pt x="665" y="1234"/>
                    </a:lnTo>
                    <a:lnTo>
                      <a:pt x="658" y="1217"/>
                    </a:lnTo>
                    <a:lnTo>
                      <a:pt x="652" y="1201"/>
                    </a:lnTo>
                    <a:lnTo>
                      <a:pt x="646" y="1186"/>
                    </a:lnTo>
                    <a:lnTo>
                      <a:pt x="642" y="1176"/>
                    </a:lnTo>
                    <a:lnTo>
                      <a:pt x="638" y="1169"/>
                    </a:lnTo>
                    <a:lnTo>
                      <a:pt x="630" y="1162"/>
                    </a:lnTo>
                    <a:lnTo>
                      <a:pt x="622" y="1153"/>
                    </a:lnTo>
                    <a:lnTo>
                      <a:pt x="614" y="1142"/>
                    </a:lnTo>
                    <a:lnTo>
                      <a:pt x="609" y="1131"/>
                    </a:lnTo>
                    <a:lnTo>
                      <a:pt x="605" y="1112"/>
                    </a:lnTo>
                    <a:lnTo>
                      <a:pt x="599" y="1088"/>
                    </a:lnTo>
                    <a:lnTo>
                      <a:pt x="593" y="1064"/>
                    </a:lnTo>
                    <a:lnTo>
                      <a:pt x="590" y="1047"/>
                    </a:lnTo>
                    <a:lnTo>
                      <a:pt x="583" y="1045"/>
                    </a:lnTo>
                    <a:lnTo>
                      <a:pt x="575" y="1044"/>
                    </a:lnTo>
                    <a:lnTo>
                      <a:pt x="567" y="1042"/>
                    </a:lnTo>
                    <a:lnTo>
                      <a:pt x="560" y="1040"/>
                    </a:lnTo>
                    <a:lnTo>
                      <a:pt x="551" y="1018"/>
                    </a:lnTo>
                    <a:lnTo>
                      <a:pt x="543" y="997"/>
                    </a:lnTo>
                    <a:lnTo>
                      <a:pt x="536" y="979"/>
                    </a:lnTo>
                    <a:lnTo>
                      <a:pt x="532" y="965"/>
                    </a:lnTo>
                    <a:lnTo>
                      <a:pt x="530" y="965"/>
                    </a:lnTo>
                    <a:lnTo>
                      <a:pt x="525" y="965"/>
                    </a:lnTo>
                    <a:lnTo>
                      <a:pt x="521" y="966"/>
                    </a:lnTo>
                    <a:lnTo>
                      <a:pt x="514" y="966"/>
                    </a:lnTo>
                    <a:lnTo>
                      <a:pt x="501" y="967"/>
                    </a:lnTo>
                    <a:lnTo>
                      <a:pt x="486" y="968"/>
                    </a:lnTo>
                    <a:lnTo>
                      <a:pt x="472" y="968"/>
                    </a:lnTo>
                    <a:lnTo>
                      <a:pt x="458" y="969"/>
                    </a:lnTo>
                    <a:lnTo>
                      <a:pt x="445" y="970"/>
                    </a:lnTo>
                    <a:lnTo>
                      <a:pt x="432" y="970"/>
                    </a:lnTo>
                    <a:lnTo>
                      <a:pt x="420" y="972"/>
                    </a:lnTo>
                    <a:lnTo>
                      <a:pt x="412" y="972"/>
                    </a:lnTo>
                    <a:lnTo>
                      <a:pt x="410" y="964"/>
                    </a:lnTo>
                    <a:lnTo>
                      <a:pt x="404" y="953"/>
                    </a:lnTo>
                    <a:lnTo>
                      <a:pt x="397" y="944"/>
                    </a:lnTo>
                    <a:lnTo>
                      <a:pt x="395" y="940"/>
                    </a:lnTo>
                    <a:lnTo>
                      <a:pt x="392" y="940"/>
                    </a:lnTo>
                    <a:lnTo>
                      <a:pt x="387" y="942"/>
                    </a:lnTo>
                    <a:lnTo>
                      <a:pt x="382" y="943"/>
                    </a:lnTo>
                    <a:lnTo>
                      <a:pt x="378" y="945"/>
                    </a:lnTo>
                    <a:lnTo>
                      <a:pt x="373" y="947"/>
                    </a:lnTo>
                    <a:lnTo>
                      <a:pt x="369" y="950"/>
                    </a:lnTo>
                    <a:lnTo>
                      <a:pt x="364" y="952"/>
                    </a:lnTo>
                    <a:lnTo>
                      <a:pt x="359" y="954"/>
                    </a:lnTo>
                    <a:lnTo>
                      <a:pt x="364" y="962"/>
                    </a:lnTo>
                    <a:lnTo>
                      <a:pt x="371" y="975"/>
                    </a:lnTo>
                    <a:lnTo>
                      <a:pt x="380" y="992"/>
                    </a:lnTo>
                    <a:lnTo>
                      <a:pt x="390" y="1013"/>
                    </a:lnTo>
                    <a:lnTo>
                      <a:pt x="401" y="1036"/>
                    </a:lnTo>
                    <a:lnTo>
                      <a:pt x="411" y="1060"/>
                    </a:lnTo>
                    <a:lnTo>
                      <a:pt x="422" y="1085"/>
                    </a:lnTo>
                    <a:lnTo>
                      <a:pt x="431" y="1108"/>
                    </a:lnTo>
                    <a:lnTo>
                      <a:pt x="433" y="1113"/>
                    </a:lnTo>
                    <a:lnTo>
                      <a:pt x="435" y="1119"/>
                    </a:lnTo>
                    <a:lnTo>
                      <a:pt x="436" y="1124"/>
                    </a:lnTo>
                    <a:lnTo>
                      <a:pt x="439" y="1130"/>
                    </a:lnTo>
                    <a:lnTo>
                      <a:pt x="443" y="1128"/>
                    </a:lnTo>
                    <a:lnTo>
                      <a:pt x="449" y="1130"/>
                    </a:lnTo>
                    <a:lnTo>
                      <a:pt x="454" y="1132"/>
                    </a:lnTo>
                    <a:lnTo>
                      <a:pt x="457" y="1135"/>
                    </a:lnTo>
                    <a:lnTo>
                      <a:pt x="463" y="1142"/>
                    </a:lnTo>
                    <a:lnTo>
                      <a:pt x="471" y="1155"/>
                    </a:lnTo>
                    <a:lnTo>
                      <a:pt x="479" y="1174"/>
                    </a:lnTo>
                    <a:lnTo>
                      <a:pt x="486" y="1203"/>
                    </a:lnTo>
                    <a:lnTo>
                      <a:pt x="480" y="1210"/>
                    </a:lnTo>
                    <a:lnTo>
                      <a:pt x="475" y="1217"/>
                    </a:lnTo>
                    <a:lnTo>
                      <a:pt x="468" y="1224"/>
                    </a:lnTo>
                    <a:lnTo>
                      <a:pt x="460" y="1231"/>
                    </a:lnTo>
                    <a:lnTo>
                      <a:pt x="450" y="1238"/>
                    </a:lnTo>
                    <a:lnTo>
                      <a:pt x="441" y="1244"/>
                    </a:lnTo>
                    <a:lnTo>
                      <a:pt x="432" y="1249"/>
                    </a:lnTo>
                    <a:lnTo>
                      <a:pt x="423" y="1254"/>
                    </a:lnTo>
                    <a:lnTo>
                      <a:pt x="417" y="1241"/>
                    </a:lnTo>
                    <a:lnTo>
                      <a:pt x="411" y="1248"/>
                    </a:lnTo>
                    <a:lnTo>
                      <a:pt x="404" y="1256"/>
                    </a:lnTo>
                    <a:lnTo>
                      <a:pt x="397" y="1264"/>
                    </a:lnTo>
                    <a:lnTo>
                      <a:pt x="390" y="1272"/>
                    </a:lnTo>
                    <a:lnTo>
                      <a:pt x="383" y="1280"/>
                    </a:lnTo>
                    <a:lnTo>
                      <a:pt x="375" y="1289"/>
                    </a:lnTo>
                    <a:lnTo>
                      <a:pt x="369" y="1295"/>
                    </a:lnTo>
                    <a:lnTo>
                      <a:pt x="362" y="130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46" name="Freeform 78"/>
              <p:cNvSpPr/>
              <p:nvPr/>
            </p:nvSpPr>
            <p:spPr>
              <a:xfrm>
                <a:off x="1872360" y="4154760"/>
                <a:ext cx="114120" cy="151560"/>
              </a:xfrm>
              <a:custGeom>
                <a:avLst/>
                <a:gdLst>
                  <a:gd name="textAreaLeft" fmla="*/ 0 w 114120"/>
                  <a:gd name="textAreaRight" fmla="*/ 114480 w 114120"/>
                  <a:gd name="textAreaTop" fmla="*/ 0 h 151560"/>
                  <a:gd name="textAreaBottom" fmla="*/ 151920 h 151560"/>
                  <a:gd name="GluePoint1X" fmla="*/ 6 w 89"/>
                  <a:gd name="GluePoint1Y" fmla="*/ 9 h 142"/>
                  <a:gd name="GluePoint2X" fmla="*/ 1 w 89"/>
                  <a:gd name="GluePoint2Y" fmla="*/ 7 h 142"/>
                  <a:gd name="GluePoint3X" fmla="*/ 1 w 89"/>
                  <a:gd name="GluePoint3Y" fmla="*/ 6 h 142"/>
                  <a:gd name="GluePoint4X" fmla="*/ 1 w 89"/>
                  <a:gd name="GluePoint4Y" fmla="*/ 5 h 142"/>
                  <a:gd name="GluePoint5X" fmla="*/ 2 w 89"/>
                  <a:gd name="GluePoint5Y" fmla="*/ 4 h 142"/>
                  <a:gd name="GluePoint6X" fmla="*/ 2 w 89"/>
                  <a:gd name="GluePoint6Y" fmla="*/ 4 h 142"/>
                  <a:gd name="GluePoint7X" fmla="*/ 1 w 89"/>
                  <a:gd name="GluePoint7Y" fmla="*/ 3 h 142"/>
                  <a:gd name="GluePoint8X" fmla="*/ 1 w 89"/>
                  <a:gd name="GluePoint8Y" fmla="*/ 1 h 142"/>
                  <a:gd name="GluePoint9X" fmla="*/ 1 w 89"/>
                  <a:gd name="GluePoint9Y" fmla="*/ 1 h 142"/>
                  <a:gd name="GluePoint10X" fmla="*/ 0 w 89"/>
                  <a:gd name="GluePoint10Y" fmla="*/ 1 h 142"/>
                  <a:gd name="GluePoint11X" fmla="*/ 1 w 89"/>
                  <a:gd name="GluePoint11Y" fmla="*/ 1 h 142"/>
                  <a:gd name="GluePoint12X" fmla="*/ 1 w 89"/>
                  <a:gd name="GluePoint12Y" fmla="*/ 0 h 142"/>
                  <a:gd name="GluePoint13X" fmla="*/ 2 w 89"/>
                  <a:gd name="GluePoint13Y" fmla="*/ 0 h 142"/>
                  <a:gd name="GluePoint14X" fmla="*/ 2 w 89"/>
                  <a:gd name="GluePoint14Y" fmla="*/ 0 h 142"/>
                  <a:gd name="GluePoint15X" fmla="*/ 2 w 89"/>
                  <a:gd name="GluePoint15Y" fmla="*/ 1 h 142"/>
                  <a:gd name="GluePoint16X" fmla="*/ 3 w 89"/>
                  <a:gd name="GluePoint16Y" fmla="*/ 2 h 142"/>
                  <a:gd name="GluePoint17X" fmla="*/ 4 w 89"/>
                  <a:gd name="GluePoint17Y" fmla="*/ 3 h 142"/>
                  <a:gd name="GluePoint18X" fmla="*/ 4 w 89"/>
                  <a:gd name="GluePoint18Y" fmla="*/ 4 h 142"/>
                  <a:gd name="GluePoint19X" fmla="*/ 5 w 89"/>
                  <a:gd name="GluePoint19Y" fmla="*/ 5 h 142"/>
                  <a:gd name="GluePoint20X" fmla="*/ 6 w 89"/>
                  <a:gd name="GluePoint20Y" fmla="*/ 7 h 142"/>
                  <a:gd name="GluePoint21X" fmla="*/ 6 w 89"/>
                  <a:gd name="GluePoint21Y" fmla="*/ 9 h 142"/>
                  <a:gd name="GluePoint22X" fmla="*/ 6 w 89"/>
                  <a:gd name="GluePoint22Y" fmla="*/ 9 h 14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</a:cxnLst>
                <a:rect l="textAreaLeft" t="textAreaTop" r="textAreaRight" b="textAreaBottom"/>
                <a:pathLst>
                  <a:path w="89" h="142">
                    <a:moveTo>
                      <a:pt x="89" y="142"/>
                    </a:moveTo>
                    <a:lnTo>
                      <a:pt x="5" y="112"/>
                    </a:lnTo>
                    <a:lnTo>
                      <a:pt x="10" y="100"/>
                    </a:lnTo>
                    <a:lnTo>
                      <a:pt x="15" y="88"/>
                    </a:lnTo>
                    <a:lnTo>
                      <a:pt x="17" y="75"/>
                    </a:lnTo>
                    <a:lnTo>
                      <a:pt x="17" y="65"/>
                    </a:lnTo>
                    <a:lnTo>
                      <a:pt x="14" y="50"/>
                    </a:lnTo>
                    <a:lnTo>
                      <a:pt x="8" y="29"/>
                    </a:lnTo>
                    <a:lnTo>
                      <a:pt x="2" y="10"/>
                    </a:lnTo>
                    <a:lnTo>
                      <a:pt x="0" y="2"/>
                    </a:lnTo>
                    <a:lnTo>
                      <a:pt x="8" y="1"/>
                    </a:lnTo>
                    <a:lnTo>
                      <a:pt x="14" y="0"/>
                    </a:lnTo>
                    <a:lnTo>
                      <a:pt x="18" y="0"/>
                    </a:lnTo>
                    <a:lnTo>
                      <a:pt x="20" y="0"/>
                    </a:lnTo>
                    <a:lnTo>
                      <a:pt x="29" y="14"/>
                    </a:lnTo>
                    <a:lnTo>
                      <a:pt x="39" y="32"/>
                    </a:lnTo>
                    <a:lnTo>
                      <a:pt x="51" y="52"/>
                    </a:lnTo>
                    <a:lnTo>
                      <a:pt x="62" y="74"/>
                    </a:lnTo>
                    <a:lnTo>
                      <a:pt x="73" y="94"/>
                    </a:lnTo>
                    <a:lnTo>
                      <a:pt x="82" y="113"/>
                    </a:lnTo>
                    <a:lnTo>
                      <a:pt x="88" y="130"/>
                    </a:lnTo>
                    <a:lnTo>
                      <a:pt x="89" y="14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47" name="Freeform 79"/>
              <p:cNvSpPr/>
              <p:nvPr/>
            </p:nvSpPr>
            <p:spPr>
              <a:xfrm>
                <a:off x="1360080" y="3911040"/>
                <a:ext cx="186120" cy="390960"/>
              </a:xfrm>
              <a:custGeom>
                <a:avLst/>
                <a:gdLst>
                  <a:gd name="textAreaLeft" fmla="*/ 0 w 186120"/>
                  <a:gd name="textAreaRight" fmla="*/ 186480 w 186120"/>
                  <a:gd name="textAreaTop" fmla="*/ 0 h 390960"/>
                  <a:gd name="textAreaBottom" fmla="*/ 391320 h 390960"/>
                  <a:gd name="GluePoint1X" fmla="*/ 3 w 146"/>
                  <a:gd name="GluePoint1Y" fmla="*/ 5 h 365"/>
                  <a:gd name="GluePoint2X" fmla="*/ 4 w 146"/>
                  <a:gd name="GluePoint2Y" fmla="*/ 5 h 365"/>
                  <a:gd name="GluePoint3X" fmla="*/ 5 w 146"/>
                  <a:gd name="GluePoint3Y" fmla="*/ 3 h 365"/>
                  <a:gd name="GluePoint4X" fmla="*/ 5 w 146"/>
                  <a:gd name="GluePoint4Y" fmla="*/ 2 h 365"/>
                  <a:gd name="GluePoint5X" fmla="*/ 5 w 146"/>
                  <a:gd name="GluePoint5Y" fmla="*/ 0 h 365"/>
                  <a:gd name="GluePoint6X" fmla="*/ 5 w 146"/>
                  <a:gd name="GluePoint6Y" fmla="*/ 2 h 365"/>
                  <a:gd name="GluePoint7X" fmla="*/ 6 w 146"/>
                  <a:gd name="GluePoint7Y" fmla="*/ 3 h 365"/>
                  <a:gd name="GluePoint8X" fmla="*/ 6 w 146"/>
                  <a:gd name="GluePoint8Y" fmla="*/ 4 h 365"/>
                  <a:gd name="GluePoint9X" fmla="*/ 7 w 146"/>
                  <a:gd name="GluePoint9Y" fmla="*/ 5 h 365"/>
                  <a:gd name="GluePoint10X" fmla="*/ 7 w 146"/>
                  <a:gd name="GluePoint10Y" fmla="*/ 6 h 365"/>
                  <a:gd name="GluePoint11X" fmla="*/ 9 w 146"/>
                  <a:gd name="GluePoint11Y" fmla="*/ 7 h 365"/>
                  <a:gd name="GluePoint12X" fmla="*/ 9 w 146"/>
                  <a:gd name="GluePoint12Y" fmla="*/ 8 h 365"/>
                  <a:gd name="GluePoint13X" fmla="*/ 9 w 146"/>
                  <a:gd name="GluePoint13Y" fmla="*/ 8 h 365"/>
                  <a:gd name="GluePoint14X" fmla="*/ 7 w 146"/>
                  <a:gd name="GluePoint14Y" fmla="*/ 12 h 365"/>
                  <a:gd name="GluePoint15X" fmla="*/ 7 w 146"/>
                  <a:gd name="GluePoint15Y" fmla="*/ 13 h 365"/>
                  <a:gd name="GluePoint16X" fmla="*/ 7 w 146"/>
                  <a:gd name="GluePoint16Y" fmla="*/ 13 h 365"/>
                  <a:gd name="GluePoint17X" fmla="*/ 6 w 146"/>
                  <a:gd name="GluePoint17Y" fmla="*/ 14 h 365"/>
                  <a:gd name="GluePoint18X" fmla="*/ 6 w 146"/>
                  <a:gd name="GluePoint18Y" fmla="*/ 15 h 365"/>
                  <a:gd name="GluePoint19X" fmla="*/ 5 w 146"/>
                  <a:gd name="GluePoint19Y" fmla="*/ 16 h 365"/>
                  <a:gd name="GluePoint20X" fmla="*/ 5 w 146"/>
                  <a:gd name="GluePoint20Y" fmla="*/ 18 h 365"/>
                  <a:gd name="GluePoint21X" fmla="*/ 5 w 146"/>
                  <a:gd name="GluePoint21Y" fmla="*/ 20 h 365"/>
                  <a:gd name="GluePoint22X" fmla="*/ 5 w 146"/>
                  <a:gd name="GluePoint22Y" fmla="*/ 21 h 365"/>
                  <a:gd name="GluePoint23X" fmla="*/ 3 w 146"/>
                  <a:gd name="GluePoint23Y" fmla="*/ 21 h 365"/>
                  <a:gd name="GluePoint24X" fmla="*/ 3 w 146"/>
                  <a:gd name="GluePoint24Y" fmla="*/ 21 h 365"/>
                  <a:gd name="GluePoint25X" fmla="*/ 2 w 146"/>
                  <a:gd name="GluePoint25Y" fmla="*/ 22 h 365"/>
                  <a:gd name="GluePoint26X" fmla="*/ 1 w 146"/>
                  <a:gd name="GluePoint26Y" fmla="*/ 22 h 365"/>
                  <a:gd name="GluePoint27X" fmla="*/ 1 w 146"/>
                  <a:gd name="GluePoint27Y" fmla="*/ 23 h 365"/>
                  <a:gd name="GluePoint28X" fmla="*/ 1 w 146"/>
                  <a:gd name="GluePoint28Y" fmla="*/ 23 h 365"/>
                  <a:gd name="GluePoint29X" fmla="*/ 1 w 146"/>
                  <a:gd name="GluePoint29Y" fmla="*/ 23 h 365"/>
                  <a:gd name="GluePoint30X" fmla="*/ 0 w 146"/>
                  <a:gd name="GluePoint30Y" fmla="*/ 23 h 365"/>
                  <a:gd name="GluePoint31X" fmla="*/ 1 w 146"/>
                  <a:gd name="GluePoint31Y" fmla="*/ 23 h 365"/>
                  <a:gd name="GluePoint32X" fmla="*/ 1 w 146"/>
                  <a:gd name="GluePoint32Y" fmla="*/ 22 h 365"/>
                  <a:gd name="GluePoint33X" fmla="*/ 1 w 146"/>
                  <a:gd name="GluePoint33Y" fmla="*/ 21 h 365"/>
                  <a:gd name="GluePoint34X" fmla="*/ 1 w 146"/>
                  <a:gd name="GluePoint34Y" fmla="*/ 20 h 365"/>
                  <a:gd name="GluePoint35X" fmla="*/ 2 w 146"/>
                  <a:gd name="GluePoint35Y" fmla="*/ 18 h 365"/>
                  <a:gd name="GluePoint36X" fmla="*/ 2 w 146"/>
                  <a:gd name="GluePoint36Y" fmla="*/ 17 h 365"/>
                  <a:gd name="GluePoint37X" fmla="*/ 3 w 146"/>
                  <a:gd name="GluePoint37Y" fmla="*/ 16 h 365"/>
                  <a:gd name="GluePoint38X" fmla="*/ 3 w 146"/>
                  <a:gd name="GluePoint38Y" fmla="*/ 15 h 365"/>
                  <a:gd name="GluePoint39X" fmla="*/ 4 w 146"/>
                  <a:gd name="GluePoint39Y" fmla="*/ 15 h 365"/>
                  <a:gd name="GluePoint40X" fmla="*/ 5 w 146"/>
                  <a:gd name="GluePoint40Y" fmla="*/ 14 h 365"/>
                  <a:gd name="GluePoint41X" fmla="*/ 5 w 146"/>
                  <a:gd name="GluePoint41Y" fmla="*/ 13 h 365"/>
                  <a:gd name="GluePoint42X" fmla="*/ 6 w 146"/>
                  <a:gd name="GluePoint42Y" fmla="*/ 12 h 365"/>
                  <a:gd name="GluePoint43X" fmla="*/ 6 w 146"/>
                  <a:gd name="GluePoint43Y" fmla="*/ 12 h 365"/>
                  <a:gd name="GluePoint44X" fmla="*/ 7 w 146"/>
                  <a:gd name="GluePoint44Y" fmla="*/ 11 h 365"/>
                  <a:gd name="GluePoint45X" fmla="*/ 7 w 146"/>
                  <a:gd name="GluePoint45Y" fmla="*/ 10 h 365"/>
                  <a:gd name="GluePoint46X" fmla="*/ 7 w 146"/>
                  <a:gd name="GluePoint46Y" fmla="*/ 9 h 365"/>
                  <a:gd name="GluePoint47X" fmla="*/ 7 w 146"/>
                  <a:gd name="GluePoint47Y" fmla="*/ 9 h 365"/>
                  <a:gd name="GluePoint48X" fmla="*/ 7 w 146"/>
                  <a:gd name="GluePoint48Y" fmla="*/ 9 h 365"/>
                  <a:gd name="GluePoint49X" fmla="*/ 6 w 146"/>
                  <a:gd name="GluePoint49Y" fmla="*/ 8 h 365"/>
                  <a:gd name="GluePoint50X" fmla="*/ 6 w 146"/>
                  <a:gd name="GluePoint50Y" fmla="*/ 8 h 365"/>
                  <a:gd name="GluePoint51X" fmla="*/ 5 w 146"/>
                  <a:gd name="GluePoint51Y" fmla="*/ 7 h 365"/>
                  <a:gd name="GluePoint52X" fmla="*/ 5 w 146"/>
                  <a:gd name="GluePoint52Y" fmla="*/ 6 h 365"/>
                  <a:gd name="GluePoint53X" fmla="*/ 3 w 146"/>
                  <a:gd name="GluePoint53Y" fmla="*/ 6 h 365"/>
                  <a:gd name="GluePoint54X" fmla="*/ 3 w 146"/>
                  <a:gd name="GluePoint54Y" fmla="*/ 5 h 36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</a:cxnLst>
                <a:rect l="textAreaLeft" t="textAreaTop" r="textAreaRight" b="textAreaBottom"/>
                <a:pathLst>
                  <a:path w="146" h="365">
                    <a:moveTo>
                      <a:pt x="57" y="79"/>
                    </a:moveTo>
                    <a:lnTo>
                      <a:pt x="64" y="65"/>
                    </a:lnTo>
                    <a:lnTo>
                      <a:pt x="72" y="42"/>
                    </a:lnTo>
                    <a:lnTo>
                      <a:pt x="79" y="17"/>
                    </a:lnTo>
                    <a:lnTo>
                      <a:pt x="82" y="0"/>
                    </a:lnTo>
                    <a:lnTo>
                      <a:pt x="90" y="18"/>
                    </a:lnTo>
                    <a:lnTo>
                      <a:pt x="98" y="37"/>
                    </a:lnTo>
                    <a:lnTo>
                      <a:pt x="107" y="55"/>
                    </a:lnTo>
                    <a:lnTo>
                      <a:pt x="115" y="72"/>
                    </a:lnTo>
                    <a:lnTo>
                      <a:pt x="123" y="89"/>
                    </a:lnTo>
                    <a:lnTo>
                      <a:pt x="131" y="103"/>
                    </a:lnTo>
                    <a:lnTo>
                      <a:pt x="139" y="115"/>
                    </a:lnTo>
                    <a:lnTo>
                      <a:pt x="146" y="124"/>
                    </a:lnTo>
                    <a:lnTo>
                      <a:pt x="124" y="191"/>
                    </a:lnTo>
                    <a:lnTo>
                      <a:pt x="121" y="195"/>
                    </a:lnTo>
                    <a:lnTo>
                      <a:pt x="113" y="204"/>
                    </a:lnTo>
                    <a:lnTo>
                      <a:pt x="102" y="215"/>
                    </a:lnTo>
                    <a:lnTo>
                      <a:pt x="96" y="226"/>
                    </a:lnTo>
                    <a:lnTo>
                      <a:pt x="90" y="246"/>
                    </a:lnTo>
                    <a:lnTo>
                      <a:pt x="80" y="279"/>
                    </a:lnTo>
                    <a:lnTo>
                      <a:pt x="71" y="309"/>
                    </a:lnTo>
                    <a:lnTo>
                      <a:pt x="67" y="322"/>
                    </a:lnTo>
                    <a:lnTo>
                      <a:pt x="58" y="327"/>
                    </a:lnTo>
                    <a:lnTo>
                      <a:pt x="48" y="334"/>
                    </a:lnTo>
                    <a:lnTo>
                      <a:pt x="37" y="341"/>
                    </a:lnTo>
                    <a:lnTo>
                      <a:pt x="26" y="348"/>
                    </a:lnTo>
                    <a:lnTo>
                      <a:pt x="16" y="355"/>
                    </a:lnTo>
                    <a:lnTo>
                      <a:pt x="8" y="359"/>
                    </a:lnTo>
                    <a:lnTo>
                      <a:pt x="2" y="364"/>
                    </a:lnTo>
                    <a:lnTo>
                      <a:pt x="0" y="365"/>
                    </a:lnTo>
                    <a:lnTo>
                      <a:pt x="2" y="361"/>
                    </a:lnTo>
                    <a:lnTo>
                      <a:pt x="7" y="348"/>
                    </a:lnTo>
                    <a:lnTo>
                      <a:pt x="15" y="329"/>
                    </a:lnTo>
                    <a:lnTo>
                      <a:pt x="24" y="307"/>
                    </a:lnTo>
                    <a:lnTo>
                      <a:pt x="33" y="284"/>
                    </a:lnTo>
                    <a:lnTo>
                      <a:pt x="43" y="264"/>
                    </a:lnTo>
                    <a:lnTo>
                      <a:pt x="52" y="246"/>
                    </a:lnTo>
                    <a:lnTo>
                      <a:pt x="57" y="236"/>
                    </a:lnTo>
                    <a:lnTo>
                      <a:pt x="64" y="228"/>
                    </a:lnTo>
                    <a:lnTo>
                      <a:pt x="73" y="218"/>
                    </a:lnTo>
                    <a:lnTo>
                      <a:pt x="85" y="205"/>
                    </a:lnTo>
                    <a:lnTo>
                      <a:pt x="96" y="192"/>
                    </a:lnTo>
                    <a:lnTo>
                      <a:pt x="108" y="177"/>
                    </a:lnTo>
                    <a:lnTo>
                      <a:pt x="117" y="163"/>
                    </a:lnTo>
                    <a:lnTo>
                      <a:pt x="124" y="151"/>
                    </a:lnTo>
                    <a:lnTo>
                      <a:pt x="126" y="138"/>
                    </a:lnTo>
                    <a:lnTo>
                      <a:pt x="124" y="136"/>
                    </a:lnTo>
                    <a:lnTo>
                      <a:pt x="117" y="130"/>
                    </a:lnTo>
                    <a:lnTo>
                      <a:pt x="108" y="122"/>
                    </a:lnTo>
                    <a:lnTo>
                      <a:pt x="96" y="113"/>
                    </a:lnTo>
                    <a:lnTo>
                      <a:pt x="84" y="103"/>
                    </a:lnTo>
                    <a:lnTo>
                      <a:pt x="73" y="93"/>
                    </a:lnTo>
                    <a:lnTo>
                      <a:pt x="63" y="85"/>
                    </a:lnTo>
                    <a:lnTo>
                      <a:pt x="57" y="79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48" name="Freeform 80"/>
              <p:cNvSpPr/>
              <p:nvPr/>
            </p:nvSpPr>
            <p:spPr>
              <a:xfrm>
                <a:off x="1703880" y="3349080"/>
                <a:ext cx="183600" cy="213480"/>
              </a:xfrm>
              <a:custGeom>
                <a:avLst/>
                <a:gdLst>
                  <a:gd name="textAreaLeft" fmla="*/ 0 w 183600"/>
                  <a:gd name="textAreaRight" fmla="*/ 183960 w 183600"/>
                  <a:gd name="textAreaTop" fmla="*/ 0 h 213480"/>
                  <a:gd name="textAreaBottom" fmla="*/ 213840 h 213480"/>
                  <a:gd name="GluePoint1X" fmla="*/ 3 w 144"/>
                  <a:gd name="GluePoint1Y" fmla="*/ 0 h 201"/>
                  <a:gd name="GluePoint2X" fmla="*/ 2 w 144"/>
                  <a:gd name="GluePoint2Y" fmla="*/ 1 h 201"/>
                  <a:gd name="GluePoint3X" fmla="*/ 1 w 144"/>
                  <a:gd name="GluePoint3Y" fmla="*/ 1 h 201"/>
                  <a:gd name="GluePoint4X" fmla="*/ 1 w 144"/>
                  <a:gd name="GluePoint4Y" fmla="*/ 2 h 201"/>
                  <a:gd name="GluePoint5X" fmla="*/ 1 w 144"/>
                  <a:gd name="GluePoint5Y" fmla="*/ 2 h 201"/>
                  <a:gd name="GluePoint6X" fmla="*/ 1 w 144"/>
                  <a:gd name="GluePoint6Y" fmla="*/ 3 h 201"/>
                  <a:gd name="GluePoint7X" fmla="*/ 1 w 144"/>
                  <a:gd name="GluePoint7Y" fmla="*/ 3 h 201"/>
                  <a:gd name="GluePoint8X" fmla="*/ 1 w 144"/>
                  <a:gd name="GluePoint8Y" fmla="*/ 5 h 201"/>
                  <a:gd name="GluePoint9X" fmla="*/ 1 w 144"/>
                  <a:gd name="GluePoint9Y" fmla="*/ 7 h 201"/>
                  <a:gd name="GluePoint10X" fmla="*/ 1 w 144"/>
                  <a:gd name="GluePoint10Y" fmla="*/ 7 h 201"/>
                  <a:gd name="GluePoint11X" fmla="*/ 2 w 144"/>
                  <a:gd name="GluePoint11Y" fmla="*/ 8 h 201"/>
                  <a:gd name="GluePoint12X" fmla="*/ 2 w 144"/>
                  <a:gd name="GluePoint12Y" fmla="*/ 8 h 201"/>
                  <a:gd name="GluePoint13X" fmla="*/ 2 w 144"/>
                  <a:gd name="GluePoint13Y" fmla="*/ 9 h 201"/>
                  <a:gd name="GluePoint14X" fmla="*/ 3 w 144"/>
                  <a:gd name="GluePoint14Y" fmla="*/ 10 h 201"/>
                  <a:gd name="GluePoint15X" fmla="*/ 5 w 144"/>
                  <a:gd name="GluePoint15Y" fmla="*/ 11 h 201"/>
                  <a:gd name="GluePoint16X" fmla="*/ 5 w 144"/>
                  <a:gd name="GluePoint16Y" fmla="*/ 12 h 201"/>
                  <a:gd name="GluePoint17X" fmla="*/ 5 w 144"/>
                  <a:gd name="GluePoint17Y" fmla="*/ 12 h 201"/>
                  <a:gd name="GluePoint18X" fmla="*/ 6 w 144"/>
                  <a:gd name="GluePoint18Y" fmla="*/ 12 h 201"/>
                  <a:gd name="GluePoint19X" fmla="*/ 7 w 144"/>
                  <a:gd name="GluePoint19Y" fmla="*/ 11 h 201"/>
                  <a:gd name="GluePoint20X" fmla="*/ 7 w 144"/>
                  <a:gd name="GluePoint20Y" fmla="*/ 11 h 201"/>
                  <a:gd name="GluePoint21X" fmla="*/ 7 w 144"/>
                  <a:gd name="GluePoint21Y" fmla="*/ 10 h 201"/>
                  <a:gd name="GluePoint22X" fmla="*/ 6 w 144"/>
                  <a:gd name="GluePoint22Y" fmla="*/ 8 h 201"/>
                  <a:gd name="GluePoint23X" fmla="*/ 5 w 144"/>
                  <a:gd name="GluePoint23Y" fmla="*/ 7 h 201"/>
                  <a:gd name="GluePoint24X" fmla="*/ 5 w 144"/>
                  <a:gd name="GluePoint24Y" fmla="*/ 7 h 201"/>
                  <a:gd name="GluePoint25X" fmla="*/ 5 w 144"/>
                  <a:gd name="GluePoint25Y" fmla="*/ 6 h 201"/>
                  <a:gd name="GluePoint26X" fmla="*/ 5 w 144"/>
                  <a:gd name="GluePoint26Y" fmla="*/ 6 h 201"/>
                  <a:gd name="GluePoint27X" fmla="*/ 6 w 144"/>
                  <a:gd name="GluePoint27Y" fmla="*/ 6 h 201"/>
                  <a:gd name="GluePoint28X" fmla="*/ 7 w 144"/>
                  <a:gd name="GluePoint28Y" fmla="*/ 6 h 201"/>
                  <a:gd name="GluePoint29X" fmla="*/ 9 w 144"/>
                  <a:gd name="GluePoint29Y" fmla="*/ 5 h 201"/>
                  <a:gd name="GluePoint30X" fmla="*/ 9 w 144"/>
                  <a:gd name="GluePoint30Y" fmla="*/ 4 h 201"/>
                  <a:gd name="GluePoint31X" fmla="*/ 6 w 144"/>
                  <a:gd name="GluePoint31Y" fmla="*/ 2 h 201"/>
                  <a:gd name="GluePoint32X" fmla="*/ 5 w 144"/>
                  <a:gd name="GluePoint32Y" fmla="*/ 1 h 201"/>
                  <a:gd name="GluePoint33X" fmla="*/ 5 w 144"/>
                  <a:gd name="GluePoint33Y" fmla="*/ 0 h 20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144" h="201">
                    <a:moveTo>
                      <a:pt x="73" y="0"/>
                    </a:moveTo>
                    <a:lnTo>
                      <a:pt x="60" y="6"/>
                    </a:lnTo>
                    <a:lnTo>
                      <a:pt x="50" y="12"/>
                    </a:lnTo>
                    <a:lnTo>
                      <a:pt x="40" y="16"/>
                    </a:lnTo>
                    <a:lnTo>
                      <a:pt x="31" y="21"/>
                    </a:lnTo>
                    <a:lnTo>
                      <a:pt x="22" y="25"/>
                    </a:lnTo>
                    <a:lnTo>
                      <a:pt x="15" y="30"/>
                    </a:lnTo>
                    <a:lnTo>
                      <a:pt x="7" y="33"/>
                    </a:lnTo>
                    <a:lnTo>
                      <a:pt x="0" y="38"/>
                    </a:lnTo>
                    <a:lnTo>
                      <a:pt x="7" y="40"/>
                    </a:lnTo>
                    <a:lnTo>
                      <a:pt x="13" y="45"/>
                    </a:lnTo>
                    <a:lnTo>
                      <a:pt x="18" y="50"/>
                    </a:lnTo>
                    <a:lnTo>
                      <a:pt x="19" y="52"/>
                    </a:lnTo>
                    <a:lnTo>
                      <a:pt x="10" y="63"/>
                    </a:lnTo>
                    <a:lnTo>
                      <a:pt x="4" y="76"/>
                    </a:lnTo>
                    <a:lnTo>
                      <a:pt x="3" y="89"/>
                    </a:lnTo>
                    <a:lnTo>
                      <a:pt x="6" y="101"/>
                    </a:lnTo>
                    <a:lnTo>
                      <a:pt x="12" y="113"/>
                    </a:lnTo>
                    <a:lnTo>
                      <a:pt x="16" y="121"/>
                    </a:lnTo>
                    <a:lnTo>
                      <a:pt x="22" y="126"/>
                    </a:lnTo>
                    <a:lnTo>
                      <a:pt x="27" y="128"/>
                    </a:lnTo>
                    <a:lnTo>
                      <a:pt x="33" y="129"/>
                    </a:lnTo>
                    <a:lnTo>
                      <a:pt x="36" y="131"/>
                    </a:lnTo>
                    <a:lnTo>
                      <a:pt x="40" y="135"/>
                    </a:lnTo>
                    <a:lnTo>
                      <a:pt x="43" y="142"/>
                    </a:lnTo>
                    <a:lnTo>
                      <a:pt x="46" y="146"/>
                    </a:lnTo>
                    <a:lnTo>
                      <a:pt x="51" y="153"/>
                    </a:lnTo>
                    <a:lnTo>
                      <a:pt x="57" y="161"/>
                    </a:lnTo>
                    <a:lnTo>
                      <a:pt x="64" y="171"/>
                    </a:lnTo>
                    <a:lnTo>
                      <a:pt x="71" y="180"/>
                    </a:lnTo>
                    <a:lnTo>
                      <a:pt x="76" y="188"/>
                    </a:lnTo>
                    <a:lnTo>
                      <a:pt x="82" y="196"/>
                    </a:lnTo>
                    <a:lnTo>
                      <a:pt x="87" y="201"/>
                    </a:lnTo>
                    <a:lnTo>
                      <a:pt x="91" y="198"/>
                    </a:lnTo>
                    <a:lnTo>
                      <a:pt x="97" y="195"/>
                    </a:lnTo>
                    <a:lnTo>
                      <a:pt x="103" y="193"/>
                    </a:lnTo>
                    <a:lnTo>
                      <a:pt x="109" y="189"/>
                    </a:lnTo>
                    <a:lnTo>
                      <a:pt x="114" y="187"/>
                    </a:lnTo>
                    <a:lnTo>
                      <a:pt x="119" y="184"/>
                    </a:lnTo>
                    <a:lnTo>
                      <a:pt x="124" y="183"/>
                    </a:lnTo>
                    <a:lnTo>
                      <a:pt x="127" y="183"/>
                    </a:lnTo>
                    <a:lnTo>
                      <a:pt x="117" y="166"/>
                    </a:lnTo>
                    <a:lnTo>
                      <a:pt x="107" y="148"/>
                    </a:lnTo>
                    <a:lnTo>
                      <a:pt x="99" y="134"/>
                    </a:lnTo>
                    <a:lnTo>
                      <a:pt x="95" y="127"/>
                    </a:lnTo>
                    <a:lnTo>
                      <a:pt x="89" y="123"/>
                    </a:lnTo>
                    <a:lnTo>
                      <a:pt x="82" y="118"/>
                    </a:lnTo>
                    <a:lnTo>
                      <a:pt x="75" y="112"/>
                    </a:lnTo>
                    <a:lnTo>
                      <a:pt x="71" y="110"/>
                    </a:lnTo>
                    <a:lnTo>
                      <a:pt x="82" y="103"/>
                    </a:lnTo>
                    <a:lnTo>
                      <a:pt x="87" y="104"/>
                    </a:lnTo>
                    <a:lnTo>
                      <a:pt x="93" y="104"/>
                    </a:lnTo>
                    <a:lnTo>
                      <a:pt x="99" y="103"/>
                    </a:lnTo>
                    <a:lnTo>
                      <a:pt x="109" y="100"/>
                    </a:lnTo>
                    <a:lnTo>
                      <a:pt x="118" y="98"/>
                    </a:lnTo>
                    <a:lnTo>
                      <a:pt x="127" y="96"/>
                    </a:lnTo>
                    <a:lnTo>
                      <a:pt x="136" y="92"/>
                    </a:lnTo>
                    <a:lnTo>
                      <a:pt x="144" y="90"/>
                    </a:lnTo>
                    <a:lnTo>
                      <a:pt x="139" y="82"/>
                    </a:lnTo>
                    <a:lnTo>
                      <a:pt x="131" y="71"/>
                    </a:lnTo>
                    <a:lnTo>
                      <a:pt x="120" y="58"/>
                    </a:lnTo>
                    <a:lnTo>
                      <a:pt x="110" y="44"/>
                    </a:lnTo>
                    <a:lnTo>
                      <a:pt x="99" y="30"/>
                    </a:lnTo>
                    <a:lnTo>
                      <a:pt x="89" y="17"/>
                    </a:lnTo>
                    <a:lnTo>
                      <a:pt x="80" y="7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49" name="Freeform 81"/>
              <p:cNvSpPr/>
              <p:nvPr/>
            </p:nvSpPr>
            <p:spPr>
              <a:xfrm>
                <a:off x="1884960" y="2917440"/>
                <a:ext cx="50760" cy="232560"/>
              </a:xfrm>
              <a:custGeom>
                <a:avLst/>
                <a:gdLst>
                  <a:gd name="textAreaLeft" fmla="*/ 0 w 50760"/>
                  <a:gd name="textAreaRight" fmla="*/ 51120 w 50760"/>
                  <a:gd name="textAreaTop" fmla="*/ 0 h 232560"/>
                  <a:gd name="textAreaBottom" fmla="*/ 232920 h 232560"/>
                  <a:gd name="GluePoint1X" fmla="*/ 3 w 40"/>
                  <a:gd name="GluePoint1Y" fmla="*/ 14 h 217"/>
                  <a:gd name="GluePoint2X" fmla="*/ 1 w 40"/>
                  <a:gd name="GluePoint2Y" fmla="*/ 14 h 217"/>
                  <a:gd name="GluePoint3X" fmla="*/ 1 w 40"/>
                  <a:gd name="GluePoint3Y" fmla="*/ 13 h 217"/>
                  <a:gd name="GluePoint4X" fmla="*/ 1 w 40"/>
                  <a:gd name="GluePoint4Y" fmla="*/ 11 h 217"/>
                  <a:gd name="GluePoint5X" fmla="*/ 1 w 40"/>
                  <a:gd name="GluePoint5Y" fmla="*/ 9 h 217"/>
                  <a:gd name="GluePoint6X" fmla="*/ 1 w 40"/>
                  <a:gd name="GluePoint6Y" fmla="*/ 7 h 217"/>
                  <a:gd name="GluePoint7X" fmla="*/ 0 w 40"/>
                  <a:gd name="GluePoint7Y" fmla="*/ 5 h 217"/>
                  <a:gd name="GluePoint8X" fmla="*/ 0 w 40"/>
                  <a:gd name="GluePoint8Y" fmla="*/ 3 h 217"/>
                  <a:gd name="GluePoint9X" fmla="*/ 1 w 40"/>
                  <a:gd name="GluePoint9Y" fmla="*/ 2 h 217"/>
                  <a:gd name="GluePoint10X" fmla="*/ 1 w 40"/>
                  <a:gd name="GluePoint10Y" fmla="*/ 0 h 217"/>
                  <a:gd name="GluePoint11X" fmla="*/ 3 w 40"/>
                  <a:gd name="GluePoint11Y" fmla="*/ 2 h 217"/>
                  <a:gd name="GluePoint12X" fmla="*/ 1 w 40"/>
                  <a:gd name="GluePoint12Y" fmla="*/ 4 h 217"/>
                  <a:gd name="GluePoint13X" fmla="*/ 1 w 40"/>
                  <a:gd name="GluePoint13Y" fmla="*/ 7 h 217"/>
                  <a:gd name="GluePoint14X" fmla="*/ 1 w 40"/>
                  <a:gd name="GluePoint14Y" fmla="*/ 11 h 217"/>
                  <a:gd name="GluePoint15X" fmla="*/ 3 w 40"/>
                  <a:gd name="GluePoint15Y" fmla="*/ 14 h 21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</a:cxnLst>
                <a:rect l="textAreaLeft" t="textAreaTop" r="textAreaRight" b="textAreaBottom"/>
                <a:pathLst>
                  <a:path w="40" h="217">
                    <a:moveTo>
                      <a:pt x="40" y="217"/>
                    </a:moveTo>
                    <a:lnTo>
                      <a:pt x="30" y="214"/>
                    </a:lnTo>
                    <a:lnTo>
                      <a:pt x="22" y="194"/>
                    </a:lnTo>
                    <a:lnTo>
                      <a:pt x="15" y="169"/>
                    </a:lnTo>
                    <a:lnTo>
                      <a:pt x="8" y="140"/>
                    </a:lnTo>
                    <a:lnTo>
                      <a:pt x="4" y="109"/>
                    </a:lnTo>
                    <a:lnTo>
                      <a:pt x="0" y="78"/>
                    </a:lnTo>
                    <a:lnTo>
                      <a:pt x="0" y="48"/>
                    </a:lnTo>
                    <a:lnTo>
                      <a:pt x="4" y="22"/>
                    </a:lnTo>
                    <a:lnTo>
                      <a:pt x="12" y="0"/>
                    </a:lnTo>
                    <a:lnTo>
                      <a:pt x="35" y="17"/>
                    </a:lnTo>
                    <a:lnTo>
                      <a:pt x="27" y="58"/>
                    </a:lnTo>
                    <a:lnTo>
                      <a:pt x="25" y="107"/>
                    </a:lnTo>
                    <a:lnTo>
                      <a:pt x="30" y="161"/>
                    </a:lnTo>
                    <a:lnTo>
                      <a:pt x="40" y="217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0" name="Freeform 82"/>
              <p:cNvSpPr/>
              <p:nvPr/>
            </p:nvSpPr>
            <p:spPr>
              <a:xfrm>
                <a:off x="1443960" y="3000960"/>
                <a:ext cx="153000" cy="108720"/>
              </a:xfrm>
              <a:custGeom>
                <a:avLst/>
                <a:gdLst>
                  <a:gd name="textAreaLeft" fmla="*/ 0 w 153000"/>
                  <a:gd name="textAreaRight" fmla="*/ 153360 w 153000"/>
                  <a:gd name="textAreaTop" fmla="*/ 0 h 108720"/>
                  <a:gd name="textAreaBottom" fmla="*/ 109080 h 108720"/>
                  <a:gd name="GluePoint1X" fmla="*/ 4 w 120"/>
                  <a:gd name="GluePoint1Y" fmla="*/ 1 h 101"/>
                  <a:gd name="GluePoint2X" fmla="*/ 3 w 120"/>
                  <a:gd name="GluePoint2Y" fmla="*/ 1 h 101"/>
                  <a:gd name="GluePoint3X" fmla="*/ 3 w 120"/>
                  <a:gd name="GluePoint3Y" fmla="*/ 1 h 101"/>
                  <a:gd name="GluePoint4X" fmla="*/ 2 w 120"/>
                  <a:gd name="GluePoint4Y" fmla="*/ 1 h 101"/>
                  <a:gd name="GluePoint5X" fmla="*/ 2 w 120"/>
                  <a:gd name="GluePoint5Y" fmla="*/ 0 h 101"/>
                  <a:gd name="GluePoint6X" fmla="*/ 2 w 120"/>
                  <a:gd name="GluePoint6Y" fmla="*/ 1 h 101"/>
                  <a:gd name="GluePoint7X" fmla="*/ 1 w 120"/>
                  <a:gd name="GluePoint7Y" fmla="*/ 1 h 101"/>
                  <a:gd name="GluePoint8X" fmla="*/ 1 w 120"/>
                  <a:gd name="GluePoint8Y" fmla="*/ 1 h 101"/>
                  <a:gd name="GluePoint9X" fmla="*/ 1 w 120"/>
                  <a:gd name="GluePoint9Y" fmla="*/ 1 h 101"/>
                  <a:gd name="GluePoint10X" fmla="*/ 1 w 120"/>
                  <a:gd name="GluePoint10Y" fmla="*/ 2 h 101"/>
                  <a:gd name="GluePoint11X" fmla="*/ 1 w 120"/>
                  <a:gd name="GluePoint11Y" fmla="*/ 2 h 101"/>
                  <a:gd name="GluePoint12X" fmla="*/ 0 w 120"/>
                  <a:gd name="GluePoint12Y" fmla="*/ 2 h 101"/>
                  <a:gd name="GluePoint13X" fmla="*/ 0 w 120"/>
                  <a:gd name="GluePoint13Y" fmla="*/ 3 h 101"/>
                  <a:gd name="GluePoint14X" fmla="*/ 1 w 120"/>
                  <a:gd name="GluePoint14Y" fmla="*/ 3 h 101"/>
                  <a:gd name="GluePoint15X" fmla="*/ 1 w 120"/>
                  <a:gd name="GluePoint15Y" fmla="*/ 3 h 101"/>
                  <a:gd name="GluePoint16X" fmla="*/ 2 w 120"/>
                  <a:gd name="GluePoint16Y" fmla="*/ 3 h 101"/>
                  <a:gd name="GluePoint17X" fmla="*/ 2 w 120"/>
                  <a:gd name="GluePoint17Y" fmla="*/ 3 h 101"/>
                  <a:gd name="GluePoint18X" fmla="*/ 2 w 120"/>
                  <a:gd name="GluePoint18Y" fmla="*/ 3 h 101"/>
                  <a:gd name="GluePoint19X" fmla="*/ 2 w 120"/>
                  <a:gd name="GluePoint19Y" fmla="*/ 4 h 101"/>
                  <a:gd name="GluePoint20X" fmla="*/ 3 w 120"/>
                  <a:gd name="GluePoint20Y" fmla="*/ 5 h 101"/>
                  <a:gd name="GluePoint21X" fmla="*/ 3 w 120"/>
                  <a:gd name="GluePoint21Y" fmla="*/ 5 h 101"/>
                  <a:gd name="GluePoint22X" fmla="*/ 3 w 120"/>
                  <a:gd name="GluePoint22Y" fmla="*/ 5 h 101"/>
                  <a:gd name="GluePoint23X" fmla="*/ 4 w 120"/>
                  <a:gd name="GluePoint23Y" fmla="*/ 5 h 101"/>
                  <a:gd name="GluePoint24X" fmla="*/ 4 w 120"/>
                  <a:gd name="GluePoint24Y" fmla="*/ 6 h 101"/>
                  <a:gd name="GluePoint25X" fmla="*/ 5 w 120"/>
                  <a:gd name="GluePoint25Y" fmla="*/ 6 h 101"/>
                  <a:gd name="GluePoint26X" fmla="*/ 6 w 120"/>
                  <a:gd name="GluePoint26Y" fmla="*/ 6 h 101"/>
                  <a:gd name="GluePoint27X" fmla="*/ 6 w 120"/>
                  <a:gd name="GluePoint27Y" fmla="*/ 6 h 101"/>
                  <a:gd name="GluePoint28X" fmla="*/ 7 w 120"/>
                  <a:gd name="GluePoint28Y" fmla="*/ 6 h 101"/>
                  <a:gd name="GluePoint29X" fmla="*/ 7 w 120"/>
                  <a:gd name="GluePoint29Y" fmla="*/ 7 h 101"/>
                  <a:gd name="GluePoint30X" fmla="*/ 8 w 120"/>
                  <a:gd name="GluePoint30Y" fmla="*/ 7 h 101"/>
                  <a:gd name="GluePoint31X" fmla="*/ 8 w 120"/>
                  <a:gd name="GluePoint31Y" fmla="*/ 6 h 101"/>
                  <a:gd name="GluePoint32X" fmla="*/ 8 w 120"/>
                  <a:gd name="GluePoint32Y" fmla="*/ 6 h 101"/>
                  <a:gd name="GluePoint33X" fmla="*/ 8 w 120"/>
                  <a:gd name="GluePoint33Y" fmla="*/ 6 h 101"/>
                  <a:gd name="GluePoint34X" fmla="*/ 8 w 120"/>
                  <a:gd name="GluePoint34Y" fmla="*/ 5 h 101"/>
                  <a:gd name="GluePoint35X" fmla="*/ 7 w 120"/>
                  <a:gd name="GluePoint35Y" fmla="*/ 5 h 101"/>
                  <a:gd name="GluePoint36X" fmla="*/ 7 w 120"/>
                  <a:gd name="GluePoint36Y" fmla="*/ 5 h 101"/>
                  <a:gd name="GluePoint37X" fmla="*/ 6 w 120"/>
                  <a:gd name="GluePoint37Y" fmla="*/ 5 h 101"/>
                  <a:gd name="GluePoint38X" fmla="*/ 6 w 120"/>
                  <a:gd name="GluePoint38Y" fmla="*/ 4 h 101"/>
                  <a:gd name="GluePoint39X" fmla="*/ 6 w 120"/>
                  <a:gd name="GluePoint39Y" fmla="*/ 4 h 101"/>
                  <a:gd name="GluePoint40X" fmla="*/ 5 w 120"/>
                  <a:gd name="GluePoint40Y" fmla="*/ 4 h 101"/>
                  <a:gd name="GluePoint41X" fmla="*/ 5 w 120"/>
                  <a:gd name="GluePoint41Y" fmla="*/ 4 h 101"/>
                  <a:gd name="GluePoint42X" fmla="*/ 4 w 120"/>
                  <a:gd name="GluePoint42Y" fmla="*/ 4 h 101"/>
                  <a:gd name="GluePoint43X" fmla="*/ 4 w 120"/>
                  <a:gd name="GluePoint43Y" fmla="*/ 3 h 101"/>
                  <a:gd name="GluePoint44X" fmla="*/ 4 w 120"/>
                  <a:gd name="GluePoint44Y" fmla="*/ 2 h 101"/>
                  <a:gd name="GluePoint45X" fmla="*/ 4 w 120"/>
                  <a:gd name="GluePoint45Y" fmla="*/ 2 h 101"/>
                  <a:gd name="GluePoint46X" fmla="*/ 4 w 120"/>
                  <a:gd name="GluePoint46Y" fmla="*/ 1 h 10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</a:cxnLst>
                <a:rect l="textAreaLeft" t="textAreaTop" r="textAreaRight" b="textAreaBottom"/>
                <a:pathLst>
                  <a:path w="120" h="101">
                    <a:moveTo>
                      <a:pt x="50" y="7"/>
                    </a:moveTo>
                    <a:lnTo>
                      <a:pt x="42" y="5"/>
                    </a:lnTo>
                    <a:lnTo>
                      <a:pt x="33" y="2"/>
                    </a:lnTo>
                    <a:lnTo>
                      <a:pt x="25" y="1"/>
                    </a:lnTo>
                    <a:lnTo>
                      <a:pt x="18" y="0"/>
                    </a:lnTo>
                    <a:lnTo>
                      <a:pt x="20" y="16"/>
                    </a:lnTo>
                    <a:lnTo>
                      <a:pt x="14" y="14"/>
                    </a:lnTo>
                    <a:lnTo>
                      <a:pt x="10" y="13"/>
                    </a:lnTo>
                    <a:lnTo>
                      <a:pt x="6" y="14"/>
                    </a:lnTo>
                    <a:lnTo>
                      <a:pt x="4" y="17"/>
                    </a:lnTo>
                    <a:lnTo>
                      <a:pt x="3" y="23"/>
                    </a:lnTo>
                    <a:lnTo>
                      <a:pt x="0" y="29"/>
                    </a:lnTo>
                    <a:lnTo>
                      <a:pt x="0" y="33"/>
                    </a:lnTo>
                    <a:lnTo>
                      <a:pt x="5" y="36"/>
                    </a:lnTo>
                    <a:lnTo>
                      <a:pt x="13" y="38"/>
                    </a:lnTo>
                    <a:lnTo>
                      <a:pt x="20" y="40"/>
                    </a:lnTo>
                    <a:lnTo>
                      <a:pt x="26" y="44"/>
                    </a:lnTo>
                    <a:lnTo>
                      <a:pt x="29" y="48"/>
                    </a:lnTo>
                    <a:lnTo>
                      <a:pt x="31" y="55"/>
                    </a:lnTo>
                    <a:lnTo>
                      <a:pt x="35" y="66"/>
                    </a:lnTo>
                    <a:lnTo>
                      <a:pt x="38" y="74"/>
                    </a:lnTo>
                    <a:lnTo>
                      <a:pt x="40" y="77"/>
                    </a:lnTo>
                    <a:lnTo>
                      <a:pt x="50" y="80"/>
                    </a:lnTo>
                    <a:lnTo>
                      <a:pt x="60" y="82"/>
                    </a:lnTo>
                    <a:lnTo>
                      <a:pt x="71" y="84"/>
                    </a:lnTo>
                    <a:lnTo>
                      <a:pt x="81" y="86"/>
                    </a:lnTo>
                    <a:lnTo>
                      <a:pt x="91" y="90"/>
                    </a:lnTo>
                    <a:lnTo>
                      <a:pt x="101" y="93"/>
                    </a:lnTo>
                    <a:lnTo>
                      <a:pt x="110" y="97"/>
                    </a:lnTo>
                    <a:lnTo>
                      <a:pt x="119" y="101"/>
                    </a:lnTo>
                    <a:lnTo>
                      <a:pt x="119" y="96"/>
                    </a:lnTo>
                    <a:lnTo>
                      <a:pt x="120" y="88"/>
                    </a:lnTo>
                    <a:lnTo>
                      <a:pt x="120" y="81"/>
                    </a:lnTo>
                    <a:lnTo>
                      <a:pt x="120" y="78"/>
                    </a:lnTo>
                    <a:lnTo>
                      <a:pt x="111" y="74"/>
                    </a:lnTo>
                    <a:lnTo>
                      <a:pt x="103" y="69"/>
                    </a:lnTo>
                    <a:lnTo>
                      <a:pt x="95" y="66"/>
                    </a:lnTo>
                    <a:lnTo>
                      <a:pt x="88" y="62"/>
                    </a:lnTo>
                    <a:lnTo>
                      <a:pt x="81" y="59"/>
                    </a:lnTo>
                    <a:lnTo>
                      <a:pt x="74" y="56"/>
                    </a:lnTo>
                    <a:lnTo>
                      <a:pt x="67" y="54"/>
                    </a:lnTo>
                    <a:lnTo>
                      <a:pt x="60" y="53"/>
                    </a:lnTo>
                    <a:lnTo>
                      <a:pt x="57" y="42"/>
                    </a:lnTo>
                    <a:lnTo>
                      <a:pt x="55" y="30"/>
                    </a:lnTo>
                    <a:lnTo>
                      <a:pt x="52" y="17"/>
                    </a:lnTo>
                    <a:lnTo>
                      <a:pt x="50" y="7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1" name="Freeform 83"/>
              <p:cNvSpPr/>
              <p:nvPr/>
            </p:nvSpPr>
            <p:spPr>
              <a:xfrm>
                <a:off x="1665720" y="3026520"/>
                <a:ext cx="137520" cy="44280"/>
              </a:xfrm>
              <a:custGeom>
                <a:avLst/>
                <a:gdLst>
                  <a:gd name="textAreaLeft" fmla="*/ 0 w 137520"/>
                  <a:gd name="textAreaRight" fmla="*/ 137880 w 137520"/>
                  <a:gd name="textAreaTop" fmla="*/ 0 h 44280"/>
                  <a:gd name="textAreaBottom" fmla="*/ 44640 h 44280"/>
                  <a:gd name="GluePoint1X" fmla="*/ 4 w 109"/>
                  <a:gd name="GluePoint1Y" fmla="*/ 1 h 42"/>
                  <a:gd name="GluePoint2X" fmla="*/ 3 w 109"/>
                  <a:gd name="GluePoint2Y" fmla="*/ 1 h 42"/>
                  <a:gd name="GluePoint3X" fmla="*/ 3 w 109"/>
                  <a:gd name="GluePoint3Y" fmla="*/ 1 h 42"/>
                  <a:gd name="GluePoint4X" fmla="*/ 2 w 109"/>
                  <a:gd name="GluePoint4Y" fmla="*/ 0 h 42"/>
                  <a:gd name="GluePoint5X" fmla="*/ 1 w 109"/>
                  <a:gd name="GluePoint5Y" fmla="*/ 0 h 42"/>
                  <a:gd name="GluePoint6X" fmla="*/ 1 w 109"/>
                  <a:gd name="GluePoint6Y" fmla="*/ 0 h 42"/>
                  <a:gd name="GluePoint7X" fmla="*/ 0 w 109"/>
                  <a:gd name="GluePoint7Y" fmla="*/ 0 h 42"/>
                  <a:gd name="GluePoint8X" fmla="*/ 0 w 109"/>
                  <a:gd name="GluePoint8Y" fmla="*/ 0 h 42"/>
                  <a:gd name="GluePoint9X" fmla="*/ 0 w 109"/>
                  <a:gd name="GluePoint9Y" fmla="*/ 1 h 42"/>
                  <a:gd name="GluePoint10X" fmla="*/ 0 w 109"/>
                  <a:gd name="GluePoint10Y" fmla="*/ 1 h 42"/>
                  <a:gd name="GluePoint11X" fmla="*/ 1 w 109"/>
                  <a:gd name="GluePoint11Y" fmla="*/ 1 h 42"/>
                  <a:gd name="GluePoint12X" fmla="*/ 1 w 109"/>
                  <a:gd name="GluePoint12Y" fmla="*/ 1 h 42"/>
                  <a:gd name="GluePoint13X" fmla="*/ 2 w 109"/>
                  <a:gd name="GluePoint13Y" fmla="*/ 1 h 42"/>
                  <a:gd name="GluePoint14X" fmla="*/ 3 w 109"/>
                  <a:gd name="GluePoint14Y" fmla="*/ 2 h 42"/>
                  <a:gd name="GluePoint15X" fmla="*/ 4 w 109"/>
                  <a:gd name="GluePoint15Y" fmla="*/ 3 h 42"/>
                  <a:gd name="GluePoint16X" fmla="*/ 5 w 109"/>
                  <a:gd name="GluePoint16Y" fmla="*/ 3 h 42"/>
                  <a:gd name="GluePoint17X" fmla="*/ 6 w 109"/>
                  <a:gd name="GluePoint17Y" fmla="*/ 3 h 42"/>
                  <a:gd name="GluePoint18X" fmla="*/ 6 w 109"/>
                  <a:gd name="GluePoint18Y" fmla="*/ 1 h 42"/>
                  <a:gd name="GluePoint19X" fmla="*/ 6 w 109"/>
                  <a:gd name="GluePoint19Y" fmla="*/ 1 h 42"/>
                  <a:gd name="GluePoint20X" fmla="*/ 5 w 109"/>
                  <a:gd name="GluePoint20Y" fmla="*/ 1 h 42"/>
                  <a:gd name="GluePoint21X" fmla="*/ 5 w 109"/>
                  <a:gd name="GluePoint21Y" fmla="*/ 1 h 42"/>
                  <a:gd name="GluePoint22X" fmla="*/ 5 w 109"/>
                  <a:gd name="GluePoint22Y" fmla="*/ 1 h 42"/>
                  <a:gd name="GluePoint23X" fmla="*/ 4 w 109"/>
                  <a:gd name="GluePoint23Y" fmla="*/ 1 h 42"/>
                  <a:gd name="GluePoint24X" fmla="*/ 4 w 109"/>
                  <a:gd name="GluePoint24Y" fmla="*/ 1 h 42"/>
                  <a:gd name="GluePoint25X" fmla="*/ 4 w 109"/>
                  <a:gd name="GluePoint25Y" fmla="*/ 1 h 42"/>
                  <a:gd name="GluePoint26X" fmla="*/ 4 w 109"/>
                  <a:gd name="GluePoint26Y" fmla="*/ 1 h 4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</a:cxnLst>
                <a:rect l="textAreaLeft" t="textAreaTop" r="textAreaRight" b="textAreaBottom"/>
                <a:pathLst>
                  <a:path w="109" h="42">
                    <a:moveTo>
                      <a:pt x="65" y="3"/>
                    </a:moveTo>
                    <a:lnTo>
                      <a:pt x="58" y="1"/>
                    </a:lnTo>
                    <a:lnTo>
                      <a:pt x="50" y="1"/>
                    </a:lnTo>
                    <a:lnTo>
                      <a:pt x="41" y="0"/>
                    </a:lnTo>
                    <a:lnTo>
                      <a:pt x="31" y="0"/>
                    </a:lnTo>
                    <a:lnTo>
                      <a:pt x="21" y="0"/>
                    </a:lnTo>
                    <a:lnTo>
                      <a:pt x="13" y="0"/>
                    </a:lnTo>
                    <a:lnTo>
                      <a:pt x="5" y="0"/>
                    </a:lnTo>
                    <a:lnTo>
                      <a:pt x="0" y="1"/>
                    </a:lnTo>
                    <a:lnTo>
                      <a:pt x="8" y="9"/>
                    </a:lnTo>
                    <a:lnTo>
                      <a:pt x="19" y="16"/>
                    </a:lnTo>
                    <a:lnTo>
                      <a:pt x="31" y="23"/>
                    </a:lnTo>
                    <a:lnTo>
                      <a:pt x="45" y="28"/>
                    </a:lnTo>
                    <a:lnTo>
                      <a:pt x="59" y="32"/>
                    </a:lnTo>
                    <a:lnTo>
                      <a:pt x="74" y="36"/>
                    </a:lnTo>
                    <a:lnTo>
                      <a:pt x="89" y="39"/>
                    </a:lnTo>
                    <a:lnTo>
                      <a:pt x="102" y="42"/>
                    </a:lnTo>
                    <a:lnTo>
                      <a:pt x="109" y="30"/>
                    </a:lnTo>
                    <a:lnTo>
                      <a:pt x="102" y="26"/>
                    </a:lnTo>
                    <a:lnTo>
                      <a:pt x="95" y="22"/>
                    </a:lnTo>
                    <a:lnTo>
                      <a:pt x="89" y="19"/>
                    </a:lnTo>
                    <a:lnTo>
                      <a:pt x="83" y="16"/>
                    </a:lnTo>
                    <a:lnTo>
                      <a:pt x="78" y="13"/>
                    </a:lnTo>
                    <a:lnTo>
                      <a:pt x="73" y="9"/>
                    </a:lnTo>
                    <a:lnTo>
                      <a:pt x="68" y="6"/>
                    </a:lnTo>
                    <a:lnTo>
                      <a:pt x="65" y="3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160" rIns="90000" bIns="-21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2" name="Freeform 84"/>
              <p:cNvSpPr/>
              <p:nvPr/>
            </p:nvSpPr>
            <p:spPr>
              <a:xfrm>
                <a:off x="1734480" y="2656800"/>
                <a:ext cx="285480" cy="268920"/>
              </a:xfrm>
              <a:custGeom>
                <a:avLst/>
                <a:gdLst>
                  <a:gd name="textAreaLeft" fmla="*/ 0 w 285480"/>
                  <a:gd name="textAreaRight" fmla="*/ 285840 w 285480"/>
                  <a:gd name="textAreaTop" fmla="*/ 0 h 268920"/>
                  <a:gd name="textAreaBottom" fmla="*/ 269280 h 268920"/>
                  <a:gd name="GluePoint1X" fmla="*/ 1 w 223"/>
                  <a:gd name="GluePoint1Y" fmla="*/ 6 h 252"/>
                  <a:gd name="GluePoint2X" fmla="*/ 1 w 223"/>
                  <a:gd name="GluePoint2Y" fmla="*/ 4 h 252"/>
                  <a:gd name="GluePoint3X" fmla="*/ 2 w 223"/>
                  <a:gd name="GluePoint3Y" fmla="*/ 4 h 252"/>
                  <a:gd name="GluePoint4X" fmla="*/ 3 w 223"/>
                  <a:gd name="GluePoint4Y" fmla="*/ 3 h 252"/>
                  <a:gd name="GluePoint5X" fmla="*/ 4 w 223"/>
                  <a:gd name="GluePoint5Y" fmla="*/ 3 h 252"/>
                  <a:gd name="GluePoint6X" fmla="*/ 6 w 223"/>
                  <a:gd name="GluePoint6Y" fmla="*/ 5 h 252"/>
                  <a:gd name="GluePoint7X" fmla="*/ 7 w 223"/>
                  <a:gd name="GluePoint7Y" fmla="*/ 6 h 252"/>
                  <a:gd name="GluePoint8X" fmla="*/ 8 w 223"/>
                  <a:gd name="GluePoint8Y" fmla="*/ 4 h 252"/>
                  <a:gd name="GluePoint9X" fmla="*/ 9 w 223"/>
                  <a:gd name="GluePoint9Y" fmla="*/ 4 h 252"/>
                  <a:gd name="GluePoint10X" fmla="*/ 9 w 223"/>
                  <a:gd name="GluePoint10Y" fmla="*/ 7 h 252"/>
                  <a:gd name="GluePoint11X" fmla="*/ 10 w 223"/>
                  <a:gd name="GluePoint11Y" fmla="*/ 7 h 252"/>
                  <a:gd name="GluePoint12X" fmla="*/ 12 w 223"/>
                  <a:gd name="GluePoint12Y" fmla="*/ 7 h 252"/>
                  <a:gd name="GluePoint13X" fmla="*/ 13 w 223"/>
                  <a:gd name="GluePoint13Y" fmla="*/ 6 h 252"/>
                  <a:gd name="GluePoint14X" fmla="*/ 12 w 223"/>
                  <a:gd name="GluePoint14Y" fmla="*/ 3 h 252"/>
                  <a:gd name="GluePoint15X" fmla="*/ 12 w 223"/>
                  <a:gd name="GluePoint15Y" fmla="*/ 1 h 252"/>
                  <a:gd name="GluePoint16X" fmla="*/ 13 w 223"/>
                  <a:gd name="GluePoint16Y" fmla="*/ 1 h 252"/>
                  <a:gd name="GluePoint17X" fmla="*/ 14 w 223"/>
                  <a:gd name="GluePoint17Y" fmla="*/ 4 h 252"/>
                  <a:gd name="GluePoint18X" fmla="*/ 13 w 223"/>
                  <a:gd name="GluePoint18Y" fmla="*/ 7 h 252"/>
                  <a:gd name="GluePoint19X" fmla="*/ 14 w 223"/>
                  <a:gd name="GluePoint19Y" fmla="*/ 8 h 252"/>
                  <a:gd name="GluePoint20X" fmla="*/ 14 w 223"/>
                  <a:gd name="GluePoint20Y" fmla="*/ 8 h 252"/>
                  <a:gd name="GluePoint21X" fmla="*/ 13 w 223"/>
                  <a:gd name="GluePoint21Y" fmla="*/ 10 h 252"/>
                  <a:gd name="GluePoint22X" fmla="*/ 12 w 223"/>
                  <a:gd name="GluePoint22Y" fmla="*/ 12 h 252"/>
                  <a:gd name="GluePoint23X" fmla="*/ 11 w 223"/>
                  <a:gd name="GluePoint23Y" fmla="*/ 14 h 252"/>
                  <a:gd name="GluePoint24X" fmla="*/ 11 w 223"/>
                  <a:gd name="GluePoint24Y" fmla="*/ 16 h 252"/>
                  <a:gd name="GluePoint25X" fmla="*/ 10 w 223"/>
                  <a:gd name="GluePoint25Y" fmla="*/ 14 h 252"/>
                  <a:gd name="GluePoint26X" fmla="*/ 9 w 223"/>
                  <a:gd name="GluePoint26Y" fmla="*/ 12 h 252"/>
                  <a:gd name="GluePoint27X" fmla="*/ 9 w 223"/>
                  <a:gd name="GluePoint27Y" fmla="*/ 11 h 252"/>
                  <a:gd name="GluePoint28X" fmla="*/ 8 w 223"/>
                  <a:gd name="GluePoint28Y" fmla="*/ 10 h 252"/>
                  <a:gd name="GluePoint29X" fmla="*/ 7 w 223"/>
                  <a:gd name="GluePoint29Y" fmla="*/ 11 h 252"/>
                  <a:gd name="GluePoint30X" fmla="*/ 7 w 223"/>
                  <a:gd name="GluePoint30Y" fmla="*/ 12 h 252"/>
                  <a:gd name="GluePoint31X" fmla="*/ 6 w 223"/>
                  <a:gd name="GluePoint31Y" fmla="*/ 12 h 252"/>
                  <a:gd name="GluePoint32X" fmla="*/ 5 w 223"/>
                  <a:gd name="GluePoint32Y" fmla="*/ 11 h 252"/>
                  <a:gd name="GluePoint33X" fmla="*/ 3 w 223"/>
                  <a:gd name="GluePoint33Y" fmla="*/ 10 h 252"/>
                  <a:gd name="GluePoint34X" fmla="*/ 2 w 223"/>
                  <a:gd name="GluePoint34Y" fmla="*/ 11 h 252"/>
                  <a:gd name="GluePoint35X" fmla="*/ 2 w 223"/>
                  <a:gd name="GluePoint35Y" fmla="*/ 10 h 252"/>
                  <a:gd name="GluePoint36X" fmla="*/ 2 w 223"/>
                  <a:gd name="GluePoint36Y" fmla="*/ 9 h 252"/>
                  <a:gd name="GluePoint37X" fmla="*/ 2 w 223"/>
                  <a:gd name="GluePoint37Y" fmla="*/ 7 h 252"/>
                  <a:gd name="GluePoint38X" fmla="*/ 3 w 223"/>
                  <a:gd name="GluePoint38Y" fmla="*/ 7 h 252"/>
                  <a:gd name="GluePoint39X" fmla="*/ 3 w 223"/>
                  <a:gd name="GluePoint39Y" fmla="*/ 8 h 252"/>
                  <a:gd name="GluePoint40X" fmla="*/ 4 w 223"/>
                  <a:gd name="GluePoint40Y" fmla="*/ 8 h 252"/>
                  <a:gd name="GluePoint41X" fmla="*/ 5 w 223"/>
                  <a:gd name="GluePoint41Y" fmla="*/ 8 h 252"/>
                  <a:gd name="GluePoint42X" fmla="*/ 5 w 223"/>
                  <a:gd name="GluePoint42Y" fmla="*/ 6 h 252"/>
                  <a:gd name="GluePoint43X" fmla="*/ 5 w 223"/>
                  <a:gd name="GluePoint43Y" fmla="*/ 6 h 252"/>
                  <a:gd name="GluePoint44X" fmla="*/ 4 w 223"/>
                  <a:gd name="GluePoint44Y" fmla="*/ 5 h 252"/>
                  <a:gd name="GluePoint45X" fmla="*/ 4 w 223"/>
                  <a:gd name="GluePoint45Y" fmla="*/ 5 h 252"/>
                  <a:gd name="GluePoint46X" fmla="*/ 3 w 223"/>
                  <a:gd name="GluePoint46Y" fmla="*/ 6 h 252"/>
                  <a:gd name="GluePoint47X" fmla="*/ 2 w 223"/>
                  <a:gd name="GluePoint47Y" fmla="*/ 6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</a:cxnLst>
                <a:rect l="textAreaLeft" t="textAreaTop" r="textAreaRight" b="textAreaBottom"/>
                <a:pathLst>
                  <a:path w="223" h="252">
                    <a:moveTo>
                      <a:pt x="5" y="97"/>
                    </a:moveTo>
                    <a:lnTo>
                      <a:pt x="4" y="90"/>
                    </a:lnTo>
                    <a:lnTo>
                      <a:pt x="2" y="81"/>
                    </a:lnTo>
                    <a:lnTo>
                      <a:pt x="1" y="72"/>
                    </a:lnTo>
                    <a:lnTo>
                      <a:pt x="0" y="65"/>
                    </a:lnTo>
                    <a:lnTo>
                      <a:pt x="5" y="62"/>
                    </a:lnTo>
                    <a:lnTo>
                      <a:pt x="11" y="58"/>
                    </a:lnTo>
                    <a:lnTo>
                      <a:pt x="18" y="53"/>
                    </a:lnTo>
                    <a:lnTo>
                      <a:pt x="25" y="49"/>
                    </a:lnTo>
                    <a:lnTo>
                      <a:pt x="32" y="45"/>
                    </a:lnTo>
                    <a:lnTo>
                      <a:pt x="38" y="42"/>
                    </a:lnTo>
                    <a:lnTo>
                      <a:pt x="42" y="38"/>
                    </a:lnTo>
                    <a:lnTo>
                      <a:pt x="46" y="36"/>
                    </a:lnTo>
                    <a:lnTo>
                      <a:pt x="54" y="41"/>
                    </a:lnTo>
                    <a:lnTo>
                      <a:pt x="62" y="47"/>
                    </a:lnTo>
                    <a:lnTo>
                      <a:pt x="69" y="52"/>
                    </a:lnTo>
                    <a:lnTo>
                      <a:pt x="77" y="58"/>
                    </a:lnTo>
                    <a:lnTo>
                      <a:pt x="84" y="65"/>
                    </a:lnTo>
                    <a:lnTo>
                      <a:pt x="91" y="71"/>
                    </a:lnTo>
                    <a:lnTo>
                      <a:pt x="95" y="77"/>
                    </a:lnTo>
                    <a:lnTo>
                      <a:pt x="99" y="82"/>
                    </a:lnTo>
                    <a:lnTo>
                      <a:pt x="109" y="78"/>
                    </a:lnTo>
                    <a:lnTo>
                      <a:pt x="112" y="68"/>
                    </a:lnTo>
                    <a:lnTo>
                      <a:pt x="117" y="62"/>
                    </a:lnTo>
                    <a:lnTo>
                      <a:pt x="123" y="57"/>
                    </a:lnTo>
                    <a:lnTo>
                      <a:pt x="131" y="56"/>
                    </a:lnTo>
                    <a:lnTo>
                      <a:pt x="138" y="60"/>
                    </a:lnTo>
                    <a:lnTo>
                      <a:pt x="141" y="71"/>
                    </a:lnTo>
                    <a:lnTo>
                      <a:pt x="142" y="85"/>
                    </a:lnTo>
                    <a:lnTo>
                      <a:pt x="142" y="97"/>
                    </a:lnTo>
                    <a:lnTo>
                      <a:pt x="148" y="100"/>
                    </a:lnTo>
                    <a:lnTo>
                      <a:pt x="154" y="102"/>
                    </a:lnTo>
                    <a:lnTo>
                      <a:pt x="160" y="104"/>
                    </a:lnTo>
                    <a:lnTo>
                      <a:pt x="167" y="106"/>
                    </a:lnTo>
                    <a:lnTo>
                      <a:pt x="174" y="109"/>
                    </a:lnTo>
                    <a:lnTo>
                      <a:pt x="179" y="110"/>
                    </a:lnTo>
                    <a:lnTo>
                      <a:pt x="185" y="111"/>
                    </a:lnTo>
                    <a:lnTo>
                      <a:pt x="191" y="112"/>
                    </a:lnTo>
                    <a:lnTo>
                      <a:pt x="195" y="91"/>
                    </a:lnTo>
                    <a:lnTo>
                      <a:pt x="195" y="70"/>
                    </a:lnTo>
                    <a:lnTo>
                      <a:pt x="194" y="51"/>
                    </a:lnTo>
                    <a:lnTo>
                      <a:pt x="191" y="38"/>
                    </a:lnTo>
                    <a:lnTo>
                      <a:pt x="187" y="28"/>
                    </a:lnTo>
                    <a:lnTo>
                      <a:pt x="184" y="18"/>
                    </a:lnTo>
                    <a:lnTo>
                      <a:pt x="180" y="9"/>
                    </a:lnTo>
                    <a:lnTo>
                      <a:pt x="176" y="3"/>
                    </a:lnTo>
                    <a:lnTo>
                      <a:pt x="186" y="0"/>
                    </a:lnTo>
                    <a:lnTo>
                      <a:pt x="198" y="14"/>
                    </a:lnTo>
                    <a:lnTo>
                      <a:pt x="206" y="27"/>
                    </a:lnTo>
                    <a:lnTo>
                      <a:pt x="212" y="38"/>
                    </a:lnTo>
                    <a:lnTo>
                      <a:pt x="213" y="49"/>
                    </a:lnTo>
                    <a:lnTo>
                      <a:pt x="212" y="63"/>
                    </a:lnTo>
                    <a:lnTo>
                      <a:pt x="209" y="82"/>
                    </a:lnTo>
                    <a:lnTo>
                      <a:pt x="206" y="102"/>
                    </a:lnTo>
                    <a:lnTo>
                      <a:pt x="203" y="115"/>
                    </a:lnTo>
                    <a:lnTo>
                      <a:pt x="206" y="115"/>
                    </a:lnTo>
                    <a:lnTo>
                      <a:pt x="212" y="117"/>
                    </a:lnTo>
                    <a:lnTo>
                      <a:pt x="218" y="118"/>
                    </a:lnTo>
                    <a:lnTo>
                      <a:pt x="223" y="120"/>
                    </a:lnTo>
                    <a:lnTo>
                      <a:pt x="217" y="125"/>
                    </a:lnTo>
                    <a:lnTo>
                      <a:pt x="210" y="133"/>
                    </a:lnTo>
                    <a:lnTo>
                      <a:pt x="205" y="142"/>
                    </a:lnTo>
                    <a:lnTo>
                      <a:pt x="199" y="153"/>
                    </a:lnTo>
                    <a:lnTo>
                      <a:pt x="192" y="163"/>
                    </a:lnTo>
                    <a:lnTo>
                      <a:pt x="186" y="172"/>
                    </a:lnTo>
                    <a:lnTo>
                      <a:pt x="179" y="179"/>
                    </a:lnTo>
                    <a:lnTo>
                      <a:pt x="172" y="184"/>
                    </a:lnTo>
                    <a:lnTo>
                      <a:pt x="174" y="199"/>
                    </a:lnTo>
                    <a:lnTo>
                      <a:pt x="176" y="218"/>
                    </a:lnTo>
                    <a:lnTo>
                      <a:pt x="178" y="237"/>
                    </a:lnTo>
                    <a:lnTo>
                      <a:pt x="180" y="252"/>
                    </a:lnTo>
                    <a:lnTo>
                      <a:pt x="171" y="244"/>
                    </a:lnTo>
                    <a:lnTo>
                      <a:pt x="161" y="234"/>
                    </a:lnTo>
                    <a:lnTo>
                      <a:pt x="153" y="225"/>
                    </a:lnTo>
                    <a:lnTo>
                      <a:pt x="148" y="215"/>
                    </a:lnTo>
                    <a:lnTo>
                      <a:pt x="147" y="206"/>
                    </a:lnTo>
                    <a:lnTo>
                      <a:pt x="146" y="198"/>
                    </a:lnTo>
                    <a:lnTo>
                      <a:pt x="141" y="192"/>
                    </a:lnTo>
                    <a:lnTo>
                      <a:pt x="131" y="189"/>
                    </a:lnTo>
                    <a:lnTo>
                      <a:pt x="134" y="180"/>
                    </a:lnTo>
                    <a:lnTo>
                      <a:pt x="135" y="170"/>
                    </a:lnTo>
                    <a:lnTo>
                      <a:pt x="134" y="159"/>
                    </a:lnTo>
                    <a:lnTo>
                      <a:pt x="131" y="151"/>
                    </a:lnTo>
                    <a:lnTo>
                      <a:pt x="126" y="156"/>
                    </a:lnTo>
                    <a:lnTo>
                      <a:pt x="122" y="162"/>
                    </a:lnTo>
                    <a:lnTo>
                      <a:pt x="117" y="166"/>
                    </a:lnTo>
                    <a:lnTo>
                      <a:pt x="112" y="171"/>
                    </a:lnTo>
                    <a:lnTo>
                      <a:pt x="108" y="176"/>
                    </a:lnTo>
                    <a:lnTo>
                      <a:pt x="103" y="179"/>
                    </a:lnTo>
                    <a:lnTo>
                      <a:pt x="100" y="181"/>
                    </a:lnTo>
                    <a:lnTo>
                      <a:pt x="96" y="183"/>
                    </a:lnTo>
                    <a:lnTo>
                      <a:pt x="91" y="184"/>
                    </a:lnTo>
                    <a:lnTo>
                      <a:pt x="82" y="183"/>
                    </a:lnTo>
                    <a:lnTo>
                      <a:pt x="76" y="180"/>
                    </a:lnTo>
                    <a:lnTo>
                      <a:pt x="71" y="174"/>
                    </a:lnTo>
                    <a:lnTo>
                      <a:pt x="66" y="166"/>
                    </a:lnTo>
                    <a:lnTo>
                      <a:pt x="61" y="158"/>
                    </a:lnTo>
                    <a:lnTo>
                      <a:pt x="54" y="153"/>
                    </a:lnTo>
                    <a:lnTo>
                      <a:pt x="47" y="153"/>
                    </a:lnTo>
                    <a:lnTo>
                      <a:pt x="41" y="157"/>
                    </a:lnTo>
                    <a:lnTo>
                      <a:pt x="35" y="159"/>
                    </a:lnTo>
                    <a:lnTo>
                      <a:pt x="31" y="162"/>
                    </a:lnTo>
                    <a:lnTo>
                      <a:pt x="27" y="163"/>
                    </a:lnTo>
                    <a:lnTo>
                      <a:pt x="26" y="158"/>
                    </a:lnTo>
                    <a:lnTo>
                      <a:pt x="26" y="154"/>
                    </a:lnTo>
                    <a:lnTo>
                      <a:pt x="26" y="148"/>
                    </a:lnTo>
                    <a:lnTo>
                      <a:pt x="26" y="141"/>
                    </a:lnTo>
                    <a:lnTo>
                      <a:pt x="24" y="131"/>
                    </a:lnTo>
                    <a:lnTo>
                      <a:pt x="24" y="118"/>
                    </a:lnTo>
                    <a:lnTo>
                      <a:pt x="25" y="109"/>
                    </a:lnTo>
                    <a:lnTo>
                      <a:pt x="25" y="105"/>
                    </a:lnTo>
                    <a:lnTo>
                      <a:pt x="27" y="104"/>
                    </a:lnTo>
                    <a:lnTo>
                      <a:pt x="32" y="103"/>
                    </a:lnTo>
                    <a:lnTo>
                      <a:pt x="36" y="102"/>
                    </a:lnTo>
                    <a:lnTo>
                      <a:pt x="39" y="104"/>
                    </a:lnTo>
                    <a:lnTo>
                      <a:pt x="41" y="108"/>
                    </a:lnTo>
                    <a:lnTo>
                      <a:pt x="44" y="113"/>
                    </a:lnTo>
                    <a:lnTo>
                      <a:pt x="49" y="119"/>
                    </a:lnTo>
                    <a:lnTo>
                      <a:pt x="54" y="124"/>
                    </a:lnTo>
                    <a:lnTo>
                      <a:pt x="61" y="125"/>
                    </a:lnTo>
                    <a:lnTo>
                      <a:pt x="69" y="124"/>
                    </a:lnTo>
                    <a:lnTo>
                      <a:pt x="74" y="121"/>
                    </a:lnTo>
                    <a:lnTo>
                      <a:pt x="78" y="117"/>
                    </a:lnTo>
                    <a:lnTo>
                      <a:pt x="78" y="112"/>
                    </a:lnTo>
                    <a:lnTo>
                      <a:pt x="74" y="104"/>
                    </a:lnTo>
                    <a:lnTo>
                      <a:pt x="71" y="95"/>
                    </a:lnTo>
                    <a:lnTo>
                      <a:pt x="68" y="87"/>
                    </a:lnTo>
                    <a:lnTo>
                      <a:pt x="66" y="85"/>
                    </a:lnTo>
                    <a:lnTo>
                      <a:pt x="65" y="82"/>
                    </a:lnTo>
                    <a:lnTo>
                      <a:pt x="64" y="80"/>
                    </a:lnTo>
                    <a:lnTo>
                      <a:pt x="63" y="78"/>
                    </a:lnTo>
                    <a:lnTo>
                      <a:pt x="62" y="78"/>
                    </a:lnTo>
                    <a:lnTo>
                      <a:pt x="59" y="78"/>
                    </a:lnTo>
                    <a:lnTo>
                      <a:pt x="57" y="78"/>
                    </a:lnTo>
                    <a:lnTo>
                      <a:pt x="56" y="78"/>
                    </a:lnTo>
                    <a:lnTo>
                      <a:pt x="51" y="79"/>
                    </a:lnTo>
                    <a:lnTo>
                      <a:pt x="44" y="81"/>
                    </a:lnTo>
                    <a:lnTo>
                      <a:pt x="39" y="83"/>
                    </a:lnTo>
                    <a:lnTo>
                      <a:pt x="32" y="86"/>
                    </a:lnTo>
                    <a:lnTo>
                      <a:pt x="25" y="89"/>
                    </a:lnTo>
                    <a:lnTo>
                      <a:pt x="18" y="93"/>
                    </a:lnTo>
                    <a:lnTo>
                      <a:pt x="11" y="95"/>
                    </a:lnTo>
                    <a:lnTo>
                      <a:pt x="5" y="97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3" name="Freeform 85"/>
              <p:cNvSpPr/>
              <p:nvPr/>
            </p:nvSpPr>
            <p:spPr>
              <a:xfrm>
                <a:off x="2234160" y="3586320"/>
                <a:ext cx="147960" cy="234720"/>
              </a:xfrm>
              <a:custGeom>
                <a:avLst/>
                <a:gdLst>
                  <a:gd name="textAreaLeft" fmla="*/ 0 w 147960"/>
                  <a:gd name="textAreaRight" fmla="*/ 148320 w 147960"/>
                  <a:gd name="textAreaTop" fmla="*/ 0 h 234720"/>
                  <a:gd name="textAreaBottom" fmla="*/ 235080 h 234720"/>
                  <a:gd name="GluePoint1X" fmla="*/ 0 w 117"/>
                  <a:gd name="GluePoint1Y" fmla="*/ 1 h 222"/>
                  <a:gd name="GluePoint2X" fmla="*/ 0 w 117"/>
                  <a:gd name="GluePoint2Y" fmla="*/ 1 h 222"/>
                  <a:gd name="GluePoint3X" fmla="*/ 1 w 117"/>
                  <a:gd name="GluePoint3Y" fmla="*/ 1 h 222"/>
                  <a:gd name="GluePoint4X" fmla="*/ 1 w 117"/>
                  <a:gd name="GluePoint4Y" fmla="*/ 0 h 222"/>
                  <a:gd name="GluePoint5X" fmla="*/ 2 w 117"/>
                  <a:gd name="GluePoint5Y" fmla="*/ 0 h 222"/>
                  <a:gd name="GluePoint6X" fmla="*/ 2 w 117"/>
                  <a:gd name="GluePoint6Y" fmla="*/ 0 h 222"/>
                  <a:gd name="GluePoint7X" fmla="*/ 3 w 117"/>
                  <a:gd name="GluePoint7Y" fmla="*/ 0 h 222"/>
                  <a:gd name="GluePoint8X" fmla="*/ 3 w 117"/>
                  <a:gd name="GluePoint8Y" fmla="*/ 0 h 222"/>
                  <a:gd name="GluePoint9X" fmla="*/ 3 w 117"/>
                  <a:gd name="GluePoint9Y" fmla="*/ 0 h 222"/>
                  <a:gd name="GluePoint10X" fmla="*/ 4 w 117"/>
                  <a:gd name="GluePoint10Y" fmla="*/ 1 h 222"/>
                  <a:gd name="GluePoint11X" fmla="*/ 4 w 117"/>
                  <a:gd name="GluePoint11Y" fmla="*/ 2 h 222"/>
                  <a:gd name="GluePoint12X" fmla="*/ 5 w 117"/>
                  <a:gd name="GluePoint12Y" fmla="*/ 4 h 222"/>
                  <a:gd name="GluePoint13X" fmla="*/ 5 w 117"/>
                  <a:gd name="GluePoint13Y" fmla="*/ 5 h 222"/>
                  <a:gd name="GluePoint14X" fmla="*/ 5 w 117"/>
                  <a:gd name="GluePoint14Y" fmla="*/ 5 h 222"/>
                  <a:gd name="GluePoint15X" fmla="*/ 5 w 117"/>
                  <a:gd name="GluePoint15Y" fmla="*/ 5 h 222"/>
                  <a:gd name="GluePoint16X" fmla="*/ 6 w 117"/>
                  <a:gd name="GluePoint16Y" fmla="*/ 5 h 222"/>
                  <a:gd name="GluePoint17X" fmla="*/ 6 w 117"/>
                  <a:gd name="GluePoint17Y" fmla="*/ 5 h 222"/>
                  <a:gd name="GluePoint18X" fmla="*/ 6 w 117"/>
                  <a:gd name="GluePoint18Y" fmla="*/ 6 h 222"/>
                  <a:gd name="GluePoint19X" fmla="*/ 6 w 117"/>
                  <a:gd name="GluePoint19Y" fmla="*/ 7 h 222"/>
                  <a:gd name="GluePoint20X" fmla="*/ 7 w 117"/>
                  <a:gd name="GluePoint20Y" fmla="*/ 8 h 222"/>
                  <a:gd name="GluePoint21X" fmla="*/ 7 w 117"/>
                  <a:gd name="GluePoint21Y" fmla="*/ 9 h 222"/>
                  <a:gd name="GluePoint22X" fmla="*/ 7 w 117"/>
                  <a:gd name="GluePoint22Y" fmla="*/ 9 h 222"/>
                  <a:gd name="GluePoint23X" fmla="*/ 6 w 117"/>
                  <a:gd name="GluePoint23Y" fmla="*/ 9 h 222"/>
                  <a:gd name="GluePoint24X" fmla="*/ 6 w 117"/>
                  <a:gd name="GluePoint24Y" fmla="*/ 9 h 222"/>
                  <a:gd name="GluePoint25X" fmla="*/ 6 w 117"/>
                  <a:gd name="GluePoint25Y" fmla="*/ 9 h 222"/>
                  <a:gd name="GluePoint26X" fmla="*/ 6 w 117"/>
                  <a:gd name="GluePoint26Y" fmla="*/ 9 h 222"/>
                  <a:gd name="GluePoint27X" fmla="*/ 6 w 117"/>
                  <a:gd name="GluePoint27Y" fmla="*/ 10 h 222"/>
                  <a:gd name="GluePoint28X" fmla="*/ 7 w 117"/>
                  <a:gd name="GluePoint28Y" fmla="*/ 12 h 222"/>
                  <a:gd name="GluePoint29X" fmla="*/ 7 w 117"/>
                  <a:gd name="GluePoint29Y" fmla="*/ 12 h 222"/>
                  <a:gd name="GluePoint30X" fmla="*/ 6 w 117"/>
                  <a:gd name="GluePoint30Y" fmla="*/ 12 h 222"/>
                  <a:gd name="GluePoint31X" fmla="*/ 6 w 117"/>
                  <a:gd name="GluePoint31Y" fmla="*/ 13 h 222"/>
                  <a:gd name="GluePoint32X" fmla="*/ 5 w 117"/>
                  <a:gd name="GluePoint32Y" fmla="*/ 13 h 222"/>
                  <a:gd name="GluePoint33X" fmla="*/ 5 w 117"/>
                  <a:gd name="GluePoint33Y" fmla="*/ 13 h 222"/>
                  <a:gd name="GluePoint34X" fmla="*/ 4 w 117"/>
                  <a:gd name="GluePoint34Y" fmla="*/ 13 h 222"/>
                  <a:gd name="GluePoint35X" fmla="*/ 4 w 117"/>
                  <a:gd name="GluePoint35Y" fmla="*/ 13 h 222"/>
                  <a:gd name="GluePoint36X" fmla="*/ 4 w 117"/>
                  <a:gd name="GluePoint36Y" fmla="*/ 13 h 222"/>
                  <a:gd name="GluePoint37X" fmla="*/ 3 w 117"/>
                  <a:gd name="GluePoint37Y" fmla="*/ 13 h 222"/>
                  <a:gd name="GluePoint38X" fmla="*/ 3 w 117"/>
                  <a:gd name="GluePoint38Y" fmla="*/ 12 h 222"/>
                  <a:gd name="GluePoint39X" fmla="*/ 2 w 117"/>
                  <a:gd name="GluePoint39Y" fmla="*/ 10 h 222"/>
                  <a:gd name="GluePoint40X" fmla="*/ 2 w 117"/>
                  <a:gd name="GluePoint40Y" fmla="*/ 8 h 222"/>
                  <a:gd name="GluePoint41X" fmla="*/ 2 w 117"/>
                  <a:gd name="GluePoint41Y" fmla="*/ 7 h 222"/>
                  <a:gd name="GluePoint42X" fmla="*/ 2 w 117"/>
                  <a:gd name="GluePoint42Y" fmla="*/ 6 h 222"/>
                  <a:gd name="GluePoint43X" fmla="*/ 1 w 117"/>
                  <a:gd name="GluePoint43Y" fmla="*/ 6 h 222"/>
                  <a:gd name="GluePoint44X" fmla="*/ 1 w 117"/>
                  <a:gd name="GluePoint44Y" fmla="*/ 6 h 222"/>
                  <a:gd name="GluePoint45X" fmla="*/ 0 w 117"/>
                  <a:gd name="GluePoint45Y" fmla="*/ 5 h 222"/>
                  <a:gd name="GluePoint46X" fmla="*/ 0 w 117"/>
                  <a:gd name="GluePoint46Y" fmla="*/ 4 h 222"/>
                  <a:gd name="GluePoint47X" fmla="*/ 0 w 117"/>
                  <a:gd name="GluePoint47Y" fmla="*/ 3 h 222"/>
                  <a:gd name="GluePoint48X" fmla="*/ 0 w 117"/>
                  <a:gd name="GluePoint48Y" fmla="*/ 2 h 222"/>
                  <a:gd name="GluePoint49X" fmla="*/ 0 w 117"/>
                  <a:gd name="GluePoint49Y" fmla="*/ 1 h 22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117" h="222">
                    <a:moveTo>
                      <a:pt x="0" y="21"/>
                    </a:moveTo>
                    <a:lnTo>
                      <a:pt x="9" y="19"/>
                    </a:lnTo>
                    <a:lnTo>
                      <a:pt x="18" y="17"/>
                    </a:lnTo>
                    <a:lnTo>
                      <a:pt x="27" y="13"/>
                    </a:lnTo>
                    <a:lnTo>
                      <a:pt x="36" y="11"/>
                    </a:lnTo>
                    <a:lnTo>
                      <a:pt x="44" y="7"/>
                    </a:lnTo>
                    <a:lnTo>
                      <a:pt x="52" y="5"/>
                    </a:lnTo>
                    <a:lnTo>
                      <a:pt x="58" y="2"/>
                    </a:lnTo>
                    <a:lnTo>
                      <a:pt x="63" y="0"/>
                    </a:lnTo>
                    <a:lnTo>
                      <a:pt x="67" y="20"/>
                    </a:lnTo>
                    <a:lnTo>
                      <a:pt x="74" y="47"/>
                    </a:lnTo>
                    <a:lnTo>
                      <a:pt x="80" y="71"/>
                    </a:lnTo>
                    <a:lnTo>
                      <a:pt x="82" y="87"/>
                    </a:lnTo>
                    <a:lnTo>
                      <a:pt x="88" y="87"/>
                    </a:lnTo>
                    <a:lnTo>
                      <a:pt x="94" y="87"/>
                    </a:lnTo>
                    <a:lnTo>
                      <a:pt x="100" y="86"/>
                    </a:lnTo>
                    <a:lnTo>
                      <a:pt x="105" y="86"/>
                    </a:lnTo>
                    <a:lnTo>
                      <a:pt x="106" y="97"/>
                    </a:lnTo>
                    <a:lnTo>
                      <a:pt x="109" y="113"/>
                    </a:lnTo>
                    <a:lnTo>
                      <a:pt x="112" y="130"/>
                    </a:lnTo>
                    <a:lnTo>
                      <a:pt x="117" y="146"/>
                    </a:lnTo>
                    <a:lnTo>
                      <a:pt x="112" y="148"/>
                    </a:lnTo>
                    <a:lnTo>
                      <a:pt x="109" y="149"/>
                    </a:lnTo>
                    <a:lnTo>
                      <a:pt x="106" y="150"/>
                    </a:lnTo>
                    <a:lnTo>
                      <a:pt x="105" y="150"/>
                    </a:lnTo>
                    <a:lnTo>
                      <a:pt x="106" y="157"/>
                    </a:lnTo>
                    <a:lnTo>
                      <a:pt x="109" y="175"/>
                    </a:lnTo>
                    <a:lnTo>
                      <a:pt x="112" y="193"/>
                    </a:lnTo>
                    <a:lnTo>
                      <a:pt x="116" y="206"/>
                    </a:lnTo>
                    <a:lnTo>
                      <a:pt x="110" y="207"/>
                    </a:lnTo>
                    <a:lnTo>
                      <a:pt x="103" y="209"/>
                    </a:lnTo>
                    <a:lnTo>
                      <a:pt x="95" y="211"/>
                    </a:lnTo>
                    <a:lnTo>
                      <a:pt x="87" y="214"/>
                    </a:lnTo>
                    <a:lnTo>
                      <a:pt x="79" y="216"/>
                    </a:lnTo>
                    <a:lnTo>
                      <a:pt x="72" y="218"/>
                    </a:lnTo>
                    <a:lnTo>
                      <a:pt x="66" y="219"/>
                    </a:lnTo>
                    <a:lnTo>
                      <a:pt x="62" y="222"/>
                    </a:lnTo>
                    <a:lnTo>
                      <a:pt x="52" y="195"/>
                    </a:lnTo>
                    <a:lnTo>
                      <a:pt x="43" y="162"/>
                    </a:lnTo>
                    <a:lnTo>
                      <a:pt x="35" y="133"/>
                    </a:lnTo>
                    <a:lnTo>
                      <a:pt x="33" y="116"/>
                    </a:lnTo>
                    <a:lnTo>
                      <a:pt x="33" y="109"/>
                    </a:lnTo>
                    <a:lnTo>
                      <a:pt x="29" y="103"/>
                    </a:lnTo>
                    <a:lnTo>
                      <a:pt x="23" y="97"/>
                    </a:lnTo>
                    <a:lnTo>
                      <a:pt x="15" y="92"/>
                    </a:lnTo>
                    <a:lnTo>
                      <a:pt x="10" y="73"/>
                    </a:lnTo>
                    <a:lnTo>
                      <a:pt x="6" y="52"/>
                    </a:lnTo>
                    <a:lnTo>
                      <a:pt x="3" y="34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4" name="Freeform 86"/>
              <p:cNvSpPr/>
              <p:nvPr/>
            </p:nvSpPr>
            <p:spPr>
              <a:xfrm>
                <a:off x="2387520" y="3977640"/>
                <a:ext cx="73800" cy="44280"/>
              </a:xfrm>
              <a:custGeom>
                <a:avLst/>
                <a:gdLst>
                  <a:gd name="textAreaLeft" fmla="*/ 0 w 73800"/>
                  <a:gd name="textAreaRight" fmla="*/ 74160 w 73800"/>
                  <a:gd name="textAreaTop" fmla="*/ 0 h 44280"/>
                  <a:gd name="textAreaBottom" fmla="*/ 44280 h 44280"/>
                  <a:gd name="GluePoint1X" fmla="*/ 4 w 58"/>
                  <a:gd name="GluePoint1Y" fmla="*/ 0 h 43"/>
                  <a:gd name="GluePoint2X" fmla="*/ 4 w 58"/>
                  <a:gd name="GluePoint2Y" fmla="*/ 0 h 43"/>
                  <a:gd name="GluePoint3X" fmla="*/ 4 w 58"/>
                  <a:gd name="GluePoint3Y" fmla="*/ 0 h 43"/>
                  <a:gd name="GluePoint4X" fmla="*/ 4 w 58"/>
                  <a:gd name="GluePoint4Y" fmla="*/ 1 h 43"/>
                  <a:gd name="GluePoint5X" fmla="*/ 4 w 58"/>
                  <a:gd name="GluePoint5Y" fmla="*/ 1 h 43"/>
                  <a:gd name="GluePoint6X" fmla="*/ 4 w 58"/>
                  <a:gd name="GluePoint6Y" fmla="*/ 1 h 43"/>
                  <a:gd name="GluePoint7X" fmla="*/ 3 w 58"/>
                  <a:gd name="GluePoint7Y" fmla="*/ 1 h 43"/>
                  <a:gd name="GluePoint8X" fmla="*/ 3 w 58"/>
                  <a:gd name="GluePoint8Y" fmla="*/ 1 h 43"/>
                  <a:gd name="GluePoint9X" fmla="*/ 2 w 58"/>
                  <a:gd name="GluePoint9Y" fmla="*/ 2 h 43"/>
                  <a:gd name="GluePoint10X" fmla="*/ 2 w 58"/>
                  <a:gd name="GluePoint10Y" fmla="*/ 2 h 43"/>
                  <a:gd name="GluePoint11X" fmla="*/ 1 w 58"/>
                  <a:gd name="GluePoint11Y" fmla="*/ 2 h 43"/>
                  <a:gd name="GluePoint12X" fmla="*/ 1 w 58"/>
                  <a:gd name="GluePoint12Y" fmla="*/ 2 h 43"/>
                  <a:gd name="GluePoint13X" fmla="*/ 0 w 58"/>
                  <a:gd name="GluePoint13Y" fmla="*/ 2 h 43"/>
                  <a:gd name="GluePoint14X" fmla="*/ 1 w 58"/>
                  <a:gd name="GluePoint14Y" fmla="*/ 2 h 43"/>
                  <a:gd name="GluePoint15X" fmla="*/ 1 w 58"/>
                  <a:gd name="GluePoint15Y" fmla="*/ 2 h 43"/>
                  <a:gd name="GluePoint16X" fmla="*/ 2 w 58"/>
                  <a:gd name="GluePoint16Y" fmla="*/ 1 h 43"/>
                  <a:gd name="GluePoint17X" fmla="*/ 2 w 58"/>
                  <a:gd name="GluePoint17Y" fmla="*/ 1 h 43"/>
                  <a:gd name="GluePoint18X" fmla="*/ 3 w 58"/>
                  <a:gd name="GluePoint18Y" fmla="*/ 0 h 43"/>
                  <a:gd name="GluePoint19X" fmla="*/ 3 w 58"/>
                  <a:gd name="GluePoint19Y" fmla="*/ 0 h 43"/>
                  <a:gd name="GluePoint20X" fmla="*/ 3 w 58"/>
                  <a:gd name="GluePoint20Y" fmla="*/ 0 h 43"/>
                  <a:gd name="GluePoint21X" fmla="*/ 4 w 58"/>
                  <a:gd name="GluePoint21Y" fmla="*/ 0 h 4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</a:cxnLst>
                <a:rect l="textAreaLeft" t="textAreaTop" r="textAreaRight" b="textAreaBottom"/>
                <a:pathLst>
                  <a:path w="58" h="43">
                    <a:moveTo>
                      <a:pt x="51" y="0"/>
                    </a:moveTo>
                    <a:lnTo>
                      <a:pt x="53" y="6"/>
                    </a:lnTo>
                    <a:lnTo>
                      <a:pt x="54" y="12"/>
                    </a:lnTo>
                    <a:lnTo>
                      <a:pt x="57" y="16"/>
                    </a:lnTo>
                    <a:lnTo>
                      <a:pt x="58" y="21"/>
                    </a:lnTo>
                    <a:lnTo>
                      <a:pt x="51" y="24"/>
                    </a:lnTo>
                    <a:lnTo>
                      <a:pt x="43" y="27"/>
                    </a:lnTo>
                    <a:lnTo>
                      <a:pt x="35" y="30"/>
                    </a:lnTo>
                    <a:lnTo>
                      <a:pt x="27" y="33"/>
                    </a:lnTo>
                    <a:lnTo>
                      <a:pt x="19" y="37"/>
                    </a:lnTo>
                    <a:lnTo>
                      <a:pt x="11" y="39"/>
                    </a:lnTo>
                    <a:lnTo>
                      <a:pt x="5" y="41"/>
                    </a:lnTo>
                    <a:lnTo>
                      <a:pt x="0" y="43"/>
                    </a:lnTo>
                    <a:lnTo>
                      <a:pt x="5" y="37"/>
                    </a:lnTo>
                    <a:lnTo>
                      <a:pt x="12" y="32"/>
                    </a:lnTo>
                    <a:lnTo>
                      <a:pt x="19" y="27"/>
                    </a:lnTo>
                    <a:lnTo>
                      <a:pt x="27" y="21"/>
                    </a:lnTo>
                    <a:lnTo>
                      <a:pt x="35" y="15"/>
                    </a:lnTo>
                    <a:lnTo>
                      <a:pt x="42" y="9"/>
                    </a:lnTo>
                    <a:lnTo>
                      <a:pt x="48" y="5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520" rIns="90000" bIns="-252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5" name="Freeform 87"/>
              <p:cNvSpPr/>
              <p:nvPr/>
            </p:nvSpPr>
            <p:spPr>
              <a:xfrm>
                <a:off x="2055960" y="3462480"/>
                <a:ext cx="40320" cy="61920"/>
              </a:xfrm>
              <a:custGeom>
                <a:avLst/>
                <a:gdLst>
                  <a:gd name="textAreaLeft" fmla="*/ 0 w 40320"/>
                  <a:gd name="textAreaRight" fmla="*/ 40680 w 40320"/>
                  <a:gd name="textAreaTop" fmla="*/ 0 h 61920"/>
                  <a:gd name="textAreaBottom" fmla="*/ 62280 h 61920"/>
                  <a:gd name="GluePoint1X" fmla="*/ 2 w 32"/>
                  <a:gd name="GluePoint1Y" fmla="*/ 3 h 59"/>
                  <a:gd name="GluePoint2X" fmla="*/ 1 w 32"/>
                  <a:gd name="GluePoint2Y" fmla="*/ 3 h 59"/>
                  <a:gd name="GluePoint3X" fmla="*/ 1 w 32"/>
                  <a:gd name="GluePoint3Y" fmla="*/ 3 h 59"/>
                  <a:gd name="GluePoint4X" fmla="*/ 1 w 32"/>
                  <a:gd name="GluePoint4Y" fmla="*/ 3 h 59"/>
                  <a:gd name="GluePoint5X" fmla="*/ 1 w 32"/>
                  <a:gd name="GluePoint5Y" fmla="*/ 3 h 59"/>
                  <a:gd name="GluePoint6X" fmla="*/ 1 w 32"/>
                  <a:gd name="GluePoint6Y" fmla="*/ 2 h 59"/>
                  <a:gd name="GluePoint7X" fmla="*/ 1 w 32"/>
                  <a:gd name="GluePoint7Y" fmla="*/ 1 h 59"/>
                  <a:gd name="GluePoint8X" fmla="*/ 1 w 32"/>
                  <a:gd name="GluePoint8Y" fmla="*/ 0 h 59"/>
                  <a:gd name="GluePoint9X" fmla="*/ 0 w 32"/>
                  <a:gd name="GluePoint9Y" fmla="*/ 0 h 59"/>
                  <a:gd name="GluePoint10X" fmla="*/ 1 w 32"/>
                  <a:gd name="GluePoint10Y" fmla="*/ 0 h 59"/>
                  <a:gd name="GluePoint11X" fmla="*/ 1 w 32"/>
                  <a:gd name="GluePoint11Y" fmla="*/ 0 h 59"/>
                  <a:gd name="GluePoint12X" fmla="*/ 1 w 32"/>
                  <a:gd name="GluePoint12Y" fmla="*/ 1 h 59"/>
                  <a:gd name="GluePoint13X" fmla="*/ 1 w 32"/>
                  <a:gd name="GluePoint13Y" fmla="*/ 2 h 59"/>
                  <a:gd name="GluePoint14X" fmla="*/ 2 w 32"/>
                  <a:gd name="GluePoint14Y" fmla="*/ 3 h 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</a:cxnLst>
                <a:rect l="textAreaLeft" t="textAreaTop" r="textAreaRight" b="textAreaBottom"/>
                <a:pathLst>
                  <a:path w="32" h="59">
                    <a:moveTo>
                      <a:pt x="32" y="58"/>
                    </a:moveTo>
                    <a:lnTo>
                      <a:pt x="30" y="58"/>
                    </a:lnTo>
                    <a:lnTo>
                      <a:pt x="25" y="58"/>
                    </a:lnTo>
                    <a:lnTo>
                      <a:pt x="21" y="59"/>
                    </a:lnTo>
                    <a:lnTo>
                      <a:pt x="14" y="59"/>
                    </a:lnTo>
                    <a:lnTo>
                      <a:pt x="9" y="40"/>
                    </a:lnTo>
                    <a:lnTo>
                      <a:pt x="4" y="22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8" y="0"/>
                    </a:lnTo>
                    <a:lnTo>
                      <a:pt x="14" y="15"/>
                    </a:lnTo>
                    <a:lnTo>
                      <a:pt x="21" y="29"/>
                    </a:lnTo>
                    <a:lnTo>
                      <a:pt x="28" y="43"/>
                    </a:lnTo>
                    <a:lnTo>
                      <a:pt x="32" y="5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15480" rIns="90000" bIns="1548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6" name="Freeform 88"/>
              <p:cNvSpPr/>
              <p:nvPr/>
            </p:nvSpPr>
            <p:spPr>
              <a:xfrm>
                <a:off x="1895400" y="3675960"/>
                <a:ext cx="81360" cy="34200"/>
              </a:xfrm>
              <a:custGeom>
                <a:avLst/>
                <a:gdLst>
                  <a:gd name="textAreaLeft" fmla="*/ 0 w 81360"/>
                  <a:gd name="textAreaRight" fmla="*/ 81720 w 81360"/>
                  <a:gd name="textAreaTop" fmla="*/ 0 h 34200"/>
                  <a:gd name="textAreaBottom" fmla="*/ 34560 h 34200"/>
                  <a:gd name="GluePoint1X" fmla="*/ 4 w 66"/>
                  <a:gd name="GluePoint1Y" fmla="*/ 1 h 32"/>
                  <a:gd name="GluePoint2X" fmla="*/ 3 w 66"/>
                  <a:gd name="GluePoint2Y" fmla="*/ 1 h 32"/>
                  <a:gd name="GluePoint3X" fmla="*/ 3 w 66"/>
                  <a:gd name="GluePoint3Y" fmla="*/ 1 h 32"/>
                  <a:gd name="GluePoint4X" fmla="*/ 3 w 66"/>
                  <a:gd name="GluePoint4Y" fmla="*/ 1 h 32"/>
                  <a:gd name="GluePoint5X" fmla="*/ 3 w 66"/>
                  <a:gd name="GluePoint5Y" fmla="*/ 0 h 32"/>
                  <a:gd name="GluePoint6X" fmla="*/ 3 w 66"/>
                  <a:gd name="GluePoint6Y" fmla="*/ 1 h 32"/>
                  <a:gd name="GluePoint7X" fmla="*/ 2 w 66"/>
                  <a:gd name="GluePoint7Y" fmla="*/ 1 h 32"/>
                  <a:gd name="GluePoint8X" fmla="*/ 2 w 66"/>
                  <a:gd name="GluePoint8Y" fmla="*/ 1 h 32"/>
                  <a:gd name="GluePoint9X" fmla="*/ 1 w 66"/>
                  <a:gd name="GluePoint9Y" fmla="*/ 1 h 32"/>
                  <a:gd name="GluePoint10X" fmla="*/ 1 w 66"/>
                  <a:gd name="GluePoint10Y" fmla="*/ 1 h 32"/>
                  <a:gd name="GluePoint11X" fmla="*/ 0 w 66"/>
                  <a:gd name="GluePoint11Y" fmla="*/ 1 h 32"/>
                  <a:gd name="GluePoint12X" fmla="*/ 0 w 66"/>
                  <a:gd name="GluePoint12Y" fmla="*/ 1 h 32"/>
                  <a:gd name="GluePoint13X" fmla="*/ 0 w 66"/>
                  <a:gd name="GluePoint13Y" fmla="*/ 2 h 32"/>
                  <a:gd name="GluePoint14X" fmla="*/ 0 w 66"/>
                  <a:gd name="GluePoint14Y" fmla="*/ 2 h 32"/>
                  <a:gd name="GluePoint15X" fmla="*/ 0 w 66"/>
                  <a:gd name="GluePoint15Y" fmla="*/ 2 h 32"/>
                  <a:gd name="GluePoint16X" fmla="*/ 1 w 66"/>
                  <a:gd name="GluePoint16Y" fmla="*/ 1 h 32"/>
                  <a:gd name="GluePoint17X" fmla="*/ 1 w 66"/>
                  <a:gd name="GluePoint17Y" fmla="*/ 1 h 32"/>
                  <a:gd name="GluePoint18X" fmla="*/ 2 w 66"/>
                  <a:gd name="GluePoint18Y" fmla="*/ 1 h 32"/>
                  <a:gd name="GluePoint19X" fmla="*/ 3 w 66"/>
                  <a:gd name="GluePoint19Y" fmla="*/ 1 h 32"/>
                  <a:gd name="GluePoint20X" fmla="*/ 3 w 66"/>
                  <a:gd name="GluePoint20Y" fmla="*/ 1 h 32"/>
                  <a:gd name="GluePoint21X" fmla="*/ 4 w 66"/>
                  <a:gd name="GluePoint21Y" fmla="*/ 1 h 3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</a:cxnLst>
                <a:rect l="textAreaLeft" t="textAreaTop" r="textAreaRight" b="textAreaBottom"/>
                <a:pathLst>
                  <a:path w="66" h="32">
                    <a:moveTo>
                      <a:pt x="66" y="22"/>
                    </a:moveTo>
                    <a:lnTo>
                      <a:pt x="63" y="16"/>
                    </a:lnTo>
                    <a:lnTo>
                      <a:pt x="62" y="11"/>
                    </a:lnTo>
                    <a:lnTo>
                      <a:pt x="60" y="5"/>
                    </a:lnTo>
                    <a:lnTo>
                      <a:pt x="58" y="0"/>
                    </a:lnTo>
                    <a:lnTo>
                      <a:pt x="51" y="3"/>
                    </a:lnTo>
                    <a:lnTo>
                      <a:pt x="43" y="8"/>
                    </a:lnTo>
                    <a:lnTo>
                      <a:pt x="36" y="12"/>
                    </a:lnTo>
                    <a:lnTo>
                      <a:pt x="28" y="16"/>
                    </a:lnTo>
                    <a:lnTo>
                      <a:pt x="21" y="20"/>
                    </a:lnTo>
                    <a:lnTo>
                      <a:pt x="13" y="25"/>
                    </a:lnTo>
                    <a:lnTo>
                      <a:pt x="7" y="28"/>
                    </a:lnTo>
                    <a:lnTo>
                      <a:pt x="0" y="32"/>
                    </a:lnTo>
                    <a:lnTo>
                      <a:pt x="5" y="32"/>
                    </a:lnTo>
                    <a:lnTo>
                      <a:pt x="12" y="32"/>
                    </a:lnTo>
                    <a:lnTo>
                      <a:pt x="20" y="31"/>
                    </a:lnTo>
                    <a:lnTo>
                      <a:pt x="29" y="28"/>
                    </a:lnTo>
                    <a:lnTo>
                      <a:pt x="39" y="27"/>
                    </a:lnTo>
                    <a:lnTo>
                      <a:pt x="49" y="25"/>
                    </a:lnTo>
                    <a:lnTo>
                      <a:pt x="58" y="24"/>
                    </a:lnTo>
                    <a:lnTo>
                      <a:pt x="66" y="2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12240" rIns="90000" bIns="-1224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7" name="Freeform 89"/>
              <p:cNvSpPr/>
              <p:nvPr/>
            </p:nvSpPr>
            <p:spPr>
              <a:xfrm>
                <a:off x="2058480" y="2795400"/>
                <a:ext cx="193320" cy="325080"/>
              </a:xfrm>
              <a:custGeom>
                <a:avLst/>
                <a:gdLst>
                  <a:gd name="textAreaLeft" fmla="*/ 0 w 193320"/>
                  <a:gd name="textAreaRight" fmla="*/ 193680 w 193320"/>
                  <a:gd name="textAreaTop" fmla="*/ 0 h 325080"/>
                  <a:gd name="textAreaBottom" fmla="*/ 325440 h 325080"/>
                  <a:gd name="GluePoint1X" fmla="*/ 2 w 151"/>
                  <a:gd name="GluePoint1Y" fmla="*/ 0 h 304"/>
                  <a:gd name="GluePoint2X" fmla="*/ 5 w 151"/>
                  <a:gd name="GluePoint2Y" fmla="*/ 1 h 304"/>
                  <a:gd name="GluePoint3X" fmla="*/ 5 w 151"/>
                  <a:gd name="GluePoint3Y" fmla="*/ 1 h 304"/>
                  <a:gd name="GluePoint4X" fmla="*/ 4 w 151"/>
                  <a:gd name="GluePoint4Y" fmla="*/ 3 h 304"/>
                  <a:gd name="GluePoint5X" fmla="*/ 4 w 151"/>
                  <a:gd name="GluePoint5Y" fmla="*/ 5 h 304"/>
                  <a:gd name="GluePoint6X" fmla="*/ 4 w 151"/>
                  <a:gd name="GluePoint6Y" fmla="*/ 5 h 304"/>
                  <a:gd name="GluePoint7X" fmla="*/ 4 w 151"/>
                  <a:gd name="GluePoint7Y" fmla="*/ 7 h 304"/>
                  <a:gd name="GluePoint8X" fmla="*/ 5 w 151"/>
                  <a:gd name="GluePoint8Y" fmla="*/ 10 h 304"/>
                  <a:gd name="GluePoint9X" fmla="*/ 5 w 151"/>
                  <a:gd name="GluePoint9Y" fmla="*/ 10 h 304"/>
                  <a:gd name="GluePoint10X" fmla="*/ 5 w 151"/>
                  <a:gd name="GluePoint10Y" fmla="*/ 11 h 304"/>
                  <a:gd name="GluePoint11X" fmla="*/ 6 w 151"/>
                  <a:gd name="GluePoint11Y" fmla="*/ 12 h 304"/>
                  <a:gd name="GluePoint12X" fmla="*/ 6 w 151"/>
                  <a:gd name="GluePoint12Y" fmla="*/ 12 h 304"/>
                  <a:gd name="GluePoint13X" fmla="*/ 7 w 151"/>
                  <a:gd name="GluePoint13Y" fmla="*/ 13 h 304"/>
                  <a:gd name="GluePoint14X" fmla="*/ 7 w 151"/>
                  <a:gd name="GluePoint14Y" fmla="*/ 13 h 304"/>
                  <a:gd name="GluePoint15X" fmla="*/ 8 w 151"/>
                  <a:gd name="GluePoint15Y" fmla="*/ 14 h 304"/>
                  <a:gd name="GluePoint16X" fmla="*/ 9 w 151"/>
                  <a:gd name="GluePoint16Y" fmla="*/ 15 h 304"/>
                  <a:gd name="GluePoint17X" fmla="*/ 9 w 151"/>
                  <a:gd name="GluePoint17Y" fmla="*/ 15 h 304"/>
                  <a:gd name="GluePoint18X" fmla="*/ 10 w 151"/>
                  <a:gd name="GluePoint18Y" fmla="*/ 17 h 304"/>
                  <a:gd name="GluePoint19X" fmla="*/ 10 w 151"/>
                  <a:gd name="GluePoint19Y" fmla="*/ 17 h 304"/>
                  <a:gd name="GluePoint20X" fmla="*/ 10 w 151"/>
                  <a:gd name="GluePoint20Y" fmla="*/ 17 h 304"/>
                  <a:gd name="GluePoint21X" fmla="*/ 10 w 151"/>
                  <a:gd name="GluePoint21Y" fmla="*/ 17 h 304"/>
                  <a:gd name="GluePoint22X" fmla="*/ 10 w 151"/>
                  <a:gd name="GluePoint22Y" fmla="*/ 17 h 304"/>
                  <a:gd name="GluePoint23X" fmla="*/ 10 w 151"/>
                  <a:gd name="GluePoint23Y" fmla="*/ 17 h 304"/>
                  <a:gd name="GluePoint24X" fmla="*/ 9 w 151"/>
                  <a:gd name="GluePoint24Y" fmla="*/ 17 h 304"/>
                  <a:gd name="GluePoint25X" fmla="*/ 9 w 151"/>
                  <a:gd name="GluePoint25Y" fmla="*/ 18 h 304"/>
                  <a:gd name="GluePoint26X" fmla="*/ 9 w 151"/>
                  <a:gd name="GluePoint26Y" fmla="*/ 18 h 304"/>
                  <a:gd name="GluePoint27X" fmla="*/ 9 w 151"/>
                  <a:gd name="GluePoint27Y" fmla="*/ 18 h 304"/>
                  <a:gd name="GluePoint28X" fmla="*/ 8 w 151"/>
                  <a:gd name="GluePoint28Y" fmla="*/ 19 h 304"/>
                  <a:gd name="GluePoint29X" fmla="*/ 8 w 151"/>
                  <a:gd name="GluePoint29Y" fmla="*/ 19 h 304"/>
                  <a:gd name="GluePoint30X" fmla="*/ 9 w 151"/>
                  <a:gd name="GluePoint30Y" fmla="*/ 19 h 304"/>
                  <a:gd name="GluePoint31X" fmla="*/ 8 w 151"/>
                  <a:gd name="GluePoint31Y" fmla="*/ 19 h 304"/>
                  <a:gd name="GluePoint32X" fmla="*/ 7 w 151"/>
                  <a:gd name="GluePoint32Y" fmla="*/ 19 h 304"/>
                  <a:gd name="GluePoint33X" fmla="*/ 6 w 151"/>
                  <a:gd name="GluePoint33Y" fmla="*/ 18 h 304"/>
                  <a:gd name="GluePoint34X" fmla="*/ 5 w 151"/>
                  <a:gd name="GluePoint34Y" fmla="*/ 17 h 304"/>
                  <a:gd name="GluePoint35X" fmla="*/ 5 w 151"/>
                  <a:gd name="GluePoint35Y" fmla="*/ 17 h 304"/>
                  <a:gd name="GluePoint36X" fmla="*/ 4 w 151"/>
                  <a:gd name="GluePoint36Y" fmla="*/ 16 h 304"/>
                  <a:gd name="GluePoint37X" fmla="*/ 3 w 151"/>
                  <a:gd name="GluePoint37Y" fmla="*/ 15 h 304"/>
                  <a:gd name="GluePoint38X" fmla="*/ 3 w 151"/>
                  <a:gd name="GluePoint38Y" fmla="*/ 15 h 304"/>
                  <a:gd name="GluePoint39X" fmla="*/ 3 w 151"/>
                  <a:gd name="GluePoint39Y" fmla="*/ 14 h 304"/>
                  <a:gd name="GluePoint40X" fmla="*/ 3 w 151"/>
                  <a:gd name="GluePoint40Y" fmla="*/ 14 h 304"/>
                  <a:gd name="GluePoint41X" fmla="*/ 2 w 151"/>
                  <a:gd name="GluePoint41Y" fmla="*/ 13 h 304"/>
                  <a:gd name="GluePoint42X" fmla="*/ 2 w 151"/>
                  <a:gd name="GluePoint42Y" fmla="*/ 12 h 304"/>
                  <a:gd name="GluePoint43X" fmla="*/ 1 w 151"/>
                  <a:gd name="GluePoint43Y" fmla="*/ 11 h 304"/>
                  <a:gd name="GluePoint44X" fmla="*/ 1 w 151"/>
                  <a:gd name="GluePoint44Y" fmla="*/ 9 h 304"/>
                  <a:gd name="GluePoint45X" fmla="*/ 1 w 151"/>
                  <a:gd name="GluePoint45Y" fmla="*/ 5 h 304"/>
                  <a:gd name="GluePoint46X" fmla="*/ 0 w 151"/>
                  <a:gd name="GluePoint46Y" fmla="*/ 3 h 304"/>
                  <a:gd name="GluePoint47X" fmla="*/ 1 w 151"/>
                  <a:gd name="GluePoint47Y" fmla="*/ 3 h 304"/>
                  <a:gd name="GluePoint48X" fmla="*/ 1 w 151"/>
                  <a:gd name="GluePoint48Y" fmla="*/ 1 h 304"/>
                  <a:gd name="GluePoint49X" fmla="*/ 1 w 151"/>
                  <a:gd name="GluePoint49Y" fmla="*/ 1 h 304"/>
                  <a:gd name="GluePoint50X" fmla="*/ 2 w 151"/>
                  <a:gd name="GluePoint50Y" fmla="*/ 0 h 304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</a:cxnLst>
                <a:rect l="textAreaLeft" t="textAreaTop" r="textAreaRight" b="textAreaBottom"/>
                <a:pathLst>
                  <a:path w="151" h="304">
                    <a:moveTo>
                      <a:pt x="19" y="0"/>
                    </a:moveTo>
                    <a:lnTo>
                      <a:pt x="77" y="2"/>
                    </a:lnTo>
                    <a:lnTo>
                      <a:pt x="66" y="30"/>
                    </a:lnTo>
                    <a:lnTo>
                      <a:pt x="59" y="55"/>
                    </a:lnTo>
                    <a:lnTo>
                      <a:pt x="55" y="76"/>
                    </a:lnTo>
                    <a:lnTo>
                      <a:pt x="54" y="92"/>
                    </a:lnTo>
                    <a:lnTo>
                      <a:pt x="58" y="114"/>
                    </a:lnTo>
                    <a:lnTo>
                      <a:pt x="65" y="145"/>
                    </a:lnTo>
                    <a:lnTo>
                      <a:pt x="72" y="175"/>
                    </a:lnTo>
                    <a:lnTo>
                      <a:pt x="77" y="191"/>
                    </a:lnTo>
                    <a:lnTo>
                      <a:pt x="82" y="196"/>
                    </a:lnTo>
                    <a:lnTo>
                      <a:pt x="89" y="203"/>
                    </a:lnTo>
                    <a:lnTo>
                      <a:pt x="99" y="212"/>
                    </a:lnTo>
                    <a:lnTo>
                      <a:pt x="111" y="223"/>
                    </a:lnTo>
                    <a:lnTo>
                      <a:pt x="122" y="234"/>
                    </a:lnTo>
                    <a:lnTo>
                      <a:pt x="134" y="244"/>
                    </a:lnTo>
                    <a:lnTo>
                      <a:pt x="143" y="253"/>
                    </a:lnTo>
                    <a:lnTo>
                      <a:pt x="151" y="259"/>
                    </a:lnTo>
                    <a:lnTo>
                      <a:pt x="150" y="262"/>
                    </a:lnTo>
                    <a:lnTo>
                      <a:pt x="150" y="266"/>
                    </a:lnTo>
                    <a:lnTo>
                      <a:pt x="149" y="269"/>
                    </a:lnTo>
                    <a:lnTo>
                      <a:pt x="149" y="271"/>
                    </a:lnTo>
                    <a:lnTo>
                      <a:pt x="147" y="271"/>
                    </a:lnTo>
                    <a:lnTo>
                      <a:pt x="142" y="272"/>
                    </a:lnTo>
                    <a:lnTo>
                      <a:pt x="136" y="274"/>
                    </a:lnTo>
                    <a:lnTo>
                      <a:pt x="132" y="277"/>
                    </a:lnTo>
                    <a:lnTo>
                      <a:pt x="129" y="283"/>
                    </a:lnTo>
                    <a:lnTo>
                      <a:pt x="128" y="291"/>
                    </a:lnTo>
                    <a:lnTo>
                      <a:pt x="128" y="298"/>
                    </a:lnTo>
                    <a:lnTo>
                      <a:pt x="129" y="304"/>
                    </a:lnTo>
                    <a:lnTo>
                      <a:pt x="119" y="298"/>
                    </a:lnTo>
                    <a:lnTo>
                      <a:pt x="106" y="290"/>
                    </a:lnTo>
                    <a:lnTo>
                      <a:pt x="94" y="281"/>
                    </a:lnTo>
                    <a:lnTo>
                      <a:pt x="80" y="272"/>
                    </a:lnTo>
                    <a:lnTo>
                      <a:pt x="66" y="264"/>
                    </a:lnTo>
                    <a:lnTo>
                      <a:pt x="55" y="256"/>
                    </a:lnTo>
                    <a:lnTo>
                      <a:pt x="47" y="249"/>
                    </a:lnTo>
                    <a:lnTo>
                      <a:pt x="44" y="245"/>
                    </a:lnTo>
                    <a:lnTo>
                      <a:pt x="39" y="238"/>
                    </a:lnTo>
                    <a:lnTo>
                      <a:pt x="34" y="229"/>
                    </a:lnTo>
                    <a:lnTo>
                      <a:pt x="27" y="219"/>
                    </a:lnTo>
                    <a:lnTo>
                      <a:pt x="22" y="207"/>
                    </a:lnTo>
                    <a:lnTo>
                      <a:pt x="16" y="181"/>
                    </a:lnTo>
                    <a:lnTo>
                      <a:pt x="8" y="135"/>
                    </a:lnTo>
                    <a:lnTo>
                      <a:pt x="2" y="88"/>
                    </a:lnTo>
                    <a:lnTo>
                      <a:pt x="0" y="62"/>
                    </a:lnTo>
                    <a:lnTo>
                      <a:pt x="2" y="48"/>
                    </a:lnTo>
                    <a:lnTo>
                      <a:pt x="8" y="31"/>
                    </a:lnTo>
                    <a:lnTo>
                      <a:pt x="14" y="1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8" name="Freeform 90"/>
              <p:cNvSpPr/>
              <p:nvPr/>
            </p:nvSpPr>
            <p:spPr>
              <a:xfrm>
                <a:off x="2246760" y="2902680"/>
                <a:ext cx="173160" cy="264960"/>
              </a:xfrm>
              <a:custGeom>
                <a:avLst/>
                <a:gdLst>
                  <a:gd name="textAreaLeft" fmla="*/ 0 w 173160"/>
                  <a:gd name="textAreaRight" fmla="*/ 173520 w 173160"/>
                  <a:gd name="textAreaTop" fmla="*/ 0 h 264960"/>
                  <a:gd name="textAreaBottom" fmla="*/ 265320 h 264960"/>
                  <a:gd name="GluePoint1X" fmla="*/ 1 w 136"/>
                  <a:gd name="GluePoint1Y" fmla="*/ 0 h 249"/>
                  <a:gd name="GluePoint2X" fmla="*/ 2 w 136"/>
                  <a:gd name="GluePoint2Y" fmla="*/ 1 h 249"/>
                  <a:gd name="GluePoint3X" fmla="*/ 4 w 136"/>
                  <a:gd name="GluePoint3Y" fmla="*/ 3 h 249"/>
                  <a:gd name="GluePoint4X" fmla="*/ 6 w 136"/>
                  <a:gd name="GluePoint4Y" fmla="*/ 4 h 249"/>
                  <a:gd name="GluePoint5X" fmla="*/ 8 w 136"/>
                  <a:gd name="GluePoint5Y" fmla="*/ 6 h 249"/>
                  <a:gd name="GluePoint6X" fmla="*/ 9 w 136"/>
                  <a:gd name="GluePoint6Y" fmla="*/ 7 h 249"/>
                  <a:gd name="GluePoint7X" fmla="*/ 9 w 136"/>
                  <a:gd name="GluePoint7Y" fmla="*/ 8 h 249"/>
                  <a:gd name="GluePoint8X" fmla="*/ 7 w 136"/>
                  <a:gd name="GluePoint8Y" fmla="*/ 10 h 249"/>
                  <a:gd name="GluePoint9X" fmla="*/ 7 w 136"/>
                  <a:gd name="GluePoint9Y" fmla="*/ 12 h 249"/>
                  <a:gd name="GluePoint10X" fmla="*/ 9 w 136"/>
                  <a:gd name="GluePoint10Y" fmla="*/ 13 h 249"/>
                  <a:gd name="GluePoint11X" fmla="*/ 9 w 136"/>
                  <a:gd name="GluePoint11Y" fmla="*/ 13 h 249"/>
                  <a:gd name="GluePoint12X" fmla="*/ 8 w 136"/>
                  <a:gd name="GluePoint12Y" fmla="*/ 15 h 249"/>
                  <a:gd name="GluePoint13X" fmla="*/ 7 w 136"/>
                  <a:gd name="GluePoint13Y" fmla="*/ 15 h 249"/>
                  <a:gd name="GluePoint14X" fmla="*/ 6 w 136"/>
                  <a:gd name="GluePoint14Y" fmla="*/ 15 h 249"/>
                  <a:gd name="GluePoint15X" fmla="*/ 6 w 136"/>
                  <a:gd name="GluePoint15Y" fmla="*/ 14 h 249"/>
                  <a:gd name="GluePoint16X" fmla="*/ 6 w 136"/>
                  <a:gd name="GluePoint16Y" fmla="*/ 13 h 249"/>
                  <a:gd name="GluePoint17X" fmla="*/ 5 w 136"/>
                  <a:gd name="GluePoint17Y" fmla="*/ 13 h 249"/>
                  <a:gd name="GluePoint18X" fmla="*/ 4 w 136"/>
                  <a:gd name="GluePoint18Y" fmla="*/ 12 h 249"/>
                  <a:gd name="GluePoint19X" fmla="*/ 3 w 136"/>
                  <a:gd name="GluePoint19Y" fmla="*/ 11 h 249"/>
                  <a:gd name="GluePoint20X" fmla="*/ 3 w 136"/>
                  <a:gd name="GluePoint20Y" fmla="*/ 11 h 249"/>
                  <a:gd name="GluePoint21X" fmla="*/ 4 w 136"/>
                  <a:gd name="GluePoint21Y" fmla="*/ 11 h 249"/>
                  <a:gd name="GluePoint22X" fmla="*/ 4 w 136"/>
                  <a:gd name="GluePoint22Y" fmla="*/ 11 h 249"/>
                  <a:gd name="GluePoint23X" fmla="*/ 5 w 136"/>
                  <a:gd name="GluePoint23Y" fmla="*/ 11 h 249"/>
                  <a:gd name="GluePoint24X" fmla="*/ 6 w 136"/>
                  <a:gd name="GluePoint24Y" fmla="*/ 10 h 249"/>
                  <a:gd name="GluePoint25X" fmla="*/ 6 w 136"/>
                  <a:gd name="GluePoint25Y" fmla="*/ 8 h 249"/>
                  <a:gd name="GluePoint26X" fmla="*/ 6 w 136"/>
                  <a:gd name="GluePoint26Y" fmla="*/ 7 h 249"/>
                  <a:gd name="GluePoint27X" fmla="*/ 5 w 136"/>
                  <a:gd name="GluePoint27Y" fmla="*/ 6 h 249"/>
                  <a:gd name="GluePoint28X" fmla="*/ 4 w 136"/>
                  <a:gd name="GluePoint28Y" fmla="*/ 4 h 249"/>
                  <a:gd name="GluePoint29X" fmla="*/ 3 w 136"/>
                  <a:gd name="GluePoint29Y" fmla="*/ 3 h 249"/>
                  <a:gd name="GluePoint30X" fmla="*/ 3 w 136"/>
                  <a:gd name="GluePoint30Y" fmla="*/ 3 h 249"/>
                  <a:gd name="GluePoint31X" fmla="*/ 1 w 136"/>
                  <a:gd name="GluePoint31Y" fmla="*/ 3 h 249"/>
                  <a:gd name="GluePoint32X" fmla="*/ 1 w 136"/>
                  <a:gd name="GluePoint32Y" fmla="*/ 2 h 249"/>
                  <a:gd name="GluePoint33X" fmla="*/ 1 w 136"/>
                  <a:gd name="GluePoint33Y" fmla="*/ 0 h 24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136" h="249">
                    <a:moveTo>
                      <a:pt x="0" y="2"/>
                    </a:moveTo>
                    <a:lnTo>
                      <a:pt x="9" y="0"/>
                    </a:lnTo>
                    <a:lnTo>
                      <a:pt x="22" y="11"/>
                    </a:lnTo>
                    <a:lnTo>
                      <a:pt x="37" y="24"/>
                    </a:lnTo>
                    <a:lnTo>
                      <a:pt x="52" y="38"/>
                    </a:lnTo>
                    <a:lnTo>
                      <a:pt x="68" y="53"/>
                    </a:lnTo>
                    <a:lnTo>
                      <a:pt x="83" y="67"/>
                    </a:lnTo>
                    <a:lnTo>
                      <a:pt x="99" y="79"/>
                    </a:lnTo>
                    <a:lnTo>
                      <a:pt x="114" y="91"/>
                    </a:lnTo>
                    <a:lnTo>
                      <a:pt x="128" y="100"/>
                    </a:lnTo>
                    <a:lnTo>
                      <a:pt x="131" y="112"/>
                    </a:lnTo>
                    <a:lnTo>
                      <a:pt x="133" y="127"/>
                    </a:lnTo>
                    <a:lnTo>
                      <a:pt x="136" y="138"/>
                    </a:lnTo>
                    <a:lnTo>
                      <a:pt x="136" y="143"/>
                    </a:lnTo>
                    <a:lnTo>
                      <a:pt x="131" y="158"/>
                    </a:lnTo>
                    <a:lnTo>
                      <a:pt x="125" y="175"/>
                    </a:lnTo>
                    <a:lnTo>
                      <a:pt x="121" y="191"/>
                    </a:lnTo>
                    <a:lnTo>
                      <a:pt x="119" y="202"/>
                    </a:lnTo>
                    <a:lnTo>
                      <a:pt x="124" y="208"/>
                    </a:lnTo>
                    <a:lnTo>
                      <a:pt x="130" y="214"/>
                    </a:lnTo>
                    <a:lnTo>
                      <a:pt x="133" y="218"/>
                    </a:lnTo>
                    <a:lnTo>
                      <a:pt x="135" y="219"/>
                    </a:lnTo>
                    <a:lnTo>
                      <a:pt x="133" y="235"/>
                    </a:lnTo>
                    <a:lnTo>
                      <a:pt x="128" y="240"/>
                    </a:lnTo>
                    <a:lnTo>
                      <a:pt x="120" y="243"/>
                    </a:lnTo>
                    <a:lnTo>
                      <a:pt x="112" y="248"/>
                    </a:lnTo>
                    <a:lnTo>
                      <a:pt x="108" y="249"/>
                    </a:lnTo>
                    <a:lnTo>
                      <a:pt x="108" y="242"/>
                    </a:lnTo>
                    <a:lnTo>
                      <a:pt x="107" y="235"/>
                    </a:lnTo>
                    <a:lnTo>
                      <a:pt x="105" y="229"/>
                    </a:lnTo>
                    <a:lnTo>
                      <a:pt x="102" y="225"/>
                    </a:lnTo>
                    <a:lnTo>
                      <a:pt x="100" y="222"/>
                    </a:lnTo>
                    <a:lnTo>
                      <a:pt x="94" y="216"/>
                    </a:lnTo>
                    <a:lnTo>
                      <a:pt x="86" y="210"/>
                    </a:lnTo>
                    <a:lnTo>
                      <a:pt x="78" y="203"/>
                    </a:lnTo>
                    <a:lnTo>
                      <a:pt x="69" y="196"/>
                    </a:lnTo>
                    <a:lnTo>
                      <a:pt x="62" y="189"/>
                    </a:lnTo>
                    <a:lnTo>
                      <a:pt x="57" y="184"/>
                    </a:lnTo>
                    <a:lnTo>
                      <a:pt x="55" y="183"/>
                    </a:lnTo>
                    <a:lnTo>
                      <a:pt x="60" y="181"/>
                    </a:lnTo>
                    <a:lnTo>
                      <a:pt x="67" y="178"/>
                    </a:lnTo>
                    <a:lnTo>
                      <a:pt x="72" y="177"/>
                    </a:lnTo>
                    <a:lnTo>
                      <a:pt x="75" y="176"/>
                    </a:lnTo>
                    <a:lnTo>
                      <a:pt x="78" y="178"/>
                    </a:lnTo>
                    <a:lnTo>
                      <a:pt x="84" y="180"/>
                    </a:lnTo>
                    <a:lnTo>
                      <a:pt x="89" y="181"/>
                    </a:lnTo>
                    <a:lnTo>
                      <a:pt x="91" y="182"/>
                    </a:lnTo>
                    <a:lnTo>
                      <a:pt x="97" y="167"/>
                    </a:lnTo>
                    <a:lnTo>
                      <a:pt x="101" y="151"/>
                    </a:lnTo>
                    <a:lnTo>
                      <a:pt x="104" y="137"/>
                    </a:lnTo>
                    <a:lnTo>
                      <a:pt x="102" y="127"/>
                    </a:lnTo>
                    <a:lnTo>
                      <a:pt x="100" y="121"/>
                    </a:lnTo>
                    <a:lnTo>
                      <a:pt x="94" y="112"/>
                    </a:lnTo>
                    <a:lnTo>
                      <a:pt x="87" y="101"/>
                    </a:lnTo>
                    <a:lnTo>
                      <a:pt x="79" y="90"/>
                    </a:lnTo>
                    <a:lnTo>
                      <a:pt x="71" y="78"/>
                    </a:lnTo>
                    <a:lnTo>
                      <a:pt x="64" y="69"/>
                    </a:lnTo>
                    <a:lnTo>
                      <a:pt x="59" y="62"/>
                    </a:lnTo>
                    <a:lnTo>
                      <a:pt x="55" y="60"/>
                    </a:lnTo>
                    <a:lnTo>
                      <a:pt x="48" y="60"/>
                    </a:lnTo>
                    <a:lnTo>
                      <a:pt x="39" y="60"/>
                    </a:lnTo>
                    <a:lnTo>
                      <a:pt x="31" y="60"/>
                    </a:lnTo>
                    <a:lnTo>
                      <a:pt x="27" y="60"/>
                    </a:lnTo>
                    <a:lnTo>
                      <a:pt x="22" y="46"/>
                    </a:lnTo>
                    <a:lnTo>
                      <a:pt x="15" y="29"/>
                    </a:lnTo>
                    <a:lnTo>
                      <a:pt x="7" y="1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59" name="Freeform 91"/>
              <p:cNvSpPr/>
              <p:nvPr/>
            </p:nvSpPr>
            <p:spPr>
              <a:xfrm>
                <a:off x="2104200" y="3142080"/>
                <a:ext cx="221760" cy="194040"/>
              </a:xfrm>
              <a:custGeom>
                <a:avLst/>
                <a:gdLst>
                  <a:gd name="textAreaLeft" fmla="*/ 0 w 221760"/>
                  <a:gd name="textAreaRight" fmla="*/ 222120 w 221760"/>
                  <a:gd name="textAreaTop" fmla="*/ 0 h 194040"/>
                  <a:gd name="textAreaBottom" fmla="*/ 194400 h 194040"/>
                  <a:gd name="GluePoint1X" fmla="*/ 7 w 174"/>
                  <a:gd name="GluePoint1Y" fmla="*/ 0 h 184"/>
                  <a:gd name="GluePoint2X" fmla="*/ 7 w 174"/>
                  <a:gd name="GluePoint2Y" fmla="*/ 0 h 184"/>
                  <a:gd name="GluePoint3X" fmla="*/ 6 w 174"/>
                  <a:gd name="GluePoint3Y" fmla="*/ 1 h 184"/>
                  <a:gd name="GluePoint4X" fmla="*/ 6 w 174"/>
                  <a:gd name="GluePoint4Y" fmla="*/ 2 h 184"/>
                  <a:gd name="GluePoint5X" fmla="*/ 5 w 174"/>
                  <a:gd name="GluePoint5Y" fmla="*/ 2 h 184"/>
                  <a:gd name="GluePoint6X" fmla="*/ 5 w 174"/>
                  <a:gd name="GluePoint6Y" fmla="*/ 3 h 184"/>
                  <a:gd name="GluePoint7X" fmla="*/ 5 w 174"/>
                  <a:gd name="GluePoint7Y" fmla="*/ 3 h 184"/>
                  <a:gd name="GluePoint8X" fmla="*/ 5 w 174"/>
                  <a:gd name="GluePoint8Y" fmla="*/ 4 h 184"/>
                  <a:gd name="GluePoint9X" fmla="*/ 3 w 174"/>
                  <a:gd name="GluePoint9Y" fmla="*/ 4 h 184"/>
                  <a:gd name="GluePoint10X" fmla="*/ 3 w 174"/>
                  <a:gd name="GluePoint10Y" fmla="*/ 4 h 184"/>
                  <a:gd name="GluePoint11X" fmla="*/ 3 w 174"/>
                  <a:gd name="GluePoint11Y" fmla="*/ 4 h 184"/>
                  <a:gd name="GluePoint12X" fmla="*/ 3 w 174"/>
                  <a:gd name="GluePoint12Y" fmla="*/ 5 h 184"/>
                  <a:gd name="GluePoint13X" fmla="*/ 3 w 174"/>
                  <a:gd name="GluePoint13Y" fmla="*/ 5 h 184"/>
                  <a:gd name="GluePoint14X" fmla="*/ 2 w 174"/>
                  <a:gd name="GluePoint14Y" fmla="*/ 5 h 184"/>
                  <a:gd name="GluePoint15X" fmla="*/ 1 w 174"/>
                  <a:gd name="GluePoint15Y" fmla="*/ 5 h 184"/>
                  <a:gd name="GluePoint16X" fmla="*/ 1 w 174"/>
                  <a:gd name="GluePoint16Y" fmla="*/ 6 h 184"/>
                  <a:gd name="GluePoint17X" fmla="*/ 1 w 174"/>
                  <a:gd name="GluePoint17Y" fmla="*/ 6 h 184"/>
                  <a:gd name="GluePoint18X" fmla="*/ 1 w 174"/>
                  <a:gd name="GluePoint18Y" fmla="*/ 6 h 184"/>
                  <a:gd name="GluePoint19X" fmla="*/ 1 w 174"/>
                  <a:gd name="GluePoint19Y" fmla="*/ 7 h 184"/>
                  <a:gd name="GluePoint20X" fmla="*/ 1 w 174"/>
                  <a:gd name="GluePoint20Y" fmla="*/ 7 h 184"/>
                  <a:gd name="GluePoint21X" fmla="*/ 0 w 174"/>
                  <a:gd name="GluePoint21Y" fmla="*/ 7 h 184"/>
                  <a:gd name="GluePoint22X" fmla="*/ 1 w 174"/>
                  <a:gd name="GluePoint22Y" fmla="*/ 8 h 184"/>
                  <a:gd name="GluePoint23X" fmla="*/ 1 w 174"/>
                  <a:gd name="GluePoint23Y" fmla="*/ 8 h 184"/>
                  <a:gd name="GluePoint24X" fmla="*/ 1 w 174"/>
                  <a:gd name="GluePoint24Y" fmla="*/ 8 h 184"/>
                  <a:gd name="GluePoint25X" fmla="*/ 1 w 174"/>
                  <a:gd name="GluePoint25Y" fmla="*/ 8 h 184"/>
                  <a:gd name="GluePoint26X" fmla="*/ 2 w 174"/>
                  <a:gd name="GluePoint26Y" fmla="*/ 9 h 184"/>
                  <a:gd name="GluePoint27X" fmla="*/ 1 w 174"/>
                  <a:gd name="GluePoint27Y" fmla="*/ 10 h 184"/>
                  <a:gd name="GluePoint28X" fmla="*/ 1 w 174"/>
                  <a:gd name="GluePoint28Y" fmla="*/ 11 h 184"/>
                  <a:gd name="GluePoint29X" fmla="*/ 3 w 174"/>
                  <a:gd name="GluePoint29Y" fmla="*/ 11 h 184"/>
                  <a:gd name="GluePoint30X" fmla="*/ 3 w 174"/>
                  <a:gd name="GluePoint30Y" fmla="*/ 11 h 184"/>
                  <a:gd name="GluePoint31X" fmla="*/ 3 w 174"/>
                  <a:gd name="GluePoint31Y" fmla="*/ 11 h 184"/>
                  <a:gd name="GluePoint32X" fmla="*/ 3 w 174"/>
                  <a:gd name="GluePoint32Y" fmla="*/ 11 h 184"/>
                  <a:gd name="GluePoint33X" fmla="*/ 3 w 174"/>
                  <a:gd name="GluePoint33Y" fmla="*/ 11 h 184"/>
                  <a:gd name="GluePoint34X" fmla="*/ 5 w 174"/>
                  <a:gd name="GluePoint34Y" fmla="*/ 10 h 184"/>
                  <a:gd name="GluePoint35X" fmla="*/ 5 w 174"/>
                  <a:gd name="GluePoint35Y" fmla="*/ 10 h 184"/>
                  <a:gd name="GluePoint36X" fmla="*/ 5 w 174"/>
                  <a:gd name="GluePoint36Y" fmla="*/ 10 h 184"/>
                  <a:gd name="GluePoint37X" fmla="*/ 5 w 174"/>
                  <a:gd name="GluePoint37Y" fmla="*/ 10 h 184"/>
                  <a:gd name="GluePoint38X" fmla="*/ 6 w 174"/>
                  <a:gd name="GluePoint38Y" fmla="*/ 9 h 184"/>
                  <a:gd name="GluePoint39X" fmla="*/ 6 w 174"/>
                  <a:gd name="GluePoint39Y" fmla="*/ 9 h 184"/>
                  <a:gd name="GluePoint40X" fmla="*/ 6 w 174"/>
                  <a:gd name="GluePoint40Y" fmla="*/ 9 h 184"/>
                  <a:gd name="GluePoint41X" fmla="*/ 6 w 174"/>
                  <a:gd name="GluePoint41Y" fmla="*/ 8 h 184"/>
                  <a:gd name="GluePoint42X" fmla="*/ 6 w 174"/>
                  <a:gd name="GluePoint42Y" fmla="*/ 7 h 184"/>
                  <a:gd name="GluePoint43X" fmla="*/ 6 w 174"/>
                  <a:gd name="GluePoint43Y" fmla="*/ 6 h 184"/>
                  <a:gd name="GluePoint44X" fmla="*/ 7 w 174"/>
                  <a:gd name="GluePoint44Y" fmla="*/ 6 h 184"/>
                  <a:gd name="GluePoint45X" fmla="*/ 8 w 174"/>
                  <a:gd name="GluePoint45Y" fmla="*/ 5 h 184"/>
                  <a:gd name="GluePoint46X" fmla="*/ 9 w 174"/>
                  <a:gd name="GluePoint46Y" fmla="*/ 5 h 184"/>
                  <a:gd name="GluePoint47X" fmla="*/ 10 w 174"/>
                  <a:gd name="GluePoint47Y" fmla="*/ 4 h 184"/>
                  <a:gd name="GluePoint48X" fmla="*/ 10 w 174"/>
                  <a:gd name="GluePoint48Y" fmla="*/ 4 h 184"/>
                  <a:gd name="GluePoint49X" fmla="*/ 11 w 174"/>
                  <a:gd name="GluePoint49Y" fmla="*/ 3 h 184"/>
                  <a:gd name="GluePoint50X" fmla="*/ 11 w 174"/>
                  <a:gd name="GluePoint50Y" fmla="*/ 3 h 184"/>
                  <a:gd name="GluePoint51X" fmla="*/ 11 w 174"/>
                  <a:gd name="GluePoint51Y" fmla="*/ 2 h 184"/>
                  <a:gd name="GluePoint52X" fmla="*/ 11 w 174"/>
                  <a:gd name="GluePoint52Y" fmla="*/ 2 h 184"/>
                  <a:gd name="GluePoint53X" fmla="*/ 11 w 174"/>
                  <a:gd name="GluePoint53Y" fmla="*/ 1 h 184"/>
                  <a:gd name="GluePoint54X" fmla="*/ 11 w 174"/>
                  <a:gd name="GluePoint54Y" fmla="*/ 1 h 184"/>
                  <a:gd name="GluePoint55X" fmla="*/ 10 w 174"/>
                  <a:gd name="GluePoint55Y" fmla="*/ 0 h 184"/>
                  <a:gd name="GluePoint56X" fmla="*/ 10 w 174"/>
                  <a:gd name="GluePoint56Y" fmla="*/ 0 h 184"/>
                  <a:gd name="GluePoint57X" fmla="*/ 9 w 174"/>
                  <a:gd name="GluePoint57Y" fmla="*/ 0 h 184"/>
                  <a:gd name="GluePoint58X" fmla="*/ 9 w 174"/>
                  <a:gd name="GluePoint58Y" fmla="*/ 0 h 184"/>
                  <a:gd name="GluePoint59X" fmla="*/ 7 w 174"/>
                  <a:gd name="GluePoint59Y" fmla="*/ 0 h 184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</a:cxnLst>
                <a:rect l="textAreaLeft" t="textAreaTop" r="textAreaRight" b="textAreaBottom"/>
                <a:pathLst>
                  <a:path w="174" h="184">
                    <a:moveTo>
                      <a:pt x="121" y="0"/>
                    </a:moveTo>
                    <a:lnTo>
                      <a:pt x="113" y="11"/>
                    </a:lnTo>
                    <a:lnTo>
                      <a:pt x="105" y="22"/>
                    </a:lnTo>
                    <a:lnTo>
                      <a:pt x="96" y="34"/>
                    </a:lnTo>
                    <a:lnTo>
                      <a:pt x="87" y="44"/>
                    </a:lnTo>
                    <a:lnTo>
                      <a:pt x="79" y="53"/>
                    </a:lnTo>
                    <a:lnTo>
                      <a:pt x="72" y="61"/>
                    </a:lnTo>
                    <a:lnTo>
                      <a:pt x="67" y="67"/>
                    </a:lnTo>
                    <a:lnTo>
                      <a:pt x="63" y="71"/>
                    </a:lnTo>
                    <a:lnTo>
                      <a:pt x="58" y="73"/>
                    </a:lnTo>
                    <a:lnTo>
                      <a:pt x="49" y="76"/>
                    </a:lnTo>
                    <a:lnTo>
                      <a:pt x="43" y="81"/>
                    </a:lnTo>
                    <a:lnTo>
                      <a:pt x="36" y="86"/>
                    </a:lnTo>
                    <a:lnTo>
                      <a:pt x="32" y="89"/>
                    </a:lnTo>
                    <a:lnTo>
                      <a:pt x="28" y="93"/>
                    </a:lnTo>
                    <a:lnTo>
                      <a:pt x="23" y="97"/>
                    </a:lnTo>
                    <a:lnTo>
                      <a:pt x="18" y="103"/>
                    </a:lnTo>
                    <a:lnTo>
                      <a:pt x="14" y="109"/>
                    </a:lnTo>
                    <a:lnTo>
                      <a:pt x="9" y="115"/>
                    </a:lnTo>
                    <a:lnTo>
                      <a:pt x="5" y="119"/>
                    </a:lnTo>
                    <a:lnTo>
                      <a:pt x="0" y="123"/>
                    </a:lnTo>
                    <a:lnTo>
                      <a:pt x="3" y="131"/>
                    </a:lnTo>
                    <a:lnTo>
                      <a:pt x="15" y="134"/>
                    </a:lnTo>
                    <a:lnTo>
                      <a:pt x="26" y="136"/>
                    </a:lnTo>
                    <a:lnTo>
                      <a:pt x="31" y="136"/>
                    </a:lnTo>
                    <a:lnTo>
                      <a:pt x="32" y="146"/>
                    </a:lnTo>
                    <a:lnTo>
                      <a:pt x="22" y="176"/>
                    </a:lnTo>
                    <a:lnTo>
                      <a:pt x="30" y="179"/>
                    </a:lnTo>
                    <a:lnTo>
                      <a:pt x="37" y="183"/>
                    </a:lnTo>
                    <a:lnTo>
                      <a:pt x="41" y="184"/>
                    </a:lnTo>
                    <a:lnTo>
                      <a:pt x="46" y="184"/>
                    </a:lnTo>
                    <a:lnTo>
                      <a:pt x="49" y="183"/>
                    </a:lnTo>
                    <a:lnTo>
                      <a:pt x="56" y="179"/>
                    </a:lnTo>
                    <a:lnTo>
                      <a:pt x="66" y="176"/>
                    </a:lnTo>
                    <a:lnTo>
                      <a:pt x="76" y="171"/>
                    </a:lnTo>
                    <a:lnTo>
                      <a:pt x="85" y="166"/>
                    </a:lnTo>
                    <a:lnTo>
                      <a:pt x="93" y="161"/>
                    </a:lnTo>
                    <a:lnTo>
                      <a:pt x="100" y="157"/>
                    </a:lnTo>
                    <a:lnTo>
                      <a:pt x="102" y="154"/>
                    </a:lnTo>
                    <a:lnTo>
                      <a:pt x="105" y="147"/>
                    </a:lnTo>
                    <a:lnTo>
                      <a:pt x="108" y="135"/>
                    </a:lnTo>
                    <a:lnTo>
                      <a:pt x="109" y="123"/>
                    </a:lnTo>
                    <a:lnTo>
                      <a:pt x="109" y="109"/>
                    </a:lnTo>
                    <a:lnTo>
                      <a:pt x="119" y="102"/>
                    </a:lnTo>
                    <a:lnTo>
                      <a:pt x="128" y="93"/>
                    </a:lnTo>
                    <a:lnTo>
                      <a:pt x="138" y="83"/>
                    </a:lnTo>
                    <a:lnTo>
                      <a:pt x="147" y="74"/>
                    </a:lnTo>
                    <a:lnTo>
                      <a:pt x="157" y="65"/>
                    </a:lnTo>
                    <a:lnTo>
                      <a:pt x="165" y="56"/>
                    </a:lnTo>
                    <a:lnTo>
                      <a:pt x="170" y="48"/>
                    </a:lnTo>
                    <a:lnTo>
                      <a:pt x="174" y="40"/>
                    </a:lnTo>
                    <a:lnTo>
                      <a:pt x="173" y="33"/>
                    </a:lnTo>
                    <a:lnTo>
                      <a:pt x="169" y="25"/>
                    </a:lnTo>
                    <a:lnTo>
                      <a:pt x="165" y="18"/>
                    </a:lnTo>
                    <a:lnTo>
                      <a:pt x="160" y="11"/>
                    </a:lnTo>
                    <a:lnTo>
                      <a:pt x="152" y="6"/>
                    </a:lnTo>
                    <a:lnTo>
                      <a:pt x="144" y="2"/>
                    </a:lnTo>
                    <a:lnTo>
                      <a:pt x="134" y="0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760" name="Text Box 92"/>
            <p:cNvSpPr/>
            <p:nvPr/>
          </p:nvSpPr>
          <p:spPr>
            <a:xfrm>
              <a:off x="862560" y="4322520"/>
              <a:ext cx="2286360" cy="886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 u="none" strike="noStrike">
                  <a:solidFill>
                    <a:srgbClr val="FF3300"/>
                  </a:solidFill>
                  <a:effectLst/>
                  <a:uFillTx/>
                  <a:latin typeface="Tempus Sans ITC"/>
                </a:rPr>
                <a:t>Heilander’s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 u="none" strike="noStrike">
                  <a:solidFill>
                    <a:srgbClr val="FF3300"/>
                  </a:solidFill>
                  <a:effectLst/>
                  <a:uFillTx/>
                  <a:latin typeface="Tempus Sans ITC"/>
                </a:rPr>
                <a:t>Porridge Oats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61" name="AutoShape 93"/>
            <p:cNvSpPr/>
            <p:nvPr/>
          </p:nvSpPr>
          <p:spPr>
            <a:xfrm rot="5400000">
              <a:off x="510120" y="2473560"/>
              <a:ext cx="576000" cy="228600"/>
            </a:xfrm>
            <a:prstGeom prst="parallelogram">
              <a:avLst>
                <a:gd name="adj" fmla="val 102759"/>
              </a:avLst>
            </a:prstGeom>
            <a:solidFill>
              <a:srgbClr val="000066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62" name="Line 94"/>
            <p:cNvSpPr/>
            <p:nvPr/>
          </p:nvSpPr>
          <p:spPr>
            <a:xfrm flipH="1">
              <a:off x="809640" y="2227320"/>
              <a:ext cx="20289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63" name="AutoShape 95" descr="Dashed upward diagonal"/>
            <p:cNvSpPr/>
            <p:nvPr/>
          </p:nvSpPr>
          <p:spPr>
            <a:xfrm rot="5400000">
              <a:off x="-227880" y="3907440"/>
              <a:ext cx="2052360" cy="228600"/>
            </a:xfrm>
            <a:prstGeom prst="parallelogram">
              <a:avLst>
                <a:gd name="adj" fmla="val 104369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764" name="Text Box 96"/>
          <p:cNvSpPr/>
          <p:nvPr/>
        </p:nvSpPr>
        <p:spPr>
          <a:xfrm>
            <a:off x="5357880" y="901800"/>
            <a:ext cx="1572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Working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5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362" dur="indefinite" restart="never" nodeType="tmRoot">
          <p:childTnLst>
            <p:seq>
              <p:cTn id="363" dur="indefinite" nodeType="mainSeq">
                <p:childTnLst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68" dur="500" fill="hold"/>
                                        <p:tgtEl>
                                          <p:spTgt spid="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9" dur="500" fill="hold"/>
                                        <p:tgtEl>
                                          <p:spTgt spid="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70" dur="5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75" dur="5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80" dur="50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85" dur="5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0" dur="5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1" dur="5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6" dur="500" fill="hold"/>
                                        <p:tgtEl>
                                          <p:spTgt spid="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7" dur="500" fill="hold"/>
                                        <p:tgtEl>
                                          <p:spTgt spid="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98"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03" dur="500"/>
                                        <p:tgtEl>
                                          <p:spTgt spid="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08" dur="500"/>
                                        <p:tgtEl>
                                          <p:spTgt spid="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9" fill="hold">
                      <p:stCondLst>
                        <p:cond delay="indefinite"/>
                      </p:stCondLst>
                      <p:childTnLst>
                        <p:par>
                          <p:cTn id="410" fill="hold">
                            <p:stCondLst>
                              <p:cond delay="0"/>
                            </p:stCondLst>
                            <p:childTnLst>
                              <p:par>
                                <p:cTn id="41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13" dur="500"/>
                                        <p:tgtEl>
                                          <p:spTgt spid="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C543426-D422-4F34-9242-56116F3D5E8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768" name="Group 2"/>
          <p:cNvGrpSpPr/>
          <p:nvPr/>
        </p:nvGrpSpPr>
        <p:grpSpPr>
          <a:xfrm>
            <a:off x="4114800" y="243000"/>
            <a:ext cx="4941360" cy="5855760"/>
            <a:chOff x="4114800" y="243000"/>
            <a:chExt cx="4941360" cy="5855760"/>
          </a:xfrm>
        </p:grpSpPr>
        <p:sp>
          <p:nvSpPr>
            <p:cNvPr id="769" name="Freeform 3"/>
            <p:cNvSpPr/>
            <p:nvPr/>
          </p:nvSpPr>
          <p:spPr>
            <a:xfrm>
              <a:off x="4766040" y="377640"/>
              <a:ext cx="4290120" cy="5184000"/>
            </a:xfrm>
            <a:custGeom>
              <a:avLst/>
              <a:gdLst>
                <a:gd name="textAreaLeft" fmla="*/ 0 w 4290120"/>
                <a:gd name="textAreaRight" fmla="*/ 4290480 w 4290120"/>
                <a:gd name="textAreaTop" fmla="*/ 0 h 5184000"/>
                <a:gd name="textAreaBottom" fmla="*/ 5184360 h 518400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  <a:gd name="GluePoint4X" fmla="*/ 2152 w 2502"/>
                <a:gd name="GluePoint4Y" fmla="*/ 0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0" name="Freeform 4"/>
            <p:cNvSpPr/>
            <p:nvPr/>
          </p:nvSpPr>
          <p:spPr>
            <a:xfrm>
              <a:off x="4766040" y="377640"/>
              <a:ext cx="4290120" cy="5184000"/>
            </a:xfrm>
            <a:custGeom>
              <a:avLst/>
              <a:gdLst>
                <a:gd name="textAreaLeft" fmla="*/ 0 w 4290120"/>
                <a:gd name="textAreaRight" fmla="*/ 4290480 w 4290120"/>
                <a:gd name="textAreaTop" fmla="*/ 0 h 5184000"/>
                <a:gd name="textAreaBottom" fmla="*/ 5184360 h 518400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1" name="Freeform 5"/>
            <p:cNvSpPr/>
            <p:nvPr/>
          </p:nvSpPr>
          <p:spPr>
            <a:xfrm>
              <a:off x="4299840" y="421200"/>
              <a:ext cx="4668840" cy="5229000"/>
            </a:xfrm>
            <a:custGeom>
              <a:avLst/>
              <a:gdLst>
                <a:gd name="textAreaLeft" fmla="*/ 0 w 4668840"/>
                <a:gd name="textAreaRight" fmla="*/ 4669200 w 4668840"/>
                <a:gd name="textAreaTop" fmla="*/ 0 h 5229000"/>
                <a:gd name="textAreaBottom" fmla="*/ 5229360 h 5229000"/>
                <a:gd name="GluePoint1X" fmla="*/ 2408 w 2723"/>
                <a:gd name="GluePoint1Y" fmla="*/ 16 h 3721"/>
                <a:gd name="GluePoint2X" fmla="*/ 2723 w 2723"/>
                <a:gd name="GluePoint2Y" fmla="*/ 3583 h 3721"/>
                <a:gd name="GluePoint3X" fmla="*/ 235 w 2723"/>
                <a:gd name="GluePoint3Y" fmla="*/ 3721 h 3721"/>
                <a:gd name="GluePoint4X" fmla="*/ 0 w 2723"/>
                <a:gd name="GluePoint4Y" fmla="*/ 0 h 3721"/>
                <a:gd name="GluePoint5X" fmla="*/ 2408 w 2723"/>
                <a:gd name="GluePoint5Y" fmla="*/ 16 h 37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2" name="Freeform 6"/>
            <p:cNvSpPr/>
            <p:nvPr/>
          </p:nvSpPr>
          <p:spPr>
            <a:xfrm>
              <a:off x="8411400" y="429480"/>
              <a:ext cx="32400" cy="13680"/>
            </a:xfrm>
            <a:custGeom>
              <a:avLst/>
              <a:gdLst>
                <a:gd name="textAreaLeft" fmla="*/ 0 w 32400"/>
                <a:gd name="textAreaRight" fmla="*/ 32760 w 32400"/>
                <a:gd name="textAreaTop" fmla="*/ 0 h 13680"/>
                <a:gd name="textAreaBottom" fmla="*/ 14040 h 13680"/>
                <a:gd name="GluePoint1X" fmla="*/ 19 w 19"/>
                <a:gd name="GluePoint1Y" fmla="*/ 10 h 10"/>
                <a:gd name="GluePoint2X" fmla="*/ 16 w 19"/>
                <a:gd name="GluePoint2Y" fmla="*/ 2 h 10"/>
                <a:gd name="GluePoint3X" fmla="*/ 10 w 19"/>
                <a:gd name="GluePoint3Y" fmla="*/ 0 h 10"/>
                <a:gd name="GluePoint4X" fmla="*/ 3 w 19"/>
                <a:gd name="GluePoint4Y" fmla="*/ 2 h 10"/>
                <a:gd name="GluePoint5X" fmla="*/ 0 w 19"/>
                <a:gd name="GluePoint5Y" fmla="*/ 10 h 10"/>
                <a:gd name="GluePoint6X" fmla="*/ 19 w 19"/>
                <a:gd name="GluePoint6Y" fmla="*/ 10 h 1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760" rIns="90000" bIns="-327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3" name="Freeform 7"/>
            <p:cNvSpPr/>
            <p:nvPr/>
          </p:nvSpPr>
          <p:spPr>
            <a:xfrm>
              <a:off x="8411400" y="443520"/>
              <a:ext cx="574560" cy="5027040"/>
            </a:xfrm>
            <a:custGeom>
              <a:avLst/>
              <a:gdLst>
                <a:gd name="textAreaLeft" fmla="*/ 0 w 574560"/>
                <a:gd name="textAreaRight" fmla="*/ 574560 w 574560"/>
                <a:gd name="textAreaTop" fmla="*/ 0 h 5027040"/>
                <a:gd name="textAreaBottom" fmla="*/ 5027400 h 5027040"/>
                <a:gd name="GluePoint1X" fmla="*/ 325 w 335"/>
                <a:gd name="GluePoint1Y" fmla="*/ 3577 h 3577"/>
                <a:gd name="GluePoint2X" fmla="*/ 335 w 335"/>
                <a:gd name="GluePoint2Y" fmla="*/ 3567 h 3577"/>
                <a:gd name="GluePoint3X" fmla="*/ 19 w 335"/>
                <a:gd name="GluePoint3Y" fmla="*/ 0 h 3577"/>
                <a:gd name="GluePoint4X" fmla="*/ 0 w 335"/>
                <a:gd name="GluePoint4Y" fmla="*/ 0 h 3577"/>
                <a:gd name="GluePoint5X" fmla="*/ 316 w 335"/>
                <a:gd name="GluePoint5Y" fmla="*/ 3567 h 3577"/>
                <a:gd name="GluePoint6X" fmla="*/ 325 w 335"/>
                <a:gd name="GluePoint6Y" fmla="*/ 3557 h 3577"/>
                <a:gd name="GluePoint7X" fmla="*/ 316 w 335"/>
                <a:gd name="GluePoint7Y" fmla="*/ 3567 h 3577"/>
                <a:gd name="GluePoint8X" fmla="*/ 319 w 335"/>
                <a:gd name="GluePoint8Y" fmla="*/ 3575 h 3577"/>
                <a:gd name="GluePoint9X" fmla="*/ 325 w 335"/>
                <a:gd name="GluePoint9Y" fmla="*/ 3577 h 3577"/>
                <a:gd name="GluePoint10X" fmla="*/ 332 w 335"/>
                <a:gd name="GluePoint10Y" fmla="*/ 3575 h 3577"/>
                <a:gd name="GluePoint11X" fmla="*/ 335 w 335"/>
                <a:gd name="GluePoint11Y" fmla="*/ 3567 h 3577"/>
                <a:gd name="GluePoint12X" fmla="*/ 325 w 335"/>
                <a:gd name="GluePoint12Y" fmla="*/ 3577 h 357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4" name="Freeform 8"/>
            <p:cNvSpPr/>
            <p:nvPr/>
          </p:nvSpPr>
          <p:spPr>
            <a:xfrm>
              <a:off x="4687200" y="5442840"/>
              <a:ext cx="4281480" cy="221760"/>
            </a:xfrm>
            <a:custGeom>
              <a:avLst/>
              <a:gdLst>
                <a:gd name="textAreaLeft" fmla="*/ 0 w 4281480"/>
                <a:gd name="textAreaRight" fmla="*/ 4281840 w 4281480"/>
                <a:gd name="textAreaTop" fmla="*/ 0 h 221760"/>
                <a:gd name="textAreaBottom" fmla="*/ 222120 h 221760"/>
                <a:gd name="GluePoint1X" fmla="*/ 0 w 2497"/>
                <a:gd name="GluePoint1Y" fmla="*/ 148 h 158"/>
                <a:gd name="GluePoint2X" fmla="*/ 9 w 2497"/>
                <a:gd name="GluePoint2Y" fmla="*/ 158 h 158"/>
                <a:gd name="GluePoint3X" fmla="*/ 2497 w 2497"/>
                <a:gd name="GluePoint3Y" fmla="*/ 20 h 158"/>
                <a:gd name="GluePoint4X" fmla="*/ 2497 w 2497"/>
                <a:gd name="GluePoint4Y" fmla="*/ 0 h 158"/>
                <a:gd name="GluePoint5X" fmla="*/ 9 w 2497"/>
                <a:gd name="GluePoint5Y" fmla="*/ 137 h 158"/>
                <a:gd name="GluePoint6X" fmla="*/ 19 w 2497"/>
                <a:gd name="GluePoint6Y" fmla="*/ 148 h 158"/>
                <a:gd name="GluePoint7X" fmla="*/ 9 w 2497"/>
                <a:gd name="GluePoint7Y" fmla="*/ 137 h 158"/>
                <a:gd name="GluePoint8X" fmla="*/ 2 w 2497"/>
                <a:gd name="GluePoint8Y" fmla="*/ 140 h 158"/>
                <a:gd name="GluePoint9X" fmla="*/ 0 w 2497"/>
                <a:gd name="GluePoint9Y" fmla="*/ 148 h 158"/>
                <a:gd name="GluePoint10X" fmla="*/ 2 w 2497"/>
                <a:gd name="GluePoint10Y" fmla="*/ 155 h 158"/>
                <a:gd name="GluePoint11X" fmla="*/ 9 w 2497"/>
                <a:gd name="GluePoint11Y" fmla="*/ 158 h 158"/>
                <a:gd name="GluePoint12X" fmla="*/ 0 w 2497"/>
                <a:gd name="GluePoint12Y" fmla="*/ 148 h 1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5" name="Freeform 9"/>
            <p:cNvSpPr/>
            <p:nvPr/>
          </p:nvSpPr>
          <p:spPr>
            <a:xfrm>
              <a:off x="4282560" y="407160"/>
              <a:ext cx="437040" cy="5243040"/>
            </a:xfrm>
            <a:custGeom>
              <a:avLst/>
              <a:gdLst>
                <a:gd name="textAreaLeft" fmla="*/ 0 w 437040"/>
                <a:gd name="textAreaRight" fmla="*/ 437400 w 437040"/>
                <a:gd name="textAreaTop" fmla="*/ 0 h 5243040"/>
                <a:gd name="textAreaBottom" fmla="*/ 5243400 h 5243040"/>
                <a:gd name="GluePoint1X" fmla="*/ 10 w 255"/>
                <a:gd name="GluePoint1Y" fmla="*/ 0 h 3731"/>
                <a:gd name="GluePoint2X" fmla="*/ 0 w 255"/>
                <a:gd name="GluePoint2Y" fmla="*/ 10 h 3731"/>
                <a:gd name="GluePoint3X" fmla="*/ 236 w 255"/>
                <a:gd name="GluePoint3Y" fmla="*/ 3731 h 3731"/>
                <a:gd name="GluePoint4X" fmla="*/ 255 w 255"/>
                <a:gd name="GluePoint4Y" fmla="*/ 3731 h 3731"/>
                <a:gd name="GluePoint5X" fmla="*/ 19 w 255"/>
                <a:gd name="GluePoint5Y" fmla="*/ 10 h 3731"/>
                <a:gd name="GluePoint6X" fmla="*/ 10 w 255"/>
                <a:gd name="GluePoint6Y" fmla="*/ 21 h 3731"/>
                <a:gd name="GluePoint7X" fmla="*/ 19 w 255"/>
                <a:gd name="GluePoint7Y" fmla="*/ 10 h 3731"/>
                <a:gd name="GluePoint8X" fmla="*/ 16 w 255"/>
                <a:gd name="GluePoint8Y" fmla="*/ 3 h 3731"/>
                <a:gd name="GluePoint9X" fmla="*/ 10 w 255"/>
                <a:gd name="GluePoint9Y" fmla="*/ 0 h 3731"/>
                <a:gd name="GluePoint10X" fmla="*/ 3 w 255"/>
                <a:gd name="GluePoint10Y" fmla="*/ 3 h 3731"/>
                <a:gd name="GluePoint11X" fmla="*/ 0 w 255"/>
                <a:gd name="GluePoint11Y" fmla="*/ 10 h 3731"/>
                <a:gd name="GluePoint12X" fmla="*/ 10 w 255"/>
                <a:gd name="GluePoint12Y" fmla="*/ 0 h 37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6" name="Freeform 10"/>
            <p:cNvSpPr/>
            <p:nvPr/>
          </p:nvSpPr>
          <p:spPr>
            <a:xfrm>
              <a:off x="4299840" y="407160"/>
              <a:ext cx="4128840" cy="50040"/>
            </a:xfrm>
            <a:custGeom>
              <a:avLst/>
              <a:gdLst>
                <a:gd name="textAreaLeft" fmla="*/ 0 w 4128840"/>
                <a:gd name="textAreaRight" fmla="*/ 4129200 w 4128840"/>
                <a:gd name="textAreaTop" fmla="*/ 0 h 50040"/>
                <a:gd name="textAreaBottom" fmla="*/ 50400 h 50040"/>
                <a:gd name="GluePoint1X" fmla="*/ 2408 w 2408"/>
                <a:gd name="GluePoint1Y" fmla="*/ 26 h 36"/>
                <a:gd name="GluePoint2X" fmla="*/ 2408 w 2408"/>
                <a:gd name="GluePoint2Y" fmla="*/ 16 h 36"/>
                <a:gd name="GluePoint3X" fmla="*/ 0 w 2408"/>
                <a:gd name="GluePoint3Y" fmla="*/ 0 h 36"/>
                <a:gd name="GluePoint4X" fmla="*/ 0 w 2408"/>
                <a:gd name="GluePoint4Y" fmla="*/ 21 h 36"/>
                <a:gd name="GluePoint5X" fmla="*/ 2408 w 2408"/>
                <a:gd name="GluePoint5Y" fmla="*/ 36 h 36"/>
                <a:gd name="GluePoint6X" fmla="*/ 2408 w 2408"/>
                <a:gd name="GluePoint6Y" fmla="*/ 26 h 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3600" rIns="90000" bIns="36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7" name="Freeform 11"/>
            <p:cNvSpPr/>
            <p:nvPr/>
          </p:nvSpPr>
          <p:spPr>
            <a:xfrm>
              <a:off x="8428680" y="429480"/>
              <a:ext cx="15480" cy="27720"/>
            </a:xfrm>
            <a:custGeom>
              <a:avLst/>
              <a:gdLst>
                <a:gd name="textAreaLeft" fmla="*/ 0 w 15480"/>
                <a:gd name="textAreaRight" fmla="*/ 15840 w 15480"/>
                <a:gd name="textAreaTop" fmla="*/ 0 h 27720"/>
                <a:gd name="textAreaBottom" fmla="*/ 28080 h 27720"/>
                <a:gd name="GluePoint1X" fmla="*/ 0 w 9"/>
                <a:gd name="GluePoint1Y" fmla="*/ 20 h 20"/>
                <a:gd name="GluePoint2X" fmla="*/ 6 w 9"/>
                <a:gd name="GluePoint2Y" fmla="*/ 18 h 20"/>
                <a:gd name="GluePoint3X" fmla="*/ 9 w 9"/>
                <a:gd name="GluePoint3Y" fmla="*/ 10 h 20"/>
                <a:gd name="GluePoint4X" fmla="*/ 6 w 9"/>
                <a:gd name="GluePoint4Y" fmla="*/ 2 h 20"/>
                <a:gd name="GluePoint5X" fmla="*/ 0 w 9"/>
                <a:gd name="GluePoint5Y" fmla="*/ 0 h 20"/>
                <a:gd name="GluePoint6X" fmla="*/ 0 w 9"/>
                <a:gd name="GluePoint6Y" fmla="*/ 20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8720" rIns="90000" bIns="-187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8" name="Freeform 12"/>
            <p:cNvSpPr/>
            <p:nvPr/>
          </p:nvSpPr>
          <p:spPr>
            <a:xfrm>
              <a:off x="4212360" y="363600"/>
              <a:ext cx="23760" cy="20880"/>
            </a:xfrm>
            <a:custGeom>
              <a:avLst/>
              <a:gdLst>
                <a:gd name="textAreaLeft" fmla="*/ 0 w 23760"/>
                <a:gd name="textAreaRight" fmla="*/ 24120 w 23760"/>
                <a:gd name="textAreaTop" fmla="*/ 0 h 20880"/>
                <a:gd name="textAreaBottom" fmla="*/ 21240 h 20880"/>
                <a:gd name="GluePoint1X" fmla="*/ 5 w 14"/>
                <a:gd name="GluePoint1Y" fmla="*/ 0 h 15"/>
                <a:gd name="GluePoint2X" fmla="*/ 0 w 14"/>
                <a:gd name="GluePoint2Y" fmla="*/ 5 h 15"/>
                <a:gd name="GluePoint3X" fmla="*/ 3 w 14"/>
                <a:gd name="GluePoint3Y" fmla="*/ 10 h 15"/>
                <a:gd name="GluePoint4X" fmla="*/ 7 w 14"/>
                <a:gd name="GluePoint4Y" fmla="*/ 15 h 15"/>
                <a:gd name="GluePoint5X" fmla="*/ 14 w 14"/>
                <a:gd name="GluePoint5Y" fmla="*/ 15 h 15"/>
                <a:gd name="GluePoint6X" fmla="*/ 5 w 14"/>
                <a:gd name="GluePoint6Y" fmla="*/ 0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5560" rIns="90000" bIns="-255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79" name="Freeform 13"/>
            <p:cNvSpPr/>
            <p:nvPr/>
          </p:nvSpPr>
          <p:spPr>
            <a:xfrm>
              <a:off x="4220640" y="308880"/>
              <a:ext cx="195480" cy="75600"/>
            </a:xfrm>
            <a:custGeom>
              <a:avLst/>
              <a:gdLst>
                <a:gd name="textAreaLeft" fmla="*/ 0 w 195480"/>
                <a:gd name="textAreaRight" fmla="*/ 195840 w 195480"/>
                <a:gd name="textAreaTop" fmla="*/ 0 h 75600"/>
                <a:gd name="textAreaBottom" fmla="*/ 75960 h 75600"/>
                <a:gd name="GluePoint1X" fmla="*/ 114 w 114"/>
                <a:gd name="GluePoint1Y" fmla="*/ 0 h 54"/>
                <a:gd name="GluePoint2X" fmla="*/ 114 w 114"/>
                <a:gd name="GluePoint2Y" fmla="*/ 0 h 54"/>
                <a:gd name="GluePoint3X" fmla="*/ 101 w 114"/>
                <a:gd name="GluePoint3Y" fmla="*/ 0 h 54"/>
                <a:gd name="GluePoint4X" fmla="*/ 89 w 114"/>
                <a:gd name="GluePoint4Y" fmla="*/ 0 h 54"/>
                <a:gd name="GluePoint5X" fmla="*/ 78 w 114"/>
                <a:gd name="GluePoint5Y" fmla="*/ 3 h 54"/>
                <a:gd name="GluePoint6X" fmla="*/ 64 w 114"/>
                <a:gd name="GluePoint6Y" fmla="*/ 5 h 54"/>
                <a:gd name="GluePoint7X" fmla="*/ 48 w 114"/>
                <a:gd name="GluePoint7Y" fmla="*/ 8 h 54"/>
                <a:gd name="GluePoint8X" fmla="*/ 34 w 114"/>
                <a:gd name="GluePoint8Y" fmla="*/ 15 h 54"/>
                <a:gd name="GluePoint9X" fmla="*/ 16 w 114"/>
                <a:gd name="GluePoint9Y" fmla="*/ 26 h 54"/>
                <a:gd name="GluePoint10X" fmla="*/ 0 w 114"/>
                <a:gd name="GluePoint10Y" fmla="*/ 39 h 54"/>
                <a:gd name="GluePoint11X" fmla="*/ 9 w 114"/>
                <a:gd name="GluePoint11Y" fmla="*/ 54 h 54"/>
                <a:gd name="GluePoint12X" fmla="*/ 25 w 114"/>
                <a:gd name="GluePoint12Y" fmla="*/ 41 h 54"/>
                <a:gd name="GluePoint13X" fmla="*/ 39 w 114"/>
                <a:gd name="GluePoint13Y" fmla="*/ 36 h 54"/>
                <a:gd name="GluePoint14X" fmla="*/ 52 w 114"/>
                <a:gd name="GluePoint14Y" fmla="*/ 28 h 54"/>
                <a:gd name="GluePoint15X" fmla="*/ 64 w 114"/>
                <a:gd name="GluePoint15Y" fmla="*/ 26 h 54"/>
                <a:gd name="GluePoint16X" fmla="*/ 78 w 114"/>
                <a:gd name="GluePoint16Y" fmla="*/ 23 h 54"/>
                <a:gd name="GluePoint17X" fmla="*/ 89 w 114"/>
                <a:gd name="GluePoint17Y" fmla="*/ 21 h 54"/>
                <a:gd name="GluePoint18X" fmla="*/ 101 w 114"/>
                <a:gd name="GluePoint18Y" fmla="*/ 21 h 54"/>
                <a:gd name="GluePoint19X" fmla="*/ 114 w 114"/>
                <a:gd name="GluePoint19Y" fmla="*/ 21 h 54"/>
                <a:gd name="GluePoint20X" fmla="*/ 114 w 114"/>
                <a:gd name="GluePoint20Y" fmla="*/ 21 h 54"/>
                <a:gd name="GluePoint21X" fmla="*/ 114 w 114"/>
                <a:gd name="GluePoint21Y" fmla="*/ 0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9160" rIns="90000" bIns="291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0" name="Line 14"/>
            <p:cNvSpPr/>
            <p:nvPr/>
          </p:nvSpPr>
          <p:spPr>
            <a:xfrm flipH="1" flipV="1">
              <a:off x="4227480" y="374400"/>
              <a:ext cx="4228200" cy="2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4280" rIns="90000" bIns="-4428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1" name="Rectangle 15"/>
            <p:cNvSpPr/>
            <p:nvPr/>
          </p:nvSpPr>
          <p:spPr>
            <a:xfrm>
              <a:off x="4217400" y="400320"/>
              <a:ext cx="4245840" cy="55677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2" name="Rectangle 16"/>
            <p:cNvSpPr/>
            <p:nvPr/>
          </p:nvSpPr>
          <p:spPr>
            <a:xfrm>
              <a:off x="4217400" y="400320"/>
              <a:ext cx="4245840" cy="55677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3" name="Rectangle 17"/>
            <p:cNvSpPr/>
            <p:nvPr/>
          </p:nvSpPr>
          <p:spPr>
            <a:xfrm>
              <a:off x="4145400" y="411480"/>
              <a:ext cx="4290120" cy="5607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4" name="Rectangle 18"/>
            <p:cNvSpPr/>
            <p:nvPr/>
          </p:nvSpPr>
          <p:spPr>
            <a:xfrm>
              <a:off x="4145400" y="411480"/>
              <a:ext cx="4290120" cy="5607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5" name="Rectangle 19"/>
            <p:cNvSpPr/>
            <p:nvPr/>
          </p:nvSpPr>
          <p:spPr>
            <a:xfrm>
              <a:off x="4114800" y="455040"/>
              <a:ext cx="4278240" cy="56437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6" name="Rectangle 20"/>
            <p:cNvSpPr/>
            <p:nvPr/>
          </p:nvSpPr>
          <p:spPr>
            <a:xfrm>
              <a:off x="4114800" y="455040"/>
              <a:ext cx="4278240" cy="56437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7" name="Freeform 21"/>
            <p:cNvSpPr/>
            <p:nvPr/>
          </p:nvSpPr>
          <p:spPr>
            <a:xfrm>
              <a:off x="8066880" y="684000"/>
              <a:ext cx="212400" cy="15732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7320"/>
                <a:gd name="textAreaBottom" fmla="*/ 157680 h 15732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4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6 h 112"/>
                <a:gd name="GluePoint9X" fmla="*/ 62 w 124"/>
                <a:gd name="GluePoint9Y" fmla="*/ 0 h 112"/>
                <a:gd name="GluePoint10X" fmla="*/ 37 w 124"/>
                <a:gd name="GluePoint10Y" fmla="*/ 6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8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8" name="Freeform 22"/>
            <p:cNvSpPr/>
            <p:nvPr/>
          </p:nvSpPr>
          <p:spPr>
            <a:xfrm>
              <a:off x="8066880" y="684000"/>
              <a:ext cx="212400" cy="15732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7320"/>
                <a:gd name="textAreaBottom" fmla="*/ 157680 h 15732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4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6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6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8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89" name="Freeform 23"/>
            <p:cNvSpPr/>
            <p:nvPr/>
          </p:nvSpPr>
          <p:spPr>
            <a:xfrm>
              <a:off x="7658640" y="669960"/>
              <a:ext cx="207360" cy="16020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0200"/>
                <a:gd name="textAreaBottom" fmla="*/ 160560 h 160200"/>
                <a:gd name="GluePoint1X" fmla="*/ 59 w 121"/>
                <a:gd name="GluePoint1Y" fmla="*/ 114 h 114"/>
                <a:gd name="GluePoint2X" fmla="*/ 85 w 121"/>
                <a:gd name="GluePoint2Y" fmla="*/ 109 h 114"/>
                <a:gd name="GluePoint3X" fmla="*/ 103 w 121"/>
                <a:gd name="GluePoint3Y" fmla="*/ 96 h 114"/>
                <a:gd name="GluePoint4X" fmla="*/ 117 w 121"/>
                <a:gd name="GluePoint4Y" fmla="*/ 78 h 114"/>
                <a:gd name="GluePoint5X" fmla="*/ 121 w 121"/>
                <a:gd name="GluePoint5Y" fmla="*/ 57 h 114"/>
                <a:gd name="GluePoint6X" fmla="*/ 117 w 121"/>
                <a:gd name="GluePoint6Y" fmla="*/ 34 h 114"/>
                <a:gd name="GluePoint7X" fmla="*/ 103 w 121"/>
                <a:gd name="GluePoint7Y" fmla="*/ 16 h 114"/>
                <a:gd name="GluePoint8X" fmla="*/ 85 w 121"/>
                <a:gd name="GluePoint8Y" fmla="*/ 5 h 114"/>
                <a:gd name="GluePoint9X" fmla="*/ 59 w 121"/>
                <a:gd name="GluePoint9Y" fmla="*/ 0 h 114"/>
                <a:gd name="GluePoint10X" fmla="*/ 37 w 121"/>
                <a:gd name="GluePoint10Y" fmla="*/ 5 h 114"/>
                <a:gd name="GluePoint11X" fmla="*/ 18 w 121"/>
                <a:gd name="GluePoint11Y" fmla="*/ 16 h 114"/>
                <a:gd name="GluePoint12X" fmla="*/ 5 w 121"/>
                <a:gd name="GluePoint12Y" fmla="*/ 34 h 114"/>
                <a:gd name="GluePoint13X" fmla="*/ 0 w 121"/>
                <a:gd name="GluePoint13Y" fmla="*/ 57 h 114"/>
                <a:gd name="GluePoint14X" fmla="*/ 5 w 121"/>
                <a:gd name="GluePoint14Y" fmla="*/ 78 h 114"/>
                <a:gd name="GluePoint15X" fmla="*/ 18 w 121"/>
                <a:gd name="GluePoint15Y" fmla="*/ 96 h 114"/>
                <a:gd name="GluePoint16X" fmla="*/ 37 w 121"/>
                <a:gd name="GluePoint16Y" fmla="*/ 109 h 114"/>
                <a:gd name="GluePoint17X" fmla="*/ 59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0" name="Freeform 24"/>
            <p:cNvSpPr/>
            <p:nvPr/>
          </p:nvSpPr>
          <p:spPr>
            <a:xfrm>
              <a:off x="7658640" y="669960"/>
              <a:ext cx="207360" cy="16020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0200"/>
                <a:gd name="textAreaBottom" fmla="*/ 160560 h 160200"/>
                <a:gd name="GluePoint1X" fmla="*/ 59 w 121"/>
                <a:gd name="GluePoint1Y" fmla="*/ 114 h 114"/>
                <a:gd name="GluePoint2X" fmla="*/ 59 w 121"/>
                <a:gd name="GluePoint2Y" fmla="*/ 114 h 114"/>
                <a:gd name="GluePoint3X" fmla="*/ 85 w 121"/>
                <a:gd name="GluePoint3Y" fmla="*/ 109 h 114"/>
                <a:gd name="GluePoint4X" fmla="*/ 103 w 121"/>
                <a:gd name="GluePoint4Y" fmla="*/ 96 h 114"/>
                <a:gd name="GluePoint5X" fmla="*/ 117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7 w 121"/>
                <a:gd name="GluePoint8Y" fmla="*/ 34 h 114"/>
                <a:gd name="GluePoint9X" fmla="*/ 103 w 121"/>
                <a:gd name="GluePoint9Y" fmla="*/ 16 h 114"/>
                <a:gd name="GluePoint10X" fmla="*/ 85 w 121"/>
                <a:gd name="GluePoint10Y" fmla="*/ 5 h 114"/>
                <a:gd name="GluePoint11X" fmla="*/ 59 w 121"/>
                <a:gd name="GluePoint11Y" fmla="*/ 0 h 114"/>
                <a:gd name="GluePoint12X" fmla="*/ 59 w 121"/>
                <a:gd name="GluePoint12Y" fmla="*/ 0 h 114"/>
                <a:gd name="GluePoint13X" fmla="*/ 37 w 121"/>
                <a:gd name="GluePoint13Y" fmla="*/ 5 h 114"/>
                <a:gd name="GluePoint14X" fmla="*/ 18 w 121"/>
                <a:gd name="GluePoint14Y" fmla="*/ 16 h 114"/>
                <a:gd name="GluePoint15X" fmla="*/ 5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5 w 121"/>
                <a:gd name="GluePoint18Y" fmla="*/ 78 h 114"/>
                <a:gd name="GluePoint19X" fmla="*/ 18 w 121"/>
                <a:gd name="GluePoint19Y" fmla="*/ 96 h 114"/>
                <a:gd name="GluePoint20X" fmla="*/ 37 w 121"/>
                <a:gd name="GluePoint20Y" fmla="*/ 109 h 114"/>
                <a:gd name="GluePoint21X" fmla="*/ 59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1" name="Freeform 25"/>
            <p:cNvSpPr/>
            <p:nvPr/>
          </p:nvSpPr>
          <p:spPr>
            <a:xfrm>
              <a:off x="6921360" y="676800"/>
              <a:ext cx="207360" cy="15732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7320"/>
                <a:gd name="textAreaBottom" fmla="*/ 157680 h 157320"/>
                <a:gd name="GluePoint1X" fmla="*/ 59 w 121"/>
                <a:gd name="GluePoint1Y" fmla="*/ 112 h 112"/>
                <a:gd name="GluePoint2X" fmla="*/ 84 w 121"/>
                <a:gd name="GluePoint2Y" fmla="*/ 107 h 112"/>
                <a:gd name="GluePoint3X" fmla="*/ 103 w 121"/>
                <a:gd name="GluePoint3Y" fmla="*/ 96 h 112"/>
                <a:gd name="GluePoint4X" fmla="*/ 116 w 121"/>
                <a:gd name="GluePoint4Y" fmla="*/ 78 h 112"/>
                <a:gd name="GluePoint5X" fmla="*/ 121 w 121"/>
                <a:gd name="GluePoint5Y" fmla="*/ 57 h 112"/>
                <a:gd name="GluePoint6X" fmla="*/ 116 w 121"/>
                <a:gd name="GluePoint6Y" fmla="*/ 34 h 112"/>
                <a:gd name="GluePoint7X" fmla="*/ 103 w 121"/>
                <a:gd name="GluePoint7Y" fmla="*/ 16 h 112"/>
                <a:gd name="GluePoint8X" fmla="*/ 84 w 121"/>
                <a:gd name="GluePoint8Y" fmla="*/ 5 h 112"/>
                <a:gd name="GluePoint9X" fmla="*/ 59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59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2" name="Freeform 26"/>
            <p:cNvSpPr/>
            <p:nvPr/>
          </p:nvSpPr>
          <p:spPr>
            <a:xfrm>
              <a:off x="6921360" y="676800"/>
              <a:ext cx="207360" cy="15732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7320"/>
                <a:gd name="textAreaBottom" fmla="*/ 157680 h 157320"/>
                <a:gd name="GluePoint1X" fmla="*/ 59 w 121"/>
                <a:gd name="GluePoint1Y" fmla="*/ 112 h 112"/>
                <a:gd name="GluePoint2X" fmla="*/ 59 w 121"/>
                <a:gd name="GluePoint2Y" fmla="*/ 112 h 112"/>
                <a:gd name="GluePoint3X" fmla="*/ 84 w 121"/>
                <a:gd name="GluePoint3Y" fmla="*/ 107 h 112"/>
                <a:gd name="GluePoint4X" fmla="*/ 103 w 121"/>
                <a:gd name="GluePoint4Y" fmla="*/ 96 h 112"/>
                <a:gd name="GluePoint5X" fmla="*/ 116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6 w 121"/>
                <a:gd name="GluePoint8Y" fmla="*/ 34 h 112"/>
                <a:gd name="GluePoint9X" fmla="*/ 103 w 121"/>
                <a:gd name="GluePoint9Y" fmla="*/ 16 h 112"/>
                <a:gd name="GluePoint10X" fmla="*/ 84 w 121"/>
                <a:gd name="GluePoint10Y" fmla="*/ 5 h 112"/>
                <a:gd name="GluePoint11X" fmla="*/ 59 w 121"/>
                <a:gd name="GluePoint11Y" fmla="*/ 0 h 112"/>
                <a:gd name="GluePoint12X" fmla="*/ 59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59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3" name="Freeform 27"/>
            <p:cNvSpPr/>
            <p:nvPr/>
          </p:nvSpPr>
          <p:spPr>
            <a:xfrm>
              <a:off x="6568200" y="692640"/>
              <a:ext cx="207000" cy="155520"/>
            </a:xfrm>
            <a:custGeom>
              <a:avLst/>
              <a:gdLst>
                <a:gd name="textAreaLeft" fmla="*/ 0 w 207000"/>
                <a:gd name="textAreaRight" fmla="*/ 207360 w 207000"/>
                <a:gd name="textAreaTop" fmla="*/ 0 h 155520"/>
                <a:gd name="textAreaBottom" fmla="*/ 155880 h 155520"/>
                <a:gd name="GluePoint1X" fmla="*/ 59 w 121"/>
                <a:gd name="GluePoint1Y" fmla="*/ 111 h 111"/>
                <a:gd name="GluePoint2X" fmla="*/ 84 w 121"/>
                <a:gd name="GluePoint2Y" fmla="*/ 106 h 111"/>
                <a:gd name="GluePoint3X" fmla="*/ 103 w 121"/>
                <a:gd name="GluePoint3Y" fmla="*/ 93 h 111"/>
                <a:gd name="GluePoint4X" fmla="*/ 116 w 121"/>
                <a:gd name="GluePoint4Y" fmla="*/ 75 h 111"/>
                <a:gd name="GluePoint5X" fmla="*/ 121 w 121"/>
                <a:gd name="GluePoint5Y" fmla="*/ 54 h 111"/>
                <a:gd name="GluePoint6X" fmla="*/ 116 w 121"/>
                <a:gd name="GluePoint6Y" fmla="*/ 33 h 111"/>
                <a:gd name="GluePoint7X" fmla="*/ 103 w 121"/>
                <a:gd name="GluePoint7Y" fmla="*/ 15 h 111"/>
                <a:gd name="GluePoint8X" fmla="*/ 84 w 121"/>
                <a:gd name="GluePoint8Y" fmla="*/ 5 h 111"/>
                <a:gd name="GluePoint9X" fmla="*/ 59 w 121"/>
                <a:gd name="GluePoint9Y" fmla="*/ 0 h 111"/>
                <a:gd name="GluePoint10X" fmla="*/ 36 w 121"/>
                <a:gd name="GluePoint10Y" fmla="*/ 5 h 111"/>
                <a:gd name="GluePoint11X" fmla="*/ 18 w 121"/>
                <a:gd name="GluePoint11Y" fmla="*/ 15 h 111"/>
                <a:gd name="GluePoint12X" fmla="*/ 4 w 121"/>
                <a:gd name="GluePoint12Y" fmla="*/ 33 h 111"/>
                <a:gd name="GluePoint13X" fmla="*/ 0 w 121"/>
                <a:gd name="GluePoint13Y" fmla="*/ 54 h 111"/>
                <a:gd name="GluePoint14X" fmla="*/ 4 w 121"/>
                <a:gd name="GluePoint14Y" fmla="*/ 75 h 111"/>
                <a:gd name="GluePoint15X" fmla="*/ 18 w 121"/>
                <a:gd name="GluePoint15Y" fmla="*/ 93 h 111"/>
                <a:gd name="GluePoint16X" fmla="*/ 36 w 121"/>
                <a:gd name="GluePoint16Y" fmla="*/ 106 h 111"/>
                <a:gd name="GluePoint17X" fmla="*/ 59 w 121"/>
                <a:gd name="GluePoint17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4" name="Freeform 28"/>
            <p:cNvSpPr/>
            <p:nvPr/>
          </p:nvSpPr>
          <p:spPr>
            <a:xfrm>
              <a:off x="6568200" y="692640"/>
              <a:ext cx="207000" cy="155520"/>
            </a:xfrm>
            <a:custGeom>
              <a:avLst/>
              <a:gdLst>
                <a:gd name="textAreaLeft" fmla="*/ 0 w 207000"/>
                <a:gd name="textAreaRight" fmla="*/ 207360 w 207000"/>
                <a:gd name="textAreaTop" fmla="*/ 0 h 155520"/>
                <a:gd name="textAreaBottom" fmla="*/ 155880 h 155520"/>
                <a:gd name="GluePoint1X" fmla="*/ 59 w 121"/>
                <a:gd name="GluePoint1Y" fmla="*/ 111 h 111"/>
                <a:gd name="GluePoint2X" fmla="*/ 59 w 121"/>
                <a:gd name="GluePoint2Y" fmla="*/ 111 h 111"/>
                <a:gd name="GluePoint3X" fmla="*/ 84 w 121"/>
                <a:gd name="GluePoint3Y" fmla="*/ 106 h 111"/>
                <a:gd name="GluePoint4X" fmla="*/ 103 w 121"/>
                <a:gd name="GluePoint4Y" fmla="*/ 93 h 111"/>
                <a:gd name="GluePoint5X" fmla="*/ 116 w 121"/>
                <a:gd name="GluePoint5Y" fmla="*/ 75 h 111"/>
                <a:gd name="GluePoint6X" fmla="*/ 121 w 121"/>
                <a:gd name="GluePoint6Y" fmla="*/ 54 h 111"/>
                <a:gd name="GluePoint7X" fmla="*/ 121 w 121"/>
                <a:gd name="GluePoint7Y" fmla="*/ 54 h 111"/>
                <a:gd name="GluePoint8X" fmla="*/ 116 w 121"/>
                <a:gd name="GluePoint8Y" fmla="*/ 33 h 111"/>
                <a:gd name="GluePoint9X" fmla="*/ 103 w 121"/>
                <a:gd name="GluePoint9Y" fmla="*/ 15 h 111"/>
                <a:gd name="GluePoint10X" fmla="*/ 84 w 121"/>
                <a:gd name="GluePoint10Y" fmla="*/ 5 h 111"/>
                <a:gd name="GluePoint11X" fmla="*/ 59 w 121"/>
                <a:gd name="GluePoint11Y" fmla="*/ 0 h 111"/>
                <a:gd name="GluePoint12X" fmla="*/ 59 w 121"/>
                <a:gd name="GluePoint12Y" fmla="*/ 0 h 111"/>
                <a:gd name="GluePoint13X" fmla="*/ 36 w 121"/>
                <a:gd name="GluePoint13Y" fmla="*/ 5 h 111"/>
                <a:gd name="GluePoint14X" fmla="*/ 18 w 121"/>
                <a:gd name="GluePoint14Y" fmla="*/ 15 h 111"/>
                <a:gd name="GluePoint15X" fmla="*/ 4 w 121"/>
                <a:gd name="GluePoint15Y" fmla="*/ 33 h 111"/>
                <a:gd name="GluePoint16X" fmla="*/ 0 w 121"/>
                <a:gd name="GluePoint16Y" fmla="*/ 54 h 111"/>
                <a:gd name="GluePoint17X" fmla="*/ 0 w 121"/>
                <a:gd name="GluePoint17Y" fmla="*/ 54 h 111"/>
                <a:gd name="GluePoint18X" fmla="*/ 4 w 121"/>
                <a:gd name="GluePoint18Y" fmla="*/ 75 h 111"/>
                <a:gd name="GluePoint19X" fmla="*/ 18 w 121"/>
                <a:gd name="GluePoint19Y" fmla="*/ 93 h 111"/>
                <a:gd name="GluePoint20X" fmla="*/ 36 w 121"/>
                <a:gd name="GluePoint20Y" fmla="*/ 106 h 111"/>
                <a:gd name="GluePoint21X" fmla="*/ 59 w 121"/>
                <a:gd name="GluePoint21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5" name="Freeform 29"/>
            <p:cNvSpPr/>
            <p:nvPr/>
          </p:nvSpPr>
          <p:spPr>
            <a:xfrm>
              <a:off x="6154920" y="676800"/>
              <a:ext cx="212400" cy="15732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7320"/>
                <a:gd name="textAreaBottom" fmla="*/ 157680 h 15732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9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6" name="Freeform 30"/>
            <p:cNvSpPr/>
            <p:nvPr/>
          </p:nvSpPr>
          <p:spPr>
            <a:xfrm>
              <a:off x="6154920" y="676800"/>
              <a:ext cx="212400" cy="15732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7320"/>
                <a:gd name="textAreaBottom" fmla="*/ 157680 h 15732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9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7" name="Freeform 31"/>
            <p:cNvSpPr/>
            <p:nvPr/>
          </p:nvSpPr>
          <p:spPr>
            <a:xfrm>
              <a:off x="5782680" y="676800"/>
              <a:ext cx="207360" cy="15732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7320"/>
                <a:gd name="textAreaBottom" fmla="*/ 157680 h 157320"/>
                <a:gd name="GluePoint1X" fmla="*/ 62 w 121"/>
                <a:gd name="GluePoint1Y" fmla="*/ 112 h 112"/>
                <a:gd name="GluePoint2X" fmla="*/ 85 w 121"/>
                <a:gd name="GluePoint2Y" fmla="*/ 107 h 112"/>
                <a:gd name="GluePoint3X" fmla="*/ 103 w 121"/>
                <a:gd name="GluePoint3Y" fmla="*/ 96 h 112"/>
                <a:gd name="GluePoint4X" fmla="*/ 117 w 121"/>
                <a:gd name="GluePoint4Y" fmla="*/ 78 h 112"/>
                <a:gd name="GluePoint5X" fmla="*/ 121 w 121"/>
                <a:gd name="GluePoint5Y" fmla="*/ 57 h 112"/>
                <a:gd name="GluePoint6X" fmla="*/ 117 w 121"/>
                <a:gd name="GluePoint6Y" fmla="*/ 34 h 112"/>
                <a:gd name="GluePoint7X" fmla="*/ 103 w 121"/>
                <a:gd name="GluePoint7Y" fmla="*/ 16 h 112"/>
                <a:gd name="GluePoint8X" fmla="*/ 85 w 121"/>
                <a:gd name="GluePoint8Y" fmla="*/ 5 h 112"/>
                <a:gd name="GluePoint9X" fmla="*/ 62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62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8" name="Freeform 32"/>
            <p:cNvSpPr/>
            <p:nvPr/>
          </p:nvSpPr>
          <p:spPr>
            <a:xfrm>
              <a:off x="5782680" y="676800"/>
              <a:ext cx="207360" cy="15732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7320"/>
                <a:gd name="textAreaBottom" fmla="*/ 157680 h 157320"/>
                <a:gd name="GluePoint1X" fmla="*/ 62 w 121"/>
                <a:gd name="GluePoint1Y" fmla="*/ 112 h 112"/>
                <a:gd name="GluePoint2X" fmla="*/ 62 w 121"/>
                <a:gd name="GluePoint2Y" fmla="*/ 112 h 112"/>
                <a:gd name="GluePoint3X" fmla="*/ 85 w 121"/>
                <a:gd name="GluePoint3Y" fmla="*/ 107 h 112"/>
                <a:gd name="GluePoint4X" fmla="*/ 103 w 121"/>
                <a:gd name="GluePoint4Y" fmla="*/ 96 h 112"/>
                <a:gd name="GluePoint5X" fmla="*/ 117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7 w 121"/>
                <a:gd name="GluePoint8Y" fmla="*/ 34 h 112"/>
                <a:gd name="GluePoint9X" fmla="*/ 103 w 121"/>
                <a:gd name="GluePoint9Y" fmla="*/ 16 h 112"/>
                <a:gd name="GluePoint10X" fmla="*/ 85 w 121"/>
                <a:gd name="GluePoint10Y" fmla="*/ 5 h 112"/>
                <a:gd name="GluePoint11X" fmla="*/ 62 w 121"/>
                <a:gd name="GluePoint11Y" fmla="*/ 0 h 112"/>
                <a:gd name="GluePoint12X" fmla="*/ 62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62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9" name="Freeform 33"/>
            <p:cNvSpPr/>
            <p:nvPr/>
          </p:nvSpPr>
          <p:spPr>
            <a:xfrm>
              <a:off x="5378400" y="676800"/>
              <a:ext cx="212040" cy="15732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7320"/>
                <a:gd name="textAreaBottom" fmla="*/ 157680 h 15732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8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0" name="Freeform 34"/>
            <p:cNvSpPr/>
            <p:nvPr/>
          </p:nvSpPr>
          <p:spPr>
            <a:xfrm>
              <a:off x="5378400" y="676800"/>
              <a:ext cx="212040" cy="15732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7320"/>
                <a:gd name="textAreaBottom" fmla="*/ 157680 h 15732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8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1" name="Freeform 35"/>
            <p:cNvSpPr/>
            <p:nvPr/>
          </p:nvSpPr>
          <p:spPr>
            <a:xfrm>
              <a:off x="526824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6 w 181"/>
                <a:gd name="GluePoint3Y" fmla="*/ 340 h 389"/>
                <a:gd name="GluePoint4X" fmla="*/ 153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0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7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2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2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0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2" name="Freeform 36"/>
            <p:cNvSpPr/>
            <p:nvPr/>
          </p:nvSpPr>
          <p:spPr>
            <a:xfrm>
              <a:off x="526824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1 w 181"/>
                <a:gd name="GluePoint1Y" fmla="*/ 327 h 389"/>
                <a:gd name="GluePoint2X" fmla="*/ 146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8 w 181"/>
                <a:gd name="GluePoint6Y" fmla="*/ 329 h 389"/>
                <a:gd name="GluePoint7X" fmla="*/ 174 w 181"/>
                <a:gd name="GluePoint7Y" fmla="*/ 371 h 389"/>
                <a:gd name="GluePoint8X" fmla="*/ 130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7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2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3" name="Freeform 37"/>
            <p:cNvSpPr/>
            <p:nvPr/>
          </p:nvSpPr>
          <p:spPr>
            <a:xfrm>
              <a:off x="4978800" y="669960"/>
              <a:ext cx="207360" cy="16020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0200"/>
                <a:gd name="textAreaBottom" fmla="*/ 160560 h 160200"/>
                <a:gd name="GluePoint1X" fmla="*/ 61 w 121"/>
                <a:gd name="GluePoint1Y" fmla="*/ 114 h 114"/>
                <a:gd name="GluePoint2X" fmla="*/ 84 w 121"/>
                <a:gd name="GluePoint2Y" fmla="*/ 109 h 114"/>
                <a:gd name="GluePoint3X" fmla="*/ 103 w 121"/>
                <a:gd name="GluePoint3Y" fmla="*/ 96 h 114"/>
                <a:gd name="GluePoint4X" fmla="*/ 116 w 121"/>
                <a:gd name="GluePoint4Y" fmla="*/ 78 h 114"/>
                <a:gd name="GluePoint5X" fmla="*/ 121 w 121"/>
                <a:gd name="GluePoint5Y" fmla="*/ 57 h 114"/>
                <a:gd name="GluePoint6X" fmla="*/ 116 w 121"/>
                <a:gd name="GluePoint6Y" fmla="*/ 34 h 114"/>
                <a:gd name="GluePoint7X" fmla="*/ 103 w 121"/>
                <a:gd name="GluePoint7Y" fmla="*/ 16 h 114"/>
                <a:gd name="GluePoint8X" fmla="*/ 84 w 121"/>
                <a:gd name="GluePoint8Y" fmla="*/ 5 h 114"/>
                <a:gd name="GluePoint9X" fmla="*/ 61 w 121"/>
                <a:gd name="GluePoint9Y" fmla="*/ 0 h 114"/>
                <a:gd name="GluePoint10X" fmla="*/ 36 w 121"/>
                <a:gd name="GluePoint10Y" fmla="*/ 5 h 114"/>
                <a:gd name="GluePoint11X" fmla="*/ 18 w 121"/>
                <a:gd name="GluePoint11Y" fmla="*/ 16 h 114"/>
                <a:gd name="GluePoint12X" fmla="*/ 4 w 121"/>
                <a:gd name="GluePoint12Y" fmla="*/ 34 h 114"/>
                <a:gd name="GluePoint13X" fmla="*/ 0 w 121"/>
                <a:gd name="GluePoint13Y" fmla="*/ 57 h 114"/>
                <a:gd name="GluePoint14X" fmla="*/ 4 w 121"/>
                <a:gd name="GluePoint14Y" fmla="*/ 78 h 114"/>
                <a:gd name="GluePoint15X" fmla="*/ 18 w 121"/>
                <a:gd name="GluePoint15Y" fmla="*/ 96 h 114"/>
                <a:gd name="GluePoint16X" fmla="*/ 36 w 121"/>
                <a:gd name="GluePoint16Y" fmla="*/ 109 h 114"/>
                <a:gd name="GluePoint17X" fmla="*/ 61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4" name="Freeform 38"/>
            <p:cNvSpPr/>
            <p:nvPr/>
          </p:nvSpPr>
          <p:spPr>
            <a:xfrm>
              <a:off x="4978800" y="669960"/>
              <a:ext cx="207360" cy="16020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0200"/>
                <a:gd name="textAreaBottom" fmla="*/ 160560 h 160200"/>
                <a:gd name="GluePoint1X" fmla="*/ 61 w 121"/>
                <a:gd name="GluePoint1Y" fmla="*/ 114 h 114"/>
                <a:gd name="GluePoint2X" fmla="*/ 61 w 121"/>
                <a:gd name="GluePoint2Y" fmla="*/ 114 h 114"/>
                <a:gd name="GluePoint3X" fmla="*/ 84 w 121"/>
                <a:gd name="GluePoint3Y" fmla="*/ 109 h 114"/>
                <a:gd name="GluePoint4X" fmla="*/ 103 w 121"/>
                <a:gd name="GluePoint4Y" fmla="*/ 96 h 114"/>
                <a:gd name="GluePoint5X" fmla="*/ 116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6 w 121"/>
                <a:gd name="GluePoint8Y" fmla="*/ 34 h 114"/>
                <a:gd name="GluePoint9X" fmla="*/ 103 w 121"/>
                <a:gd name="GluePoint9Y" fmla="*/ 16 h 114"/>
                <a:gd name="GluePoint10X" fmla="*/ 84 w 121"/>
                <a:gd name="GluePoint10Y" fmla="*/ 5 h 114"/>
                <a:gd name="GluePoint11X" fmla="*/ 61 w 121"/>
                <a:gd name="GluePoint11Y" fmla="*/ 0 h 114"/>
                <a:gd name="GluePoint12X" fmla="*/ 61 w 121"/>
                <a:gd name="GluePoint12Y" fmla="*/ 0 h 114"/>
                <a:gd name="GluePoint13X" fmla="*/ 36 w 121"/>
                <a:gd name="GluePoint13Y" fmla="*/ 5 h 114"/>
                <a:gd name="GluePoint14X" fmla="*/ 18 w 121"/>
                <a:gd name="GluePoint14Y" fmla="*/ 16 h 114"/>
                <a:gd name="GluePoint15X" fmla="*/ 4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4 w 121"/>
                <a:gd name="GluePoint18Y" fmla="*/ 78 h 114"/>
                <a:gd name="GluePoint19X" fmla="*/ 18 w 121"/>
                <a:gd name="GluePoint19Y" fmla="*/ 96 h 114"/>
                <a:gd name="GluePoint20X" fmla="*/ 36 w 121"/>
                <a:gd name="GluePoint20Y" fmla="*/ 109 h 114"/>
                <a:gd name="GluePoint21X" fmla="*/ 61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5" name="Freeform 39"/>
            <p:cNvSpPr/>
            <p:nvPr/>
          </p:nvSpPr>
          <p:spPr>
            <a:xfrm>
              <a:off x="4608360" y="676800"/>
              <a:ext cx="212040" cy="15732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7320"/>
                <a:gd name="textAreaBottom" fmla="*/ 157680 h 15732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4 h 112"/>
                <a:gd name="GluePoint4X" fmla="*/ 119 w 124"/>
                <a:gd name="GluePoint4Y" fmla="*/ 75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5 h 112"/>
                <a:gd name="GluePoint15X" fmla="*/ 19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6" name="Freeform 40"/>
            <p:cNvSpPr/>
            <p:nvPr/>
          </p:nvSpPr>
          <p:spPr>
            <a:xfrm>
              <a:off x="4608360" y="676800"/>
              <a:ext cx="212040" cy="15732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7320"/>
                <a:gd name="textAreaBottom" fmla="*/ 157680 h 15732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4 h 112"/>
                <a:gd name="GluePoint5X" fmla="*/ 119 w 124"/>
                <a:gd name="GluePoint5Y" fmla="*/ 75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5 h 112"/>
                <a:gd name="GluePoint19X" fmla="*/ 19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7" name="Freeform 41"/>
            <p:cNvSpPr/>
            <p:nvPr/>
          </p:nvSpPr>
          <p:spPr>
            <a:xfrm>
              <a:off x="4248000" y="651600"/>
              <a:ext cx="200520" cy="167040"/>
            </a:xfrm>
            <a:custGeom>
              <a:avLst/>
              <a:gdLst>
                <a:gd name="textAreaLeft" fmla="*/ 0 w 200520"/>
                <a:gd name="textAreaRight" fmla="*/ 200880 w 200520"/>
                <a:gd name="textAreaTop" fmla="*/ 0 h 167040"/>
                <a:gd name="textAreaBottom" fmla="*/ 167400 h 167040"/>
                <a:gd name="GluePoint1X" fmla="*/ 57 w 117"/>
                <a:gd name="GluePoint1Y" fmla="*/ 119 h 119"/>
                <a:gd name="GluePoint2X" fmla="*/ 80 w 117"/>
                <a:gd name="GluePoint2Y" fmla="*/ 114 h 119"/>
                <a:gd name="GluePoint3X" fmla="*/ 98 w 117"/>
                <a:gd name="GluePoint3Y" fmla="*/ 101 h 119"/>
                <a:gd name="GluePoint4X" fmla="*/ 112 w 117"/>
                <a:gd name="GluePoint4Y" fmla="*/ 83 h 119"/>
                <a:gd name="GluePoint5X" fmla="*/ 117 w 117"/>
                <a:gd name="GluePoint5Y" fmla="*/ 60 h 119"/>
                <a:gd name="GluePoint6X" fmla="*/ 112 w 117"/>
                <a:gd name="GluePoint6Y" fmla="*/ 36 h 119"/>
                <a:gd name="GluePoint7X" fmla="*/ 98 w 117"/>
                <a:gd name="GluePoint7Y" fmla="*/ 18 h 119"/>
                <a:gd name="GluePoint8X" fmla="*/ 80 w 117"/>
                <a:gd name="GluePoint8Y" fmla="*/ 5 h 119"/>
                <a:gd name="GluePoint9X" fmla="*/ 57 w 117"/>
                <a:gd name="GluePoint9Y" fmla="*/ 0 h 119"/>
                <a:gd name="GluePoint10X" fmla="*/ 34 w 117"/>
                <a:gd name="GluePoint10Y" fmla="*/ 5 h 119"/>
                <a:gd name="GluePoint11X" fmla="*/ 16 w 117"/>
                <a:gd name="GluePoint11Y" fmla="*/ 18 h 119"/>
                <a:gd name="GluePoint12X" fmla="*/ 4 w 117"/>
                <a:gd name="GluePoint12Y" fmla="*/ 36 h 119"/>
                <a:gd name="GluePoint13X" fmla="*/ 0 w 117"/>
                <a:gd name="GluePoint13Y" fmla="*/ 60 h 119"/>
                <a:gd name="GluePoint14X" fmla="*/ 4 w 117"/>
                <a:gd name="GluePoint14Y" fmla="*/ 83 h 119"/>
                <a:gd name="GluePoint15X" fmla="*/ 16 w 117"/>
                <a:gd name="GluePoint15Y" fmla="*/ 101 h 119"/>
                <a:gd name="GluePoint16X" fmla="*/ 34 w 117"/>
                <a:gd name="GluePoint16Y" fmla="*/ 114 h 119"/>
                <a:gd name="GluePoint17X" fmla="*/ 57 w 117"/>
                <a:gd name="GluePoint17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8" name="Freeform 42"/>
            <p:cNvSpPr/>
            <p:nvPr/>
          </p:nvSpPr>
          <p:spPr>
            <a:xfrm>
              <a:off x="4248000" y="651600"/>
              <a:ext cx="200520" cy="167040"/>
            </a:xfrm>
            <a:custGeom>
              <a:avLst/>
              <a:gdLst>
                <a:gd name="textAreaLeft" fmla="*/ 0 w 200520"/>
                <a:gd name="textAreaRight" fmla="*/ 200880 w 200520"/>
                <a:gd name="textAreaTop" fmla="*/ 0 h 167040"/>
                <a:gd name="textAreaBottom" fmla="*/ 167400 h 167040"/>
                <a:gd name="GluePoint1X" fmla="*/ 57 w 117"/>
                <a:gd name="GluePoint1Y" fmla="*/ 119 h 119"/>
                <a:gd name="GluePoint2X" fmla="*/ 57 w 117"/>
                <a:gd name="GluePoint2Y" fmla="*/ 119 h 119"/>
                <a:gd name="GluePoint3X" fmla="*/ 80 w 117"/>
                <a:gd name="GluePoint3Y" fmla="*/ 114 h 119"/>
                <a:gd name="GluePoint4X" fmla="*/ 98 w 117"/>
                <a:gd name="GluePoint4Y" fmla="*/ 101 h 119"/>
                <a:gd name="GluePoint5X" fmla="*/ 112 w 117"/>
                <a:gd name="GluePoint5Y" fmla="*/ 83 h 119"/>
                <a:gd name="GluePoint6X" fmla="*/ 117 w 117"/>
                <a:gd name="GluePoint6Y" fmla="*/ 60 h 119"/>
                <a:gd name="GluePoint7X" fmla="*/ 117 w 117"/>
                <a:gd name="GluePoint7Y" fmla="*/ 60 h 119"/>
                <a:gd name="GluePoint8X" fmla="*/ 112 w 117"/>
                <a:gd name="GluePoint8Y" fmla="*/ 36 h 119"/>
                <a:gd name="GluePoint9X" fmla="*/ 98 w 117"/>
                <a:gd name="GluePoint9Y" fmla="*/ 18 h 119"/>
                <a:gd name="GluePoint10X" fmla="*/ 80 w 117"/>
                <a:gd name="GluePoint10Y" fmla="*/ 5 h 119"/>
                <a:gd name="GluePoint11X" fmla="*/ 57 w 117"/>
                <a:gd name="GluePoint11Y" fmla="*/ 0 h 119"/>
                <a:gd name="GluePoint12X" fmla="*/ 57 w 117"/>
                <a:gd name="GluePoint12Y" fmla="*/ 0 h 119"/>
                <a:gd name="GluePoint13X" fmla="*/ 34 w 117"/>
                <a:gd name="GluePoint13Y" fmla="*/ 5 h 119"/>
                <a:gd name="GluePoint14X" fmla="*/ 16 w 117"/>
                <a:gd name="GluePoint14Y" fmla="*/ 18 h 119"/>
                <a:gd name="GluePoint15X" fmla="*/ 4 w 117"/>
                <a:gd name="GluePoint15Y" fmla="*/ 36 h 119"/>
                <a:gd name="GluePoint16X" fmla="*/ 0 w 117"/>
                <a:gd name="GluePoint16Y" fmla="*/ 60 h 119"/>
                <a:gd name="GluePoint17X" fmla="*/ 0 w 117"/>
                <a:gd name="GluePoint17Y" fmla="*/ 60 h 119"/>
                <a:gd name="GluePoint18X" fmla="*/ 4 w 117"/>
                <a:gd name="GluePoint18Y" fmla="*/ 83 h 119"/>
                <a:gd name="GluePoint19X" fmla="*/ 16 w 117"/>
                <a:gd name="GluePoint19Y" fmla="*/ 101 h 119"/>
                <a:gd name="GluePoint20X" fmla="*/ 34 w 117"/>
                <a:gd name="GluePoint20Y" fmla="*/ 114 h 119"/>
                <a:gd name="GluePoint21X" fmla="*/ 57 w 117"/>
                <a:gd name="GluePoint21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9" name="Freeform 43"/>
            <p:cNvSpPr/>
            <p:nvPr/>
          </p:nvSpPr>
          <p:spPr>
            <a:xfrm>
              <a:off x="7290000" y="676800"/>
              <a:ext cx="210960" cy="157320"/>
            </a:xfrm>
            <a:custGeom>
              <a:avLst/>
              <a:gdLst>
                <a:gd name="textAreaLeft" fmla="*/ 0 w 210960"/>
                <a:gd name="textAreaRight" fmla="*/ 211320 w 210960"/>
                <a:gd name="textAreaTop" fmla="*/ 0 h 157320"/>
                <a:gd name="textAreaBottom" fmla="*/ 157680 h 157320"/>
                <a:gd name="GluePoint1X" fmla="*/ 62 w 123"/>
                <a:gd name="GluePoint1Y" fmla="*/ 112 h 112"/>
                <a:gd name="GluePoint2X" fmla="*/ 87 w 123"/>
                <a:gd name="GluePoint2Y" fmla="*/ 107 h 112"/>
                <a:gd name="GluePoint3X" fmla="*/ 105 w 123"/>
                <a:gd name="GluePoint3Y" fmla="*/ 96 h 112"/>
                <a:gd name="GluePoint4X" fmla="*/ 119 w 123"/>
                <a:gd name="GluePoint4Y" fmla="*/ 78 h 112"/>
                <a:gd name="GluePoint5X" fmla="*/ 123 w 123"/>
                <a:gd name="GluePoint5Y" fmla="*/ 57 h 112"/>
                <a:gd name="GluePoint6X" fmla="*/ 119 w 123"/>
                <a:gd name="GluePoint6Y" fmla="*/ 34 h 112"/>
                <a:gd name="GluePoint7X" fmla="*/ 105 w 123"/>
                <a:gd name="GluePoint7Y" fmla="*/ 16 h 112"/>
                <a:gd name="GluePoint8X" fmla="*/ 87 w 123"/>
                <a:gd name="GluePoint8Y" fmla="*/ 5 h 112"/>
                <a:gd name="GluePoint9X" fmla="*/ 62 w 123"/>
                <a:gd name="GluePoint9Y" fmla="*/ 0 h 112"/>
                <a:gd name="GluePoint10X" fmla="*/ 36 w 123"/>
                <a:gd name="GluePoint10Y" fmla="*/ 5 h 112"/>
                <a:gd name="GluePoint11X" fmla="*/ 18 w 123"/>
                <a:gd name="GluePoint11Y" fmla="*/ 16 h 112"/>
                <a:gd name="GluePoint12X" fmla="*/ 4 w 123"/>
                <a:gd name="GluePoint12Y" fmla="*/ 34 h 112"/>
                <a:gd name="GluePoint13X" fmla="*/ 0 w 123"/>
                <a:gd name="GluePoint13Y" fmla="*/ 57 h 112"/>
                <a:gd name="GluePoint14X" fmla="*/ 4 w 123"/>
                <a:gd name="GluePoint14Y" fmla="*/ 78 h 112"/>
                <a:gd name="GluePoint15X" fmla="*/ 18 w 123"/>
                <a:gd name="GluePoint15Y" fmla="*/ 96 h 112"/>
                <a:gd name="GluePoint16X" fmla="*/ 36 w 123"/>
                <a:gd name="GluePoint16Y" fmla="*/ 107 h 112"/>
                <a:gd name="GluePoint17X" fmla="*/ 62 w 123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0" name="Freeform 44"/>
            <p:cNvSpPr/>
            <p:nvPr/>
          </p:nvSpPr>
          <p:spPr>
            <a:xfrm>
              <a:off x="7290000" y="676800"/>
              <a:ext cx="210960" cy="157320"/>
            </a:xfrm>
            <a:custGeom>
              <a:avLst/>
              <a:gdLst>
                <a:gd name="textAreaLeft" fmla="*/ 0 w 210960"/>
                <a:gd name="textAreaRight" fmla="*/ 211320 w 210960"/>
                <a:gd name="textAreaTop" fmla="*/ 0 h 157320"/>
                <a:gd name="textAreaBottom" fmla="*/ 157680 h 157320"/>
                <a:gd name="GluePoint1X" fmla="*/ 62 w 123"/>
                <a:gd name="GluePoint1Y" fmla="*/ 112 h 112"/>
                <a:gd name="GluePoint2X" fmla="*/ 62 w 123"/>
                <a:gd name="GluePoint2Y" fmla="*/ 112 h 112"/>
                <a:gd name="GluePoint3X" fmla="*/ 87 w 123"/>
                <a:gd name="GluePoint3Y" fmla="*/ 107 h 112"/>
                <a:gd name="GluePoint4X" fmla="*/ 105 w 123"/>
                <a:gd name="GluePoint4Y" fmla="*/ 96 h 112"/>
                <a:gd name="GluePoint5X" fmla="*/ 119 w 123"/>
                <a:gd name="GluePoint5Y" fmla="*/ 78 h 112"/>
                <a:gd name="GluePoint6X" fmla="*/ 123 w 123"/>
                <a:gd name="GluePoint6Y" fmla="*/ 57 h 112"/>
                <a:gd name="GluePoint7X" fmla="*/ 123 w 123"/>
                <a:gd name="GluePoint7Y" fmla="*/ 57 h 112"/>
                <a:gd name="GluePoint8X" fmla="*/ 119 w 123"/>
                <a:gd name="GluePoint8Y" fmla="*/ 34 h 112"/>
                <a:gd name="GluePoint9X" fmla="*/ 105 w 123"/>
                <a:gd name="GluePoint9Y" fmla="*/ 16 h 112"/>
                <a:gd name="GluePoint10X" fmla="*/ 87 w 123"/>
                <a:gd name="GluePoint10Y" fmla="*/ 5 h 112"/>
                <a:gd name="GluePoint11X" fmla="*/ 62 w 123"/>
                <a:gd name="GluePoint11Y" fmla="*/ 0 h 112"/>
                <a:gd name="GluePoint12X" fmla="*/ 62 w 123"/>
                <a:gd name="GluePoint12Y" fmla="*/ 0 h 112"/>
                <a:gd name="GluePoint13X" fmla="*/ 36 w 123"/>
                <a:gd name="GluePoint13Y" fmla="*/ 5 h 112"/>
                <a:gd name="GluePoint14X" fmla="*/ 18 w 123"/>
                <a:gd name="GluePoint14Y" fmla="*/ 16 h 112"/>
                <a:gd name="GluePoint15X" fmla="*/ 4 w 123"/>
                <a:gd name="GluePoint15Y" fmla="*/ 34 h 112"/>
                <a:gd name="GluePoint16X" fmla="*/ 0 w 123"/>
                <a:gd name="GluePoint16Y" fmla="*/ 57 h 112"/>
                <a:gd name="GluePoint17X" fmla="*/ 0 w 123"/>
                <a:gd name="GluePoint17Y" fmla="*/ 57 h 112"/>
                <a:gd name="GluePoint18X" fmla="*/ 4 w 123"/>
                <a:gd name="GluePoint18Y" fmla="*/ 78 h 112"/>
                <a:gd name="GluePoint19X" fmla="*/ 18 w 123"/>
                <a:gd name="GluePoint19Y" fmla="*/ 96 h 112"/>
                <a:gd name="GluePoint20X" fmla="*/ 36 w 123"/>
                <a:gd name="GluePoint20Y" fmla="*/ 107 h 112"/>
                <a:gd name="GluePoint21X" fmla="*/ 62 w 123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1" name="Freeform 45"/>
            <p:cNvSpPr/>
            <p:nvPr/>
          </p:nvSpPr>
          <p:spPr>
            <a:xfrm>
              <a:off x="4129920" y="243000"/>
              <a:ext cx="313560" cy="54360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3600"/>
                <a:gd name="textAreaBottom" fmla="*/ 543960 h 543600"/>
                <a:gd name="GluePoint1X" fmla="*/ 103 w 183"/>
                <a:gd name="GluePoint1Y" fmla="*/ 325 h 387"/>
                <a:gd name="GluePoint2X" fmla="*/ 131 w 183"/>
                <a:gd name="GluePoint2Y" fmla="*/ 343 h 387"/>
                <a:gd name="GluePoint3X" fmla="*/ 147 w 183"/>
                <a:gd name="GluePoint3Y" fmla="*/ 338 h 387"/>
                <a:gd name="GluePoint4X" fmla="*/ 154 w 183"/>
                <a:gd name="GluePoint4Y" fmla="*/ 325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20 h 387"/>
                <a:gd name="GluePoint9X" fmla="*/ 181 w 183"/>
                <a:gd name="GluePoint9Y" fmla="*/ 330 h 387"/>
                <a:gd name="GluePoint10X" fmla="*/ 183 w 183"/>
                <a:gd name="GluePoint10Y" fmla="*/ 351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4 h 387"/>
                <a:gd name="GluePoint17X" fmla="*/ 73 w 183"/>
                <a:gd name="GluePoint17Y" fmla="*/ 361 h 387"/>
                <a:gd name="GluePoint18X" fmla="*/ 21 w 183"/>
                <a:gd name="GluePoint18Y" fmla="*/ 281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1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4 w 183"/>
                <a:gd name="GluePoint32Y" fmla="*/ 73 h 387"/>
                <a:gd name="GluePoint33X" fmla="*/ 154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4 w 183"/>
                <a:gd name="GluePoint42Y" fmla="*/ 117 h 387"/>
                <a:gd name="GluePoint43X" fmla="*/ 55 w 183"/>
                <a:gd name="GluePoint43Y" fmla="*/ 159 h 387"/>
                <a:gd name="GluePoint44X" fmla="*/ 53 w 183"/>
                <a:gd name="GluePoint44Y" fmla="*/ 187 h 387"/>
                <a:gd name="GluePoint45X" fmla="*/ 53 w 183"/>
                <a:gd name="GluePoint45Y" fmla="*/ 203 h 387"/>
                <a:gd name="GluePoint46X" fmla="*/ 57 w 183"/>
                <a:gd name="GluePoint46Y" fmla="*/ 221 h 387"/>
                <a:gd name="GluePoint47X" fmla="*/ 62 w 183"/>
                <a:gd name="GluePoint47Y" fmla="*/ 242 h 387"/>
                <a:gd name="GluePoint48X" fmla="*/ 67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4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2" name="Freeform 46"/>
            <p:cNvSpPr/>
            <p:nvPr/>
          </p:nvSpPr>
          <p:spPr>
            <a:xfrm>
              <a:off x="4129920" y="243000"/>
              <a:ext cx="313560" cy="54360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3600"/>
                <a:gd name="textAreaBottom" fmla="*/ 543960 h 543600"/>
                <a:gd name="GluePoint1X" fmla="*/ 103 w 183"/>
                <a:gd name="GluePoint1Y" fmla="*/ 325 h 387"/>
                <a:gd name="GluePoint2X" fmla="*/ 147 w 183"/>
                <a:gd name="GluePoint2Y" fmla="*/ 338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20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4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4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5 w 183"/>
                <a:gd name="GluePoint26Y" fmla="*/ 159 h 387"/>
                <a:gd name="GluePoint27X" fmla="*/ 53 w 183"/>
                <a:gd name="GluePoint27Y" fmla="*/ 203 h 387"/>
                <a:gd name="GluePoint28X" fmla="*/ 57 w 183"/>
                <a:gd name="GluePoint28Y" fmla="*/ 221 h 387"/>
                <a:gd name="GluePoint29X" fmla="*/ 67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3" name="Freeform 47"/>
            <p:cNvSpPr/>
            <p:nvPr/>
          </p:nvSpPr>
          <p:spPr>
            <a:xfrm>
              <a:off x="4494960" y="253800"/>
              <a:ext cx="313560" cy="54396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3960"/>
                <a:gd name="textAreaBottom" fmla="*/ 544320 h 543960"/>
                <a:gd name="GluePoint1X" fmla="*/ 103 w 183"/>
                <a:gd name="GluePoint1Y" fmla="*/ 324 h 387"/>
                <a:gd name="GluePoint2X" fmla="*/ 131 w 183"/>
                <a:gd name="GluePoint2Y" fmla="*/ 343 h 387"/>
                <a:gd name="GluePoint3X" fmla="*/ 147 w 183"/>
                <a:gd name="GluePoint3Y" fmla="*/ 337 h 387"/>
                <a:gd name="GluePoint4X" fmla="*/ 153 w 183"/>
                <a:gd name="GluePoint4Y" fmla="*/ 324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19 h 387"/>
                <a:gd name="GluePoint9X" fmla="*/ 181 w 183"/>
                <a:gd name="GluePoint9Y" fmla="*/ 330 h 387"/>
                <a:gd name="GluePoint10X" fmla="*/ 183 w 183"/>
                <a:gd name="GluePoint10Y" fmla="*/ 350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3 h 387"/>
                <a:gd name="GluePoint17X" fmla="*/ 73 w 183"/>
                <a:gd name="GluePoint17Y" fmla="*/ 361 h 387"/>
                <a:gd name="GluePoint18X" fmla="*/ 21 w 183"/>
                <a:gd name="GluePoint18Y" fmla="*/ 280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0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3 w 183"/>
                <a:gd name="GluePoint32Y" fmla="*/ 73 h 387"/>
                <a:gd name="GluePoint33X" fmla="*/ 153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2 w 183"/>
                <a:gd name="GluePoint42Y" fmla="*/ 117 h 387"/>
                <a:gd name="GluePoint43X" fmla="*/ 53 w 183"/>
                <a:gd name="GluePoint43Y" fmla="*/ 158 h 387"/>
                <a:gd name="GluePoint44X" fmla="*/ 53 w 183"/>
                <a:gd name="GluePoint44Y" fmla="*/ 187 h 387"/>
                <a:gd name="GluePoint45X" fmla="*/ 53 w 183"/>
                <a:gd name="GluePoint45Y" fmla="*/ 202 h 387"/>
                <a:gd name="GluePoint46X" fmla="*/ 57 w 183"/>
                <a:gd name="GluePoint46Y" fmla="*/ 221 h 387"/>
                <a:gd name="GluePoint47X" fmla="*/ 62 w 183"/>
                <a:gd name="GluePoint47Y" fmla="*/ 241 h 387"/>
                <a:gd name="GluePoint48X" fmla="*/ 66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3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4" name="Freeform 48"/>
            <p:cNvSpPr/>
            <p:nvPr/>
          </p:nvSpPr>
          <p:spPr>
            <a:xfrm>
              <a:off x="4494960" y="253800"/>
              <a:ext cx="313560" cy="54396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3960"/>
                <a:gd name="textAreaBottom" fmla="*/ 544320 h 543960"/>
                <a:gd name="GluePoint1X" fmla="*/ 103 w 183"/>
                <a:gd name="GluePoint1Y" fmla="*/ 324 h 387"/>
                <a:gd name="GluePoint2X" fmla="*/ 147 w 183"/>
                <a:gd name="GluePoint2Y" fmla="*/ 337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19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3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3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3 w 183"/>
                <a:gd name="GluePoint26Y" fmla="*/ 158 h 387"/>
                <a:gd name="GluePoint27X" fmla="*/ 53 w 183"/>
                <a:gd name="GluePoint27Y" fmla="*/ 202 h 387"/>
                <a:gd name="GluePoint28X" fmla="*/ 57 w 183"/>
                <a:gd name="GluePoint28Y" fmla="*/ 221 h 387"/>
                <a:gd name="GluePoint29X" fmla="*/ 66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5" name="Freeform 49"/>
            <p:cNvSpPr/>
            <p:nvPr/>
          </p:nvSpPr>
          <p:spPr>
            <a:xfrm>
              <a:off x="4867200" y="253800"/>
              <a:ext cx="310680" cy="543960"/>
            </a:xfrm>
            <a:custGeom>
              <a:avLst/>
              <a:gdLst>
                <a:gd name="textAreaLeft" fmla="*/ 0 w 310680"/>
                <a:gd name="textAreaRight" fmla="*/ 311040 w 310680"/>
                <a:gd name="textAreaTop" fmla="*/ 0 h 543960"/>
                <a:gd name="textAreaBottom" fmla="*/ 544320 h 543960"/>
                <a:gd name="GluePoint1X" fmla="*/ 101 w 181"/>
                <a:gd name="GluePoint1Y" fmla="*/ 324 h 387"/>
                <a:gd name="GluePoint2X" fmla="*/ 129 w 181"/>
                <a:gd name="GluePoint2Y" fmla="*/ 343 h 387"/>
                <a:gd name="GluePoint3X" fmla="*/ 147 w 181"/>
                <a:gd name="GluePoint3Y" fmla="*/ 337 h 387"/>
                <a:gd name="GluePoint4X" fmla="*/ 154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9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1 w 181"/>
                <a:gd name="GluePoint13Y" fmla="*/ 387 h 387"/>
                <a:gd name="GluePoint14X" fmla="*/ 106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4 w 181"/>
                <a:gd name="GluePoint17Y" fmla="*/ 361 h 387"/>
                <a:gd name="GluePoint18X" fmla="*/ 21 w 181"/>
                <a:gd name="GluePoint18Y" fmla="*/ 280 h 387"/>
                <a:gd name="GluePoint19X" fmla="*/ 0 w 181"/>
                <a:gd name="GluePoint19Y" fmla="*/ 200 h 387"/>
                <a:gd name="GluePoint20X" fmla="*/ 5 w 181"/>
                <a:gd name="GluePoint20Y" fmla="*/ 127 h 387"/>
                <a:gd name="GluePoint21X" fmla="*/ 28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5 w 181"/>
                <a:gd name="GluePoint24Y" fmla="*/ 10 h 387"/>
                <a:gd name="GluePoint25X" fmla="*/ 179 w 181"/>
                <a:gd name="GluePoint25Y" fmla="*/ 57 h 387"/>
                <a:gd name="GluePoint26X" fmla="*/ 179 w 181"/>
                <a:gd name="GluePoint26Y" fmla="*/ 60 h 387"/>
                <a:gd name="GluePoint27X" fmla="*/ 177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3 w 181"/>
                <a:gd name="GluePoint30Y" fmla="*/ 73 h 387"/>
                <a:gd name="GluePoint31X" fmla="*/ 156 w 181"/>
                <a:gd name="GluePoint31Y" fmla="*/ 73 h 387"/>
                <a:gd name="GluePoint32X" fmla="*/ 152 w 181"/>
                <a:gd name="GluePoint32Y" fmla="*/ 73 h 387"/>
                <a:gd name="GluePoint33X" fmla="*/ 152 w 181"/>
                <a:gd name="GluePoint33Y" fmla="*/ 73 h 387"/>
                <a:gd name="GluePoint34X" fmla="*/ 136 w 181"/>
                <a:gd name="GluePoint34Y" fmla="*/ 62 h 387"/>
                <a:gd name="GluePoint35X" fmla="*/ 122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2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3 w 181"/>
                <a:gd name="GluePoint41Y" fmla="*/ 75 h 387"/>
                <a:gd name="GluePoint42X" fmla="*/ 62 w 181"/>
                <a:gd name="GluePoint42Y" fmla="*/ 117 h 387"/>
                <a:gd name="GluePoint43X" fmla="*/ 53 w 181"/>
                <a:gd name="GluePoint43Y" fmla="*/ 158 h 387"/>
                <a:gd name="GluePoint44X" fmla="*/ 51 w 181"/>
                <a:gd name="GluePoint44Y" fmla="*/ 187 h 387"/>
                <a:gd name="GluePoint45X" fmla="*/ 53 w 181"/>
                <a:gd name="GluePoint45Y" fmla="*/ 202 h 387"/>
                <a:gd name="GluePoint46X" fmla="*/ 55 w 181"/>
                <a:gd name="GluePoint46Y" fmla="*/ 221 h 387"/>
                <a:gd name="GluePoint47X" fmla="*/ 60 w 181"/>
                <a:gd name="GluePoint47Y" fmla="*/ 241 h 387"/>
                <a:gd name="GluePoint48X" fmla="*/ 65 w 181"/>
                <a:gd name="GluePoint48Y" fmla="*/ 260 h 387"/>
                <a:gd name="GluePoint49X" fmla="*/ 74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2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6" name="Freeform 50"/>
            <p:cNvSpPr/>
            <p:nvPr/>
          </p:nvSpPr>
          <p:spPr>
            <a:xfrm>
              <a:off x="4867200" y="253800"/>
              <a:ext cx="310680" cy="543960"/>
            </a:xfrm>
            <a:custGeom>
              <a:avLst/>
              <a:gdLst>
                <a:gd name="textAreaLeft" fmla="*/ 0 w 310680"/>
                <a:gd name="textAreaRight" fmla="*/ 311040 w 310680"/>
                <a:gd name="textAreaTop" fmla="*/ 0 h 543960"/>
                <a:gd name="textAreaBottom" fmla="*/ 544320 h 543960"/>
                <a:gd name="GluePoint1X" fmla="*/ 101 w 181"/>
                <a:gd name="GluePoint1Y" fmla="*/ 324 h 387"/>
                <a:gd name="GluePoint2X" fmla="*/ 147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9 w 181"/>
                <a:gd name="GluePoint6Y" fmla="*/ 330 h 387"/>
                <a:gd name="GluePoint7X" fmla="*/ 174 w 181"/>
                <a:gd name="GluePoint7Y" fmla="*/ 369 h 387"/>
                <a:gd name="GluePoint8X" fmla="*/ 131 w 181"/>
                <a:gd name="GluePoint8Y" fmla="*/ 387 h 387"/>
                <a:gd name="GluePoint9X" fmla="*/ 106 w 181"/>
                <a:gd name="GluePoint9Y" fmla="*/ 379 h 387"/>
                <a:gd name="GluePoint10X" fmla="*/ 78 w 181"/>
                <a:gd name="GluePoint10Y" fmla="*/ 363 h 387"/>
                <a:gd name="GluePoint11X" fmla="*/ 74 w 181"/>
                <a:gd name="GluePoint11Y" fmla="*/ 361 h 387"/>
                <a:gd name="GluePoint12X" fmla="*/ 0 w 181"/>
                <a:gd name="GluePoint12Y" fmla="*/ 200 h 387"/>
                <a:gd name="GluePoint13X" fmla="*/ 28 w 181"/>
                <a:gd name="GluePoint13Y" fmla="*/ 65 h 387"/>
                <a:gd name="GluePoint14X" fmla="*/ 103 w 181"/>
                <a:gd name="GluePoint14Y" fmla="*/ 0 h 387"/>
                <a:gd name="GluePoint15X" fmla="*/ 179 w 181"/>
                <a:gd name="GluePoint15Y" fmla="*/ 57 h 387"/>
                <a:gd name="GluePoint16X" fmla="*/ 179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2 w 181"/>
                <a:gd name="GluePoint20Y" fmla="*/ 73 h 387"/>
                <a:gd name="GluePoint21X" fmla="*/ 136 w 181"/>
                <a:gd name="GluePoint21Y" fmla="*/ 62 h 387"/>
                <a:gd name="GluePoint22X" fmla="*/ 110 w 181"/>
                <a:gd name="GluePoint22Y" fmla="*/ 57 h 387"/>
                <a:gd name="GluePoint23X" fmla="*/ 92 w 181"/>
                <a:gd name="GluePoint23Y" fmla="*/ 65 h 387"/>
                <a:gd name="GluePoint24X" fmla="*/ 85 w 181"/>
                <a:gd name="GluePoint24Y" fmla="*/ 73 h 387"/>
                <a:gd name="GluePoint25X" fmla="*/ 83 w 181"/>
                <a:gd name="GluePoint25Y" fmla="*/ 75 h 387"/>
                <a:gd name="GluePoint26X" fmla="*/ 53 w 181"/>
                <a:gd name="GluePoint26Y" fmla="*/ 158 h 387"/>
                <a:gd name="GluePoint27X" fmla="*/ 53 w 181"/>
                <a:gd name="GluePoint27Y" fmla="*/ 202 h 387"/>
                <a:gd name="GluePoint28X" fmla="*/ 55 w 181"/>
                <a:gd name="GluePoint28Y" fmla="*/ 221 h 387"/>
                <a:gd name="GluePoint29X" fmla="*/ 65 w 181"/>
                <a:gd name="GluePoint29Y" fmla="*/ 260 h 387"/>
                <a:gd name="GluePoint30X" fmla="*/ 74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7" name="Freeform 51"/>
            <p:cNvSpPr/>
            <p:nvPr/>
          </p:nvSpPr>
          <p:spPr>
            <a:xfrm>
              <a:off x="566820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2 w 181"/>
                <a:gd name="GluePoint32Y" fmla="*/ 72 h 389"/>
                <a:gd name="GluePoint33X" fmla="*/ 152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5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8" name="Freeform 52"/>
            <p:cNvSpPr/>
            <p:nvPr/>
          </p:nvSpPr>
          <p:spPr>
            <a:xfrm>
              <a:off x="566820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2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5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19" name="Freeform 53"/>
            <p:cNvSpPr/>
            <p:nvPr/>
          </p:nvSpPr>
          <p:spPr>
            <a:xfrm>
              <a:off x="604548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0" name="Freeform 54"/>
            <p:cNvSpPr/>
            <p:nvPr/>
          </p:nvSpPr>
          <p:spPr>
            <a:xfrm>
              <a:off x="604548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1" name="Freeform 55"/>
            <p:cNvSpPr/>
            <p:nvPr/>
          </p:nvSpPr>
          <p:spPr>
            <a:xfrm>
              <a:off x="6458760" y="264960"/>
              <a:ext cx="308160" cy="543960"/>
            </a:xfrm>
            <a:custGeom>
              <a:avLst/>
              <a:gdLst>
                <a:gd name="textAreaLeft" fmla="*/ 0 w 308160"/>
                <a:gd name="textAreaRight" fmla="*/ 308520 w 308160"/>
                <a:gd name="textAreaTop" fmla="*/ 0 h 543960"/>
                <a:gd name="textAreaBottom" fmla="*/ 544320 h 543960"/>
                <a:gd name="GluePoint1X" fmla="*/ 100 w 180"/>
                <a:gd name="GluePoint1Y" fmla="*/ 324 h 387"/>
                <a:gd name="GluePoint2X" fmla="*/ 128 w 180"/>
                <a:gd name="GluePoint2Y" fmla="*/ 342 h 387"/>
                <a:gd name="GluePoint3X" fmla="*/ 146 w 180"/>
                <a:gd name="GluePoint3Y" fmla="*/ 337 h 387"/>
                <a:gd name="GluePoint4X" fmla="*/ 153 w 180"/>
                <a:gd name="GluePoint4Y" fmla="*/ 324 h 387"/>
                <a:gd name="GluePoint5X" fmla="*/ 155 w 180"/>
                <a:gd name="GluePoint5Y" fmla="*/ 309 h 387"/>
                <a:gd name="GluePoint6X" fmla="*/ 157 w 180"/>
                <a:gd name="GluePoint6Y" fmla="*/ 309 h 387"/>
                <a:gd name="GluePoint7X" fmla="*/ 164 w 180"/>
                <a:gd name="GluePoint7Y" fmla="*/ 311 h 387"/>
                <a:gd name="GluePoint8X" fmla="*/ 171 w 180"/>
                <a:gd name="GluePoint8Y" fmla="*/ 319 h 387"/>
                <a:gd name="GluePoint9X" fmla="*/ 178 w 180"/>
                <a:gd name="GluePoint9Y" fmla="*/ 329 h 387"/>
                <a:gd name="GluePoint10X" fmla="*/ 180 w 180"/>
                <a:gd name="GluePoint10Y" fmla="*/ 350 h 387"/>
                <a:gd name="GluePoint11X" fmla="*/ 173 w 180"/>
                <a:gd name="GluePoint11Y" fmla="*/ 368 h 387"/>
                <a:gd name="GluePoint12X" fmla="*/ 155 w 180"/>
                <a:gd name="GluePoint12Y" fmla="*/ 384 h 387"/>
                <a:gd name="GluePoint13X" fmla="*/ 130 w 180"/>
                <a:gd name="GluePoint13Y" fmla="*/ 387 h 387"/>
                <a:gd name="GluePoint14X" fmla="*/ 105 w 180"/>
                <a:gd name="GluePoint14Y" fmla="*/ 379 h 387"/>
                <a:gd name="GluePoint15X" fmla="*/ 86 w 180"/>
                <a:gd name="GluePoint15Y" fmla="*/ 371 h 387"/>
                <a:gd name="GluePoint16X" fmla="*/ 77 w 180"/>
                <a:gd name="GluePoint16Y" fmla="*/ 363 h 387"/>
                <a:gd name="GluePoint17X" fmla="*/ 73 w 180"/>
                <a:gd name="GluePoint17Y" fmla="*/ 361 h 387"/>
                <a:gd name="GluePoint18X" fmla="*/ 20 w 180"/>
                <a:gd name="GluePoint18Y" fmla="*/ 280 h 387"/>
                <a:gd name="GluePoint19X" fmla="*/ 0 w 180"/>
                <a:gd name="GluePoint19Y" fmla="*/ 200 h 387"/>
                <a:gd name="GluePoint20X" fmla="*/ 4 w 180"/>
                <a:gd name="GluePoint20Y" fmla="*/ 127 h 387"/>
                <a:gd name="GluePoint21X" fmla="*/ 27 w 180"/>
                <a:gd name="GluePoint21Y" fmla="*/ 65 h 387"/>
                <a:gd name="GluePoint22X" fmla="*/ 61 w 180"/>
                <a:gd name="GluePoint22Y" fmla="*/ 21 h 387"/>
                <a:gd name="GluePoint23X" fmla="*/ 103 w 180"/>
                <a:gd name="GluePoint23Y" fmla="*/ 0 h 387"/>
                <a:gd name="GluePoint24X" fmla="*/ 144 w 180"/>
                <a:gd name="GluePoint24Y" fmla="*/ 10 h 387"/>
                <a:gd name="GluePoint25X" fmla="*/ 178 w 180"/>
                <a:gd name="GluePoint25Y" fmla="*/ 57 h 387"/>
                <a:gd name="GluePoint26X" fmla="*/ 178 w 180"/>
                <a:gd name="GluePoint26Y" fmla="*/ 59 h 387"/>
                <a:gd name="GluePoint27X" fmla="*/ 176 w 180"/>
                <a:gd name="GluePoint27Y" fmla="*/ 65 h 387"/>
                <a:gd name="GluePoint28X" fmla="*/ 173 w 180"/>
                <a:gd name="GluePoint28Y" fmla="*/ 70 h 387"/>
                <a:gd name="GluePoint29X" fmla="*/ 173 w 180"/>
                <a:gd name="GluePoint29Y" fmla="*/ 72 h 387"/>
                <a:gd name="GluePoint30X" fmla="*/ 162 w 180"/>
                <a:gd name="GluePoint30Y" fmla="*/ 72 h 387"/>
                <a:gd name="GluePoint31X" fmla="*/ 155 w 180"/>
                <a:gd name="GluePoint31Y" fmla="*/ 72 h 387"/>
                <a:gd name="GluePoint32X" fmla="*/ 151 w 180"/>
                <a:gd name="GluePoint32Y" fmla="*/ 72 h 387"/>
                <a:gd name="GluePoint33X" fmla="*/ 151 w 180"/>
                <a:gd name="GluePoint33Y" fmla="*/ 72 h 387"/>
                <a:gd name="GluePoint34X" fmla="*/ 135 w 180"/>
                <a:gd name="GluePoint34Y" fmla="*/ 62 h 387"/>
                <a:gd name="GluePoint35X" fmla="*/ 121 w 180"/>
                <a:gd name="GluePoint35Y" fmla="*/ 57 h 387"/>
                <a:gd name="GluePoint36X" fmla="*/ 109 w 180"/>
                <a:gd name="GluePoint36Y" fmla="*/ 57 h 387"/>
                <a:gd name="GluePoint37X" fmla="*/ 100 w 180"/>
                <a:gd name="GluePoint37Y" fmla="*/ 59 h 387"/>
                <a:gd name="GluePoint38X" fmla="*/ 91 w 180"/>
                <a:gd name="GluePoint38Y" fmla="*/ 65 h 387"/>
                <a:gd name="GluePoint39X" fmla="*/ 86 w 180"/>
                <a:gd name="GluePoint39Y" fmla="*/ 70 h 387"/>
                <a:gd name="GluePoint40X" fmla="*/ 84 w 180"/>
                <a:gd name="GluePoint40Y" fmla="*/ 72 h 387"/>
                <a:gd name="GluePoint41X" fmla="*/ 82 w 180"/>
                <a:gd name="GluePoint41Y" fmla="*/ 75 h 387"/>
                <a:gd name="GluePoint42X" fmla="*/ 61 w 180"/>
                <a:gd name="GluePoint42Y" fmla="*/ 117 h 387"/>
                <a:gd name="GluePoint43X" fmla="*/ 52 w 180"/>
                <a:gd name="GluePoint43Y" fmla="*/ 158 h 387"/>
                <a:gd name="GluePoint44X" fmla="*/ 50 w 180"/>
                <a:gd name="GluePoint44Y" fmla="*/ 187 h 387"/>
                <a:gd name="GluePoint45X" fmla="*/ 52 w 180"/>
                <a:gd name="GluePoint45Y" fmla="*/ 202 h 387"/>
                <a:gd name="GluePoint46X" fmla="*/ 54 w 180"/>
                <a:gd name="GluePoint46Y" fmla="*/ 220 h 387"/>
                <a:gd name="GluePoint47X" fmla="*/ 59 w 180"/>
                <a:gd name="GluePoint47Y" fmla="*/ 241 h 387"/>
                <a:gd name="GluePoint48X" fmla="*/ 64 w 180"/>
                <a:gd name="GluePoint48Y" fmla="*/ 259 h 387"/>
                <a:gd name="GluePoint49X" fmla="*/ 73 w 180"/>
                <a:gd name="GluePoint49Y" fmla="*/ 283 h 387"/>
                <a:gd name="GluePoint50X" fmla="*/ 77 w 180"/>
                <a:gd name="GluePoint50Y" fmla="*/ 293 h 387"/>
                <a:gd name="GluePoint51X" fmla="*/ 84 w 180"/>
                <a:gd name="GluePoint51Y" fmla="*/ 304 h 387"/>
                <a:gd name="GluePoint52X" fmla="*/ 91 w 180"/>
                <a:gd name="GluePoint52Y" fmla="*/ 316 h 387"/>
                <a:gd name="GluePoint53X" fmla="*/ 100 w 180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2" name="Freeform 56"/>
            <p:cNvSpPr/>
            <p:nvPr/>
          </p:nvSpPr>
          <p:spPr>
            <a:xfrm>
              <a:off x="6458760" y="264960"/>
              <a:ext cx="308160" cy="543960"/>
            </a:xfrm>
            <a:custGeom>
              <a:avLst/>
              <a:gdLst>
                <a:gd name="textAreaLeft" fmla="*/ 0 w 308160"/>
                <a:gd name="textAreaRight" fmla="*/ 308520 w 308160"/>
                <a:gd name="textAreaTop" fmla="*/ 0 h 543960"/>
                <a:gd name="textAreaBottom" fmla="*/ 544320 h 543960"/>
                <a:gd name="GluePoint1X" fmla="*/ 100 w 180"/>
                <a:gd name="GluePoint1Y" fmla="*/ 324 h 387"/>
                <a:gd name="GluePoint2X" fmla="*/ 146 w 180"/>
                <a:gd name="GluePoint2Y" fmla="*/ 337 h 387"/>
                <a:gd name="GluePoint3X" fmla="*/ 155 w 180"/>
                <a:gd name="GluePoint3Y" fmla="*/ 309 h 387"/>
                <a:gd name="GluePoint4X" fmla="*/ 157 w 180"/>
                <a:gd name="GluePoint4Y" fmla="*/ 309 h 387"/>
                <a:gd name="GluePoint5X" fmla="*/ 171 w 180"/>
                <a:gd name="GluePoint5Y" fmla="*/ 319 h 387"/>
                <a:gd name="GluePoint6X" fmla="*/ 178 w 180"/>
                <a:gd name="GluePoint6Y" fmla="*/ 329 h 387"/>
                <a:gd name="GluePoint7X" fmla="*/ 173 w 180"/>
                <a:gd name="GluePoint7Y" fmla="*/ 368 h 387"/>
                <a:gd name="GluePoint8X" fmla="*/ 130 w 180"/>
                <a:gd name="GluePoint8Y" fmla="*/ 387 h 387"/>
                <a:gd name="GluePoint9X" fmla="*/ 105 w 180"/>
                <a:gd name="GluePoint9Y" fmla="*/ 379 h 387"/>
                <a:gd name="GluePoint10X" fmla="*/ 77 w 180"/>
                <a:gd name="GluePoint10Y" fmla="*/ 363 h 387"/>
                <a:gd name="GluePoint11X" fmla="*/ 73 w 180"/>
                <a:gd name="GluePoint11Y" fmla="*/ 361 h 387"/>
                <a:gd name="GluePoint12X" fmla="*/ 0 w 180"/>
                <a:gd name="GluePoint12Y" fmla="*/ 200 h 387"/>
                <a:gd name="GluePoint13X" fmla="*/ 27 w 180"/>
                <a:gd name="GluePoint13Y" fmla="*/ 65 h 387"/>
                <a:gd name="GluePoint14X" fmla="*/ 103 w 180"/>
                <a:gd name="GluePoint14Y" fmla="*/ 0 h 387"/>
                <a:gd name="GluePoint15X" fmla="*/ 178 w 180"/>
                <a:gd name="GluePoint15Y" fmla="*/ 57 h 387"/>
                <a:gd name="GluePoint16X" fmla="*/ 178 w 180"/>
                <a:gd name="GluePoint16Y" fmla="*/ 59 h 387"/>
                <a:gd name="GluePoint17X" fmla="*/ 173 w 180"/>
                <a:gd name="GluePoint17Y" fmla="*/ 70 h 387"/>
                <a:gd name="GluePoint18X" fmla="*/ 173 w 180"/>
                <a:gd name="GluePoint18Y" fmla="*/ 72 h 387"/>
                <a:gd name="GluePoint19X" fmla="*/ 155 w 180"/>
                <a:gd name="GluePoint19Y" fmla="*/ 72 h 387"/>
                <a:gd name="GluePoint20X" fmla="*/ 151 w 180"/>
                <a:gd name="GluePoint20Y" fmla="*/ 72 h 387"/>
                <a:gd name="GluePoint21X" fmla="*/ 135 w 180"/>
                <a:gd name="GluePoint21Y" fmla="*/ 62 h 387"/>
                <a:gd name="GluePoint22X" fmla="*/ 109 w 180"/>
                <a:gd name="GluePoint22Y" fmla="*/ 57 h 387"/>
                <a:gd name="GluePoint23X" fmla="*/ 91 w 180"/>
                <a:gd name="GluePoint23Y" fmla="*/ 65 h 387"/>
                <a:gd name="GluePoint24X" fmla="*/ 84 w 180"/>
                <a:gd name="GluePoint24Y" fmla="*/ 72 h 387"/>
                <a:gd name="GluePoint25X" fmla="*/ 82 w 180"/>
                <a:gd name="GluePoint25Y" fmla="*/ 75 h 387"/>
                <a:gd name="GluePoint26X" fmla="*/ 52 w 180"/>
                <a:gd name="GluePoint26Y" fmla="*/ 158 h 387"/>
                <a:gd name="GluePoint27X" fmla="*/ 52 w 180"/>
                <a:gd name="GluePoint27Y" fmla="*/ 202 h 387"/>
                <a:gd name="GluePoint28X" fmla="*/ 54 w 180"/>
                <a:gd name="GluePoint28Y" fmla="*/ 220 h 387"/>
                <a:gd name="GluePoint29X" fmla="*/ 64 w 180"/>
                <a:gd name="GluePoint29Y" fmla="*/ 259 h 387"/>
                <a:gd name="GluePoint30X" fmla="*/ 73 w 180"/>
                <a:gd name="GluePoint30Y" fmla="*/ 283 h 387"/>
                <a:gd name="GluePoint31X" fmla="*/ 84 w 180"/>
                <a:gd name="GluePoint31Y" fmla="*/ 304 h 387"/>
                <a:gd name="GluePoint32X" fmla="*/ 100 w 180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3" name="Freeform 57"/>
            <p:cNvSpPr/>
            <p:nvPr/>
          </p:nvSpPr>
          <p:spPr>
            <a:xfrm>
              <a:off x="6811920" y="258120"/>
              <a:ext cx="308520" cy="546840"/>
            </a:xfrm>
            <a:custGeom>
              <a:avLst/>
              <a:gdLst>
                <a:gd name="textAreaLeft" fmla="*/ 0 w 308520"/>
                <a:gd name="textAreaRight" fmla="*/ 308880 w 308520"/>
                <a:gd name="textAreaTop" fmla="*/ 0 h 546840"/>
                <a:gd name="textAreaBottom" fmla="*/ 547200 h 546840"/>
                <a:gd name="GluePoint1X" fmla="*/ 100 w 180"/>
                <a:gd name="GluePoint1Y" fmla="*/ 327 h 389"/>
                <a:gd name="GluePoint2X" fmla="*/ 128 w 180"/>
                <a:gd name="GluePoint2Y" fmla="*/ 345 h 389"/>
                <a:gd name="GluePoint3X" fmla="*/ 146 w 180"/>
                <a:gd name="GluePoint3Y" fmla="*/ 340 h 389"/>
                <a:gd name="GluePoint4X" fmla="*/ 153 w 180"/>
                <a:gd name="GluePoint4Y" fmla="*/ 324 h 389"/>
                <a:gd name="GluePoint5X" fmla="*/ 155 w 180"/>
                <a:gd name="GluePoint5Y" fmla="*/ 311 h 389"/>
                <a:gd name="GluePoint6X" fmla="*/ 157 w 180"/>
                <a:gd name="GluePoint6Y" fmla="*/ 309 h 389"/>
                <a:gd name="GluePoint7X" fmla="*/ 164 w 180"/>
                <a:gd name="GluePoint7Y" fmla="*/ 311 h 389"/>
                <a:gd name="GluePoint8X" fmla="*/ 171 w 180"/>
                <a:gd name="GluePoint8Y" fmla="*/ 319 h 389"/>
                <a:gd name="GluePoint9X" fmla="*/ 178 w 180"/>
                <a:gd name="GluePoint9Y" fmla="*/ 329 h 389"/>
                <a:gd name="GluePoint10X" fmla="*/ 180 w 180"/>
                <a:gd name="GluePoint10Y" fmla="*/ 350 h 389"/>
                <a:gd name="GluePoint11X" fmla="*/ 173 w 180"/>
                <a:gd name="GluePoint11Y" fmla="*/ 371 h 389"/>
                <a:gd name="GluePoint12X" fmla="*/ 155 w 180"/>
                <a:gd name="GluePoint12Y" fmla="*/ 386 h 389"/>
                <a:gd name="GluePoint13X" fmla="*/ 130 w 180"/>
                <a:gd name="GluePoint13Y" fmla="*/ 389 h 389"/>
                <a:gd name="GluePoint14X" fmla="*/ 105 w 180"/>
                <a:gd name="GluePoint14Y" fmla="*/ 381 h 389"/>
                <a:gd name="GluePoint15X" fmla="*/ 87 w 180"/>
                <a:gd name="GluePoint15Y" fmla="*/ 371 h 389"/>
                <a:gd name="GluePoint16X" fmla="*/ 77 w 180"/>
                <a:gd name="GluePoint16Y" fmla="*/ 363 h 389"/>
                <a:gd name="GluePoint17X" fmla="*/ 73 w 180"/>
                <a:gd name="GluePoint17Y" fmla="*/ 360 h 389"/>
                <a:gd name="GluePoint18X" fmla="*/ 20 w 180"/>
                <a:gd name="GluePoint18Y" fmla="*/ 280 h 389"/>
                <a:gd name="GluePoint19X" fmla="*/ 0 w 180"/>
                <a:gd name="GluePoint19Y" fmla="*/ 199 h 389"/>
                <a:gd name="GluePoint20X" fmla="*/ 4 w 180"/>
                <a:gd name="GluePoint20Y" fmla="*/ 127 h 389"/>
                <a:gd name="GluePoint21X" fmla="*/ 27 w 180"/>
                <a:gd name="GluePoint21Y" fmla="*/ 64 h 389"/>
                <a:gd name="GluePoint22X" fmla="*/ 61 w 180"/>
                <a:gd name="GluePoint22Y" fmla="*/ 20 h 389"/>
                <a:gd name="GluePoint23X" fmla="*/ 103 w 180"/>
                <a:gd name="GluePoint23Y" fmla="*/ 0 h 389"/>
                <a:gd name="GluePoint24X" fmla="*/ 144 w 180"/>
                <a:gd name="GluePoint24Y" fmla="*/ 10 h 389"/>
                <a:gd name="GluePoint25X" fmla="*/ 178 w 180"/>
                <a:gd name="GluePoint25Y" fmla="*/ 57 h 389"/>
                <a:gd name="GluePoint26X" fmla="*/ 178 w 180"/>
                <a:gd name="GluePoint26Y" fmla="*/ 62 h 389"/>
                <a:gd name="GluePoint27X" fmla="*/ 176 w 180"/>
                <a:gd name="GluePoint27Y" fmla="*/ 67 h 389"/>
                <a:gd name="GluePoint28X" fmla="*/ 173 w 180"/>
                <a:gd name="GluePoint28Y" fmla="*/ 70 h 389"/>
                <a:gd name="GluePoint29X" fmla="*/ 173 w 180"/>
                <a:gd name="GluePoint29Y" fmla="*/ 72 h 389"/>
                <a:gd name="GluePoint30X" fmla="*/ 162 w 180"/>
                <a:gd name="GluePoint30Y" fmla="*/ 75 h 389"/>
                <a:gd name="GluePoint31X" fmla="*/ 155 w 180"/>
                <a:gd name="GluePoint31Y" fmla="*/ 75 h 389"/>
                <a:gd name="GluePoint32X" fmla="*/ 151 w 180"/>
                <a:gd name="GluePoint32Y" fmla="*/ 72 h 389"/>
                <a:gd name="GluePoint33X" fmla="*/ 151 w 180"/>
                <a:gd name="GluePoint33Y" fmla="*/ 72 h 389"/>
                <a:gd name="GluePoint34X" fmla="*/ 135 w 180"/>
                <a:gd name="GluePoint34Y" fmla="*/ 62 h 389"/>
                <a:gd name="GluePoint35X" fmla="*/ 121 w 180"/>
                <a:gd name="GluePoint35Y" fmla="*/ 57 h 389"/>
                <a:gd name="GluePoint36X" fmla="*/ 109 w 180"/>
                <a:gd name="GluePoint36Y" fmla="*/ 57 h 389"/>
                <a:gd name="GluePoint37X" fmla="*/ 100 w 180"/>
                <a:gd name="GluePoint37Y" fmla="*/ 59 h 389"/>
                <a:gd name="GluePoint38X" fmla="*/ 91 w 180"/>
                <a:gd name="GluePoint38Y" fmla="*/ 64 h 389"/>
                <a:gd name="GluePoint39X" fmla="*/ 87 w 180"/>
                <a:gd name="GluePoint39Y" fmla="*/ 72 h 389"/>
                <a:gd name="GluePoint40X" fmla="*/ 84 w 180"/>
                <a:gd name="GluePoint40Y" fmla="*/ 75 h 389"/>
                <a:gd name="GluePoint41X" fmla="*/ 82 w 180"/>
                <a:gd name="GluePoint41Y" fmla="*/ 77 h 389"/>
                <a:gd name="GluePoint42X" fmla="*/ 61 w 180"/>
                <a:gd name="GluePoint42Y" fmla="*/ 119 h 389"/>
                <a:gd name="GluePoint43X" fmla="*/ 52 w 180"/>
                <a:gd name="GluePoint43Y" fmla="*/ 158 h 389"/>
                <a:gd name="GluePoint44X" fmla="*/ 50 w 180"/>
                <a:gd name="GluePoint44Y" fmla="*/ 189 h 389"/>
                <a:gd name="GluePoint45X" fmla="*/ 52 w 180"/>
                <a:gd name="GluePoint45Y" fmla="*/ 205 h 389"/>
                <a:gd name="GluePoint46X" fmla="*/ 54 w 180"/>
                <a:gd name="GluePoint46Y" fmla="*/ 223 h 389"/>
                <a:gd name="GluePoint47X" fmla="*/ 59 w 180"/>
                <a:gd name="GluePoint47Y" fmla="*/ 244 h 389"/>
                <a:gd name="GluePoint48X" fmla="*/ 64 w 180"/>
                <a:gd name="GluePoint48Y" fmla="*/ 262 h 389"/>
                <a:gd name="GluePoint49X" fmla="*/ 73 w 180"/>
                <a:gd name="GluePoint49Y" fmla="*/ 283 h 389"/>
                <a:gd name="GluePoint50X" fmla="*/ 77 w 180"/>
                <a:gd name="GluePoint50Y" fmla="*/ 293 h 389"/>
                <a:gd name="GluePoint51X" fmla="*/ 84 w 180"/>
                <a:gd name="GluePoint51Y" fmla="*/ 306 h 389"/>
                <a:gd name="GluePoint52X" fmla="*/ 91 w 180"/>
                <a:gd name="GluePoint52Y" fmla="*/ 316 h 389"/>
                <a:gd name="GluePoint53X" fmla="*/ 100 w 180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4" name="Freeform 58"/>
            <p:cNvSpPr/>
            <p:nvPr/>
          </p:nvSpPr>
          <p:spPr>
            <a:xfrm>
              <a:off x="6811920" y="258120"/>
              <a:ext cx="308520" cy="546840"/>
            </a:xfrm>
            <a:custGeom>
              <a:avLst/>
              <a:gdLst>
                <a:gd name="textAreaLeft" fmla="*/ 0 w 308520"/>
                <a:gd name="textAreaRight" fmla="*/ 308880 w 308520"/>
                <a:gd name="textAreaTop" fmla="*/ 0 h 546840"/>
                <a:gd name="textAreaBottom" fmla="*/ 547200 h 546840"/>
                <a:gd name="GluePoint1X" fmla="*/ 100 w 180"/>
                <a:gd name="GluePoint1Y" fmla="*/ 327 h 389"/>
                <a:gd name="GluePoint2X" fmla="*/ 146 w 180"/>
                <a:gd name="GluePoint2Y" fmla="*/ 340 h 389"/>
                <a:gd name="GluePoint3X" fmla="*/ 155 w 180"/>
                <a:gd name="GluePoint3Y" fmla="*/ 311 h 389"/>
                <a:gd name="GluePoint4X" fmla="*/ 157 w 180"/>
                <a:gd name="GluePoint4Y" fmla="*/ 309 h 389"/>
                <a:gd name="GluePoint5X" fmla="*/ 171 w 180"/>
                <a:gd name="GluePoint5Y" fmla="*/ 319 h 389"/>
                <a:gd name="GluePoint6X" fmla="*/ 178 w 180"/>
                <a:gd name="GluePoint6Y" fmla="*/ 329 h 389"/>
                <a:gd name="GluePoint7X" fmla="*/ 173 w 180"/>
                <a:gd name="GluePoint7Y" fmla="*/ 371 h 389"/>
                <a:gd name="GluePoint8X" fmla="*/ 130 w 180"/>
                <a:gd name="GluePoint8Y" fmla="*/ 389 h 389"/>
                <a:gd name="GluePoint9X" fmla="*/ 105 w 180"/>
                <a:gd name="GluePoint9Y" fmla="*/ 381 h 389"/>
                <a:gd name="GluePoint10X" fmla="*/ 77 w 180"/>
                <a:gd name="GluePoint10Y" fmla="*/ 363 h 389"/>
                <a:gd name="GluePoint11X" fmla="*/ 73 w 180"/>
                <a:gd name="GluePoint11Y" fmla="*/ 360 h 389"/>
                <a:gd name="GluePoint12X" fmla="*/ 0 w 180"/>
                <a:gd name="GluePoint12Y" fmla="*/ 199 h 389"/>
                <a:gd name="GluePoint13X" fmla="*/ 27 w 180"/>
                <a:gd name="GluePoint13Y" fmla="*/ 64 h 389"/>
                <a:gd name="GluePoint14X" fmla="*/ 103 w 180"/>
                <a:gd name="GluePoint14Y" fmla="*/ 0 h 389"/>
                <a:gd name="GluePoint15X" fmla="*/ 178 w 180"/>
                <a:gd name="GluePoint15Y" fmla="*/ 57 h 389"/>
                <a:gd name="GluePoint16X" fmla="*/ 178 w 180"/>
                <a:gd name="GluePoint16Y" fmla="*/ 62 h 389"/>
                <a:gd name="GluePoint17X" fmla="*/ 173 w 180"/>
                <a:gd name="GluePoint17Y" fmla="*/ 70 h 389"/>
                <a:gd name="GluePoint18X" fmla="*/ 173 w 180"/>
                <a:gd name="GluePoint18Y" fmla="*/ 72 h 389"/>
                <a:gd name="GluePoint19X" fmla="*/ 155 w 180"/>
                <a:gd name="GluePoint19Y" fmla="*/ 75 h 389"/>
                <a:gd name="GluePoint20X" fmla="*/ 151 w 180"/>
                <a:gd name="GluePoint20Y" fmla="*/ 72 h 389"/>
                <a:gd name="GluePoint21X" fmla="*/ 135 w 180"/>
                <a:gd name="GluePoint21Y" fmla="*/ 62 h 389"/>
                <a:gd name="GluePoint22X" fmla="*/ 109 w 180"/>
                <a:gd name="GluePoint22Y" fmla="*/ 57 h 389"/>
                <a:gd name="GluePoint23X" fmla="*/ 91 w 180"/>
                <a:gd name="GluePoint23Y" fmla="*/ 64 h 389"/>
                <a:gd name="GluePoint24X" fmla="*/ 84 w 180"/>
                <a:gd name="GluePoint24Y" fmla="*/ 75 h 389"/>
                <a:gd name="GluePoint25X" fmla="*/ 82 w 180"/>
                <a:gd name="GluePoint25Y" fmla="*/ 77 h 389"/>
                <a:gd name="GluePoint26X" fmla="*/ 52 w 180"/>
                <a:gd name="GluePoint26Y" fmla="*/ 158 h 389"/>
                <a:gd name="GluePoint27X" fmla="*/ 52 w 180"/>
                <a:gd name="GluePoint27Y" fmla="*/ 205 h 389"/>
                <a:gd name="GluePoint28X" fmla="*/ 54 w 180"/>
                <a:gd name="GluePoint28Y" fmla="*/ 223 h 389"/>
                <a:gd name="GluePoint29X" fmla="*/ 64 w 180"/>
                <a:gd name="GluePoint29Y" fmla="*/ 262 h 389"/>
                <a:gd name="GluePoint30X" fmla="*/ 73 w 180"/>
                <a:gd name="GluePoint30Y" fmla="*/ 283 h 389"/>
                <a:gd name="GluePoint31X" fmla="*/ 84 w 180"/>
                <a:gd name="GluePoint31Y" fmla="*/ 306 h 389"/>
                <a:gd name="GluePoint32X" fmla="*/ 100 w 180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5" name="Freeform 59"/>
            <p:cNvSpPr/>
            <p:nvPr/>
          </p:nvSpPr>
          <p:spPr>
            <a:xfrm>
              <a:off x="718056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0 w 181"/>
                <a:gd name="GluePoint1Y" fmla="*/ 327 h 389"/>
                <a:gd name="GluePoint2X" fmla="*/ 128 w 181"/>
                <a:gd name="GluePoint2Y" fmla="*/ 345 h 389"/>
                <a:gd name="GluePoint3X" fmla="*/ 144 w 181"/>
                <a:gd name="GluePoint3Y" fmla="*/ 340 h 389"/>
                <a:gd name="GluePoint4X" fmla="*/ 151 w 181"/>
                <a:gd name="GluePoint4Y" fmla="*/ 324 h 389"/>
                <a:gd name="GluePoint5X" fmla="*/ 153 w 181"/>
                <a:gd name="GluePoint5Y" fmla="*/ 311 h 389"/>
                <a:gd name="GluePoint6X" fmla="*/ 155 w 181"/>
                <a:gd name="GluePoint6Y" fmla="*/ 309 h 389"/>
                <a:gd name="GluePoint7X" fmla="*/ 162 w 181"/>
                <a:gd name="GluePoint7Y" fmla="*/ 311 h 389"/>
                <a:gd name="GluePoint8X" fmla="*/ 171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1 w 181"/>
                <a:gd name="GluePoint11Y" fmla="*/ 371 h 389"/>
                <a:gd name="GluePoint12X" fmla="*/ 155 w 181"/>
                <a:gd name="GluePoint12Y" fmla="*/ 386 h 389"/>
                <a:gd name="GluePoint13X" fmla="*/ 130 w 181"/>
                <a:gd name="GluePoint13Y" fmla="*/ 389 h 389"/>
                <a:gd name="GluePoint14X" fmla="*/ 103 w 181"/>
                <a:gd name="GluePoint14Y" fmla="*/ 381 h 389"/>
                <a:gd name="GluePoint15X" fmla="*/ 84 w 181"/>
                <a:gd name="GluePoint15Y" fmla="*/ 371 h 389"/>
                <a:gd name="GluePoint16X" fmla="*/ 75 w 181"/>
                <a:gd name="GluePoint16Y" fmla="*/ 363 h 389"/>
                <a:gd name="GluePoint17X" fmla="*/ 71 w 181"/>
                <a:gd name="GluePoint17Y" fmla="*/ 360 h 389"/>
                <a:gd name="GluePoint18X" fmla="*/ 20 w 181"/>
                <a:gd name="GluePoint18Y" fmla="*/ 280 h 389"/>
                <a:gd name="GluePoint19X" fmla="*/ 0 w 181"/>
                <a:gd name="GluePoint19Y" fmla="*/ 199 h 389"/>
                <a:gd name="GluePoint20X" fmla="*/ 2 w 181"/>
                <a:gd name="GluePoint20Y" fmla="*/ 127 h 389"/>
                <a:gd name="GluePoint21X" fmla="*/ 25 w 181"/>
                <a:gd name="GluePoint21Y" fmla="*/ 64 h 389"/>
                <a:gd name="GluePoint22X" fmla="*/ 61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1 w 181"/>
                <a:gd name="GluePoint28Y" fmla="*/ 70 h 389"/>
                <a:gd name="GluePoint29X" fmla="*/ 171 w 181"/>
                <a:gd name="GluePoint29Y" fmla="*/ 72 h 389"/>
                <a:gd name="GluePoint30X" fmla="*/ 160 w 181"/>
                <a:gd name="GluePoint30Y" fmla="*/ 75 h 389"/>
                <a:gd name="GluePoint31X" fmla="*/ 155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0 w 181"/>
                <a:gd name="GluePoint37Y" fmla="*/ 59 h 389"/>
                <a:gd name="GluePoint38X" fmla="*/ 91 w 181"/>
                <a:gd name="GluePoint38Y" fmla="*/ 64 h 389"/>
                <a:gd name="GluePoint39X" fmla="*/ 87 w 181"/>
                <a:gd name="GluePoint39Y" fmla="*/ 72 h 389"/>
                <a:gd name="GluePoint40X" fmla="*/ 82 w 181"/>
                <a:gd name="GluePoint40Y" fmla="*/ 75 h 389"/>
                <a:gd name="GluePoint41X" fmla="*/ 82 w 181"/>
                <a:gd name="GluePoint41Y" fmla="*/ 77 h 389"/>
                <a:gd name="GluePoint42X" fmla="*/ 61 w 181"/>
                <a:gd name="GluePoint42Y" fmla="*/ 119 h 389"/>
                <a:gd name="GluePoint43X" fmla="*/ 52 w 181"/>
                <a:gd name="GluePoint43Y" fmla="*/ 158 h 389"/>
                <a:gd name="GluePoint44X" fmla="*/ 52 w 181"/>
                <a:gd name="GluePoint44Y" fmla="*/ 189 h 389"/>
                <a:gd name="GluePoint45X" fmla="*/ 52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1 w 181"/>
                <a:gd name="GluePoint49Y" fmla="*/ 283 h 389"/>
                <a:gd name="GluePoint50X" fmla="*/ 75 w 181"/>
                <a:gd name="GluePoint50Y" fmla="*/ 293 h 389"/>
                <a:gd name="GluePoint51X" fmla="*/ 82 w 181"/>
                <a:gd name="GluePoint51Y" fmla="*/ 306 h 389"/>
                <a:gd name="GluePoint52X" fmla="*/ 91 w 181"/>
                <a:gd name="GluePoint52Y" fmla="*/ 316 h 389"/>
                <a:gd name="GluePoint53X" fmla="*/ 100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6" name="Freeform 60"/>
            <p:cNvSpPr/>
            <p:nvPr/>
          </p:nvSpPr>
          <p:spPr>
            <a:xfrm>
              <a:off x="718056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0 w 181"/>
                <a:gd name="GluePoint1Y" fmla="*/ 327 h 389"/>
                <a:gd name="GluePoint2X" fmla="*/ 144 w 181"/>
                <a:gd name="GluePoint2Y" fmla="*/ 340 h 389"/>
                <a:gd name="GluePoint3X" fmla="*/ 153 w 181"/>
                <a:gd name="GluePoint3Y" fmla="*/ 311 h 389"/>
                <a:gd name="GluePoint4X" fmla="*/ 155 w 181"/>
                <a:gd name="GluePoint4Y" fmla="*/ 309 h 389"/>
                <a:gd name="GluePoint5X" fmla="*/ 171 w 181"/>
                <a:gd name="GluePoint5Y" fmla="*/ 319 h 389"/>
                <a:gd name="GluePoint6X" fmla="*/ 178 w 181"/>
                <a:gd name="GluePoint6Y" fmla="*/ 329 h 389"/>
                <a:gd name="GluePoint7X" fmla="*/ 171 w 181"/>
                <a:gd name="GluePoint7Y" fmla="*/ 371 h 389"/>
                <a:gd name="GluePoint8X" fmla="*/ 130 w 181"/>
                <a:gd name="GluePoint8Y" fmla="*/ 389 h 389"/>
                <a:gd name="GluePoint9X" fmla="*/ 103 w 181"/>
                <a:gd name="GluePoint9Y" fmla="*/ 381 h 389"/>
                <a:gd name="GluePoint10X" fmla="*/ 75 w 181"/>
                <a:gd name="GluePoint10Y" fmla="*/ 363 h 389"/>
                <a:gd name="GluePoint11X" fmla="*/ 71 w 181"/>
                <a:gd name="GluePoint11Y" fmla="*/ 360 h 389"/>
                <a:gd name="GluePoint12X" fmla="*/ 0 w 181"/>
                <a:gd name="GluePoint12Y" fmla="*/ 199 h 389"/>
                <a:gd name="GluePoint13X" fmla="*/ 25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1 w 181"/>
                <a:gd name="GluePoint17Y" fmla="*/ 70 h 389"/>
                <a:gd name="GluePoint18X" fmla="*/ 171 w 181"/>
                <a:gd name="GluePoint18Y" fmla="*/ 72 h 389"/>
                <a:gd name="GluePoint19X" fmla="*/ 155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1 w 181"/>
                <a:gd name="GluePoint23Y" fmla="*/ 64 h 389"/>
                <a:gd name="GluePoint24X" fmla="*/ 82 w 181"/>
                <a:gd name="GluePoint24Y" fmla="*/ 75 h 389"/>
                <a:gd name="GluePoint25X" fmla="*/ 82 w 181"/>
                <a:gd name="GluePoint25Y" fmla="*/ 77 h 389"/>
                <a:gd name="GluePoint26X" fmla="*/ 52 w 181"/>
                <a:gd name="GluePoint26Y" fmla="*/ 158 h 389"/>
                <a:gd name="GluePoint27X" fmla="*/ 52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1 w 181"/>
                <a:gd name="GluePoint30Y" fmla="*/ 283 h 389"/>
                <a:gd name="GluePoint31X" fmla="*/ 82 w 181"/>
                <a:gd name="GluePoint31Y" fmla="*/ 306 h 389"/>
                <a:gd name="GluePoint32X" fmla="*/ 100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7" name="Freeform 61"/>
            <p:cNvSpPr/>
            <p:nvPr/>
          </p:nvSpPr>
          <p:spPr>
            <a:xfrm>
              <a:off x="7549200" y="253800"/>
              <a:ext cx="309960" cy="54396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3960"/>
                <a:gd name="textAreaBottom" fmla="*/ 544320 h 543960"/>
                <a:gd name="GluePoint1X" fmla="*/ 101 w 181"/>
                <a:gd name="GluePoint1Y" fmla="*/ 324 h 387"/>
                <a:gd name="GluePoint2X" fmla="*/ 128 w 181"/>
                <a:gd name="GluePoint2Y" fmla="*/ 343 h 387"/>
                <a:gd name="GluePoint3X" fmla="*/ 146 w 181"/>
                <a:gd name="GluePoint3Y" fmla="*/ 337 h 387"/>
                <a:gd name="GluePoint4X" fmla="*/ 153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8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0 w 181"/>
                <a:gd name="GluePoint13Y" fmla="*/ 387 h 387"/>
                <a:gd name="GluePoint14X" fmla="*/ 105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3 w 181"/>
                <a:gd name="GluePoint17Y" fmla="*/ 361 h 387"/>
                <a:gd name="GluePoint18X" fmla="*/ 20 w 181"/>
                <a:gd name="GluePoint18Y" fmla="*/ 280 h 387"/>
                <a:gd name="GluePoint19X" fmla="*/ 0 w 181"/>
                <a:gd name="GluePoint19Y" fmla="*/ 200 h 387"/>
                <a:gd name="GluePoint20X" fmla="*/ 4 w 181"/>
                <a:gd name="GluePoint20Y" fmla="*/ 127 h 387"/>
                <a:gd name="GluePoint21X" fmla="*/ 27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4 w 181"/>
                <a:gd name="GluePoint24Y" fmla="*/ 10 h 387"/>
                <a:gd name="GluePoint25X" fmla="*/ 178 w 181"/>
                <a:gd name="GluePoint25Y" fmla="*/ 57 h 387"/>
                <a:gd name="GluePoint26X" fmla="*/ 178 w 181"/>
                <a:gd name="GluePoint26Y" fmla="*/ 60 h 387"/>
                <a:gd name="GluePoint27X" fmla="*/ 176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2 w 181"/>
                <a:gd name="GluePoint30Y" fmla="*/ 73 h 387"/>
                <a:gd name="GluePoint31X" fmla="*/ 156 w 181"/>
                <a:gd name="GluePoint31Y" fmla="*/ 73 h 387"/>
                <a:gd name="GluePoint32X" fmla="*/ 151 w 181"/>
                <a:gd name="GluePoint32Y" fmla="*/ 73 h 387"/>
                <a:gd name="GluePoint33X" fmla="*/ 151 w 181"/>
                <a:gd name="GluePoint33Y" fmla="*/ 73 h 387"/>
                <a:gd name="GluePoint34X" fmla="*/ 135 w 181"/>
                <a:gd name="GluePoint34Y" fmla="*/ 62 h 387"/>
                <a:gd name="GluePoint35X" fmla="*/ 121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1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2 w 181"/>
                <a:gd name="GluePoint41Y" fmla="*/ 75 h 387"/>
                <a:gd name="GluePoint42X" fmla="*/ 62 w 181"/>
                <a:gd name="GluePoint42Y" fmla="*/ 117 h 387"/>
                <a:gd name="GluePoint43X" fmla="*/ 52 w 181"/>
                <a:gd name="GluePoint43Y" fmla="*/ 158 h 387"/>
                <a:gd name="GluePoint44X" fmla="*/ 50 w 181"/>
                <a:gd name="GluePoint44Y" fmla="*/ 187 h 387"/>
                <a:gd name="GluePoint45X" fmla="*/ 52 w 181"/>
                <a:gd name="GluePoint45Y" fmla="*/ 202 h 387"/>
                <a:gd name="GluePoint46X" fmla="*/ 55 w 181"/>
                <a:gd name="GluePoint46Y" fmla="*/ 221 h 387"/>
                <a:gd name="GluePoint47X" fmla="*/ 59 w 181"/>
                <a:gd name="GluePoint47Y" fmla="*/ 241 h 387"/>
                <a:gd name="GluePoint48X" fmla="*/ 64 w 181"/>
                <a:gd name="GluePoint48Y" fmla="*/ 260 h 387"/>
                <a:gd name="GluePoint49X" fmla="*/ 73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1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8" name="Freeform 62"/>
            <p:cNvSpPr/>
            <p:nvPr/>
          </p:nvSpPr>
          <p:spPr>
            <a:xfrm>
              <a:off x="7549200" y="253800"/>
              <a:ext cx="309960" cy="54396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3960"/>
                <a:gd name="textAreaBottom" fmla="*/ 544320 h 543960"/>
                <a:gd name="GluePoint1X" fmla="*/ 101 w 181"/>
                <a:gd name="GluePoint1Y" fmla="*/ 324 h 387"/>
                <a:gd name="GluePoint2X" fmla="*/ 146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8 w 181"/>
                <a:gd name="GluePoint6Y" fmla="*/ 330 h 387"/>
                <a:gd name="GluePoint7X" fmla="*/ 174 w 181"/>
                <a:gd name="GluePoint7Y" fmla="*/ 369 h 387"/>
                <a:gd name="GluePoint8X" fmla="*/ 130 w 181"/>
                <a:gd name="GluePoint8Y" fmla="*/ 387 h 387"/>
                <a:gd name="GluePoint9X" fmla="*/ 105 w 181"/>
                <a:gd name="GluePoint9Y" fmla="*/ 379 h 387"/>
                <a:gd name="GluePoint10X" fmla="*/ 78 w 181"/>
                <a:gd name="GluePoint10Y" fmla="*/ 363 h 387"/>
                <a:gd name="GluePoint11X" fmla="*/ 73 w 181"/>
                <a:gd name="GluePoint11Y" fmla="*/ 361 h 387"/>
                <a:gd name="GluePoint12X" fmla="*/ 0 w 181"/>
                <a:gd name="GluePoint12Y" fmla="*/ 200 h 387"/>
                <a:gd name="GluePoint13X" fmla="*/ 27 w 181"/>
                <a:gd name="GluePoint13Y" fmla="*/ 65 h 387"/>
                <a:gd name="GluePoint14X" fmla="*/ 103 w 181"/>
                <a:gd name="GluePoint14Y" fmla="*/ 0 h 387"/>
                <a:gd name="GluePoint15X" fmla="*/ 178 w 181"/>
                <a:gd name="GluePoint15Y" fmla="*/ 57 h 387"/>
                <a:gd name="GluePoint16X" fmla="*/ 178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1 w 181"/>
                <a:gd name="GluePoint20Y" fmla="*/ 73 h 387"/>
                <a:gd name="GluePoint21X" fmla="*/ 135 w 181"/>
                <a:gd name="GluePoint21Y" fmla="*/ 62 h 387"/>
                <a:gd name="GluePoint22X" fmla="*/ 110 w 181"/>
                <a:gd name="GluePoint22Y" fmla="*/ 57 h 387"/>
                <a:gd name="GluePoint23X" fmla="*/ 91 w 181"/>
                <a:gd name="GluePoint23Y" fmla="*/ 65 h 387"/>
                <a:gd name="GluePoint24X" fmla="*/ 85 w 181"/>
                <a:gd name="GluePoint24Y" fmla="*/ 73 h 387"/>
                <a:gd name="GluePoint25X" fmla="*/ 82 w 181"/>
                <a:gd name="GluePoint25Y" fmla="*/ 75 h 387"/>
                <a:gd name="GluePoint26X" fmla="*/ 52 w 181"/>
                <a:gd name="GluePoint26Y" fmla="*/ 158 h 387"/>
                <a:gd name="GluePoint27X" fmla="*/ 52 w 181"/>
                <a:gd name="GluePoint27Y" fmla="*/ 202 h 387"/>
                <a:gd name="GluePoint28X" fmla="*/ 55 w 181"/>
                <a:gd name="GluePoint28Y" fmla="*/ 221 h 387"/>
                <a:gd name="GluePoint29X" fmla="*/ 64 w 181"/>
                <a:gd name="GluePoint29Y" fmla="*/ 260 h 387"/>
                <a:gd name="GluePoint30X" fmla="*/ 73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29" name="Freeform 63"/>
            <p:cNvSpPr/>
            <p:nvPr/>
          </p:nvSpPr>
          <p:spPr>
            <a:xfrm>
              <a:off x="794880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30" name="Freeform 64"/>
            <p:cNvSpPr/>
            <p:nvPr/>
          </p:nvSpPr>
          <p:spPr>
            <a:xfrm>
              <a:off x="7948800" y="258120"/>
              <a:ext cx="309960" cy="5468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6840"/>
                <a:gd name="textAreaBottom" fmla="*/ 547200 h 5468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831" name="Rectangle 65"/>
          <p:cNvSpPr/>
          <p:nvPr/>
        </p:nvSpPr>
        <p:spPr>
          <a:xfrm>
            <a:off x="987480" y="689040"/>
            <a:ext cx="297504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Example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32" name="Text Box 66"/>
          <p:cNvSpPr/>
          <p:nvPr/>
        </p:nvSpPr>
        <p:spPr>
          <a:xfrm>
            <a:off x="1965240" y="4084560"/>
            <a:ext cx="954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2cm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33" name="Text Box 67"/>
          <p:cNvSpPr/>
          <p:nvPr/>
        </p:nvSpPr>
        <p:spPr>
          <a:xfrm>
            <a:off x="4390560" y="1447920"/>
            <a:ext cx="3100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Volume = l x b x 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34" name="Text Box 68"/>
          <p:cNvSpPr/>
          <p:nvPr/>
        </p:nvSpPr>
        <p:spPr>
          <a:xfrm>
            <a:off x="5286960" y="2133720"/>
            <a:ext cx="229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 = 2 x 2 x 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35" name="Text Box 69"/>
          <p:cNvSpPr/>
          <p:nvPr/>
        </p:nvSpPr>
        <p:spPr>
          <a:xfrm>
            <a:off x="5303880" y="2720880"/>
            <a:ext cx="1817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 = 8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836" name="Group 70"/>
          <p:cNvGrpSpPr/>
          <p:nvPr/>
        </p:nvGrpSpPr>
        <p:grpSpPr>
          <a:xfrm>
            <a:off x="1061640" y="1893960"/>
            <a:ext cx="2158920" cy="2158920"/>
            <a:chOff x="1061640" y="1893960"/>
            <a:chExt cx="2158920" cy="2158920"/>
          </a:xfrm>
        </p:grpSpPr>
        <p:sp>
          <p:nvSpPr>
            <p:cNvPr id="837" name="AutoShape 71"/>
            <p:cNvSpPr/>
            <p:nvPr/>
          </p:nvSpPr>
          <p:spPr>
            <a:xfrm flipH="1">
              <a:off x="1061280" y="1893960"/>
              <a:ext cx="2158920" cy="2158920"/>
            </a:xfrm>
            <a:prstGeom prst="cube">
              <a:avLst>
                <a:gd name="adj" fmla="val 25000"/>
              </a:avLst>
            </a:prstGeom>
            <a:solidFill>
              <a:srgbClr val="EAEAEA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38" name="Oval 72"/>
            <p:cNvSpPr/>
            <p:nvPr/>
          </p:nvSpPr>
          <p:spPr>
            <a:xfrm>
              <a:off x="1347480" y="1931760"/>
              <a:ext cx="324000" cy="190800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39" name="Oval 73"/>
            <p:cNvSpPr/>
            <p:nvPr/>
          </p:nvSpPr>
          <p:spPr>
            <a:xfrm>
              <a:off x="1195200" y="2751120"/>
              <a:ext cx="228600" cy="419040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40" name="Oval 74"/>
            <p:cNvSpPr/>
            <p:nvPr/>
          </p:nvSpPr>
          <p:spPr>
            <a:xfrm>
              <a:off x="2624040" y="3494160"/>
              <a:ext cx="342720" cy="342720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41" name="Oval 75"/>
            <p:cNvSpPr/>
            <p:nvPr/>
          </p:nvSpPr>
          <p:spPr>
            <a:xfrm>
              <a:off x="2261880" y="3074760"/>
              <a:ext cx="343080" cy="343080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42" name="Oval 76"/>
            <p:cNvSpPr/>
            <p:nvPr/>
          </p:nvSpPr>
          <p:spPr>
            <a:xfrm>
              <a:off x="1861920" y="2655720"/>
              <a:ext cx="343080" cy="343080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43" name="Oval 77"/>
            <p:cNvSpPr/>
            <p:nvPr/>
          </p:nvSpPr>
          <p:spPr>
            <a:xfrm>
              <a:off x="1614240" y="2198520"/>
              <a:ext cx="324000" cy="190440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44" name="Oval 78"/>
            <p:cNvSpPr/>
            <p:nvPr/>
          </p:nvSpPr>
          <p:spPr>
            <a:xfrm>
              <a:off x="1957320" y="2065320"/>
              <a:ext cx="323640" cy="190440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45" name="Oval 79"/>
            <p:cNvSpPr/>
            <p:nvPr/>
          </p:nvSpPr>
          <p:spPr>
            <a:xfrm>
              <a:off x="2604960" y="2198520"/>
              <a:ext cx="323640" cy="190440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46" name="Oval 80"/>
            <p:cNvSpPr/>
            <p:nvPr/>
          </p:nvSpPr>
          <p:spPr>
            <a:xfrm>
              <a:off x="2357280" y="1931760"/>
              <a:ext cx="324000" cy="190800"/>
            </a:xfrm>
            <a:prstGeom prst="ellipse">
              <a:avLst/>
            </a:prstGeom>
            <a:solidFill>
              <a:srgbClr val="00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847" name="Text Box 81"/>
          <p:cNvSpPr/>
          <p:nvPr/>
        </p:nvSpPr>
        <p:spPr>
          <a:xfrm>
            <a:off x="5357880" y="901800"/>
            <a:ext cx="1572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Working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48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49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414" dur="indefinite" restart="never" nodeType="tmRoot">
          <p:childTnLst>
            <p:seq>
              <p:cTn id="415" dur="indefinite" nodeType="mainSeq">
                <p:childTnLst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0" dur="500" fill="hold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1" dur="500" fill="hold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6" dur="500" fill="hold"/>
                                        <p:tgtEl>
                                          <p:spTgt spid="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7" dur="500" fill="hold"/>
                                        <p:tgtEl>
                                          <p:spTgt spid="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28" dur="500"/>
                                        <p:tgtEl>
                                          <p:spTgt spid="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33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38" dur="500"/>
                                        <p:tgtEl>
                                          <p:spTgt spid="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43" dur="5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0" name="Group 85"/>
          <p:cNvGrpSpPr/>
          <p:nvPr/>
        </p:nvGrpSpPr>
        <p:grpSpPr>
          <a:xfrm>
            <a:off x="1298520" y="2940120"/>
            <a:ext cx="3671640" cy="2812320"/>
            <a:chOff x="1298520" y="2940120"/>
            <a:chExt cx="3671640" cy="2812320"/>
          </a:xfrm>
        </p:grpSpPr>
        <p:sp>
          <p:nvSpPr>
            <p:cNvPr id="851" name="Cube 76"/>
            <p:cNvSpPr/>
            <p:nvPr/>
          </p:nvSpPr>
          <p:spPr>
            <a:xfrm>
              <a:off x="1298520" y="2940120"/>
              <a:ext cx="2712960" cy="2266920"/>
            </a:xfrm>
            <a:prstGeom prst="cube">
              <a:avLst>
                <a:gd name="adj" fmla="val 40787"/>
              </a:avLst>
            </a:prstGeom>
            <a:solidFill>
              <a:srgbClr val="66CCFF"/>
            </a:solidFill>
            <a:ln w="255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52" name="TextBox 80"/>
            <p:cNvSpPr/>
            <p:nvPr/>
          </p:nvSpPr>
          <p:spPr>
            <a:xfrm>
              <a:off x="3443760" y="4675680"/>
              <a:ext cx="11217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53" name="TextBox 83"/>
            <p:cNvSpPr/>
            <p:nvPr/>
          </p:nvSpPr>
          <p:spPr>
            <a:xfrm>
              <a:off x="4008240" y="3382560"/>
              <a:ext cx="9619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9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54" name="TextBox 84"/>
            <p:cNvSpPr/>
            <p:nvPr/>
          </p:nvSpPr>
          <p:spPr>
            <a:xfrm>
              <a:off x="1712520" y="5231520"/>
              <a:ext cx="9619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855" name="Date Placeholder 1"/>
          <p:cNvSpPr/>
          <p:nvPr/>
        </p:nvSpPr>
        <p:spPr>
          <a:xfrm>
            <a:off x="1066680" y="6469200"/>
            <a:ext cx="190512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0025D8C-46CB-4068-9DC6-1AD41E4E866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56" name="Footer Placeholder 2"/>
          <p:cNvSpPr/>
          <p:nvPr/>
        </p:nvSpPr>
        <p:spPr>
          <a:xfrm>
            <a:off x="3429000" y="6469200"/>
            <a:ext cx="2895480" cy="28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57" name="Rectangle 65"/>
          <p:cNvSpPr/>
          <p:nvPr/>
        </p:nvSpPr>
        <p:spPr>
          <a:xfrm>
            <a:off x="958680" y="363600"/>
            <a:ext cx="6194520" cy="11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6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Example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Find the volume of the composite shape.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58" name="Text Box 67"/>
          <p:cNvSpPr/>
          <p:nvPr/>
        </p:nvSpPr>
        <p:spPr>
          <a:xfrm>
            <a:off x="927000" y="3630600"/>
            <a:ext cx="22543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</a:t>
            </a:r>
            <a:r>
              <a:rPr lang="en-GB" sz="2800" b="0" u="none" strike="noStrike" baseline="-25000">
                <a:solidFill>
                  <a:srgbClr val="FFFF00"/>
                </a:solidFill>
                <a:effectLst/>
                <a:uFillTx/>
                <a:latin typeface="Comic Sans MS"/>
              </a:rPr>
              <a:t>1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l x b x 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59" name="Text Box 68"/>
          <p:cNvSpPr/>
          <p:nvPr/>
        </p:nvSpPr>
        <p:spPr>
          <a:xfrm>
            <a:off x="1270440" y="4127400"/>
            <a:ext cx="2067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3 x 5 x 7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60" name="Text Box 69"/>
          <p:cNvSpPr/>
          <p:nvPr/>
        </p:nvSpPr>
        <p:spPr>
          <a:xfrm>
            <a:off x="1359720" y="4622760"/>
            <a:ext cx="1856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105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61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862" name="Group 86"/>
          <p:cNvGrpSpPr/>
          <p:nvPr/>
        </p:nvGrpSpPr>
        <p:grpSpPr>
          <a:xfrm>
            <a:off x="836640" y="1976400"/>
            <a:ext cx="2525760" cy="1513800"/>
            <a:chOff x="836640" y="1976400"/>
            <a:chExt cx="2525760" cy="1513800"/>
          </a:xfrm>
        </p:grpSpPr>
        <p:sp>
          <p:nvSpPr>
            <p:cNvPr id="863" name="Cube 75"/>
            <p:cNvSpPr/>
            <p:nvPr/>
          </p:nvSpPr>
          <p:spPr>
            <a:xfrm>
              <a:off x="1695240" y="2522520"/>
              <a:ext cx="1667160" cy="942840"/>
            </a:xfrm>
            <a:prstGeom prst="cube">
              <a:avLst>
                <a:gd name="adj" fmla="val 57810"/>
              </a:avLst>
            </a:prstGeom>
            <a:solidFill>
              <a:srgbClr val="66CCFF"/>
            </a:solidFill>
            <a:ln w="255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64" name="TextBox 77"/>
            <p:cNvSpPr/>
            <p:nvPr/>
          </p:nvSpPr>
          <p:spPr>
            <a:xfrm>
              <a:off x="2292120" y="1976400"/>
              <a:ext cx="9619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7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65" name="TextBox 78"/>
            <p:cNvSpPr/>
            <p:nvPr/>
          </p:nvSpPr>
          <p:spPr>
            <a:xfrm>
              <a:off x="836640" y="2969280"/>
              <a:ext cx="9619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66" name="TextBox 79"/>
            <p:cNvSpPr/>
            <p:nvPr/>
          </p:nvSpPr>
          <p:spPr>
            <a:xfrm>
              <a:off x="1107000" y="2413800"/>
              <a:ext cx="9619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 cm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pic>
        <p:nvPicPr>
          <p:cNvPr id="867" name="Picture 4" descr="scottishflag"/>
          <p:cNvPicPr/>
          <p:nvPr/>
        </p:nvPicPr>
        <p:blipFill>
          <a:blip r:embed="rId1"/>
          <a:stretch/>
        </p:blipFill>
        <p:spPr>
          <a:xfrm>
            <a:off x="108000" y="6555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8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9" name="Text Box 67"/>
          <p:cNvSpPr/>
          <p:nvPr/>
        </p:nvSpPr>
        <p:spPr>
          <a:xfrm>
            <a:off x="6590520" y="4564080"/>
            <a:ext cx="228744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</a:t>
            </a:r>
            <a:r>
              <a:rPr lang="en-GB" sz="2800" b="0" u="none" strike="noStrike" baseline="-25000">
                <a:solidFill>
                  <a:srgbClr val="FFFF00"/>
                </a:solidFill>
                <a:effectLst/>
                <a:uFillTx/>
                <a:latin typeface="Comic Sans MS"/>
              </a:rPr>
              <a:t>2</a:t>
            </a: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l x b x 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0" name="Text Box 68"/>
          <p:cNvSpPr/>
          <p:nvPr/>
        </p:nvSpPr>
        <p:spPr>
          <a:xfrm>
            <a:off x="6975000" y="5060880"/>
            <a:ext cx="2228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8 x 10 x 9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1" name="Text Box 69"/>
          <p:cNvSpPr/>
          <p:nvPr/>
        </p:nvSpPr>
        <p:spPr>
          <a:xfrm>
            <a:off x="7110000" y="5557680"/>
            <a:ext cx="1913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720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872" name="Group 96"/>
          <p:cNvGrpSpPr/>
          <p:nvPr/>
        </p:nvGrpSpPr>
        <p:grpSpPr>
          <a:xfrm>
            <a:off x="5767560" y="1843200"/>
            <a:ext cx="2786040" cy="1666800"/>
            <a:chOff x="5767560" y="1843200"/>
            <a:chExt cx="2786040" cy="1666800"/>
          </a:xfrm>
        </p:grpSpPr>
        <p:sp>
          <p:nvSpPr>
            <p:cNvPr id="873" name="Rectangle 95"/>
            <p:cNvSpPr/>
            <p:nvPr/>
          </p:nvSpPr>
          <p:spPr>
            <a:xfrm>
              <a:off x="5767560" y="1843200"/>
              <a:ext cx="2786040" cy="1666800"/>
            </a:xfrm>
            <a:prstGeom prst="rect">
              <a:avLst/>
            </a:prstGeom>
            <a:solidFill>
              <a:srgbClr val="080808"/>
            </a:solidFill>
            <a:ln w="255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74" name="Text Box 67"/>
            <p:cNvSpPr/>
            <p:nvPr/>
          </p:nvSpPr>
          <p:spPr>
            <a:xfrm>
              <a:off x="5964120" y="1870200"/>
              <a:ext cx="2007000" cy="579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V</a:t>
              </a:r>
              <a:r>
                <a:rPr lang="en-GB" sz="2800" b="0" u="none" strike="noStrike" baseline="-25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T</a:t>
              </a: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= V</a:t>
              </a:r>
              <a:r>
                <a:rPr lang="en-GB" sz="2800" b="0" u="none" strike="noStrike" baseline="-25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1</a:t>
              </a:r>
              <a:r>
                <a:rPr lang="en-GB" sz="2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 + V</a:t>
              </a:r>
              <a:r>
                <a:rPr lang="en-GB" sz="2800" b="0" u="none" strike="noStrike" baseline="-25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2</a:t>
              </a: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875" name="Text Box 67"/>
          <p:cNvSpPr/>
          <p:nvPr/>
        </p:nvSpPr>
        <p:spPr>
          <a:xfrm>
            <a:off x="5970960" y="2406600"/>
            <a:ext cx="257076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</a:t>
            </a:r>
            <a:r>
              <a:rPr lang="en-GB" sz="2800" b="0" u="none" strike="noStrike" baseline="-25000">
                <a:solidFill>
                  <a:srgbClr val="FFFFFF"/>
                </a:solidFill>
                <a:effectLst/>
                <a:uFillTx/>
                <a:latin typeface="Comic Sans MS"/>
              </a:rPr>
              <a:t>T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 105 + 720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6" name="Text Box 67"/>
          <p:cNvSpPr/>
          <p:nvPr/>
        </p:nvSpPr>
        <p:spPr>
          <a:xfrm>
            <a:off x="5997240" y="2941560"/>
            <a:ext cx="2284920" cy="57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</a:t>
            </a:r>
            <a:r>
              <a:rPr lang="en-GB" sz="2800" b="0" u="none" strike="noStrike" baseline="-25000">
                <a:solidFill>
                  <a:srgbClr val="FFFFFF"/>
                </a:solidFill>
                <a:effectLst/>
                <a:uFillTx/>
                <a:latin typeface="Comic Sans MS"/>
              </a:rPr>
              <a:t>T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= 825 cm</a:t>
            </a:r>
            <a:r>
              <a:rPr lang="en-GB" sz="2800" b="0" u="none" strike="noStrike" baseline="3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7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444" dur="indefinite" restart="never" nodeType="tmRoot">
          <p:childTnLst>
            <p:seq>
              <p:cTn id="445" dur="indefinite" nodeType="mainSeq">
                <p:childTnLst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49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006 3.7037E-006 L 0.27569 0.09444 E">
                                      <p:cBhvr>
                                        <p:cTn id="449" dur="2000" fill="hold"/>
                                        <p:tgtEl>
                                          <p:spTgt spid="85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54" dur="5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59" dur="500"/>
                                        <p:tgtEl>
                                          <p:spTgt spid="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64" dur="500"/>
                                        <p:tgtEl>
                                          <p:spTgt spid="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69" dur="500"/>
                                        <p:tgtEl>
                                          <p:spTgt spid="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>
                      <p:stCondLst>
                        <p:cond delay="indefinite"/>
                      </p:stCondLst>
                      <p:childTnLst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74" dur="500"/>
                                        <p:tgtEl>
                                          <p:spTgt spid="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79" dur="500"/>
                                        <p:tgtEl>
                                          <p:spTgt spid="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0" fill="hold">
                      <p:stCondLst>
                        <p:cond delay="indefinite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4" dur="500" fill="hold"/>
                                        <p:tgtEl>
                                          <p:spTgt spid="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5" dur="500" fill="hold"/>
                                        <p:tgtEl>
                                          <p:spTgt spid="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86" dur="500"/>
                                        <p:tgtEl>
                                          <p:spTgt spid="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91" dur="500"/>
                                        <p:tgtEl>
                                          <p:spTgt spid="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2" fill="hold">
                      <p:stCondLst>
                        <p:cond delay="indefinite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96" dur="500"/>
                                        <p:tgtEl>
                                          <p:spTgt spid="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D3FA3B2-AE70-4DAE-B580-BEF003EDA5C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7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0" name="Text Box 67"/>
          <p:cNvSpPr/>
          <p:nvPr/>
        </p:nvSpPr>
        <p:spPr>
          <a:xfrm>
            <a:off x="5689440" y="3218040"/>
            <a:ext cx="3279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 = L x B x 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1" name="Text Box 68"/>
          <p:cNvSpPr/>
          <p:nvPr/>
        </p:nvSpPr>
        <p:spPr>
          <a:xfrm>
            <a:off x="6631920" y="3848040"/>
            <a:ext cx="2697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200 = L x 5 x 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2" name="Text Box 69"/>
          <p:cNvSpPr/>
          <p:nvPr/>
        </p:nvSpPr>
        <p:spPr>
          <a:xfrm>
            <a:off x="6595560" y="4478400"/>
            <a:ext cx="185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200 = 20L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3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884" name="Picture 4" descr="scottishflag"/>
          <p:cNvPicPr/>
          <p:nvPr/>
        </p:nvPicPr>
        <p:blipFill>
          <a:blip r:embed="rId1"/>
          <a:stretch/>
        </p:blipFill>
        <p:spPr>
          <a:xfrm>
            <a:off x="133200" y="655560"/>
            <a:ext cx="64800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8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6" name="Rectangle 65"/>
          <p:cNvSpPr/>
          <p:nvPr/>
        </p:nvSpPr>
        <p:spPr>
          <a:xfrm>
            <a:off x="1003320" y="363600"/>
            <a:ext cx="6149880" cy="11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Example 4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Find the length the cuboid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7" name="Cube 79"/>
          <p:cNvSpPr/>
          <p:nvPr/>
        </p:nvSpPr>
        <p:spPr>
          <a:xfrm>
            <a:off x="1120680" y="2320920"/>
            <a:ext cx="3598920" cy="2265480"/>
          </a:xfrm>
          <a:prstGeom prst="cube">
            <a:avLst>
              <a:gd name="adj" fmla="val 40787"/>
            </a:avLst>
          </a:pr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8" name="TextBox 80"/>
          <p:cNvSpPr/>
          <p:nvPr/>
        </p:nvSpPr>
        <p:spPr>
          <a:xfrm>
            <a:off x="4371840" y="3952800"/>
            <a:ext cx="96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cm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89" name="TextBox 83"/>
          <p:cNvSpPr/>
          <p:nvPr/>
        </p:nvSpPr>
        <p:spPr>
          <a:xfrm>
            <a:off x="4745160" y="2674800"/>
            <a:ext cx="96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 cm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0" name="TextBox 84"/>
          <p:cNvSpPr/>
          <p:nvPr/>
        </p:nvSpPr>
        <p:spPr>
          <a:xfrm>
            <a:off x="1948680" y="4700520"/>
            <a:ext cx="1121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 cm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1" name="TextBox 85"/>
          <p:cNvSpPr/>
          <p:nvPr/>
        </p:nvSpPr>
        <p:spPr>
          <a:xfrm>
            <a:off x="1569240" y="3627360"/>
            <a:ext cx="1826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V=200cm</a:t>
            </a:r>
            <a:r>
              <a:rPr lang="en-GB" sz="2800" b="0" u="none" strike="noStrike" baseline="30000">
                <a:solidFill>
                  <a:srgbClr val="080808"/>
                </a:solidFill>
                <a:effectLst/>
                <a:uFillTx/>
                <a:latin typeface="Comic Sans MS"/>
              </a:rPr>
              <a:t>3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2" name="Cloud 86"/>
          <p:cNvSpPr/>
          <p:nvPr/>
        </p:nvSpPr>
        <p:spPr>
          <a:xfrm>
            <a:off x="5530680" y="1415880"/>
            <a:ext cx="3613320" cy="2403720"/>
          </a:xfrm>
          <a:custGeom>
            <a:avLst/>
            <a:gdLst>
              <a:gd name="textAreaLeft" fmla="*/ 497880 w 3613320"/>
              <a:gd name="textAreaRight" fmla="*/ 2858400 w 3613320"/>
              <a:gd name="textAreaTop" fmla="*/ 362880 h 2403720"/>
              <a:gd name="textAreaBottom" fmla="*/ 1929600 h 2403720"/>
              <a:gd name="GluePoint1X" fmla="*/ 3610139 w 43200"/>
              <a:gd name="GluePoint1Y" fmla="*/ 1201738 h 43200"/>
              <a:gd name="GluePoint2X" fmla="*/ 1806575 w 43200"/>
              <a:gd name="GluePoint2Y" fmla="*/ 2400916 h 43200"/>
              <a:gd name="GluePoint3X" fmla="*/ 11207 w 43200"/>
              <a:gd name="GluePoint3Y" fmla="*/ 1201738 h 43200"/>
              <a:gd name="GluePoint4X" fmla="*/ 1806575 w 43200"/>
              <a:gd name="GluePoint4Y" fmla="*/ 13742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This just an equation.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We know how to solve them !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3" name="Text Box 69"/>
          <p:cNvSpPr/>
          <p:nvPr/>
        </p:nvSpPr>
        <p:spPr>
          <a:xfrm>
            <a:off x="6630480" y="5108400"/>
            <a:ext cx="185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20L = 200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4" name="Text Box 69"/>
          <p:cNvSpPr/>
          <p:nvPr/>
        </p:nvSpPr>
        <p:spPr>
          <a:xfrm>
            <a:off x="7087320" y="5738760"/>
            <a:ext cx="1146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 = 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5" name="TextBox 94"/>
          <p:cNvSpPr/>
          <p:nvPr/>
        </p:nvSpPr>
        <p:spPr>
          <a:xfrm>
            <a:off x="2200320" y="4705200"/>
            <a:ext cx="376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6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497" dur="indefinite" restart="never" nodeType="tmRoot">
          <p:childTnLst>
            <p:seq>
              <p:cTn id="498" dur="indefinite" nodeType="mainSeq">
                <p:childTnLst>
                  <p:par>
                    <p:cTn id="499" fill="hold">
                      <p:stCondLst>
                        <p:cond delay="indefinite"/>
                      </p:stCondLst>
                      <p:childTnLst>
                        <p:par>
                          <p:cTn id="500" fill="hold">
                            <p:stCondLst>
                              <p:cond delay="0"/>
                            </p:stCondLst>
                            <p:childTnLst>
                              <p:par>
                                <p:cTn id="50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03" dur="500"/>
                                        <p:tgtEl>
                                          <p:spTgt spid="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08" dur="500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9" fill="hold">
                      <p:stCondLst>
                        <p:cond delay="indefinite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13" dur="5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18" dur="80"/>
                                        <p:tgtEl>
                                          <p:spTgt spid="8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9" dur="80"/>
                                        <p:tgtEl>
                                          <p:spTgt spid="8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0" dur="80"/>
                                        <p:tgtEl>
                                          <p:spTgt spid="8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80"/>
                            </p:stCondLst>
                            <p:childTnLst>
                              <p:par>
                                <p:cTn id="522" presetID="27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4" dur="80"/>
                                        <p:tgtEl>
                                          <p:spTgt spid="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25" dur="80"/>
                                        <p:tgtEl>
                                          <p:spTgt spid="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6" dur="80"/>
                                        <p:tgtEl>
                                          <p:spTgt spid="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31" dur="80"/>
                                        <p:tgtEl>
                                          <p:spTgt spid="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32" dur="80"/>
                                        <p:tgtEl>
                                          <p:spTgt spid="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3" dur="80"/>
                                        <p:tgtEl>
                                          <p:spTgt spid="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38" dur="500"/>
                                        <p:tgtEl>
                                          <p:spTgt spid="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43" dur="500"/>
                                        <p:tgtEl>
                                          <p:spTgt spid="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53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547" dur="500"/>
                                        <p:tgtEl>
                                          <p:spTgt spid="8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8" dur="500"/>
                                        <p:tgtEl>
                                          <p:spTgt spid="8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 additive="repl">
                                        <p:cTn id="549" dur="500"/>
                                        <p:tgtEl>
                                          <p:spTgt spid="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500"/>
                            </p:stCondLst>
                            <p:childTnLst>
                              <p:par>
                                <p:cTn id="552" presetID="53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54" dur="500" fill="hold"/>
                                        <p:tgtEl>
                                          <p:spTgt spid="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5" dur="500" fill="hold"/>
                                        <p:tgtEl>
                                          <p:spTgt spid="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56" dur="500"/>
                                        <p:tgtEl>
                                          <p:spTgt spid="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45CAC0C-C995-4A7D-BB93-50C6EBC1EE1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99" name="Rectangle 8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00" name="Text Box 2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Ch8 (page 92)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01" name="Picture 3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02" name="Picture 4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03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4" name="Rectangle 6"/>
          <p:cNvSpPr/>
          <p:nvPr/>
        </p:nvSpPr>
        <p:spPr>
          <a:xfrm>
            <a:off x="1959120" y="477720"/>
            <a:ext cx="539568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Volume of a cuboid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05" name="Text Box 7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06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DD3D5D0-A6FD-4F85-9A03-827117FAB44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0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0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527832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91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1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12" name="Picture 2"/>
          <p:cNvPicPr/>
          <p:nvPr/>
        </p:nvPicPr>
        <p:blipFill>
          <a:blip r:embed="rId2"/>
          <a:srcRect l="7930" t="57477" r="6771" b="14817"/>
          <a:stretch/>
        </p:blipFill>
        <p:spPr>
          <a:xfrm>
            <a:off x="979560" y="2259000"/>
            <a:ext cx="8070840" cy="180180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  <p:pic>
        <p:nvPicPr>
          <p:cNvPr id="913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4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DD9DC68-4065-4E80-9060-BE7B61244AA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496872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5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6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7" name="TextBox 9"/>
          <p:cNvSpPr/>
          <p:nvPr/>
        </p:nvSpPr>
        <p:spPr>
          <a:xfrm>
            <a:off x="-59040" y="15573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58" name="Picture 2"/>
          <p:cNvPicPr/>
          <p:nvPr/>
        </p:nvPicPr>
        <p:blipFill>
          <a:blip r:embed="rId2"/>
          <a:srcRect l="8897" t="0" r="10630" b="0"/>
          <a:stretch/>
        </p:blipFill>
        <p:spPr>
          <a:xfrm>
            <a:off x="1030320" y="1928880"/>
            <a:ext cx="6826320" cy="476244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  <p:pic>
        <p:nvPicPr>
          <p:cNvPr id="259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101999C-2B99-416A-A165-2E61F6A162A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1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17" name="PlaceHolder 1"/>
          <p:cNvSpPr>
            <a:spLocks noGrp="1"/>
          </p:cNvSpPr>
          <p:nvPr>
            <p:ph type="title"/>
          </p:nvPr>
        </p:nvSpPr>
        <p:spPr>
          <a:xfrm>
            <a:off x="1907640" y="55224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Liquid Volume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91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9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20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1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2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3" name="Text Box 8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the term liquid volume.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4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5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understand the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term liquid volume using millilitres and litres.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6" name="Rectangle 11"/>
          <p:cNvSpPr/>
          <p:nvPr/>
        </p:nvSpPr>
        <p:spPr>
          <a:xfrm>
            <a:off x="5502240" y="389412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Work out volumes using 1ml and litres.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7" name="Rectangle 12"/>
          <p:cNvSpPr/>
          <p:nvPr/>
        </p:nvSpPr>
        <p:spPr>
          <a:xfrm>
            <a:off x="5519880" y="4732200"/>
            <a:ext cx="3324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Answer to contain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 appropriate units.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28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57" dur="indefinite" restart="never" nodeType="tmRoot">
          <p:childTnLst>
            <p:seq>
              <p:cTn id="558" dur="indefinite" nodeType="mainSeq">
                <p:childTnLst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63" dur="500"/>
                                        <p:tgtEl>
                                          <p:spTgt spid="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4" fill="hold">
                      <p:stCondLst>
                        <p:cond delay="indefinite"/>
                      </p:stCondLst>
                      <p:childTnLst>
                        <p:par>
                          <p:cTn id="565" fill="hold">
                            <p:stCondLst>
                              <p:cond delay="0"/>
                            </p:stCondLst>
                            <p:childTnLst>
                              <p:par>
                                <p:cTn id="56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68" dur="500"/>
                                        <p:tgtEl>
                                          <p:spTgt spid="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9" fill="hold">
                      <p:stCondLst>
                        <p:cond delay="indefinite"/>
                      </p:stCondLst>
                      <p:childTnLst>
                        <p:par>
                          <p:cTn id="570" fill="hold">
                            <p:stCondLst>
                              <p:cond delay="0"/>
                            </p:stCondLst>
                            <p:childTnLst>
                              <p:par>
                                <p:cTn id="57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73"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>
                      <p:stCondLst>
                        <p:cond delay="indefinite"/>
                      </p:stCondLst>
                      <p:childTnLst>
                        <p:par>
                          <p:cTn id="575" fill="hold">
                            <p:stCondLst>
                              <p:cond delay="0"/>
                            </p:stCondLst>
                            <p:childTnLst>
                              <p:par>
                                <p:cTn id="57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78"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4B57ABE-AEC4-4CEF-8C77-608D28B755B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2" name="AutoShape 17"/>
          <p:cNvSpPr/>
          <p:nvPr/>
        </p:nvSpPr>
        <p:spPr>
          <a:xfrm>
            <a:off x="3257640" y="1295280"/>
            <a:ext cx="2879640" cy="2880000"/>
          </a:xfrm>
          <a:prstGeom prst="cube">
            <a:avLst>
              <a:gd name="adj" fmla="val 25000"/>
            </a:avLst>
          </a:prstGeom>
          <a:solidFill>
            <a:srgbClr val="B2B2B2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3" name="AutoShape 29"/>
          <p:cNvSpPr/>
          <p:nvPr/>
        </p:nvSpPr>
        <p:spPr>
          <a:xfrm>
            <a:off x="3251160" y="1311120"/>
            <a:ext cx="2879640" cy="2880000"/>
          </a:xfrm>
          <a:prstGeom prst="cube">
            <a:avLst>
              <a:gd name="adj" fmla="val 25000"/>
            </a:avLst>
          </a:prstGeom>
          <a:solidFill>
            <a:srgbClr val="66CC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4" name="Rectangle 2"/>
          <p:cNvSpPr/>
          <p:nvPr/>
        </p:nvSpPr>
        <p:spPr>
          <a:xfrm>
            <a:off x="0" y="5483160"/>
            <a:ext cx="9144000" cy="1187640"/>
          </a:xfrm>
          <a:prstGeom prst="rect">
            <a:avLst/>
          </a:prstGeom>
          <a:solidFill>
            <a:srgbClr val="FF0066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35" name="Picture 4" descr="ag00317_"/>
          <p:cNvPicPr/>
          <p:nvPr/>
        </p:nvPicPr>
        <p:blipFill>
          <a:blip r:embed="rId1"/>
          <a:stretch/>
        </p:blipFill>
        <p:spPr>
          <a:xfrm>
            <a:off x="41400" y="3208320"/>
            <a:ext cx="1304640" cy="1676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6" name="AutoShape 5"/>
          <p:cNvSpPr/>
          <p:nvPr/>
        </p:nvSpPr>
        <p:spPr>
          <a:xfrm>
            <a:off x="3257640" y="1295280"/>
            <a:ext cx="2879640" cy="2880000"/>
          </a:xfrm>
          <a:prstGeom prst="cube">
            <a:avLst>
              <a:gd name="adj" fmla="val 25000"/>
            </a:avLst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7" name="Line 6"/>
          <p:cNvSpPr/>
          <p:nvPr/>
        </p:nvSpPr>
        <p:spPr>
          <a:xfrm>
            <a:off x="3246480" y="4187880"/>
            <a:ext cx="2133720" cy="0"/>
          </a:xfrm>
          <a:prstGeom prst="line">
            <a:avLst/>
          </a:prstGeom>
          <a:ln w="57240">
            <a:solidFill>
              <a:srgbClr val="FF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8" name="Text Box 9"/>
          <p:cNvSpPr/>
          <p:nvPr/>
        </p:nvSpPr>
        <p:spPr>
          <a:xfrm>
            <a:off x="4498560" y="2795760"/>
            <a:ext cx="80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1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9" name="Text Box 10"/>
          <p:cNvSpPr/>
          <p:nvPr/>
        </p:nvSpPr>
        <p:spPr>
          <a:xfrm>
            <a:off x="3890520" y="4294080"/>
            <a:ext cx="80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0" name="Text Box 11"/>
          <p:cNvSpPr/>
          <p:nvPr/>
        </p:nvSpPr>
        <p:spPr>
          <a:xfrm>
            <a:off x="5925600" y="3790800"/>
            <a:ext cx="802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66CCFF"/>
                </a:solidFill>
                <a:effectLst/>
                <a:uFillTx/>
                <a:latin typeface="Comic Sans MS"/>
              </a:rPr>
              <a:t>1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1" name="Text Box 12"/>
          <p:cNvSpPr/>
          <p:nvPr/>
        </p:nvSpPr>
        <p:spPr>
          <a:xfrm>
            <a:off x="2120760" y="4836960"/>
            <a:ext cx="2633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Volume =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2" name="Text Box 13"/>
          <p:cNvSpPr/>
          <p:nvPr/>
        </p:nvSpPr>
        <p:spPr>
          <a:xfrm>
            <a:off x="5751360" y="4856040"/>
            <a:ext cx="2592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1 cm³</a:t>
            </a:r>
            <a:r>
              <a:rPr lang="en-GB" sz="3200" b="0" u="none" strike="noStrike">
                <a:solidFill>
                  <a:srgbClr val="0066FF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3" name="Text Box 14"/>
          <p:cNvSpPr/>
          <p:nvPr/>
        </p:nvSpPr>
        <p:spPr>
          <a:xfrm>
            <a:off x="4976640" y="4836960"/>
            <a:ext cx="1067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x h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4" name="Text Box 15"/>
          <p:cNvSpPr/>
          <p:nvPr/>
        </p:nvSpPr>
        <p:spPr>
          <a:xfrm>
            <a:off x="4311720" y="4836960"/>
            <a:ext cx="1128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x </a:t>
            </a:r>
            <a:r>
              <a:rPr lang="en-GB" sz="3200" b="0" u="none" strike="noStrike">
                <a:solidFill>
                  <a:srgbClr val="66CCFF"/>
                </a:solidFill>
                <a:effectLst/>
                <a:uFillTx/>
                <a:latin typeface="Comic Sans MS"/>
              </a:rPr>
              <a:t>b</a:t>
            </a:r>
            <a:r>
              <a:rPr lang="en-GB" sz="32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5" name="Text Box 16"/>
          <p:cNvSpPr/>
          <p:nvPr/>
        </p:nvSpPr>
        <p:spPr>
          <a:xfrm>
            <a:off x="4044960" y="4856040"/>
            <a:ext cx="57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l</a:t>
            </a:r>
            <a:r>
              <a:rPr lang="en-GB" sz="32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6" name="AutoShape 19"/>
          <p:cNvSpPr/>
          <p:nvPr/>
        </p:nvSpPr>
        <p:spPr>
          <a:xfrm>
            <a:off x="193680" y="1138320"/>
            <a:ext cx="2933640" cy="1581120"/>
          </a:xfrm>
          <a:prstGeom prst="cloudCallout">
            <a:avLst>
              <a:gd name="adj1" fmla="val -31819"/>
              <a:gd name="adj2" fmla="val 83032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7" name="Text Box 20"/>
          <p:cNvSpPr/>
          <p:nvPr/>
        </p:nvSpPr>
        <p:spPr>
          <a:xfrm>
            <a:off x="498600" y="1436760"/>
            <a:ext cx="2523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How much water does this hold?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8" name="Text Box 21"/>
          <p:cNvSpPr/>
          <p:nvPr/>
        </p:nvSpPr>
        <p:spPr>
          <a:xfrm>
            <a:off x="158400" y="5594400"/>
            <a:ext cx="8994240" cy="489960"/>
          </a:xfrm>
          <a:prstGeom prst="rect">
            <a:avLst/>
          </a:pr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6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A cube with volume 1cm</a:t>
            </a:r>
            <a:r>
              <a:rPr lang="en-GB" sz="26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Times New Roman"/>
              </a:rPr>
              <a:t>³ holds exact 1 millilitre of liquid.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49" name="Oval 22"/>
          <p:cNvSpPr/>
          <p:nvPr/>
        </p:nvSpPr>
        <p:spPr>
          <a:xfrm>
            <a:off x="4038480" y="1390680"/>
            <a:ext cx="1390680" cy="495360"/>
          </a:xfrm>
          <a:prstGeom prst="ellipse">
            <a:avLst/>
          </a:prstGeom>
          <a:solidFill>
            <a:srgbClr val="D9D9FF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0" name="Oval 23"/>
          <p:cNvSpPr/>
          <p:nvPr/>
        </p:nvSpPr>
        <p:spPr>
          <a:xfrm>
            <a:off x="4095720" y="1428840"/>
            <a:ext cx="1219320" cy="361800"/>
          </a:xfrm>
          <a:prstGeom prst="ellipse">
            <a:avLst/>
          </a:prstGeom>
          <a:solidFill>
            <a:srgbClr val="D9D9FF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1" name="Oval 24"/>
          <p:cNvSpPr/>
          <p:nvPr/>
        </p:nvSpPr>
        <p:spPr>
          <a:xfrm>
            <a:off x="4210200" y="1467000"/>
            <a:ext cx="990360" cy="266400"/>
          </a:xfrm>
          <a:prstGeom prst="ellipse">
            <a:avLst/>
          </a:prstGeom>
          <a:solidFill>
            <a:srgbClr val="D9D9FF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2" name="Text Box 27"/>
          <p:cNvSpPr/>
          <p:nvPr/>
        </p:nvSpPr>
        <p:spPr>
          <a:xfrm>
            <a:off x="1842840" y="6060960"/>
            <a:ext cx="4672800" cy="489960"/>
          </a:xfrm>
          <a:prstGeom prst="rect">
            <a:avLst/>
          </a:prstGeom>
          <a:solidFill>
            <a:srgbClr val="FF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6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A volume of 1000 ml = 1 lit</a:t>
            </a:r>
            <a:r>
              <a:rPr lang="en-GB" sz="2600" b="0" u="none" strike="noStrike">
                <a:solidFill>
                  <a:srgbClr val="F9F911"/>
                </a:solidFill>
                <a:effectLst/>
                <a:uFillTx/>
                <a:latin typeface="Comic Sans MS"/>
                <a:ea typeface="Times New Roman"/>
              </a:rPr>
              <a:t>re.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3" name="AutoShape 26"/>
          <p:cNvSpPr/>
          <p:nvPr/>
        </p:nvSpPr>
        <p:spPr>
          <a:xfrm>
            <a:off x="5372280" y="743040"/>
            <a:ext cx="2171520" cy="1376280"/>
          </a:xfrm>
          <a:prstGeom prst="cloudCallout">
            <a:avLst>
              <a:gd name="adj1" fmla="val -71050"/>
              <a:gd name="adj2" fmla="val -14583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I’m a very small duck!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54" name="Picture 25" descr="wb01747_"/>
          <p:cNvPicPr/>
          <p:nvPr/>
        </p:nvPicPr>
        <p:blipFill>
          <a:blip r:embed="rId2"/>
          <a:stretch/>
        </p:blipFill>
        <p:spPr>
          <a:xfrm>
            <a:off x="3753000" y="914400"/>
            <a:ext cx="1847880" cy="80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5" name="Rectangle 30"/>
          <p:cNvSpPr/>
          <p:nvPr/>
        </p:nvSpPr>
        <p:spPr>
          <a:xfrm>
            <a:off x="1868400" y="15084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Liquid Volume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956" name="Picture 31" descr="scottishflag"/>
          <p:cNvPicPr/>
          <p:nvPr/>
        </p:nvPicPr>
        <p:blipFill>
          <a:blip r:embed="rId3"/>
          <a:stretch/>
        </p:blipFill>
        <p:spPr>
          <a:xfrm>
            <a:off x="1014480" y="351000"/>
            <a:ext cx="647640" cy="475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7" name="Picture 32" descr="Office Objects 0572"/>
          <p:cNvPicPr/>
          <p:nvPr/>
        </p:nvPicPr>
        <p:blipFill>
          <a:blip r:embed="rId4"/>
          <a:stretch/>
        </p:blipFill>
        <p:spPr>
          <a:xfrm>
            <a:off x="7537320" y="12708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8" name="Line 8"/>
          <p:cNvSpPr/>
          <p:nvPr/>
        </p:nvSpPr>
        <p:spPr>
          <a:xfrm flipH="1">
            <a:off x="5382720" y="3457440"/>
            <a:ext cx="754200" cy="723960"/>
          </a:xfrm>
          <a:prstGeom prst="line">
            <a:avLst/>
          </a:prstGeom>
          <a:ln w="57240">
            <a:solidFill>
              <a:srgbClr val="66CC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59" name="Line 7"/>
          <p:cNvSpPr/>
          <p:nvPr/>
        </p:nvSpPr>
        <p:spPr>
          <a:xfrm>
            <a:off x="5413320" y="2019240"/>
            <a:ext cx="0" cy="219240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579" dur="indefinite" restart="never" nodeType="tmRoot">
          <p:childTnLst>
            <p:seq>
              <p:cTn id="580" dur="indefinite" nodeType="mainSeq">
                <p:childTnLst>
                  <p:par>
                    <p:cTn id="581" fill="hold">
                      <p:stCondLst>
                        <p:cond delay="indefinite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585" dur="2000"/>
                                        <p:tgtEl>
                                          <p:spTgt spid="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fill="hold">
                      <p:stCondLst>
                        <p:cond delay="indefinite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590" dur="500"/>
                                        <p:tgtEl>
                                          <p:spTgt spid="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1" fill="hold">
                      <p:stCondLst>
                        <p:cond delay="indefinite"/>
                      </p:stCondLst>
                      <p:childTnLst>
                        <p:par>
                          <p:cTn id="592" fill="hold">
                            <p:stCondLst>
                              <p:cond delay="0"/>
                            </p:stCondLst>
                            <p:childTnLst>
                              <p:par>
                                <p:cTn id="59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95" dur="2000"/>
                                        <p:tgtEl>
                                          <p:spTgt spid="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6" fill="hold">
                      <p:stCondLst>
                        <p:cond delay="indefinite"/>
                      </p:stCondLst>
                      <p:childTnLst>
                        <p:par>
                          <p:cTn id="597" fill="hold">
                            <p:stCondLst>
                              <p:cond delay="0"/>
                            </p:stCondLst>
                            <p:childTnLst>
                              <p:par>
                                <p:cTn id="59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00" dur="500"/>
                                        <p:tgtEl>
                                          <p:spTgt spid="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1" fill="hold">
                      <p:stCondLst>
                        <p:cond delay="indefinite"/>
                      </p:stCondLst>
                      <p:childTnLst>
                        <p:par>
                          <p:cTn id="602" fill="hold">
                            <p:stCondLst>
                              <p:cond delay="0"/>
                            </p:stCondLst>
                            <p:childTnLst>
                              <p:par>
                                <p:cTn id="603" presetID="18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 additive="repl">
                                        <p:cTn id="605" dur="2000"/>
                                        <p:tgtEl>
                                          <p:spTgt spid="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6" fill="hold">
                      <p:stCondLst>
                        <p:cond delay="indefinite"/>
                      </p:stCondLst>
                      <p:childTnLst>
                        <p:par>
                          <p:cTn id="607" fill="hold">
                            <p:stCondLst>
                              <p:cond delay="0"/>
                            </p:stCondLst>
                            <p:childTnLst>
                              <p:par>
                                <p:cTn id="60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10" dur="500"/>
                                        <p:tgtEl>
                                          <p:spTgt spid="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1" fill="hold">
                      <p:stCondLst>
                        <p:cond delay="indefinite"/>
                      </p:stCondLst>
                      <p:childTnLst>
                        <p:par>
                          <p:cTn id="612" fill="hold">
                            <p:stCondLst>
                              <p:cond delay="0"/>
                            </p:stCondLst>
                            <p:childTnLst>
                              <p:par>
                                <p:cTn id="61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15" dur="500"/>
                                        <p:tgtEl>
                                          <p:spTgt spid="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6" fill="hold">
                      <p:stCondLst>
                        <p:cond delay="indefinite"/>
                      </p:stCondLst>
                      <p:childTnLst>
                        <p:par>
                          <p:cTn id="617" fill="hold">
                            <p:stCondLst>
                              <p:cond delay="0"/>
                            </p:stCondLst>
                            <p:childTnLst>
                              <p:par>
                                <p:cTn id="61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20" dur="500"/>
                                        <p:tgtEl>
                                          <p:spTgt spid="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1" fill="hold">
                      <p:stCondLst>
                        <p:cond delay="indefinite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25" dur="5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6" fill="hold">
                      <p:stCondLst>
                        <p:cond delay="indefinite"/>
                      </p:stCondLst>
                      <p:childTnLst>
                        <p:par>
                          <p:cTn id="627" fill="hold">
                            <p:stCondLst>
                              <p:cond delay="0"/>
                            </p:stCondLst>
                            <p:childTnLst>
                              <p:par>
                                <p:cTn id="62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30" dur="500"/>
                                        <p:tgtEl>
                                          <p:spTgt spid="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1" fill="hold">
                      <p:stCondLst>
                        <p:cond delay="indefinite"/>
                      </p:stCondLst>
                      <p:childTnLst>
                        <p:par>
                          <p:cTn id="632" fill="hold">
                            <p:stCondLst>
                              <p:cond delay="0"/>
                            </p:stCondLst>
                            <p:childTnLst>
                              <p:par>
                                <p:cTn id="63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35" dur="500"/>
                                        <p:tgtEl>
                                          <p:spTgt spid="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40" dur="1000" fill="hold"/>
                                        <p:tgtEl>
                                          <p:spTgt spid="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1" dur="1000" fill="hold"/>
                                        <p:tgtEl>
                                          <p:spTgt spid="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2" dur="1000" fill="hold"/>
                                        <p:tgtEl>
                                          <p:spTgt spid="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x+(cos(-2*pi*(1-$))*-x-sin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x+(cos(-2*pi*(1-$))*-x-sin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3" dur="1000" fill="hold"/>
                                        <p:tgtEl>
                                          <p:spTgt spid="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+(sin(-2*pi*(1-$))*-x+cos(-2*pi*(1-$))*(1-y))*(1-$)">
                                          <p:val>
                                            <p:fltVal val="0"/>
                                          </p:val>
                                        </p:tav>
                                        <p:tav fmla="y+(sin(-2*pi*(1-$))*-x+cos(-2*pi*(1-$))*(1-y))*(1-$)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4" fill="hold">
                      <p:stCondLst>
                        <p:cond delay="indefinite"/>
                      </p:stCondLst>
                      <p:childTnLst>
                        <p:par>
                          <p:cTn id="645" fill="hold">
                            <p:stCondLst>
                              <p:cond delay="0"/>
                            </p:stCondLst>
                            <p:childTnLst>
                              <p:par>
                                <p:cTn id="646" presetID="37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48" dur="1000"/>
                                        <p:tgtEl>
                                          <p:spTgt spid="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49" dur="1000" fill="hold"/>
                                        <p:tgtEl>
                                          <p:spTgt spid="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0" dur="900" fill="hold"/>
                                        <p:tgtEl>
                                          <p:spTgt spid="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1" dur="1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2" presetID="38" presetClass="entr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0"/>
                                  </p:iterate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5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-45"/>
                                          </p:val>
                                        </p:tav>
                                        <p:tav tm="69900">
                                          <p:val>
                                            <p:strVal val="45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7" dur="78" fill="hold" autoRev="1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5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9" fill="hold">
                      <p:stCondLst>
                        <p:cond delay="indefinite"/>
                      </p:stCondLst>
                      <p:childTnLst>
                        <p:par>
                          <p:cTn id="660" fill="hold">
                            <p:stCondLst>
                              <p:cond delay="0"/>
                            </p:stCondLst>
                            <p:childTnLst>
                              <p:par>
                                <p:cTn id="661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63" dur="5000"/>
                                        <p:tgtEl>
                                          <p:spTgt spid="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65" presetID="2" presetClass="entr" fill="hold" nodeType="after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7" dur="500" fill="hold"/>
                                        <p:tgtEl>
                                          <p:spTgt spid="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8" dur="500" fill="hold"/>
                                        <p:tgtEl>
                                          <p:spTgt spid="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9" fill="hold">
                            <p:stCondLst>
                              <p:cond delay="5500"/>
                            </p:stCondLst>
                            <p:childTnLst>
                              <p:par>
                                <p:cTn id="670" presetID="1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2" fill="hold">
                            <p:stCondLst>
                              <p:cond delay="5575"/>
                            </p:stCondLst>
                            <p:childTnLst>
                              <p:par>
                                <p:cTn id="673" presetID="1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5" fill="hold">
                            <p:stCondLst>
                              <p:cond delay="5650"/>
                            </p:stCondLst>
                            <p:childTnLst>
                              <p:par>
                                <p:cTn id="676" presetID="1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8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80" dur="500"/>
                                        <p:tgtEl>
                                          <p:spTgt spid="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5" dur="500" fill="hold"/>
                                        <p:tgtEl>
                                          <p:spTgt spid="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6" dur="500" fill="hold"/>
                                        <p:tgtEl>
                                          <p:spTgt spid="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7" fill="hold">
                      <p:stCondLst>
                        <p:cond delay="indefinite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91" dur="500"/>
                                        <p:tgtEl>
                                          <p:spTgt spid="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2" fill="hold">
                      <p:stCondLst>
                        <p:cond delay="indefinite"/>
                      </p:stCondLst>
                      <p:childTnLst>
                        <p:par>
                          <p:cTn id="693" fill="hold">
                            <p:stCondLst>
                              <p:cond delay="0"/>
                            </p:stCondLst>
                            <p:childTnLst>
                              <p:par>
                                <p:cTn id="694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96" dur="500"/>
                                        <p:tgtEl>
                                          <p:spTgt spid="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F6BEC81-1497-446E-8441-448313282ED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61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962" name="Group 2"/>
          <p:cNvGrpSpPr/>
          <p:nvPr/>
        </p:nvGrpSpPr>
        <p:grpSpPr>
          <a:xfrm>
            <a:off x="4114800" y="243000"/>
            <a:ext cx="4941360" cy="5876280"/>
            <a:chOff x="4114800" y="243000"/>
            <a:chExt cx="4941360" cy="5876280"/>
          </a:xfrm>
        </p:grpSpPr>
        <p:sp>
          <p:nvSpPr>
            <p:cNvPr id="963" name="Freeform 3"/>
            <p:cNvSpPr/>
            <p:nvPr/>
          </p:nvSpPr>
          <p:spPr>
            <a:xfrm>
              <a:off x="4766040" y="378000"/>
              <a:ext cx="4290120" cy="5202360"/>
            </a:xfrm>
            <a:custGeom>
              <a:avLst/>
              <a:gdLst>
                <a:gd name="textAreaLeft" fmla="*/ 0 w 4290120"/>
                <a:gd name="textAreaRight" fmla="*/ 4290480 w 4290120"/>
                <a:gd name="textAreaTop" fmla="*/ 0 h 5202360"/>
                <a:gd name="textAreaBottom" fmla="*/ 5202720 h 520236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  <a:gd name="GluePoint4X" fmla="*/ 2152 w 2502"/>
                <a:gd name="GluePoint4Y" fmla="*/ 0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64" name="Freeform 4"/>
            <p:cNvSpPr/>
            <p:nvPr/>
          </p:nvSpPr>
          <p:spPr>
            <a:xfrm>
              <a:off x="4766040" y="378000"/>
              <a:ext cx="4290120" cy="5202360"/>
            </a:xfrm>
            <a:custGeom>
              <a:avLst/>
              <a:gdLst>
                <a:gd name="textAreaLeft" fmla="*/ 0 w 4290120"/>
                <a:gd name="textAreaRight" fmla="*/ 4290480 w 4290120"/>
                <a:gd name="textAreaTop" fmla="*/ 0 h 5202360"/>
                <a:gd name="textAreaBottom" fmla="*/ 5202720 h 520236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65" name="Freeform 5"/>
            <p:cNvSpPr/>
            <p:nvPr/>
          </p:nvSpPr>
          <p:spPr>
            <a:xfrm>
              <a:off x="4299840" y="421920"/>
              <a:ext cx="4668840" cy="5247360"/>
            </a:xfrm>
            <a:custGeom>
              <a:avLst/>
              <a:gdLst>
                <a:gd name="textAreaLeft" fmla="*/ 0 w 4668840"/>
                <a:gd name="textAreaRight" fmla="*/ 4669200 w 4668840"/>
                <a:gd name="textAreaTop" fmla="*/ 0 h 5247360"/>
                <a:gd name="textAreaBottom" fmla="*/ 5247720 h 5247360"/>
                <a:gd name="GluePoint1X" fmla="*/ 2408 w 2723"/>
                <a:gd name="GluePoint1Y" fmla="*/ 16 h 3721"/>
                <a:gd name="GluePoint2X" fmla="*/ 2723 w 2723"/>
                <a:gd name="GluePoint2Y" fmla="*/ 3583 h 3721"/>
                <a:gd name="GluePoint3X" fmla="*/ 235 w 2723"/>
                <a:gd name="GluePoint3Y" fmla="*/ 3721 h 3721"/>
                <a:gd name="GluePoint4X" fmla="*/ 0 w 2723"/>
                <a:gd name="GluePoint4Y" fmla="*/ 0 h 3721"/>
                <a:gd name="GluePoint5X" fmla="*/ 2408 w 2723"/>
                <a:gd name="GluePoint5Y" fmla="*/ 16 h 37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66" name="Freeform 6"/>
            <p:cNvSpPr/>
            <p:nvPr/>
          </p:nvSpPr>
          <p:spPr>
            <a:xfrm>
              <a:off x="8411400" y="430200"/>
              <a:ext cx="32400" cy="14040"/>
            </a:xfrm>
            <a:custGeom>
              <a:avLst/>
              <a:gdLst>
                <a:gd name="textAreaLeft" fmla="*/ 0 w 32400"/>
                <a:gd name="textAreaRight" fmla="*/ 32760 w 32400"/>
                <a:gd name="textAreaTop" fmla="*/ 0 h 14040"/>
                <a:gd name="textAreaBottom" fmla="*/ 14400 h 14040"/>
                <a:gd name="GluePoint1X" fmla="*/ 19 w 19"/>
                <a:gd name="GluePoint1Y" fmla="*/ 10 h 10"/>
                <a:gd name="GluePoint2X" fmla="*/ 16 w 19"/>
                <a:gd name="GluePoint2Y" fmla="*/ 2 h 10"/>
                <a:gd name="GluePoint3X" fmla="*/ 10 w 19"/>
                <a:gd name="GluePoint3Y" fmla="*/ 0 h 10"/>
                <a:gd name="GluePoint4X" fmla="*/ 3 w 19"/>
                <a:gd name="GluePoint4Y" fmla="*/ 2 h 10"/>
                <a:gd name="GluePoint5X" fmla="*/ 0 w 19"/>
                <a:gd name="GluePoint5Y" fmla="*/ 10 h 10"/>
                <a:gd name="GluePoint6X" fmla="*/ 19 w 19"/>
                <a:gd name="GluePoint6Y" fmla="*/ 10 h 1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400" rIns="90000" bIns="-324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67" name="Freeform 7"/>
            <p:cNvSpPr/>
            <p:nvPr/>
          </p:nvSpPr>
          <p:spPr>
            <a:xfrm>
              <a:off x="8411400" y="444240"/>
              <a:ext cx="574560" cy="5044680"/>
            </a:xfrm>
            <a:custGeom>
              <a:avLst/>
              <a:gdLst>
                <a:gd name="textAreaLeft" fmla="*/ 0 w 574560"/>
                <a:gd name="textAreaRight" fmla="*/ 574560 w 574560"/>
                <a:gd name="textAreaTop" fmla="*/ 0 h 5044680"/>
                <a:gd name="textAreaBottom" fmla="*/ 5045040 h 5044680"/>
                <a:gd name="GluePoint1X" fmla="*/ 325 w 335"/>
                <a:gd name="GluePoint1Y" fmla="*/ 3577 h 3577"/>
                <a:gd name="GluePoint2X" fmla="*/ 335 w 335"/>
                <a:gd name="GluePoint2Y" fmla="*/ 3567 h 3577"/>
                <a:gd name="GluePoint3X" fmla="*/ 19 w 335"/>
                <a:gd name="GluePoint3Y" fmla="*/ 0 h 3577"/>
                <a:gd name="GluePoint4X" fmla="*/ 0 w 335"/>
                <a:gd name="GluePoint4Y" fmla="*/ 0 h 3577"/>
                <a:gd name="GluePoint5X" fmla="*/ 316 w 335"/>
                <a:gd name="GluePoint5Y" fmla="*/ 3567 h 3577"/>
                <a:gd name="GluePoint6X" fmla="*/ 325 w 335"/>
                <a:gd name="GluePoint6Y" fmla="*/ 3557 h 3577"/>
                <a:gd name="GluePoint7X" fmla="*/ 316 w 335"/>
                <a:gd name="GluePoint7Y" fmla="*/ 3567 h 3577"/>
                <a:gd name="GluePoint8X" fmla="*/ 319 w 335"/>
                <a:gd name="GluePoint8Y" fmla="*/ 3575 h 3577"/>
                <a:gd name="GluePoint9X" fmla="*/ 325 w 335"/>
                <a:gd name="GluePoint9Y" fmla="*/ 3577 h 3577"/>
                <a:gd name="GluePoint10X" fmla="*/ 332 w 335"/>
                <a:gd name="GluePoint10Y" fmla="*/ 3575 h 3577"/>
                <a:gd name="GluePoint11X" fmla="*/ 335 w 335"/>
                <a:gd name="GluePoint11Y" fmla="*/ 3567 h 3577"/>
                <a:gd name="GluePoint12X" fmla="*/ 325 w 335"/>
                <a:gd name="GluePoint12Y" fmla="*/ 3577 h 357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68" name="Freeform 8"/>
            <p:cNvSpPr/>
            <p:nvPr/>
          </p:nvSpPr>
          <p:spPr>
            <a:xfrm>
              <a:off x="4687200" y="5460840"/>
              <a:ext cx="4281480" cy="222480"/>
            </a:xfrm>
            <a:custGeom>
              <a:avLst/>
              <a:gdLst>
                <a:gd name="textAreaLeft" fmla="*/ 0 w 4281480"/>
                <a:gd name="textAreaRight" fmla="*/ 4281840 w 4281480"/>
                <a:gd name="textAreaTop" fmla="*/ 0 h 222480"/>
                <a:gd name="textAreaBottom" fmla="*/ 222840 h 222480"/>
                <a:gd name="GluePoint1X" fmla="*/ 0 w 2497"/>
                <a:gd name="GluePoint1Y" fmla="*/ 148 h 158"/>
                <a:gd name="GluePoint2X" fmla="*/ 9 w 2497"/>
                <a:gd name="GluePoint2Y" fmla="*/ 158 h 158"/>
                <a:gd name="GluePoint3X" fmla="*/ 2497 w 2497"/>
                <a:gd name="GluePoint3Y" fmla="*/ 20 h 158"/>
                <a:gd name="GluePoint4X" fmla="*/ 2497 w 2497"/>
                <a:gd name="GluePoint4Y" fmla="*/ 0 h 158"/>
                <a:gd name="GluePoint5X" fmla="*/ 9 w 2497"/>
                <a:gd name="GluePoint5Y" fmla="*/ 137 h 158"/>
                <a:gd name="GluePoint6X" fmla="*/ 19 w 2497"/>
                <a:gd name="GluePoint6Y" fmla="*/ 148 h 158"/>
                <a:gd name="GluePoint7X" fmla="*/ 9 w 2497"/>
                <a:gd name="GluePoint7Y" fmla="*/ 137 h 158"/>
                <a:gd name="GluePoint8X" fmla="*/ 2 w 2497"/>
                <a:gd name="GluePoint8Y" fmla="*/ 140 h 158"/>
                <a:gd name="GluePoint9X" fmla="*/ 0 w 2497"/>
                <a:gd name="GluePoint9Y" fmla="*/ 148 h 158"/>
                <a:gd name="GluePoint10X" fmla="*/ 2 w 2497"/>
                <a:gd name="GluePoint10Y" fmla="*/ 155 h 158"/>
                <a:gd name="GluePoint11X" fmla="*/ 9 w 2497"/>
                <a:gd name="GluePoint11Y" fmla="*/ 158 h 158"/>
                <a:gd name="GluePoint12X" fmla="*/ 0 w 2497"/>
                <a:gd name="GluePoint12Y" fmla="*/ 148 h 1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69" name="Freeform 9"/>
            <p:cNvSpPr/>
            <p:nvPr/>
          </p:nvSpPr>
          <p:spPr>
            <a:xfrm>
              <a:off x="4282560" y="407880"/>
              <a:ext cx="437040" cy="5261400"/>
            </a:xfrm>
            <a:custGeom>
              <a:avLst/>
              <a:gdLst>
                <a:gd name="textAreaLeft" fmla="*/ 0 w 437040"/>
                <a:gd name="textAreaRight" fmla="*/ 437400 w 437040"/>
                <a:gd name="textAreaTop" fmla="*/ 0 h 5261400"/>
                <a:gd name="textAreaBottom" fmla="*/ 5261760 h 5261400"/>
                <a:gd name="GluePoint1X" fmla="*/ 10 w 255"/>
                <a:gd name="GluePoint1Y" fmla="*/ 0 h 3731"/>
                <a:gd name="GluePoint2X" fmla="*/ 0 w 255"/>
                <a:gd name="GluePoint2Y" fmla="*/ 10 h 3731"/>
                <a:gd name="GluePoint3X" fmla="*/ 236 w 255"/>
                <a:gd name="GluePoint3Y" fmla="*/ 3731 h 3731"/>
                <a:gd name="GluePoint4X" fmla="*/ 255 w 255"/>
                <a:gd name="GluePoint4Y" fmla="*/ 3731 h 3731"/>
                <a:gd name="GluePoint5X" fmla="*/ 19 w 255"/>
                <a:gd name="GluePoint5Y" fmla="*/ 10 h 3731"/>
                <a:gd name="GluePoint6X" fmla="*/ 10 w 255"/>
                <a:gd name="GluePoint6Y" fmla="*/ 21 h 3731"/>
                <a:gd name="GluePoint7X" fmla="*/ 19 w 255"/>
                <a:gd name="GluePoint7Y" fmla="*/ 10 h 3731"/>
                <a:gd name="GluePoint8X" fmla="*/ 16 w 255"/>
                <a:gd name="GluePoint8Y" fmla="*/ 3 h 3731"/>
                <a:gd name="GluePoint9X" fmla="*/ 10 w 255"/>
                <a:gd name="GluePoint9Y" fmla="*/ 0 h 3731"/>
                <a:gd name="GluePoint10X" fmla="*/ 3 w 255"/>
                <a:gd name="GluePoint10Y" fmla="*/ 3 h 3731"/>
                <a:gd name="GluePoint11X" fmla="*/ 0 w 255"/>
                <a:gd name="GluePoint11Y" fmla="*/ 10 h 3731"/>
                <a:gd name="GluePoint12X" fmla="*/ 10 w 255"/>
                <a:gd name="GluePoint12Y" fmla="*/ 0 h 37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0" name="Freeform 10"/>
            <p:cNvSpPr/>
            <p:nvPr/>
          </p:nvSpPr>
          <p:spPr>
            <a:xfrm>
              <a:off x="4299840" y="407880"/>
              <a:ext cx="4128840" cy="50400"/>
            </a:xfrm>
            <a:custGeom>
              <a:avLst/>
              <a:gdLst>
                <a:gd name="textAreaLeft" fmla="*/ 0 w 4128840"/>
                <a:gd name="textAreaRight" fmla="*/ 4129200 w 4128840"/>
                <a:gd name="textAreaTop" fmla="*/ 0 h 50400"/>
                <a:gd name="textAreaBottom" fmla="*/ 50760 h 50400"/>
                <a:gd name="GluePoint1X" fmla="*/ 2408 w 2408"/>
                <a:gd name="GluePoint1Y" fmla="*/ 26 h 36"/>
                <a:gd name="GluePoint2X" fmla="*/ 2408 w 2408"/>
                <a:gd name="GluePoint2Y" fmla="*/ 16 h 36"/>
                <a:gd name="GluePoint3X" fmla="*/ 0 w 2408"/>
                <a:gd name="GluePoint3Y" fmla="*/ 0 h 36"/>
                <a:gd name="GluePoint4X" fmla="*/ 0 w 2408"/>
                <a:gd name="GluePoint4Y" fmla="*/ 21 h 36"/>
                <a:gd name="GluePoint5X" fmla="*/ 2408 w 2408"/>
                <a:gd name="GluePoint5Y" fmla="*/ 36 h 36"/>
                <a:gd name="GluePoint6X" fmla="*/ 2408 w 2408"/>
                <a:gd name="GluePoint6Y" fmla="*/ 26 h 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3960" rIns="90000" bIns="39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1" name="Freeform 11"/>
            <p:cNvSpPr/>
            <p:nvPr/>
          </p:nvSpPr>
          <p:spPr>
            <a:xfrm>
              <a:off x="8428680" y="430200"/>
              <a:ext cx="15480" cy="28080"/>
            </a:xfrm>
            <a:custGeom>
              <a:avLst/>
              <a:gdLst>
                <a:gd name="textAreaLeft" fmla="*/ 0 w 15480"/>
                <a:gd name="textAreaRight" fmla="*/ 15840 w 15480"/>
                <a:gd name="textAreaTop" fmla="*/ 0 h 28080"/>
                <a:gd name="textAreaBottom" fmla="*/ 28440 h 28080"/>
                <a:gd name="GluePoint1X" fmla="*/ 0 w 9"/>
                <a:gd name="GluePoint1Y" fmla="*/ 20 h 20"/>
                <a:gd name="GluePoint2X" fmla="*/ 6 w 9"/>
                <a:gd name="GluePoint2Y" fmla="*/ 18 h 20"/>
                <a:gd name="GluePoint3X" fmla="*/ 9 w 9"/>
                <a:gd name="GluePoint3Y" fmla="*/ 10 h 20"/>
                <a:gd name="GluePoint4X" fmla="*/ 6 w 9"/>
                <a:gd name="GluePoint4Y" fmla="*/ 2 h 20"/>
                <a:gd name="GluePoint5X" fmla="*/ 0 w 9"/>
                <a:gd name="GluePoint5Y" fmla="*/ 0 h 20"/>
                <a:gd name="GluePoint6X" fmla="*/ 0 w 9"/>
                <a:gd name="GluePoint6Y" fmla="*/ 20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8360" rIns="90000" bIns="-18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2" name="Freeform 12"/>
            <p:cNvSpPr/>
            <p:nvPr/>
          </p:nvSpPr>
          <p:spPr>
            <a:xfrm>
              <a:off x="4212360" y="363960"/>
              <a:ext cx="23760" cy="20880"/>
            </a:xfrm>
            <a:custGeom>
              <a:avLst/>
              <a:gdLst>
                <a:gd name="textAreaLeft" fmla="*/ 0 w 23760"/>
                <a:gd name="textAreaRight" fmla="*/ 24120 w 23760"/>
                <a:gd name="textAreaTop" fmla="*/ 0 h 20880"/>
                <a:gd name="textAreaBottom" fmla="*/ 21240 h 20880"/>
                <a:gd name="GluePoint1X" fmla="*/ 5 w 14"/>
                <a:gd name="GluePoint1Y" fmla="*/ 0 h 15"/>
                <a:gd name="GluePoint2X" fmla="*/ 0 w 14"/>
                <a:gd name="GluePoint2Y" fmla="*/ 5 h 15"/>
                <a:gd name="GluePoint3X" fmla="*/ 3 w 14"/>
                <a:gd name="GluePoint3Y" fmla="*/ 10 h 15"/>
                <a:gd name="GluePoint4X" fmla="*/ 7 w 14"/>
                <a:gd name="GluePoint4Y" fmla="*/ 15 h 15"/>
                <a:gd name="GluePoint5X" fmla="*/ 14 w 14"/>
                <a:gd name="GluePoint5Y" fmla="*/ 15 h 15"/>
                <a:gd name="GluePoint6X" fmla="*/ 5 w 14"/>
                <a:gd name="GluePoint6Y" fmla="*/ 0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5560" rIns="90000" bIns="-255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3" name="Freeform 13"/>
            <p:cNvSpPr/>
            <p:nvPr/>
          </p:nvSpPr>
          <p:spPr>
            <a:xfrm>
              <a:off x="4220640" y="308880"/>
              <a:ext cx="195480" cy="75960"/>
            </a:xfrm>
            <a:custGeom>
              <a:avLst/>
              <a:gdLst>
                <a:gd name="textAreaLeft" fmla="*/ 0 w 195480"/>
                <a:gd name="textAreaRight" fmla="*/ 195840 w 195480"/>
                <a:gd name="textAreaTop" fmla="*/ 0 h 75960"/>
                <a:gd name="textAreaBottom" fmla="*/ 76320 h 75960"/>
                <a:gd name="GluePoint1X" fmla="*/ 114 w 114"/>
                <a:gd name="GluePoint1Y" fmla="*/ 0 h 54"/>
                <a:gd name="GluePoint2X" fmla="*/ 114 w 114"/>
                <a:gd name="GluePoint2Y" fmla="*/ 0 h 54"/>
                <a:gd name="GluePoint3X" fmla="*/ 101 w 114"/>
                <a:gd name="GluePoint3Y" fmla="*/ 0 h 54"/>
                <a:gd name="GluePoint4X" fmla="*/ 89 w 114"/>
                <a:gd name="GluePoint4Y" fmla="*/ 0 h 54"/>
                <a:gd name="GluePoint5X" fmla="*/ 78 w 114"/>
                <a:gd name="GluePoint5Y" fmla="*/ 3 h 54"/>
                <a:gd name="GluePoint6X" fmla="*/ 64 w 114"/>
                <a:gd name="GluePoint6Y" fmla="*/ 5 h 54"/>
                <a:gd name="GluePoint7X" fmla="*/ 48 w 114"/>
                <a:gd name="GluePoint7Y" fmla="*/ 8 h 54"/>
                <a:gd name="GluePoint8X" fmla="*/ 34 w 114"/>
                <a:gd name="GluePoint8Y" fmla="*/ 15 h 54"/>
                <a:gd name="GluePoint9X" fmla="*/ 16 w 114"/>
                <a:gd name="GluePoint9Y" fmla="*/ 26 h 54"/>
                <a:gd name="GluePoint10X" fmla="*/ 0 w 114"/>
                <a:gd name="GluePoint10Y" fmla="*/ 39 h 54"/>
                <a:gd name="GluePoint11X" fmla="*/ 9 w 114"/>
                <a:gd name="GluePoint11Y" fmla="*/ 54 h 54"/>
                <a:gd name="GluePoint12X" fmla="*/ 25 w 114"/>
                <a:gd name="GluePoint12Y" fmla="*/ 41 h 54"/>
                <a:gd name="GluePoint13X" fmla="*/ 39 w 114"/>
                <a:gd name="GluePoint13Y" fmla="*/ 36 h 54"/>
                <a:gd name="GluePoint14X" fmla="*/ 52 w 114"/>
                <a:gd name="GluePoint14Y" fmla="*/ 28 h 54"/>
                <a:gd name="GluePoint15X" fmla="*/ 64 w 114"/>
                <a:gd name="GluePoint15Y" fmla="*/ 26 h 54"/>
                <a:gd name="GluePoint16X" fmla="*/ 78 w 114"/>
                <a:gd name="GluePoint16Y" fmla="*/ 23 h 54"/>
                <a:gd name="GluePoint17X" fmla="*/ 89 w 114"/>
                <a:gd name="GluePoint17Y" fmla="*/ 21 h 54"/>
                <a:gd name="GluePoint18X" fmla="*/ 101 w 114"/>
                <a:gd name="GluePoint18Y" fmla="*/ 21 h 54"/>
                <a:gd name="GluePoint19X" fmla="*/ 114 w 114"/>
                <a:gd name="GluePoint19Y" fmla="*/ 21 h 54"/>
                <a:gd name="GluePoint20X" fmla="*/ 114 w 114"/>
                <a:gd name="GluePoint20Y" fmla="*/ 21 h 54"/>
                <a:gd name="GluePoint21X" fmla="*/ 114 w 114"/>
                <a:gd name="GluePoint21Y" fmla="*/ 0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9520" rIns="90000" bIns="295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4" name="Line 14"/>
            <p:cNvSpPr/>
            <p:nvPr/>
          </p:nvSpPr>
          <p:spPr>
            <a:xfrm flipH="1" flipV="1">
              <a:off x="4227480" y="374760"/>
              <a:ext cx="4228200" cy="2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4280" rIns="90000" bIns="-4428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5" name="Rectangle 15"/>
            <p:cNvSpPr/>
            <p:nvPr/>
          </p:nvSpPr>
          <p:spPr>
            <a:xfrm>
              <a:off x="4217400" y="400680"/>
              <a:ext cx="4245840" cy="55875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6" name="Rectangle 16"/>
            <p:cNvSpPr/>
            <p:nvPr/>
          </p:nvSpPr>
          <p:spPr>
            <a:xfrm>
              <a:off x="4217400" y="400680"/>
              <a:ext cx="4245840" cy="55875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7" name="Rectangle 17"/>
            <p:cNvSpPr/>
            <p:nvPr/>
          </p:nvSpPr>
          <p:spPr>
            <a:xfrm>
              <a:off x="4145400" y="411840"/>
              <a:ext cx="4290120" cy="56271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8" name="Rectangle 18"/>
            <p:cNvSpPr/>
            <p:nvPr/>
          </p:nvSpPr>
          <p:spPr>
            <a:xfrm>
              <a:off x="4145400" y="411840"/>
              <a:ext cx="4290120" cy="56271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79" name="Rectangle 19"/>
            <p:cNvSpPr/>
            <p:nvPr/>
          </p:nvSpPr>
          <p:spPr>
            <a:xfrm>
              <a:off x="4114800" y="455760"/>
              <a:ext cx="4278240" cy="56635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0" name="Rectangle 20"/>
            <p:cNvSpPr/>
            <p:nvPr/>
          </p:nvSpPr>
          <p:spPr>
            <a:xfrm>
              <a:off x="4114800" y="455760"/>
              <a:ext cx="4278240" cy="56635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1" name="Freeform 21"/>
            <p:cNvSpPr/>
            <p:nvPr/>
          </p:nvSpPr>
          <p:spPr>
            <a:xfrm>
              <a:off x="8066880" y="685440"/>
              <a:ext cx="212400" cy="15768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7680"/>
                <a:gd name="textAreaBottom" fmla="*/ 158040 h 15768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4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6 h 112"/>
                <a:gd name="GluePoint9X" fmla="*/ 62 w 124"/>
                <a:gd name="GluePoint9Y" fmla="*/ 0 h 112"/>
                <a:gd name="GluePoint10X" fmla="*/ 37 w 124"/>
                <a:gd name="GluePoint10Y" fmla="*/ 6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8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2" name="Freeform 22"/>
            <p:cNvSpPr/>
            <p:nvPr/>
          </p:nvSpPr>
          <p:spPr>
            <a:xfrm>
              <a:off x="8066880" y="685440"/>
              <a:ext cx="212400" cy="15768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7680"/>
                <a:gd name="textAreaBottom" fmla="*/ 158040 h 15768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4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6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6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8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3" name="Freeform 23"/>
            <p:cNvSpPr/>
            <p:nvPr/>
          </p:nvSpPr>
          <p:spPr>
            <a:xfrm>
              <a:off x="7658640" y="671400"/>
              <a:ext cx="207360" cy="16056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0560"/>
                <a:gd name="textAreaBottom" fmla="*/ 160920 h 160560"/>
                <a:gd name="GluePoint1X" fmla="*/ 59 w 121"/>
                <a:gd name="GluePoint1Y" fmla="*/ 114 h 114"/>
                <a:gd name="GluePoint2X" fmla="*/ 85 w 121"/>
                <a:gd name="GluePoint2Y" fmla="*/ 109 h 114"/>
                <a:gd name="GluePoint3X" fmla="*/ 103 w 121"/>
                <a:gd name="GluePoint3Y" fmla="*/ 96 h 114"/>
                <a:gd name="GluePoint4X" fmla="*/ 117 w 121"/>
                <a:gd name="GluePoint4Y" fmla="*/ 78 h 114"/>
                <a:gd name="GluePoint5X" fmla="*/ 121 w 121"/>
                <a:gd name="GluePoint5Y" fmla="*/ 57 h 114"/>
                <a:gd name="GluePoint6X" fmla="*/ 117 w 121"/>
                <a:gd name="GluePoint6Y" fmla="*/ 34 h 114"/>
                <a:gd name="GluePoint7X" fmla="*/ 103 w 121"/>
                <a:gd name="GluePoint7Y" fmla="*/ 16 h 114"/>
                <a:gd name="GluePoint8X" fmla="*/ 85 w 121"/>
                <a:gd name="GluePoint8Y" fmla="*/ 5 h 114"/>
                <a:gd name="GluePoint9X" fmla="*/ 59 w 121"/>
                <a:gd name="GluePoint9Y" fmla="*/ 0 h 114"/>
                <a:gd name="GluePoint10X" fmla="*/ 37 w 121"/>
                <a:gd name="GluePoint10Y" fmla="*/ 5 h 114"/>
                <a:gd name="GluePoint11X" fmla="*/ 18 w 121"/>
                <a:gd name="GluePoint11Y" fmla="*/ 16 h 114"/>
                <a:gd name="GluePoint12X" fmla="*/ 5 w 121"/>
                <a:gd name="GluePoint12Y" fmla="*/ 34 h 114"/>
                <a:gd name="GluePoint13X" fmla="*/ 0 w 121"/>
                <a:gd name="GluePoint13Y" fmla="*/ 57 h 114"/>
                <a:gd name="GluePoint14X" fmla="*/ 5 w 121"/>
                <a:gd name="GluePoint14Y" fmla="*/ 78 h 114"/>
                <a:gd name="GluePoint15X" fmla="*/ 18 w 121"/>
                <a:gd name="GluePoint15Y" fmla="*/ 96 h 114"/>
                <a:gd name="GluePoint16X" fmla="*/ 37 w 121"/>
                <a:gd name="GluePoint16Y" fmla="*/ 109 h 114"/>
                <a:gd name="GluePoint17X" fmla="*/ 59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4" name="Freeform 24"/>
            <p:cNvSpPr/>
            <p:nvPr/>
          </p:nvSpPr>
          <p:spPr>
            <a:xfrm>
              <a:off x="7658640" y="671400"/>
              <a:ext cx="207360" cy="16056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0560"/>
                <a:gd name="textAreaBottom" fmla="*/ 160920 h 160560"/>
                <a:gd name="GluePoint1X" fmla="*/ 59 w 121"/>
                <a:gd name="GluePoint1Y" fmla="*/ 114 h 114"/>
                <a:gd name="GluePoint2X" fmla="*/ 59 w 121"/>
                <a:gd name="GluePoint2Y" fmla="*/ 114 h 114"/>
                <a:gd name="GluePoint3X" fmla="*/ 85 w 121"/>
                <a:gd name="GluePoint3Y" fmla="*/ 109 h 114"/>
                <a:gd name="GluePoint4X" fmla="*/ 103 w 121"/>
                <a:gd name="GluePoint4Y" fmla="*/ 96 h 114"/>
                <a:gd name="GluePoint5X" fmla="*/ 117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7 w 121"/>
                <a:gd name="GluePoint8Y" fmla="*/ 34 h 114"/>
                <a:gd name="GluePoint9X" fmla="*/ 103 w 121"/>
                <a:gd name="GluePoint9Y" fmla="*/ 16 h 114"/>
                <a:gd name="GluePoint10X" fmla="*/ 85 w 121"/>
                <a:gd name="GluePoint10Y" fmla="*/ 5 h 114"/>
                <a:gd name="GluePoint11X" fmla="*/ 59 w 121"/>
                <a:gd name="GluePoint11Y" fmla="*/ 0 h 114"/>
                <a:gd name="GluePoint12X" fmla="*/ 59 w 121"/>
                <a:gd name="GluePoint12Y" fmla="*/ 0 h 114"/>
                <a:gd name="GluePoint13X" fmla="*/ 37 w 121"/>
                <a:gd name="GluePoint13Y" fmla="*/ 5 h 114"/>
                <a:gd name="GluePoint14X" fmla="*/ 18 w 121"/>
                <a:gd name="GluePoint14Y" fmla="*/ 16 h 114"/>
                <a:gd name="GluePoint15X" fmla="*/ 5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5 w 121"/>
                <a:gd name="GluePoint18Y" fmla="*/ 78 h 114"/>
                <a:gd name="GluePoint19X" fmla="*/ 18 w 121"/>
                <a:gd name="GluePoint19Y" fmla="*/ 96 h 114"/>
                <a:gd name="GluePoint20X" fmla="*/ 37 w 121"/>
                <a:gd name="GluePoint20Y" fmla="*/ 109 h 114"/>
                <a:gd name="GluePoint21X" fmla="*/ 59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5" name="Freeform 25"/>
            <p:cNvSpPr/>
            <p:nvPr/>
          </p:nvSpPr>
          <p:spPr>
            <a:xfrm>
              <a:off x="6921360" y="678240"/>
              <a:ext cx="207360" cy="15768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7680"/>
                <a:gd name="textAreaBottom" fmla="*/ 158040 h 157680"/>
                <a:gd name="GluePoint1X" fmla="*/ 59 w 121"/>
                <a:gd name="GluePoint1Y" fmla="*/ 112 h 112"/>
                <a:gd name="GluePoint2X" fmla="*/ 84 w 121"/>
                <a:gd name="GluePoint2Y" fmla="*/ 107 h 112"/>
                <a:gd name="GluePoint3X" fmla="*/ 103 w 121"/>
                <a:gd name="GluePoint3Y" fmla="*/ 96 h 112"/>
                <a:gd name="GluePoint4X" fmla="*/ 116 w 121"/>
                <a:gd name="GluePoint4Y" fmla="*/ 78 h 112"/>
                <a:gd name="GluePoint5X" fmla="*/ 121 w 121"/>
                <a:gd name="GluePoint5Y" fmla="*/ 57 h 112"/>
                <a:gd name="GluePoint6X" fmla="*/ 116 w 121"/>
                <a:gd name="GluePoint6Y" fmla="*/ 34 h 112"/>
                <a:gd name="GluePoint7X" fmla="*/ 103 w 121"/>
                <a:gd name="GluePoint7Y" fmla="*/ 16 h 112"/>
                <a:gd name="GluePoint8X" fmla="*/ 84 w 121"/>
                <a:gd name="GluePoint8Y" fmla="*/ 5 h 112"/>
                <a:gd name="GluePoint9X" fmla="*/ 59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59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6" name="Freeform 26"/>
            <p:cNvSpPr/>
            <p:nvPr/>
          </p:nvSpPr>
          <p:spPr>
            <a:xfrm>
              <a:off x="6921360" y="678240"/>
              <a:ext cx="207360" cy="15768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7680"/>
                <a:gd name="textAreaBottom" fmla="*/ 158040 h 157680"/>
                <a:gd name="GluePoint1X" fmla="*/ 59 w 121"/>
                <a:gd name="GluePoint1Y" fmla="*/ 112 h 112"/>
                <a:gd name="GluePoint2X" fmla="*/ 59 w 121"/>
                <a:gd name="GluePoint2Y" fmla="*/ 112 h 112"/>
                <a:gd name="GluePoint3X" fmla="*/ 84 w 121"/>
                <a:gd name="GluePoint3Y" fmla="*/ 107 h 112"/>
                <a:gd name="GluePoint4X" fmla="*/ 103 w 121"/>
                <a:gd name="GluePoint4Y" fmla="*/ 96 h 112"/>
                <a:gd name="GluePoint5X" fmla="*/ 116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6 w 121"/>
                <a:gd name="GluePoint8Y" fmla="*/ 34 h 112"/>
                <a:gd name="GluePoint9X" fmla="*/ 103 w 121"/>
                <a:gd name="GluePoint9Y" fmla="*/ 16 h 112"/>
                <a:gd name="GluePoint10X" fmla="*/ 84 w 121"/>
                <a:gd name="GluePoint10Y" fmla="*/ 5 h 112"/>
                <a:gd name="GluePoint11X" fmla="*/ 59 w 121"/>
                <a:gd name="GluePoint11Y" fmla="*/ 0 h 112"/>
                <a:gd name="GluePoint12X" fmla="*/ 59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59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7" name="Freeform 27"/>
            <p:cNvSpPr/>
            <p:nvPr/>
          </p:nvSpPr>
          <p:spPr>
            <a:xfrm>
              <a:off x="6568200" y="694080"/>
              <a:ext cx="207000" cy="156240"/>
            </a:xfrm>
            <a:custGeom>
              <a:avLst/>
              <a:gdLst>
                <a:gd name="textAreaLeft" fmla="*/ 0 w 207000"/>
                <a:gd name="textAreaRight" fmla="*/ 207360 w 207000"/>
                <a:gd name="textAreaTop" fmla="*/ 0 h 156240"/>
                <a:gd name="textAreaBottom" fmla="*/ 156600 h 156240"/>
                <a:gd name="GluePoint1X" fmla="*/ 59 w 121"/>
                <a:gd name="GluePoint1Y" fmla="*/ 111 h 111"/>
                <a:gd name="GluePoint2X" fmla="*/ 84 w 121"/>
                <a:gd name="GluePoint2Y" fmla="*/ 106 h 111"/>
                <a:gd name="GluePoint3X" fmla="*/ 103 w 121"/>
                <a:gd name="GluePoint3Y" fmla="*/ 93 h 111"/>
                <a:gd name="GluePoint4X" fmla="*/ 116 w 121"/>
                <a:gd name="GluePoint4Y" fmla="*/ 75 h 111"/>
                <a:gd name="GluePoint5X" fmla="*/ 121 w 121"/>
                <a:gd name="GluePoint5Y" fmla="*/ 54 h 111"/>
                <a:gd name="GluePoint6X" fmla="*/ 116 w 121"/>
                <a:gd name="GluePoint6Y" fmla="*/ 33 h 111"/>
                <a:gd name="GluePoint7X" fmla="*/ 103 w 121"/>
                <a:gd name="GluePoint7Y" fmla="*/ 15 h 111"/>
                <a:gd name="GluePoint8X" fmla="*/ 84 w 121"/>
                <a:gd name="GluePoint8Y" fmla="*/ 5 h 111"/>
                <a:gd name="GluePoint9X" fmla="*/ 59 w 121"/>
                <a:gd name="GluePoint9Y" fmla="*/ 0 h 111"/>
                <a:gd name="GluePoint10X" fmla="*/ 36 w 121"/>
                <a:gd name="GluePoint10Y" fmla="*/ 5 h 111"/>
                <a:gd name="GluePoint11X" fmla="*/ 18 w 121"/>
                <a:gd name="GluePoint11Y" fmla="*/ 15 h 111"/>
                <a:gd name="GluePoint12X" fmla="*/ 4 w 121"/>
                <a:gd name="GluePoint12Y" fmla="*/ 33 h 111"/>
                <a:gd name="GluePoint13X" fmla="*/ 0 w 121"/>
                <a:gd name="GluePoint13Y" fmla="*/ 54 h 111"/>
                <a:gd name="GluePoint14X" fmla="*/ 4 w 121"/>
                <a:gd name="GluePoint14Y" fmla="*/ 75 h 111"/>
                <a:gd name="GluePoint15X" fmla="*/ 18 w 121"/>
                <a:gd name="GluePoint15Y" fmla="*/ 93 h 111"/>
                <a:gd name="GluePoint16X" fmla="*/ 36 w 121"/>
                <a:gd name="GluePoint16Y" fmla="*/ 106 h 111"/>
                <a:gd name="GluePoint17X" fmla="*/ 59 w 121"/>
                <a:gd name="GluePoint17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8" name="Freeform 28"/>
            <p:cNvSpPr/>
            <p:nvPr/>
          </p:nvSpPr>
          <p:spPr>
            <a:xfrm>
              <a:off x="6568200" y="694080"/>
              <a:ext cx="207000" cy="156240"/>
            </a:xfrm>
            <a:custGeom>
              <a:avLst/>
              <a:gdLst>
                <a:gd name="textAreaLeft" fmla="*/ 0 w 207000"/>
                <a:gd name="textAreaRight" fmla="*/ 207360 w 207000"/>
                <a:gd name="textAreaTop" fmla="*/ 0 h 156240"/>
                <a:gd name="textAreaBottom" fmla="*/ 156600 h 156240"/>
                <a:gd name="GluePoint1X" fmla="*/ 59 w 121"/>
                <a:gd name="GluePoint1Y" fmla="*/ 111 h 111"/>
                <a:gd name="GluePoint2X" fmla="*/ 59 w 121"/>
                <a:gd name="GluePoint2Y" fmla="*/ 111 h 111"/>
                <a:gd name="GluePoint3X" fmla="*/ 84 w 121"/>
                <a:gd name="GluePoint3Y" fmla="*/ 106 h 111"/>
                <a:gd name="GluePoint4X" fmla="*/ 103 w 121"/>
                <a:gd name="GluePoint4Y" fmla="*/ 93 h 111"/>
                <a:gd name="GluePoint5X" fmla="*/ 116 w 121"/>
                <a:gd name="GluePoint5Y" fmla="*/ 75 h 111"/>
                <a:gd name="GluePoint6X" fmla="*/ 121 w 121"/>
                <a:gd name="GluePoint6Y" fmla="*/ 54 h 111"/>
                <a:gd name="GluePoint7X" fmla="*/ 121 w 121"/>
                <a:gd name="GluePoint7Y" fmla="*/ 54 h 111"/>
                <a:gd name="GluePoint8X" fmla="*/ 116 w 121"/>
                <a:gd name="GluePoint8Y" fmla="*/ 33 h 111"/>
                <a:gd name="GluePoint9X" fmla="*/ 103 w 121"/>
                <a:gd name="GluePoint9Y" fmla="*/ 15 h 111"/>
                <a:gd name="GluePoint10X" fmla="*/ 84 w 121"/>
                <a:gd name="GluePoint10Y" fmla="*/ 5 h 111"/>
                <a:gd name="GluePoint11X" fmla="*/ 59 w 121"/>
                <a:gd name="GluePoint11Y" fmla="*/ 0 h 111"/>
                <a:gd name="GluePoint12X" fmla="*/ 59 w 121"/>
                <a:gd name="GluePoint12Y" fmla="*/ 0 h 111"/>
                <a:gd name="GluePoint13X" fmla="*/ 36 w 121"/>
                <a:gd name="GluePoint13Y" fmla="*/ 5 h 111"/>
                <a:gd name="GluePoint14X" fmla="*/ 18 w 121"/>
                <a:gd name="GluePoint14Y" fmla="*/ 15 h 111"/>
                <a:gd name="GluePoint15X" fmla="*/ 4 w 121"/>
                <a:gd name="GluePoint15Y" fmla="*/ 33 h 111"/>
                <a:gd name="GluePoint16X" fmla="*/ 0 w 121"/>
                <a:gd name="GluePoint16Y" fmla="*/ 54 h 111"/>
                <a:gd name="GluePoint17X" fmla="*/ 0 w 121"/>
                <a:gd name="GluePoint17Y" fmla="*/ 54 h 111"/>
                <a:gd name="GluePoint18X" fmla="*/ 4 w 121"/>
                <a:gd name="GluePoint18Y" fmla="*/ 75 h 111"/>
                <a:gd name="GluePoint19X" fmla="*/ 18 w 121"/>
                <a:gd name="GluePoint19Y" fmla="*/ 93 h 111"/>
                <a:gd name="GluePoint20X" fmla="*/ 36 w 121"/>
                <a:gd name="GluePoint20Y" fmla="*/ 106 h 111"/>
                <a:gd name="GluePoint21X" fmla="*/ 59 w 121"/>
                <a:gd name="GluePoint21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89" name="Freeform 29"/>
            <p:cNvSpPr/>
            <p:nvPr/>
          </p:nvSpPr>
          <p:spPr>
            <a:xfrm>
              <a:off x="6154920" y="678240"/>
              <a:ext cx="212400" cy="15768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7680"/>
                <a:gd name="textAreaBottom" fmla="*/ 158040 h 15768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9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0" name="Freeform 30"/>
            <p:cNvSpPr/>
            <p:nvPr/>
          </p:nvSpPr>
          <p:spPr>
            <a:xfrm>
              <a:off x="6154920" y="678240"/>
              <a:ext cx="212400" cy="15768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57680"/>
                <a:gd name="textAreaBottom" fmla="*/ 158040 h 15768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9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1" name="Freeform 31"/>
            <p:cNvSpPr/>
            <p:nvPr/>
          </p:nvSpPr>
          <p:spPr>
            <a:xfrm>
              <a:off x="5782680" y="678240"/>
              <a:ext cx="207360" cy="15768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7680"/>
                <a:gd name="textAreaBottom" fmla="*/ 158040 h 157680"/>
                <a:gd name="GluePoint1X" fmla="*/ 62 w 121"/>
                <a:gd name="GluePoint1Y" fmla="*/ 112 h 112"/>
                <a:gd name="GluePoint2X" fmla="*/ 85 w 121"/>
                <a:gd name="GluePoint2Y" fmla="*/ 107 h 112"/>
                <a:gd name="GluePoint3X" fmla="*/ 103 w 121"/>
                <a:gd name="GluePoint3Y" fmla="*/ 96 h 112"/>
                <a:gd name="GluePoint4X" fmla="*/ 117 w 121"/>
                <a:gd name="GluePoint4Y" fmla="*/ 78 h 112"/>
                <a:gd name="GluePoint5X" fmla="*/ 121 w 121"/>
                <a:gd name="GluePoint5Y" fmla="*/ 57 h 112"/>
                <a:gd name="GluePoint6X" fmla="*/ 117 w 121"/>
                <a:gd name="GluePoint6Y" fmla="*/ 34 h 112"/>
                <a:gd name="GluePoint7X" fmla="*/ 103 w 121"/>
                <a:gd name="GluePoint7Y" fmla="*/ 16 h 112"/>
                <a:gd name="GluePoint8X" fmla="*/ 85 w 121"/>
                <a:gd name="GluePoint8Y" fmla="*/ 5 h 112"/>
                <a:gd name="GluePoint9X" fmla="*/ 62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62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2" name="Freeform 32"/>
            <p:cNvSpPr/>
            <p:nvPr/>
          </p:nvSpPr>
          <p:spPr>
            <a:xfrm>
              <a:off x="5782680" y="678240"/>
              <a:ext cx="207360" cy="15768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57680"/>
                <a:gd name="textAreaBottom" fmla="*/ 158040 h 157680"/>
                <a:gd name="GluePoint1X" fmla="*/ 62 w 121"/>
                <a:gd name="GluePoint1Y" fmla="*/ 112 h 112"/>
                <a:gd name="GluePoint2X" fmla="*/ 62 w 121"/>
                <a:gd name="GluePoint2Y" fmla="*/ 112 h 112"/>
                <a:gd name="GluePoint3X" fmla="*/ 85 w 121"/>
                <a:gd name="GluePoint3Y" fmla="*/ 107 h 112"/>
                <a:gd name="GluePoint4X" fmla="*/ 103 w 121"/>
                <a:gd name="GluePoint4Y" fmla="*/ 96 h 112"/>
                <a:gd name="GluePoint5X" fmla="*/ 117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7 w 121"/>
                <a:gd name="GluePoint8Y" fmla="*/ 34 h 112"/>
                <a:gd name="GluePoint9X" fmla="*/ 103 w 121"/>
                <a:gd name="GluePoint9Y" fmla="*/ 16 h 112"/>
                <a:gd name="GluePoint10X" fmla="*/ 85 w 121"/>
                <a:gd name="GluePoint10Y" fmla="*/ 5 h 112"/>
                <a:gd name="GluePoint11X" fmla="*/ 62 w 121"/>
                <a:gd name="GluePoint11Y" fmla="*/ 0 h 112"/>
                <a:gd name="GluePoint12X" fmla="*/ 62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62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3" name="Freeform 33"/>
            <p:cNvSpPr/>
            <p:nvPr/>
          </p:nvSpPr>
          <p:spPr>
            <a:xfrm>
              <a:off x="5378400" y="678240"/>
              <a:ext cx="212040" cy="15768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7680"/>
                <a:gd name="textAreaBottom" fmla="*/ 158040 h 15768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8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4" name="Freeform 34"/>
            <p:cNvSpPr/>
            <p:nvPr/>
          </p:nvSpPr>
          <p:spPr>
            <a:xfrm>
              <a:off x="5378400" y="678240"/>
              <a:ext cx="212040" cy="15768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7680"/>
                <a:gd name="textAreaBottom" fmla="*/ 158040 h 15768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8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5" name="Freeform 35"/>
            <p:cNvSpPr/>
            <p:nvPr/>
          </p:nvSpPr>
          <p:spPr>
            <a:xfrm>
              <a:off x="526824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6 w 181"/>
                <a:gd name="GluePoint3Y" fmla="*/ 340 h 389"/>
                <a:gd name="GluePoint4X" fmla="*/ 153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0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7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2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2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0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6" name="Freeform 36"/>
            <p:cNvSpPr/>
            <p:nvPr/>
          </p:nvSpPr>
          <p:spPr>
            <a:xfrm>
              <a:off x="526824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1 w 181"/>
                <a:gd name="GluePoint1Y" fmla="*/ 327 h 389"/>
                <a:gd name="GluePoint2X" fmla="*/ 146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8 w 181"/>
                <a:gd name="GluePoint6Y" fmla="*/ 329 h 389"/>
                <a:gd name="GluePoint7X" fmla="*/ 174 w 181"/>
                <a:gd name="GluePoint7Y" fmla="*/ 371 h 389"/>
                <a:gd name="GluePoint8X" fmla="*/ 130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7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2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7" name="Freeform 37"/>
            <p:cNvSpPr/>
            <p:nvPr/>
          </p:nvSpPr>
          <p:spPr>
            <a:xfrm>
              <a:off x="4978800" y="671400"/>
              <a:ext cx="207360" cy="16056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0560"/>
                <a:gd name="textAreaBottom" fmla="*/ 160920 h 160560"/>
                <a:gd name="GluePoint1X" fmla="*/ 61 w 121"/>
                <a:gd name="GluePoint1Y" fmla="*/ 114 h 114"/>
                <a:gd name="GluePoint2X" fmla="*/ 84 w 121"/>
                <a:gd name="GluePoint2Y" fmla="*/ 109 h 114"/>
                <a:gd name="GluePoint3X" fmla="*/ 103 w 121"/>
                <a:gd name="GluePoint3Y" fmla="*/ 96 h 114"/>
                <a:gd name="GluePoint4X" fmla="*/ 116 w 121"/>
                <a:gd name="GluePoint4Y" fmla="*/ 78 h 114"/>
                <a:gd name="GluePoint5X" fmla="*/ 121 w 121"/>
                <a:gd name="GluePoint5Y" fmla="*/ 57 h 114"/>
                <a:gd name="GluePoint6X" fmla="*/ 116 w 121"/>
                <a:gd name="GluePoint6Y" fmla="*/ 34 h 114"/>
                <a:gd name="GluePoint7X" fmla="*/ 103 w 121"/>
                <a:gd name="GluePoint7Y" fmla="*/ 16 h 114"/>
                <a:gd name="GluePoint8X" fmla="*/ 84 w 121"/>
                <a:gd name="GluePoint8Y" fmla="*/ 5 h 114"/>
                <a:gd name="GluePoint9X" fmla="*/ 61 w 121"/>
                <a:gd name="GluePoint9Y" fmla="*/ 0 h 114"/>
                <a:gd name="GluePoint10X" fmla="*/ 36 w 121"/>
                <a:gd name="GluePoint10Y" fmla="*/ 5 h 114"/>
                <a:gd name="GluePoint11X" fmla="*/ 18 w 121"/>
                <a:gd name="GluePoint11Y" fmla="*/ 16 h 114"/>
                <a:gd name="GluePoint12X" fmla="*/ 4 w 121"/>
                <a:gd name="GluePoint12Y" fmla="*/ 34 h 114"/>
                <a:gd name="GluePoint13X" fmla="*/ 0 w 121"/>
                <a:gd name="GluePoint13Y" fmla="*/ 57 h 114"/>
                <a:gd name="GluePoint14X" fmla="*/ 4 w 121"/>
                <a:gd name="GluePoint14Y" fmla="*/ 78 h 114"/>
                <a:gd name="GluePoint15X" fmla="*/ 18 w 121"/>
                <a:gd name="GluePoint15Y" fmla="*/ 96 h 114"/>
                <a:gd name="GluePoint16X" fmla="*/ 36 w 121"/>
                <a:gd name="GluePoint16Y" fmla="*/ 109 h 114"/>
                <a:gd name="GluePoint17X" fmla="*/ 61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8" name="Freeform 38"/>
            <p:cNvSpPr/>
            <p:nvPr/>
          </p:nvSpPr>
          <p:spPr>
            <a:xfrm>
              <a:off x="4978800" y="671400"/>
              <a:ext cx="207360" cy="16056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60560"/>
                <a:gd name="textAreaBottom" fmla="*/ 160920 h 160560"/>
                <a:gd name="GluePoint1X" fmla="*/ 61 w 121"/>
                <a:gd name="GluePoint1Y" fmla="*/ 114 h 114"/>
                <a:gd name="GluePoint2X" fmla="*/ 61 w 121"/>
                <a:gd name="GluePoint2Y" fmla="*/ 114 h 114"/>
                <a:gd name="GluePoint3X" fmla="*/ 84 w 121"/>
                <a:gd name="GluePoint3Y" fmla="*/ 109 h 114"/>
                <a:gd name="GluePoint4X" fmla="*/ 103 w 121"/>
                <a:gd name="GluePoint4Y" fmla="*/ 96 h 114"/>
                <a:gd name="GluePoint5X" fmla="*/ 116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6 w 121"/>
                <a:gd name="GluePoint8Y" fmla="*/ 34 h 114"/>
                <a:gd name="GluePoint9X" fmla="*/ 103 w 121"/>
                <a:gd name="GluePoint9Y" fmla="*/ 16 h 114"/>
                <a:gd name="GluePoint10X" fmla="*/ 84 w 121"/>
                <a:gd name="GluePoint10Y" fmla="*/ 5 h 114"/>
                <a:gd name="GluePoint11X" fmla="*/ 61 w 121"/>
                <a:gd name="GluePoint11Y" fmla="*/ 0 h 114"/>
                <a:gd name="GluePoint12X" fmla="*/ 61 w 121"/>
                <a:gd name="GluePoint12Y" fmla="*/ 0 h 114"/>
                <a:gd name="GluePoint13X" fmla="*/ 36 w 121"/>
                <a:gd name="GluePoint13Y" fmla="*/ 5 h 114"/>
                <a:gd name="GluePoint14X" fmla="*/ 18 w 121"/>
                <a:gd name="GluePoint14Y" fmla="*/ 16 h 114"/>
                <a:gd name="GluePoint15X" fmla="*/ 4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4 w 121"/>
                <a:gd name="GluePoint18Y" fmla="*/ 78 h 114"/>
                <a:gd name="GluePoint19X" fmla="*/ 18 w 121"/>
                <a:gd name="GluePoint19Y" fmla="*/ 96 h 114"/>
                <a:gd name="GluePoint20X" fmla="*/ 36 w 121"/>
                <a:gd name="GluePoint20Y" fmla="*/ 109 h 114"/>
                <a:gd name="GluePoint21X" fmla="*/ 61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99" name="Freeform 39"/>
            <p:cNvSpPr/>
            <p:nvPr/>
          </p:nvSpPr>
          <p:spPr>
            <a:xfrm>
              <a:off x="4608360" y="678240"/>
              <a:ext cx="212040" cy="15768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7680"/>
                <a:gd name="textAreaBottom" fmla="*/ 158040 h 15768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4 h 112"/>
                <a:gd name="GluePoint4X" fmla="*/ 119 w 124"/>
                <a:gd name="GluePoint4Y" fmla="*/ 75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5 h 112"/>
                <a:gd name="GluePoint15X" fmla="*/ 19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0" name="Freeform 40"/>
            <p:cNvSpPr/>
            <p:nvPr/>
          </p:nvSpPr>
          <p:spPr>
            <a:xfrm>
              <a:off x="4608360" y="678240"/>
              <a:ext cx="212040" cy="15768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57680"/>
                <a:gd name="textAreaBottom" fmla="*/ 158040 h 15768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4 h 112"/>
                <a:gd name="GluePoint5X" fmla="*/ 119 w 124"/>
                <a:gd name="GluePoint5Y" fmla="*/ 75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5 h 112"/>
                <a:gd name="GluePoint19X" fmla="*/ 19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1" name="Freeform 41"/>
            <p:cNvSpPr/>
            <p:nvPr/>
          </p:nvSpPr>
          <p:spPr>
            <a:xfrm>
              <a:off x="4248000" y="653040"/>
              <a:ext cx="200520" cy="167760"/>
            </a:xfrm>
            <a:custGeom>
              <a:avLst/>
              <a:gdLst>
                <a:gd name="textAreaLeft" fmla="*/ 0 w 200520"/>
                <a:gd name="textAreaRight" fmla="*/ 200880 w 200520"/>
                <a:gd name="textAreaTop" fmla="*/ 0 h 167760"/>
                <a:gd name="textAreaBottom" fmla="*/ 168120 h 167760"/>
                <a:gd name="GluePoint1X" fmla="*/ 57 w 117"/>
                <a:gd name="GluePoint1Y" fmla="*/ 119 h 119"/>
                <a:gd name="GluePoint2X" fmla="*/ 80 w 117"/>
                <a:gd name="GluePoint2Y" fmla="*/ 114 h 119"/>
                <a:gd name="GluePoint3X" fmla="*/ 98 w 117"/>
                <a:gd name="GluePoint3Y" fmla="*/ 101 h 119"/>
                <a:gd name="GluePoint4X" fmla="*/ 112 w 117"/>
                <a:gd name="GluePoint4Y" fmla="*/ 83 h 119"/>
                <a:gd name="GluePoint5X" fmla="*/ 117 w 117"/>
                <a:gd name="GluePoint5Y" fmla="*/ 60 h 119"/>
                <a:gd name="GluePoint6X" fmla="*/ 112 w 117"/>
                <a:gd name="GluePoint6Y" fmla="*/ 36 h 119"/>
                <a:gd name="GluePoint7X" fmla="*/ 98 w 117"/>
                <a:gd name="GluePoint7Y" fmla="*/ 18 h 119"/>
                <a:gd name="GluePoint8X" fmla="*/ 80 w 117"/>
                <a:gd name="GluePoint8Y" fmla="*/ 5 h 119"/>
                <a:gd name="GluePoint9X" fmla="*/ 57 w 117"/>
                <a:gd name="GluePoint9Y" fmla="*/ 0 h 119"/>
                <a:gd name="GluePoint10X" fmla="*/ 34 w 117"/>
                <a:gd name="GluePoint10Y" fmla="*/ 5 h 119"/>
                <a:gd name="GluePoint11X" fmla="*/ 16 w 117"/>
                <a:gd name="GluePoint11Y" fmla="*/ 18 h 119"/>
                <a:gd name="GluePoint12X" fmla="*/ 4 w 117"/>
                <a:gd name="GluePoint12Y" fmla="*/ 36 h 119"/>
                <a:gd name="GluePoint13X" fmla="*/ 0 w 117"/>
                <a:gd name="GluePoint13Y" fmla="*/ 60 h 119"/>
                <a:gd name="GluePoint14X" fmla="*/ 4 w 117"/>
                <a:gd name="GluePoint14Y" fmla="*/ 83 h 119"/>
                <a:gd name="GluePoint15X" fmla="*/ 16 w 117"/>
                <a:gd name="GluePoint15Y" fmla="*/ 101 h 119"/>
                <a:gd name="GluePoint16X" fmla="*/ 34 w 117"/>
                <a:gd name="GluePoint16Y" fmla="*/ 114 h 119"/>
                <a:gd name="GluePoint17X" fmla="*/ 57 w 117"/>
                <a:gd name="GluePoint17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2" name="Freeform 42"/>
            <p:cNvSpPr/>
            <p:nvPr/>
          </p:nvSpPr>
          <p:spPr>
            <a:xfrm>
              <a:off x="4248000" y="653040"/>
              <a:ext cx="200520" cy="167760"/>
            </a:xfrm>
            <a:custGeom>
              <a:avLst/>
              <a:gdLst>
                <a:gd name="textAreaLeft" fmla="*/ 0 w 200520"/>
                <a:gd name="textAreaRight" fmla="*/ 200880 w 200520"/>
                <a:gd name="textAreaTop" fmla="*/ 0 h 167760"/>
                <a:gd name="textAreaBottom" fmla="*/ 168120 h 167760"/>
                <a:gd name="GluePoint1X" fmla="*/ 57 w 117"/>
                <a:gd name="GluePoint1Y" fmla="*/ 119 h 119"/>
                <a:gd name="GluePoint2X" fmla="*/ 57 w 117"/>
                <a:gd name="GluePoint2Y" fmla="*/ 119 h 119"/>
                <a:gd name="GluePoint3X" fmla="*/ 80 w 117"/>
                <a:gd name="GluePoint3Y" fmla="*/ 114 h 119"/>
                <a:gd name="GluePoint4X" fmla="*/ 98 w 117"/>
                <a:gd name="GluePoint4Y" fmla="*/ 101 h 119"/>
                <a:gd name="GluePoint5X" fmla="*/ 112 w 117"/>
                <a:gd name="GluePoint5Y" fmla="*/ 83 h 119"/>
                <a:gd name="GluePoint6X" fmla="*/ 117 w 117"/>
                <a:gd name="GluePoint6Y" fmla="*/ 60 h 119"/>
                <a:gd name="GluePoint7X" fmla="*/ 117 w 117"/>
                <a:gd name="GluePoint7Y" fmla="*/ 60 h 119"/>
                <a:gd name="GluePoint8X" fmla="*/ 112 w 117"/>
                <a:gd name="GluePoint8Y" fmla="*/ 36 h 119"/>
                <a:gd name="GluePoint9X" fmla="*/ 98 w 117"/>
                <a:gd name="GluePoint9Y" fmla="*/ 18 h 119"/>
                <a:gd name="GluePoint10X" fmla="*/ 80 w 117"/>
                <a:gd name="GluePoint10Y" fmla="*/ 5 h 119"/>
                <a:gd name="GluePoint11X" fmla="*/ 57 w 117"/>
                <a:gd name="GluePoint11Y" fmla="*/ 0 h 119"/>
                <a:gd name="GluePoint12X" fmla="*/ 57 w 117"/>
                <a:gd name="GluePoint12Y" fmla="*/ 0 h 119"/>
                <a:gd name="GluePoint13X" fmla="*/ 34 w 117"/>
                <a:gd name="GluePoint13Y" fmla="*/ 5 h 119"/>
                <a:gd name="GluePoint14X" fmla="*/ 16 w 117"/>
                <a:gd name="GluePoint14Y" fmla="*/ 18 h 119"/>
                <a:gd name="GluePoint15X" fmla="*/ 4 w 117"/>
                <a:gd name="GluePoint15Y" fmla="*/ 36 h 119"/>
                <a:gd name="GluePoint16X" fmla="*/ 0 w 117"/>
                <a:gd name="GluePoint16Y" fmla="*/ 60 h 119"/>
                <a:gd name="GluePoint17X" fmla="*/ 0 w 117"/>
                <a:gd name="GluePoint17Y" fmla="*/ 60 h 119"/>
                <a:gd name="GluePoint18X" fmla="*/ 4 w 117"/>
                <a:gd name="GluePoint18Y" fmla="*/ 83 h 119"/>
                <a:gd name="GluePoint19X" fmla="*/ 16 w 117"/>
                <a:gd name="GluePoint19Y" fmla="*/ 101 h 119"/>
                <a:gd name="GluePoint20X" fmla="*/ 34 w 117"/>
                <a:gd name="GluePoint20Y" fmla="*/ 114 h 119"/>
                <a:gd name="GluePoint21X" fmla="*/ 57 w 117"/>
                <a:gd name="GluePoint21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3" name="Freeform 43"/>
            <p:cNvSpPr/>
            <p:nvPr/>
          </p:nvSpPr>
          <p:spPr>
            <a:xfrm>
              <a:off x="7290000" y="678240"/>
              <a:ext cx="210960" cy="157680"/>
            </a:xfrm>
            <a:custGeom>
              <a:avLst/>
              <a:gdLst>
                <a:gd name="textAreaLeft" fmla="*/ 0 w 210960"/>
                <a:gd name="textAreaRight" fmla="*/ 211320 w 210960"/>
                <a:gd name="textAreaTop" fmla="*/ 0 h 157680"/>
                <a:gd name="textAreaBottom" fmla="*/ 158040 h 157680"/>
                <a:gd name="GluePoint1X" fmla="*/ 62 w 123"/>
                <a:gd name="GluePoint1Y" fmla="*/ 112 h 112"/>
                <a:gd name="GluePoint2X" fmla="*/ 87 w 123"/>
                <a:gd name="GluePoint2Y" fmla="*/ 107 h 112"/>
                <a:gd name="GluePoint3X" fmla="*/ 105 w 123"/>
                <a:gd name="GluePoint3Y" fmla="*/ 96 h 112"/>
                <a:gd name="GluePoint4X" fmla="*/ 119 w 123"/>
                <a:gd name="GluePoint4Y" fmla="*/ 78 h 112"/>
                <a:gd name="GluePoint5X" fmla="*/ 123 w 123"/>
                <a:gd name="GluePoint5Y" fmla="*/ 57 h 112"/>
                <a:gd name="GluePoint6X" fmla="*/ 119 w 123"/>
                <a:gd name="GluePoint6Y" fmla="*/ 34 h 112"/>
                <a:gd name="GluePoint7X" fmla="*/ 105 w 123"/>
                <a:gd name="GluePoint7Y" fmla="*/ 16 h 112"/>
                <a:gd name="GluePoint8X" fmla="*/ 87 w 123"/>
                <a:gd name="GluePoint8Y" fmla="*/ 5 h 112"/>
                <a:gd name="GluePoint9X" fmla="*/ 62 w 123"/>
                <a:gd name="GluePoint9Y" fmla="*/ 0 h 112"/>
                <a:gd name="GluePoint10X" fmla="*/ 36 w 123"/>
                <a:gd name="GluePoint10Y" fmla="*/ 5 h 112"/>
                <a:gd name="GluePoint11X" fmla="*/ 18 w 123"/>
                <a:gd name="GluePoint11Y" fmla="*/ 16 h 112"/>
                <a:gd name="GluePoint12X" fmla="*/ 4 w 123"/>
                <a:gd name="GluePoint12Y" fmla="*/ 34 h 112"/>
                <a:gd name="GluePoint13X" fmla="*/ 0 w 123"/>
                <a:gd name="GluePoint13Y" fmla="*/ 57 h 112"/>
                <a:gd name="GluePoint14X" fmla="*/ 4 w 123"/>
                <a:gd name="GluePoint14Y" fmla="*/ 78 h 112"/>
                <a:gd name="GluePoint15X" fmla="*/ 18 w 123"/>
                <a:gd name="GluePoint15Y" fmla="*/ 96 h 112"/>
                <a:gd name="GluePoint16X" fmla="*/ 36 w 123"/>
                <a:gd name="GluePoint16Y" fmla="*/ 107 h 112"/>
                <a:gd name="GluePoint17X" fmla="*/ 62 w 123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4" name="Freeform 44"/>
            <p:cNvSpPr/>
            <p:nvPr/>
          </p:nvSpPr>
          <p:spPr>
            <a:xfrm>
              <a:off x="7290000" y="678240"/>
              <a:ext cx="210960" cy="157680"/>
            </a:xfrm>
            <a:custGeom>
              <a:avLst/>
              <a:gdLst>
                <a:gd name="textAreaLeft" fmla="*/ 0 w 210960"/>
                <a:gd name="textAreaRight" fmla="*/ 211320 w 210960"/>
                <a:gd name="textAreaTop" fmla="*/ 0 h 157680"/>
                <a:gd name="textAreaBottom" fmla="*/ 158040 h 157680"/>
                <a:gd name="GluePoint1X" fmla="*/ 62 w 123"/>
                <a:gd name="GluePoint1Y" fmla="*/ 112 h 112"/>
                <a:gd name="GluePoint2X" fmla="*/ 62 w 123"/>
                <a:gd name="GluePoint2Y" fmla="*/ 112 h 112"/>
                <a:gd name="GluePoint3X" fmla="*/ 87 w 123"/>
                <a:gd name="GluePoint3Y" fmla="*/ 107 h 112"/>
                <a:gd name="GluePoint4X" fmla="*/ 105 w 123"/>
                <a:gd name="GluePoint4Y" fmla="*/ 96 h 112"/>
                <a:gd name="GluePoint5X" fmla="*/ 119 w 123"/>
                <a:gd name="GluePoint5Y" fmla="*/ 78 h 112"/>
                <a:gd name="GluePoint6X" fmla="*/ 123 w 123"/>
                <a:gd name="GluePoint6Y" fmla="*/ 57 h 112"/>
                <a:gd name="GluePoint7X" fmla="*/ 123 w 123"/>
                <a:gd name="GluePoint7Y" fmla="*/ 57 h 112"/>
                <a:gd name="GluePoint8X" fmla="*/ 119 w 123"/>
                <a:gd name="GluePoint8Y" fmla="*/ 34 h 112"/>
                <a:gd name="GluePoint9X" fmla="*/ 105 w 123"/>
                <a:gd name="GluePoint9Y" fmla="*/ 16 h 112"/>
                <a:gd name="GluePoint10X" fmla="*/ 87 w 123"/>
                <a:gd name="GluePoint10Y" fmla="*/ 5 h 112"/>
                <a:gd name="GluePoint11X" fmla="*/ 62 w 123"/>
                <a:gd name="GluePoint11Y" fmla="*/ 0 h 112"/>
                <a:gd name="GluePoint12X" fmla="*/ 62 w 123"/>
                <a:gd name="GluePoint12Y" fmla="*/ 0 h 112"/>
                <a:gd name="GluePoint13X" fmla="*/ 36 w 123"/>
                <a:gd name="GluePoint13Y" fmla="*/ 5 h 112"/>
                <a:gd name="GluePoint14X" fmla="*/ 18 w 123"/>
                <a:gd name="GluePoint14Y" fmla="*/ 16 h 112"/>
                <a:gd name="GluePoint15X" fmla="*/ 4 w 123"/>
                <a:gd name="GluePoint15Y" fmla="*/ 34 h 112"/>
                <a:gd name="GluePoint16X" fmla="*/ 0 w 123"/>
                <a:gd name="GluePoint16Y" fmla="*/ 57 h 112"/>
                <a:gd name="GluePoint17X" fmla="*/ 0 w 123"/>
                <a:gd name="GluePoint17Y" fmla="*/ 57 h 112"/>
                <a:gd name="GluePoint18X" fmla="*/ 4 w 123"/>
                <a:gd name="GluePoint18Y" fmla="*/ 78 h 112"/>
                <a:gd name="GluePoint19X" fmla="*/ 18 w 123"/>
                <a:gd name="GluePoint19Y" fmla="*/ 96 h 112"/>
                <a:gd name="GluePoint20X" fmla="*/ 36 w 123"/>
                <a:gd name="GluePoint20Y" fmla="*/ 107 h 112"/>
                <a:gd name="GluePoint21X" fmla="*/ 62 w 123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5" name="Freeform 45"/>
            <p:cNvSpPr/>
            <p:nvPr/>
          </p:nvSpPr>
          <p:spPr>
            <a:xfrm>
              <a:off x="4129920" y="243000"/>
              <a:ext cx="313560" cy="54540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5400"/>
                <a:gd name="textAreaBottom" fmla="*/ 545760 h 545400"/>
                <a:gd name="GluePoint1X" fmla="*/ 103 w 183"/>
                <a:gd name="GluePoint1Y" fmla="*/ 325 h 387"/>
                <a:gd name="GluePoint2X" fmla="*/ 131 w 183"/>
                <a:gd name="GluePoint2Y" fmla="*/ 343 h 387"/>
                <a:gd name="GluePoint3X" fmla="*/ 147 w 183"/>
                <a:gd name="GluePoint3Y" fmla="*/ 338 h 387"/>
                <a:gd name="GluePoint4X" fmla="*/ 154 w 183"/>
                <a:gd name="GluePoint4Y" fmla="*/ 325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20 h 387"/>
                <a:gd name="GluePoint9X" fmla="*/ 181 w 183"/>
                <a:gd name="GluePoint9Y" fmla="*/ 330 h 387"/>
                <a:gd name="GluePoint10X" fmla="*/ 183 w 183"/>
                <a:gd name="GluePoint10Y" fmla="*/ 351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4 h 387"/>
                <a:gd name="GluePoint17X" fmla="*/ 73 w 183"/>
                <a:gd name="GluePoint17Y" fmla="*/ 361 h 387"/>
                <a:gd name="GluePoint18X" fmla="*/ 21 w 183"/>
                <a:gd name="GluePoint18Y" fmla="*/ 281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1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4 w 183"/>
                <a:gd name="GluePoint32Y" fmla="*/ 73 h 387"/>
                <a:gd name="GluePoint33X" fmla="*/ 154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4 w 183"/>
                <a:gd name="GluePoint42Y" fmla="*/ 117 h 387"/>
                <a:gd name="GluePoint43X" fmla="*/ 55 w 183"/>
                <a:gd name="GluePoint43Y" fmla="*/ 159 h 387"/>
                <a:gd name="GluePoint44X" fmla="*/ 53 w 183"/>
                <a:gd name="GluePoint44Y" fmla="*/ 187 h 387"/>
                <a:gd name="GluePoint45X" fmla="*/ 53 w 183"/>
                <a:gd name="GluePoint45Y" fmla="*/ 203 h 387"/>
                <a:gd name="GluePoint46X" fmla="*/ 57 w 183"/>
                <a:gd name="GluePoint46Y" fmla="*/ 221 h 387"/>
                <a:gd name="GluePoint47X" fmla="*/ 62 w 183"/>
                <a:gd name="GluePoint47Y" fmla="*/ 242 h 387"/>
                <a:gd name="GluePoint48X" fmla="*/ 67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4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6" name="Freeform 46"/>
            <p:cNvSpPr/>
            <p:nvPr/>
          </p:nvSpPr>
          <p:spPr>
            <a:xfrm>
              <a:off x="4129920" y="243000"/>
              <a:ext cx="313560" cy="54540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5400"/>
                <a:gd name="textAreaBottom" fmla="*/ 545760 h 545400"/>
                <a:gd name="GluePoint1X" fmla="*/ 103 w 183"/>
                <a:gd name="GluePoint1Y" fmla="*/ 325 h 387"/>
                <a:gd name="GluePoint2X" fmla="*/ 147 w 183"/>
                <a:gd name="GluePoint2Y" fmla="*/ 338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20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4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4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5 w 183"/>
                <a:gd name="GluePoint26Y" fmla="*/ 159 h 387"/>
                <a:gd name="GluePoint27X" fmla="*/ 53 w 183"/>
                <a:gd name="GluePoint27Y" fmla="*/ 203 h 387"/>
                <a:gd name="GluePoint28X" fmla="*/ 57 w 183"/>
                <a:gd name="GluePoint28Y" fmla="*/ 221 h 387"/>
                <a:gd name="GluePoint29X" fmla="*/ 67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7" name="Freeform 47"/>
            <p:cNvSpPr/>
            <p:nvPr/>
          </p:nvSpPr>
          <p:spPr>
            <a:xfrm>
              <a:off x="4494960" y="254160"/>
              <a:ext cx="313560" cy="54576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5760"/>
                <a:gd name="textAreaBottom" fmla="*/ 546120 h 545760"/>
                <a:gd name="GluePoint1X" fmla="*/ 103 w 183"/>
                <a:gd name="GluePoint1Y" fmla="*/ 324 h 387"/>
                <a:gd name="GluePoint2X" fmla="*/ 131 w 183"/>
                <a:gd name="GluePoint2Y" fmla="*/ 343 h 387"/>
                <a:gd name="GluePoint3X" fmla="*/ 147 w 183"/>
                <a:gd name="GluePoint3Y" fmla="*/ 337 h 387"/>
                <a:gd name="GluePoint4X" fmla="*/ 153 w 183"/>
                <a:gd name="GluePoint4Y" fmla="*/ 324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19 h 387"/>
                <a:gd name="GluePoint9X" fmla="*/ 181 w 183"/>
                <a:gd name="GluePoint9Y" fmla="*/ 330 h 387"/>
                <a:gd name="GluePoint10X" fmla="*/ 183 w 183"/>
                <a:gd name="GluePoint10Y" fmla="*/ 350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3 h 387"/>
                <a:gd name="GluePoint17X" fmla="*/ 73 w 183"/>
                <a:gd name="GluePoint17Y" fmla="*/ 361 h 387"/>
                <a:gd name="GluePoint18X" fmla="*/ 21 w 183"/>
                <a:gd name="GluePoint18Y" fmla="*/ 280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0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3 w 183"/>
                <a:gd name="GluePoint32Y" fmla="*/ 73 h 387"/>
                <a:gd name="GluePoint33X" fmla="*/ 153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2 w 183"/>
                <a:gd name="GluePoint42Y" fmla="*/ 117 h 387"/>
                <a:gd name="GluePoint43X" fmla="*/ 53 w 183"/>
                <a:gd name="GluePoint43Y" fmla="*/ 158 h 387"/>
                <a:gd name="GluePoint44X" fmla="*/ 53 w 183"/>
                <a:gd name="GluePoint44Y" fmla="*/ 187 h 387"/>
                <a:gd name="GluePoint45X" fmla="*/ 53 w 183"/>
                <a:gd name="GluePoint45Y" fmla="*/ 202 h 387"/>
                <a:gd name="GluePoint46X" fmla="*/ 57 w 183"/>
                <a:gd name="GluePoint46Y" fmla="*/ 221 h 387"/>
                <a:gd name="GluePoint47X" fmla="*/ 62 w 183"/>
                <a:gd name="GluePoint47Y" fmla="*/ 241 h 387"/>
                <a:gd name="GluePoint48X" fmla="*/ 66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3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8" name="Freeform 48"/>
            <p:cNvSpPr/>
            <p:nvPr/>
          </p:nvSpPr>
          <p:spPr>
            <a:xfrm>
              <a:off x="4494960" y="254160"/>
              <a:ext cx="313560" cy="54576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545760"/>
                <a:gd name="textAreaBottom" fmla="*/ 546120 h 545760"/>
                <a:gd name="GluePoint1X" fmla="*/ 103 w 183"/>
                <a:gd name="GluePoint1Y" fmla="*/ 324 h 387"/>
                <a:gd name="GluePoint2X" fmla="*/ 147 w 183"/>
                <a:gd name="GluePoint2Y" fmla="*/ 337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19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3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3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3 w 183"/>
                <a:gd name="GluePoint26Y" fmla="*/ 158 h 387"/>
                <a:gd name="GluePoint27X" fmla="*/ 53 w 183"/>
                <a:gd name="GluePoint27Y" fmla="*/ 202 h 387"/>
                <a:gd name="GluePoint28X" fmla="*/ 57 w 183"/>
                <a:gd name="GluePoint28Y" fmla="*/ 221 h 387"/>
                <a:gd name="GluePoint29X" fmla="*/ 66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09" name="Freeform 49"/>
            <p:cNvSpPr/>
            <p:nvPr/>
          </p:nvSpPr>
          <p:spPr>
            <a:xfrm>
              <a:off x="4867200" y="254160"/>
              <a:ext cx="310680" cy="545760"/>
            </a:xfrm>
            <a:custGeom>
              <a:avLst/>
              <a:gdLst>
                <a:gd name="textAreaLeft" fmla="*/ 0 w 310680"/>
                <a:gd name="textAreaRight" fmla="*/ 311040 w 310680"/>
                <a:gd name="textAreaTop" fmla="*/ 0 h 545760"/>
                <a:gd name="textAreaBottom" fmla="*/ 546120 h 545760"/>
                <a:gd name="GluePoint1X" fmla="*/ 101 w 181"/>
                <a:gd name="GluePoint1Y" fmla="*/ 324 h 387"/>
                <a:gd name="GluePoint2X" fmla="*/ 129 w 181"/>
                <a:gd name="GluePoint2Y" fmla="*/ 343 h 387"/>
                <a:gd name="GluePoint3X" fmla="*/ 147 w 181"/>
                <a:gd name="GluePoint3Y" fmla="*/ 337 h 387"/>
                <a:gd name="GluePoint4X" fmla="*/ 154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9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1 w 181"/>
                <a:gd name="GluePoint13Y" fmla="*/ 387 h 387"/>
                <a:gd name="GluePoint14X" fmla="*/ 106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4 w 181"/>
                <a:gd name="GluePoint17Y" fmla="*/ 361 h 387"/>
                <a:gd name="GluePoint18X" fmla="*/ 21 w 181"/>
                <a:gd name="GluePoint18Y" fmla="*/ 280 h 387"/>
                <a:gd name="GluePoint19X" fmla="*/ 0 w 181"/>
                <a:gd name="GluePoint19Y" fmla="*/ 200 h 387"/>
                <a:gd name="GluePoint20X" fmla="*/ 5 w 181"/>
                <a:gd name="GluePoint20Y" fmla="*/ 127 h 387"/>
                <a:gd name="GluePoint21X" fmla="*/ 28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5 w 181"/>
                <a:gd name="GluePoint24Y" fmla="*/ 10 h 387"/>
                <a:gd name="GluePoint25X" fmla="*/ 179 w 181"/>
                <a:gd name="GluePoint25Y" fmla="*/ 57 h 387"/>
                <a:gd name="GluePoint26X" fmla="*/ 179 w 181"/>
                <a:gd name="GluePoint26Y" fmla="*/ 60 h 387"/>
                <a:gd name="GluePoint27X" fmla="*/ 177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3 w 181"/>
                <a:gd name="GluePoint30Y" fmla="*/ 73 h 387"/>
                <a:gd name="GluePoint31X" fmla="*/ 156 w 181"/>
                <a:gd name="GluePoint31Y" fmla="*/ 73 h 387"/>
                <a:gd name="GluePoint32X" fmla="*/ 152 w 181"/>
                <a:gd name="GluePoint32Y" fmla="*/ 73 h 387"/>
                <a:gd name="GluePoint33X" fmla="*/ 152 w 181"/>
                <a:gd name="GluePoint33Y" fmla="*/ 73 h 387"/>
                <a:gd name="GluePoint34X" fmla="*/ 136 w 181"/>
                <a:gd name="GluePoint34Y" fmla="*/ 62 h 387"/>
                <a:gd name="GluePoint35X" fmla="*/ 122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2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3 w 181"/>
                <a:gd name="GluePoint41Y" fmla="*/ 75 h 387"/>
                <a:gd name="GluePoint42X" fmla="*/ 62 w 181"/>
                <a:gd name="GluePoint42Y" fmla="*/ 117 h 387"/>
                <a:gd name="GluePoint43X" fmla="*/ 53 w 181"/>
                <a:gd name="GluePoint43Y" fmla="*/ 158 h 387"/>
                <a:gd name="GluePoint44X" fmla="*/ 51 w 181"/>
                <a:gd name="GluePoint44Y" fmla="*/ 187 h 387"/>
                <a:gd name="GluePoint45X" fmla="*/ 53 w 181"/>
                <a:gd name="GluePoint45Y" fmla="*/ 202 h 387"/>
                <a:gd name="GluePoint46X" fmla="*/ 55 w 181"/>
                <a:gd name="GluePoint46Y" fmla="*/ 221 h 387"/>
                <a:gd name="GluePoint47X" fmla="*/ 60 w 181"/>
                <a:gd name="GluePoint47Y" fmla="*/ 241 h 387"/>
                <a:gd name="GluePoint48X" fmla="*/ 65 w 181"/>
                <a:gd name="GluePoint48Y" fmla="*/ 260 h 387"/>
                <a:gd name="GluePoint49X" fmla="*/ 74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2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0" name="Freeform 50"/>
            <p:cNvSpPr/>
            <p:nvPr/>
          </p:nvSpPr>
          <p:spPr>
            <a:xfrm>
              <a:off x="4867200" y="254160"/>
              <a:ext cx="310680" cy="545760"/>
            </a:xfrm>
            <a:custGeom>
              <a:avLst/>
              <a:gdLst>
                <a:gd name="textAreaLeft" fmla="*/ 0 w 310680"/>
                <a:gd name="textAreaRight" fmla="*/ 311040 w 310680"/>
                <a:gd name="textAreaTop" fmla="*/ 0 h 545760"/>
                <a:gd name="textAreaBottom" fmla="*/ 546120 h 545760"/>
                <a:gd name="GluePoint1X" fmla="*/ 101 w 181"/>
                <a:gd name="GluePoint1Y" fmla="*/ 324 h 387"/>
                <a:gd name="GluePoint2X" fmla="*/ 147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9 w 181"/>
                <a:gd name="GluePoint6Y" fmla="*/ 330 h 387"/>
                <a:gd name="GluePoint7X" fmla="*/ 174 w 181"/>
                <a:gd name="GluePoint7Y" fmla="*/ 369 h 387"/>
                <a:gd name="GluePoint8X" fmla="*/ 131 w 181"/>
                <a:gd name="GluePoint8Y" fmla="*/ 387 h 387"/>
                <a:gd name="GluePoint9X" fmla="*/ 106 w 181"/>
                <a:gd name="GluePoint9Y" fmla="*/ 379 h 387"/>
                <a:gd name="GluePoint10X" fmla="*/ 78 w 181"/>
                <a:gd name="GluePoint10Y" fmla="*/ 363 h 387"/>
                <a:gd name="GluePoint11X" fmla="*/ 74 w 181"/>
                <a:gd name="GluePoint11Y" fmla="*/ 361 h 387"/>
                <a:gd name="GluePoint12X" fmla="*/ 0 w 181"/>
                <a:gd name="GluePoint12Y" fmla="*/ 200 h 387"/>
                <a:gd name="GluePoint13X" fmla="*/ 28 w 181"/>
                <a:gd name="GluePoint13Y" fmla="*/ 65 h 387"/>
                <a:gd name="GluePoint14X" fmla="*/ 103 w 181"/>
                <a:gd name="GluePoint14Y" fmla="*/ 0 h 387"/>
                <a:gd name="GluePoint15X" fmla="*/ 179 w 181"/>
                <a:gd name="GluePoint15Y" fmla="*/ 57 h 387"/>
                <a:gd name="GluePoint16X" fmla="*/ 179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2 w 181"/>
                <a:gd name="GluePoint20Y" fmla="*/ 73 h 387"/>
                <a:gd name="GluePoint21X" fmla="*/ 136 w 181"/>
                <a:gd name="GluePoint21Y" fmla="*/ 62 h 387"/>
                <a:gd name="GluePoint22X" fmla="*/ 110 w 181"/>
                <a:gd name="GluePoint22Y" fmla="*/ 57 h 387"/>
                <a:gd name="GluePoint23X" fmla="*/ 92 w 181"/>
                <a:gd name="GluePoint23Y" fmla="*/ 65 h 387"/>
                <a:gd name="GluePoint24X" fmla="*/ 85 w 181"/>
                <a:gd name="GluePoint24Y" fmla="*/ 73 h 387"/>
                <a:gd name="GluePoint25X" fmla="*/ 83 w 181"/>
                <a:gd name="GluePoint25Y" fmla="*/ 75 h 387"/>
                <a:gd name="GluePoint26X" fmla="*/ 53 w 181"/>
                <a:gd name="GluePoint26Y" fmla="*/ 158 h 387"/>
                <a:gd name="GluePoint27X" fmla="*/ 53 w 181"/>
                <a:gd name="GluePoint27Y" fmla="*/ 202 h 387"/>
                <a:gd name="GluePoint28X" fmla="*/ 55 w 181"/>
                <a:gd name="GluePoint28Y" fmla="*/ 221 h 387"/>
                <a:gd name="GluePoint29X" fmla="*/ 65 w 181"/>
                <a:gd name="GluePoint29Y" fmla="*/ 260 h 387"/>
                <a:gd name="GluePoint30X" fmla="*/ 74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1" name="Freeform 51"/>
            <p:cNvSpPr/>
            <p:nvPr/>
          </p:nvSpPr>
          <p:spPr>
            <a:xfrm>
              <a:off x="566820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2 w 181"/>
                <a:gd name="GluePoint32Y" fmla="*/ 72 h 389"/>
                <a:gd name="GluePoint33X" fmla="*/ 152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5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2" name="Freeform 52"/>
            <p:cNvSpPr/>
            <p:nvPr/>
          </p:nvSpPr>
          <p:spPr>
            <a:xfrm>
              <a:off x="566820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2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5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3" name="Freeform 53"/>
            <p:cNvSpPr/>
            <p:nvPr/>
          </p:nvSpPr>
          <p:spPr>
            <a:xfrm>
              <a:off x="604548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4" name="Freeform 54"/>
            <p:cNvSpPr/>
            <p:nvPr/>
          </p:nvSpPr>
          <p:spPr>
            <a:xfrm>
              <a:off x="604548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5" name="Freeform 55"/>
            <p:cNvSpPr/>
            <p:nvPr/>
          </p:nvSpPr>
          <p:spPr>
            <a:xfrm>
              <a:off x="6458760" y="265320"/>
              <a:ext cx="308160" cy="545760"/>
            </a:xfrm>
            <a:custGeom>
              <a:avLst/>
              <a:gdLst>
                <a:gd name="textAreaLeft" fmla="*/ 0 w 308160"/>
                <a:gd name="textAreaRight" fmla="*/ 308520 w 308160"/>
                <a:gd name="textAreaTop" fmla="*/ 0 h 545760"/>
                <a:gd name="textAreaBottom" fmla="*/ 546120 h 545760"/>
                <a:gd name="GluePoint1X" fmla="*/ 100 w 180"/>
                <a:gd name="GluePoint1Y" fmla="*/ 324 h 387"/>
                <a:gd name="GluePoint2X" fmla="*/ 128 w 180"/>
                <a:gd name="GluePoint2Y" fmla="*/ 342 h 387"/>
                <a:gd name="GluePoint3X" fmla="*/ 146 w 180"/>
                <a:gd name="GluePoint3Y" fmla="*/ 337 h 387"/>
                <a:gd name="GluePoint4X" fmla="*/ 153 w 180"/>
                <a:gd name="GluePoint4Y" fmla="*/ 324 h 387"/>
                <a:gd name="GluePoint5X" fmla="*/ 155 w 180"/>
                <a:gd name="GluePoint5Y" fmla="*/ 309 h 387"/>
                <a:gd name="GluePoint6X" fmla="*/ 157 w 180"/>
                <a:gd name="GluePoint6Y" fmla="*/ 309 h 387"/>
                <a:gd name="GluePoint7X" fmla="*/ 164 w 180"/>
                <a:gd name="GluePoint7Y" fmla="*/ 311 h 387"/>
                <a:gd name="GluePoint8X" fmla="*/ 171 w 180"/>
                <a:gd name="GluePoint8Y" fmla="*/ 319 h 387"/>
                <a:gd name="GluePoint9X" fmla="*/ 178 w 180"/>
                <a:gd name="GluePoint9Y" fmla="*/ 329 h 387"/>
                <a:gd name="GluePoint10X" fmla="*/ 180 w 180"/>
                <a:gd name="GluePoint10Y" fmla="*/ 350 h 387"/>
                <a:gd name="GluePoint11X" fmla="*/ 173 w 180"/>
                <a:gd name="GluePoint11Y" fmla="*/ 368 h 387"/>
                <a:gd name="GluePoint12X" fmla="*/ 155 w 180"/>
                <a:gd name="GluePoint12Y" fmla="*/ 384 h 387"/>
                <a:gd name="GluePoint13X" fmla="*/ 130 w 180"/>
                <a:gd name="GluePoint13Y" fmla="*/ 387 h 387"/>
                <a:gd name="GluePoint14X" fmla="*/ 105 w 180"/>
                <a:gd name="GluePoint14Y" fmla="*/ 379 h 387"/>
                <a:gd name="GluePoint15X" fmla="*/ 86 w 180"/>
                <a:gd name="GluePoint15Y" fmla="*/ 371 h 387"/>
                <a:gd name="GluePoint16X" fmla="*/ 77 w 180"/>
                <a:gd name="GluePoint16Y" fmla="*/ 363 h 387"/>
                <a:gd name="GluePoint17X" fmla="*/ 73 w 180"/>
                <a:gd name="GluePoint17Y" fmla="*/ 361 h 387"/>
                <a:gd name="GluePoint18X" fmla="*/ 20 w 180"/>
                <a:gd name="GluePoint18Y" fmla="*/ 280 h 387"/>
                <a:gd name="GluePoint19X" fmla="*/ 0 w 180"/>
                <a:gd name="GluePoint19Y" fmla="*/ 200 h 387"/>
                <a:gd name="GluePoint20X" fmla="*/ 4 w 180"/>
                <a:gd name="GluePoint20Y" fmla="*/ 127 h 387"/>
                <a:gd name="GluePoint21X" fmla="*/ 27 w 180"/>
                <a:gd name="GluePoint21Y" fmla="*/ 65 h 387"/>
                <a:gd name="GluePoint22X" fmla="*/ 61 w 180"/>
                <a:gd name="GluePoint22Y" fmla="*/ 21 h 387"/>
                <a:gd name="GluePoint23X" fmla="*/ 103 w 180"/>
                <a:gd name="GluePoint23Y" fmla="*/ 0 h 387"/>
                <a:gd name="GluePoint24X" fmla="*/ 144 w 180"/>
                <a:gd name="GluePoint24Y" fmla="*/ 10 h 387"/>
                <a:gd name="GluePoint25X" fmla="*/ 178 w 180"/>
                <a:gd name="GluePoint25Y" fmla="*/ 57 h 387"/>
                <a:gd name="GluePoint26X" fmla="*/ 178 w 180"/>
                <a:gd name="GluePoint26Y" fmla="*/ 59 h 387"/>
                <a:gd name="GluePoint27X" fmla="*/ 176 w 180"/>
                <a:gd name="GluePoint27Y" fmla="*/ 65 h 387"/>
                <a:gd name="GluePoint28X" fmla="*/ 173 w 180"/>
                <a:gd name="GluePoint28Y" fmla="*/ 70 h 387"/>
                <a:gd name="GluePoint29X" fmla="*/ 173 w 180"/>
                <a:gd name="GluePoint29Y" fmla="*/ 72 h 387"/>
                <a:gd name="GluePoint30X" fmla="*/ 162 w 180"/>
                <a:gd name="GluePoint30Y" fmla="*/ 72 h 387"/>
                <a:gd name="GluePoint31X" fmla="*/ 155 w 180"/>
                <a:gd name="GluePoint31Y" fmla="*/ 72 h 387"/>
                <a:gd name="GluePoint32X" fmla="*/ 151 w 180"/>
                <a:gd name="GluePoint32Y" fmla="*/ 72 h 387"/>
                <a:gd name="GluePoint33X" fmla="*/ 151 w 180"/>
                <a:gd name="GluePoint33Y" fmla="*/ 72 h 387"/>
                <a:gd name="GluePoint34X" fmla="*/ 135 w 180"/>
                <a:gd name="GluePoint34Y" fmla="*/ 62 h 387"/>
                <a:gd name="GluePoint35X" fmla="*/ 121 w 180"/>
                <a:gd name="GluePoint35Y" fmla="*/ 57 h 387"/>
                <a:gd name="GluePoint36X" fmla="*/ 109 w 180"/>
                <a:gd name="GluePoint36Y" fmla="*/ 57 h 387"/>
                <a:gd name="GluePoint37X" fmla="*/ 100 w 180"/>
                <a:gd name="GluePoint37Y" fmla="*/ 59 h 387"/>
                <a:gd name="GluePoint38X" fmla="*/ 91 w 180"/>
                <a:gd name="GluePoint38Y" fmla="*/ 65 h 387"/>
                <a:gd name="GluePoint39X" fmla="*/ 86 w 180"/>
                <a:gd name="GluePoint39Y" fmla="*/ 70 h 387"/>
                <a:gd name="GluePoint40X" fmla="*/ 84 w 180"/>
                <a:gd name="GluePoint40Y" fmla="*/ 72 h 387"/>
                <a:gd name="GluePoint41X" fmla="*/ 82 w 180"/>
                <a:gd name="GluePoint41Y" fmla="*/ 75 h 387"/>
                <a:gd name="GluePoint42X" fmla="*/ 61 w 180"/>
                <a:gd name="GluePoint42Y" fmla="*/ 117 h 387"/>
                <a:gd name="GluePoint43X" fmla="*/ 52 w 180"/>
                <a:gd name="GluePoint43Y" fmla="*/ 158 h 387"/>
                <a:gd name="GluePoint44X" fmla="*/ 50 w 180"/>
                <a:gd name="GluePoint44Y" fmla="*/ 187 h 387"/>
                <a:gd name="GluePoint45X" fmla="*/ 52 w 180"/>
                <a:gd name="GluePoint45Y" fmla="*/ 202 h 387"/>
                <a:gd name="GluePoint46X" fmla="*/ 54 w 180"/>
                <a:gd name="GluePoint46Y" fmla="*/ 220 h 387"/>
                <a:gd name="GluePoint47X" fmla="*/ 59 w 180"/>
                <a:gd name="GluePoint47Y" fmla="*/ 241 h 387"/>
                <a:gd name="GluePoint48X" fmla="*/ 64 w 180"/>
                <a:gd name="GluePoint48Y" fmla="*/ 259 h 387"/>
                <a:gd name="GluePoint49X" fmla="*/ 73 w 180"/>
                <a:gd name="GluePoint49Y" fmla="*/ 283 h 387"/>
                <a:gd name="GluePoint50X" fmla="*/ 77 w 180"/>
                <a:gd name="GluePoint50Y" fmla="*/ 293 h 387"/>
                <a:gd name="GluePoint51X" fmla="*/ 84 w 180"/>
                <a:gd name="GluePoint51Y" fmla="*/ 304 h 387"/>
                <a:gd name="GluePoint52X" fmla="*/ 91 w 180"/>
                <a:gd name="GluePoint52Y" fmla="*/ 316 h 387"/>
                <a:gd name="GluePoint53X" fmla="*/ 100 w 180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6" name="Freeform 56"/>
            <p:cNvSpPr/>
            <p:nvPr/>
          </p:nvSpPr>
          <p:spPr>
            <a:xfrm>
              <a:off x="6458760" y="265320"/>
              <a:ext cx="308160" cy="545760"/>
            </a:xfrm>
            <a:custGeom>
              <a:avLst/>
              <a:gdLst>
                <a:gd name="textAreaLeft" fmla="*/ 0 w 308160"/>
                <a:gd name="textAreaRight" fmla="*/ 308520 w 308160"/>
                <a:gd name="textAreaTop" fmla="*/ 0 h 545760"/>
                <a:gd name="textAreaBottom" fmla="*/ 546120 h 545760"/>
                <a:gd name="GluePoint1X" fmla="*/ 100 w 180"/>
                <a:gd name="GluePoint1Y" fmla="*/ 324 h 387"/>
                <a:gd name="GluePoint2X" fmla="*/ 146 w 180"/>
                <a:gd name="GluePoint2Y" fmla="*/ 337 h 387"/>
                <a:gd name="GluePoint3X" fmla="*/ 155 w 180"/>
                <a:gd name="GluePoint3Y" fmla="*/ 309 h 387"/>
                <a:gd name="GluePoint4X" fmla="*/ 157 w 180"/>
                <a:gd name="GluePoint4Y" fmla="*/ 309 h 387"/>
                <a:gd name="GluePoint5X" fmla="*/ 171 w 180"/>
                <a:gd name="GluePoint5Y" fmla="*/ 319 h 387"/>
                <a:gd name="GluePoint6X" fmla="*/ 178 w 180"/>
                <a:gd name="GluePoint6Y" fmla="*/ 329 h 387"/>
                <a:gd name="GluePoint7X" fmla="*/ 173 w 180"/>
                <a:gd name="GluePoint7Y" fmla="*/ 368 h 387"/>
                <a:gd name="GluePoint8X" fmla="*/ 130 w 180"/>
                <a:gd name="GluePoint8Y" fmla="*/ 387 h 387"/>
                <a:gd name="GluePoint9X" fmla="*/ 105 w 180"/>
                <a:gd name="GluePoint9Y" fmla="*/ 379 h 387"/>
                <a:gd name="GluePoint10X" fmla="*/ 77 w 180"/>
                <a:gd name="GluePoint10Y" fmla="*/ 363 h 387"/>
                <a:gd name="GluePoint11X" fmla="*/ 73 w 180"/>
                <a:gd name="GluePoint11Y" fmla="*/ 361 h 387"/>
                <a:gd name="GluePoint12X" fmla="*/ 0 w 180"/>
                <a:gd name="GluePoint12Y" fmla="*/ 200 h 387"/>
                <a:gd name="GluePoint13X" fmla="*/ 27 w 180"/>
                <a:gd name="GluePoint13Y" fmla="*/ 65 h 387"/>
                <a:gd name="GluePoint14X" fmla="*/ 103 w 180"/>
                <a:gd name="GluePoint14Y" fmla="*/ 0 h 387"/>
                <a:gd name="GluePoint15X" fmla="*/ 178 w 180"/>
                <a:gd name="GluePoint15Y" fmla="*/ 57 h 387"/>
                <a:gd name="GluePoint16X" fmla="*/ 178 w 180"/>
                <a:gd name="GluePoint16Y" fmla="*/ 59 h 387"/>
                <a:gd name="GluePoint17X" fmla="*/ 173 w 180"/>
                <a:gd name="GluePoint17Y" fmla="*/ 70 h 387"/>
                <a:gd name="GluePoint18X" fmla="*/ 173 w 180"/>
                <a:gd name="GluePoint18Y" fmla="*/ 72 h 387"/>
                <a:gd name="GluePoint19X" fmla="*/ 155 w 180"/>
                <a:gd name="GluePoint19Y" fmla="*/ 72 h 387"/>
                <a:gd name="GluePoint20X" fmla="*/ 151 w 180"/>
                <a:gd name="GluePoint20Y" fmla="*/ 72 h 387"/>
                <a:gd name="GluePoint21X" fmla="*/ 135 w 180"/>
                <a:gd name="GluePoint21Y" fmla="*/ 62 h 387"/>
                <a:gd name="GluePoint22X" fmla="*/ 109 w 180"/>
                <a:gd name="GluePoint22Y" fmla="*/ 57 h 387"/>
                <a:gd name="GluePoint23X" fmla="*/ 91 w 180"/>
                <a:gd name="GluePoint23Y" fmla="*/ 65 h 387"/>
                <a:gd name="GluePoint24X" fmla="*/ 84 w 180"/>
                <a:gd name="GluePoint24Y" fmla="*/ 72 h 387"/>
                <a:gd name="GluePoint25X" fmla="*/ 82 w 180"/>
                <a:gd name="GluePoint25Y" fmla="*/ 75 h 387"/>
                <a:gd name="GluePoint26X" fmla="*/ 52 w 180"/>
                <a:gd name="GluePoint26Y" fmla="*/ 158 h 387"/>
                <a:gd name="GluePoint27X" fmla="*/ 52 w 180"/>
                <a:gd name="GluePoint27Y" fmla="*/ 202 h 387"/>
                <a:gd name="GluePoint28X" fmla="*/ 54 w 180"/>
                <a:gd name="GluePoint28Y" fmla="*/ 220 h 387"/>
                <a:gd name="GluePoint29X" fmla="*/ 64 w 180"/>
                <a:gd name="GluePoint29Y" fmla="*/ 259 h 387"/>
                <a:gd name="GluePoint30X" fmla="*/ 73 w 180"/>
                <a:gd name="GluePoint30Y" fmla="*/ 283 h 387"/>
                <a:gd name="GluePoint31X" fmla="*/ 84 w 180"/>
                <a:gd name="GluePoint31Y" fmla="*/ 304 h 387"/>
                <a:gd name="GluePoint32X" fmla="*/ 100 w 180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7" name="Freeform 57"/>
            <p:cNvSpPr/>
            <p:nvPr/>
          </p:nvSpPr>
          <p:spPr>
            <a:xfrm>
              <a:off x="6811920" y="258120"/>
              <a:ext cx="308520" cy="548640"/>
            </a:xfrm>
            <a:custGeom>
              <a:avLst/>
              <a:gdLst>
                <a:gd name="textAreaLeft" fmla="*/ 0 w 308520"/>
                <a:gd name="textAreaRight" fmla="*/ 308880 w 308520"/>
                <a:gd name="textAreaTop" fmla="*/ 0 h 548640"/>
                <a:gd name="textAreaBottom" fmla="*/ 549000 h 548640"/>
                <a:gd name="GluePoint1X" fmla="*/ 100 w 180"/>
                <a:gd name="GluePoint1Y" fmla="*/ 327 h 389"/>
                <a:gd name="GluePoint2X" fmla="*/ 128 w 180"/>
                <a:gd name="GluePoint2Y" fmla="*/ 345 h 389"/>
                <a:gd name="GluePoint3X" fmla="*/ 146 w 180"/>
                <a:gd name="GluePoint3Y" fmla="*/ 340 h 389"/>
                <a:gd name="GluePoint4X" fmla="*/ 153 w 180"/>
                <a:gd name="GluePoint4Y" fmla="*/ 324 h 389"/>
                <a:gd name="GluePoint5X" fmla="*/ 155 w 180"/>
                <a:gd name="GluePoint5Y" fmla="*/ 311 h 389"/>
                <a:gd name="GluePoint6X" fmla="*/ 157 w 180"/>
                <a:gd name="GluePoint6Y" fmla="*/ 309 h 389"/>
                <a:gd name="GluePoint7X" fmla="*/ 164 w 180"/>
                <a:gd name="GluePoint7Y" fmla="*/ 311 h 389"/>
                <a:gd name="GluePoint8X" fmla="*/ 171 w 180"/>
                <a:gd name="GluePoint8Y" fmla="*/ 319 h 389"/>
                <a:gd name="GluePoint9X" fmla="*/ 178 w 180"/>
                <a:gd name="GluePoint9Y" fmla="*/ 329 h 389"/>
                <a:gd name="GluePoint10X" fmla="*/ 180 w 180"/>
                <a:gd name="GluePoint10Y" fmla="*/ 350 h 389"/>
                <a:gd name="GluePoint11X" fmla="*/ 173 w 180"/>
                <a:gd name="GluePoint11Y" fmla="*/ 371 h 389"/>
                <a:gd name="GluePoint12X" fmla="*/ 155 w 180"/>
                <a:gd name="GluePoint12Y" fmla="*/ 386 h 389"/>
                <a:gd name="GluePoint13X" fmla="*/ 130 w 180"/>
                <a:gd name="GluePoint13Y" fmla="*/ 389 h 389"/>
                <a:gd name="GluePoint14X" fmla="*/ 105 w 180"/>
                <a:gd name="GluePoint14Y" fmla="*/ 381 h 389"/>
                <a:gd name="GluePoint15X" fmla="*/ 87 w 180"/>
                <a:gd name="GluePoint15Y" fmla="*/ 371 h 389"/>
                <a:gd name="GluePoint16X" fmla="*/ 77 w 180"/>
                <a:gd name="GluePoint16Y" fmla="*/ 363 h 389"/>
                <a:gd name="GluePoint17X" fmla="*/ 73 w 180"/>
                <a:gd name="GluePoint17Y" fmla="*/ 360 h 389"/>
                <a:gd name="GluePoint18X" fmla="*/ 20 w 180"/>
                <a:gd name="GluePoint18Y" fmla="*/ 280 h 389"/>
                <a:gd name="GluePoint19X" fmla="*/ 0 w 180"/>
                <a:gd name="GluePoint19Y" fmla="*/ 199 h 389"/>
                <a:gd name="GluePoint20X" fmla="*/ 4 w 180"/>
                <a:gd name="GluePoint20Y" fmla="*/ 127 h 389"/>
                <a:gd name="GluePoint21X" fmla="*/ 27 w 180"/>
                <a:gd name="GluePoint21Y" fmla="*/ 64 h 389"/>
                <a:gd name="GluePoint22X" fmla="*/ 61 w 180"/>
                <a:gd name="GluePoint22Y" fmla="*/ 20 h 389"/>
                <a:gd name="GluePoint23X" fmla="*/ 103 w 180"/>
                <a:gd name="GluePoint23Y" fmla="*/ 0 h 389"/>
                <a:gd name="GluePoint24X" fmla="*/ 144 w 180"/>
                <a:gd name="GluePoint24Y" fmla="*/ 10 h 389"/>
                <a:gd name="GluePoint25X" fmla="*/ 178 w 180"/>
                <a:gd name="GluePoint25Y" fmla="*/ 57 h 389"/>
                <a:gd name="GluePoint26X" fmla="*/ 178 w 180"/>
                <a:gd name="GluePoint26Y" fmla="*/ 62 h 389"/>
                <a:gd name="GluePoint27X" fmla="*/ 176 w 180"/>
                <a:gd name="GluePoint27Y" fmla="*/ 67 h 389"/>
                <a:gd name="GluePoint28X" fmla="*/ 173 w 180"/>
                <a:gd name="GluePoint28Y" fmla="*/ 70 h 389"/>
                <a:gd name="GluePoint29X" fmla="*/ 173 w 180"/>
                <a:gd name="GluePoint29Y" fmla="*/ 72 h 389"/>
                <a:gd name="GluePoint30X" fmla="*/ 162 w 180"/>
                <a:gd name="GluePoint30Y" fmla="*/ 75 h 389"/>
                <a:gd name="GluePoint31X" fmla="*/ 155 w 180"/>
                <a:gd name="GluePoint31Y" fmla="*/ 75 h 389"/>
                <a:gd name="GluePoint32X" fmla="*/ 151 w 180"/>
                <a:gd name="GluePoint32Y" fmla="*/ 72 h 389"/>
                <a:gd name="GluePoint33X" fmla="*/ 151 w 180"/>
                <a:gd name="GluePoint33Y" fmla="*/ 72 h 389"/>
                <a:gd name="GluePoint34X" fmla="*/ 135 w 180"/>
                <a:gd name="GluePoint34Y" fmla="*/ 62 h 389"/>
                <a:gd name="GluePoint35X" fmla="*/ 121 w 180"/>
                <a:gd name="GluePoint35Y" fmla="*/ 57 h 389"/>
                <a:gd name="GluePoint36X" fmla="*/ 109 w 180"/>
                <a:gd name="GluePoint36Y" fmla="*/ 57 h 389"/>
                <a:gd name="GluePoint37X" fmla="*/ 100 w 180"/>
                <a:gd name="GluePoint37Y" fmla="*/ 59 h 389"/>
                <a:gd name="GluePoint38X" fmla="*/ 91 w 180"/>
                <a:gd name="GluePoint38Y" fmla="*/ 64 h 389"/>
                <a:gd name="GluePoint39X" fmla="*/ 87 w 180"/>
                <a:gd name="GluePoint39Y" fmla="*/ 72 h 389"/>
                <a:gd name="GluePoint40X" fmla="*/ 84 w 180"/>
                <a:gd name="GluePoint40Y" fmla="*/ 75 h 389"/>
                <a:gd name="GluePoint41X" fmla="*/ 82 w 180"/>
                <a:gd name="GluePoint41Y" fmla="*/ 77 h 389"/>
                <a:gd name="GluePoint42X" fmla="*/ 61 w 180"/>
                <a:gd name="GluePoint42Y" fmla="*/ 119 h 389"/>
                <a:gd name="GluePoint43X" fmla="*/ 52 w 180"/>
                <a:gd name="GluePoint43Y" fmla="*/ 158 h 389"/>
                <a:gd name="GluePoint44X" fmla="*/ 50 w 180"/>
                <a:gd name="GluePoint44Y" fmla="*/ 189 h 389"/>
                <a:gd name="GluePoint45X" fmla="*/ 52 w 180"/>
                <a:gd name="GluePoint45Y" fmla="*/ 205 h 389"/>
                <a:gd name="GluePoint46X" fmla="*/ 54 w 180"/>
                <a:gd name="GluePoint46Y" fmla="*/ 223 h 389"/>
                <a:gd name="GluePoint47X" fmla="*/ 59 w 180"/>
                <a:gd name="GluePoint47Y" fmla="*/ 244 h 389"/>
                <a:gd name="GluePoint48X" fmla="*/ 64 w 180"/>
                <a:gd name="GluePoint48Y" fmla="*/ 262 h 389"/>
                <a:gd name="GluePoint49X" fmla="*/ 73 w 180"/>
                <a:gd name="GluePoint49Y" fmla="*/ 283 h 389"/>
                <a:gd name="GluePoint50X" fmla="*/ 77 w 180"/>
                <a:gd name="GluePoint50Y" fmla="*/ 293 h 389"/>
                <a:gd name="GluePoint51X" fmla="*/ 84 w 180"/>
                <a:gd name="GluePoint51Y" fmla="*/ 306 h 389"/>
                <a:gd name="GluePoint52X" fmla="*/ 91 w 180"/>
                <a:gd name="GluePoint52Y" fmla="*/ 316 h 389"/>
                <a:gd name="GluePoint53X" fmla="*/ 100 w 180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8" name="Freeform 58"/>
            <p:cNvSpPr/>
            <p:nvPr/>
          </p:nvSpPr>
          <p:spPr>
            <a:xfrm>
              <a:off x="6811920" y="258120"/>
              <a:ext cx="308520" cy="548640"/>
            </a:xfrm>
            <a:custGeom>
              <a:avLst/>
              <a:gdLst>
                <a:gd name="textAreaLeft" fmla="*/ 0 w 308520"/>
                <a:gd name="textAreaRight" fmla="*/ 308880 w 308520"/>
                <a:gd name="textAreaTop" fmla="*/ 0 h 548640"/>
                <a:gd name="textAreaBottom" fmla="*/ 549000 h 548640"/>
                <a:gd name="GluePoint1X" fmla="*/ 100 w 180"/>
                <a:gd name="GluePoint1Y" fmla="*/ 327 h 389"/>
                <a:gd name="GluePoint2X" fmla="*/ 146 w 180"/>
                <a:gd name="GluePoint2Y" fmla="*/ 340 h 389"/>
                <a:gd name="GluePoint3X" fmla="*/ 155 w 180"/>
                <a:gd name="GluePoint3Y" fmla="*/ 311 h 389"/>
                <a:gd name="GluePoint4X" fmla="*/ 157 w 180"/>
                <a:gd name="GluePoint4Y" fmla="*/ 309 h 389"/>
                <a:gd name="GluePoint5X" fmla="*/ 171 w 180"/>
                <a:gd name="GluePoint5Y" fmla="*/ 319 h 389"/>
                <a:gd name="GluePoint6X" fmla="*/ 178 w 180"/>
                <a:gd name="GluePoint6Y" fmla="*/ 329 h 389"/>
                <a:gd name="GluePoint7X" fmla="*/ 173 w 180"/>
                <a:gd name="GluePoint7Y" fmla="*/ 371 h 389"/>
                <a:gd name="GluePoint8X" fmla="*/ 130 w 180"/>
                <a:gd name="GluePoint8Y" fmla="*/ 389 h 389"/>
                <a:gd name="GluePoint9X" fmla="*/ 105 w 180"/>
                <a:gd name="GluePoint9Y" fmla="*/ 381 h 389"/>
                <a:gd name="GluePoint10X" fmla="*/ 77 w 180"/>
                <a:gd name="GluePoint10Y" fmla="*/ 363 h 389"/>
                <a:gd name="GluePoint11X" fmla="*/ 73 w 180"/>
                <a:gd name="GluePoint11Y" fmla="*/ 360 h 389"/>
                <a:gd name="GluePoint12X" fmla="*/ 0 w 180"/>
                <a:gd name="GluePoint12Y" fmla="*/ 199 h 389"/>
                <a:gd name="GluePoint13X" fmla="*/ 27 w 180"/>
                <a:gd name="GluePoint13Y" fmla="*/ 64 h 389"/>
                <a:gd name="GluePoint14X" fmla="*/ 103 w 180"/>
                <a:gd name="GluePoint14Y" fmla="*/ 0 h 389"/>
                <a:gd name="GluePoint15X" fmla="*/ 178 w 180"/>
                <a:gd name="GluePoint15Y" fmla="*/ 57 h 389"/>
                <a:gd name="GluePoint16X" fmla="*/ 178 w 180"/>
                <a:gd name="GluePoint16Y" fmla="*/ 62 h 389"/>
                <a:gd name="GluePoint17X" fmla="*/ 173 w 180"/>
                <a:gd name="GluePoint17Y" fmla="*/ 70 h 389"/>
                <a:gd name="GluePoint18X" fmla="*/ 173 w 180"/>
                <a:gd name="GluePoint18Y" fmla="*/ 72 h 389"/>
                <a:gd name="GluePoint19X" fmla="*/ 155 w 180"/>
                <a:gd name="GluePoint19Y" fmla="*/ 75 h 389"/>
                <a:gd name="GluePoint20X" fmla="*/ 151 w 180"/>
                <a:gd name="GluePoint20Y" fmla="*/ 72 h 389"/>
                <a:gd name="GluePoint21X" fmla="*/ 135 w 180"/>
                <a:gd name="GluePoint21Y" fmla="*/ 62 h 389"/>
                <a:gd name="GluePoint22X" fmla="*/ 109 w 180"/>
                <a:gd name="GluePoint22Y" fmla="*/ 57 h 389"/>
                <a:gd name="GluePoint23X" fmla="*/ 91 w 180"/>
                <a:gd name="GluePoint23Y" fmla="*/ 64 h 389"/>
                <a:gd name="GluePoint24X" fmla="*/ 84 w 180"/>
                <a:gd name="GluePoint24Y" fmla="*/ 75 h 389"/>
                <a:gd name="GluePoint25X" fmla="*/ 82 w 180"/>
                <a:gd name="GluePoint25Y" fmla="*/ 77 h 389"/>
                <a:gd name="GluePoint26X" fmla="*/ 52 w 180"/>
                <a:gd name="GluePoint26Y" fmla="*/ 158 h 389"/>
                <a:gd name="GluePoint27X" fmla="*/ 52 w 180"/>
                <a:gd name="GluePoint27Y" fmla="*/ 205 h 389"/>
                <a:gd name="GluePoint28X" fmla="*/ 54 w 180"/>
                <a:gd name="GluePoint28Y" fmla="*/ 223 h 389"/>
                <a:gd name="GluePoint29X" fmla="*/ 64 w 180"/>
                <a:gd name="GluePoint29Y" fmla="*/ 262 h 389"/>
                <a:gd name="GluePoint30X" fmla="*/ 73 w 180"/>
                <a:gd name="GluePoint30Y" fmla="*/ 283 h 389"/>
                <a:gd name="GluePoint31X" fmla="*/ 84 w 180"/>
                <a:gd name="GluePoint31Y" fmla="*/ 306 h 389"/>
                <a:gd name="GluePoint32X" fmla="*/ 100 w 180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19" name="Freeform 59"/>
            <p:cNvSpPr/>
            <p:nvPr/>
          </p:nvSpPr>
          <p:spPr>
            <a:xfrm>
              <a:off x="718056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0 w 181"/>
                <a:gd name="GluePoint1Y" fmla="*/ 327 h 389"/>
                <a:gd name="GluePoint2X" fmla="*/ 128 w 181"/>
                <a:gd name="GluePoint2Y" fmla="*/ 345 h 389"/>
                <a:gd name="GluePoint3X" fmla="*/ 144 w 181"/>
                <a:gd name="GluePoint3Y" fmla="*/ 340 h 389"/>
                <a:gd name="GluePoint4X" fmla="*/ 151 w 181"/>
                <a:gd name="GluePoint4Y" fmla="*/ 324 h 389"/>
                <a:gd name="GluePoint5X" fmla="*/ 153 w 181"/>
                <a:gd name="GluePoint5Y" fmla="*/ 311 h 389"/>
                <a:gd name="GluePoint6X" fmla="*/ 155 w 181"/>
                <a:gd name="GluePoint6Y" fmla="*/ 309 h 389"/>
                <a:gd name="GluePoint7X" fmla="*/ 162 w 181"/>
                <a:gd name="GluePoint7Y" fmla="*/ 311 h 389"/>
                <a:gd name="GluePoint8X" fmla="*/ 171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1 w 181"/>
                <a:gd name="GluePoint11Y" fmla="*/ 371 h 389"/>
                <a:gd name="GluePoint12X" fmla="*/ 155 w 181"/>
                <a:gd name="GluePoint12Y" fmla="*/ 386 h 389"/>
                <a:gd name="GluePoint13X" fmla="*/ 130 w 181"/>
                <a:gd name="GluePoint13Y" fmla="*/ 389 h 389"/>
                <a:gd name="GluePoint14X" fmla="*/ 103 w 181"/>
                <a:gd name="GluePoint14Y" fmla="*/ 381 h 389"/>
                <a:gd name="GluePoint15X" fmla="*/ 84 w 181"/>
                <a:gd name="GluePoint15Y" fmla="*/ 371 h 389"/>
                <a:gd name="GluePoint16X" fmla="*/ 75 w 181"/>
                <a:gd name="GluePoint16Y" fmla="*/ 363 h 389"/>
                <a:gd name="GluePoint17X" fmla="*/ 71 w 181"/>
                <a:gd name="GluePoint17Y" fmla="*/ 360 h 389"/>
                <a:gd name="GluePoint18X" fmla="*/ 20 w 181"/>
                <a:gd name="GluePoint18Y" fmla="*/ 280 h 389"/>
                <a:gd name="GluePoint19X" fmla="*/ 0 w 181"/>
                <a:gd name="GluePoint19Y" fmla="*/ 199 h 389"/>
                <a:gd name="GluePoint20X" fmla="*/ 2 w 181"/>
                <a:gd name="GluePoint20Y" fmla="*/ 127 h 389"/>
                <a:gd name="GluePoint21X" fmla="*/ 25 w 181"/>
                <a:gd name="GluePoint21Y" fmla="*/ 64 h 389"/>
                <a:gd name="GluePoint22X" fmla="*/ 61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1 w 181"/>
                <a:gd name="GluePoint28Y" fmla="*/ 70 h 389"/>
                <a:gd name="GluePoint29X" fmla="*/ 171 w 181"/>
                <a:gd name="GluePoint29Y" fmla="*/ 72 h 389"/>
                <a:gd name="GluePoint30X" fmla="*/ 160 w 181"/>
                <a:gd name="GluePoint30Y" fmla="*/ 75 h 389"/>
                <a:gd name="GluePoint31X" fmla="*/ 155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0 w 181"/>
                <a:gd name="GluePoint37Y" fmla="*/ 59 h 389"/>
                <a:gd name="GluePoint38X" fmla="*/ 91 w 181"/>
                <a:gd name="GluePoint38Y" fmla="*/ 64 h 389"/>
                <a:gd name="GluePoint39X" fmla="*/ 87 w 181"/>
                <a:gd name="GluePoint39Y" fmla="*/ 72 h 389"/>
                <a:gd name="GluePoint40X" fmla="*/ 82 w 181"/>
                <a:gd name="GluePoint40Y" fmla="*/ 75 h 389"/>
                <a:gd name="GluePoint41X" fmla="*/ 82 w 181"/>
                <a:gd name="GluePoint41Y" fmla="*/ 77 h 389"/>
                <a:gd name="GluePoint42X" fmla="*/ 61 w 181"/>
                <a:gd name="GluePoint42Y" fmla="*/ 119 h 389"/>
                <a:gd name="GluePoint43X" fmla="*/ 52 w 181"/>
                <a:gd name="GluePoint43Y" fmla="*/ 158 h 389"/>
                <a:gd name="GluePoint44X" fmla="*/ 52 w 181"/>
                <a:gd name="GluePoint44Y" fmla="*/ 189 h 389"/>
                <a:gd name="GluePoint45X" fmla="*/ 52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1 w 181"/>
                <a:gd name="GluePoint49Y" fmla="*/ 283 h 389"/>
                <a:gd name="GluePoint50X" fmla="*/ 75 w 181"/>
                <a:gd name="GluePoint50Y" fmla="*/ 293 h 389"/>
                <a:gd name="GluePoint51X" fmla="*/ 82 w 181"/>
                <a:gd name="GluePoint51Y" fmla="*/ 306 h 389"/>
                <a:gd name="GluePoint52X" fmla="*/ 91 w 181"/>
                <a:gd name="GluePoint52Y" fmla="*/ 316 h 389"/>
                <a:gd name="GluePoint53X" fmla="*/ 100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20" name="Freeform 60"/>
            <p:cNvSpPr/>
            <p:nvPr/>
          </p:nvSpPr>
          <p:spPr>
            <a:xfrm>
              <a:off x="718056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0 w 181"/>
                <a:gd name="GluePoint1Y" fmla="*/ 327 h 389"/>
                <a:gd name="GluePoint2X" fmla="*/ 144 w 181"/>
                <a:gd name="GluePoint2Y" fmla="*/ 340 h 389"/>
                <a:gd name="GluePoint3X" fmla="*/ 153 w 181"/>
                <a:gd name="GluePoint3Y" fmla="*/ 311 h 389"/>
                <a:gd name="GluePoint4X" fmla="*/ 155 w 181"/>
                <a:gd name="GluePoint4Y" fmla="*/ 309 h 389"/>
                <a:gd name="GluePoint5X" fmla="*/ 171 w 181"/>
                <a:gd name="GluePoint5Y" fmla="*/ 319 h 389"/>
                <a:gd name="GluePoint6X" fmla="*/ 178 w 181"/>
                <a:gd name="GluePoint6Y" fmla="*/ 329 h 389"/>
                <a:gd name="GluePoint7X" fmla="*/ 171 w 181"/>
                <a:gd name="GluePoint7Y" fmla="*/ 371 h 389"/>
                <a:gd name="GluePoint8X" fmla="*/ 130 w 181"/>
                <a:gd name="GluePoint8Y" fmla="*/ 389 h 389"/>
                <a:gd name="GluePoint9X" fmla="*/ 103 w 181"/>
                <a:gd name="GluePoint9Y" fmla="*/ 381 h 389"/>
                <a:gd name="GluePoint10X" fmla="*/ 75 w 181"/>
                <a:gd name="GluePoint10Y" fmla="*/ 363 h 389"/>
                <a:gd name="GluePoint11X" fmla="*/ 71 w 181"/>
                <a:gd name="GluePoint11Y" fmla="*/ 360 h 389"/>
                <a:gd name="GluePoint12X" fmla="*/ 0 w 181"/>
                <a:gd name="GluePoint12Y" fmla="*/ 199 h 389"/>
                <a:gd name="GluePoint13X" fmla="*/ 25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1 w 181"/>
                <a:gd name="GluePoint17Y" fmla="*/ 70 h 389"/>
                <a:gd name="GluePoint18X" fmla="*/ 171 w 181"/>
                <a:gd name="GluePoint18Y" fmla="*/ 72 h 389"/>
                <a:gd name="GluePoint19X" fmla="*/ 155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1 w 181"/>
                <a:gd name="GluePoint23Y" fmla="*/ 64 h 389"/>
                <a:gd name="GluePoint24X" fmla="*/ 82 w 181"/>
                <a:gd name="GluePoint24Y" fmla="*/ 75 h 389"/>
                <a:gd name="GluePoint25X" fmla="*/ 82 w 181"/>
                <a:gd name="GluePoint25Y" fmla="*/ 77 h 389"/>
                <a:gd name="GluePoint26X" fmla="*/ 52 w 181"/>
                <a:gd name="GluePoint26Y" fmla="*/ 158 h 389"/>
                <a:gd name="GluePoint27X" fmla="*/ 52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1 w 181"/>
                <a:gd name="GluePoint30Y" fmla="*/ 283 h 389"/>
                <a:gd name="GluePoint31X" fmla="*/ 82 w 181"/>
                <a:gd name="GluePoint31Y" fmla="*/ 306 h 389"/>
                <a:gd name="GluePoint32X" fmla="*/ 100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21" name="Freeform 61"/>
            <p:cNvSpPr/>
            <p:nvPr/>
          </p:nvSpPr>
          <p:spPr>
            <a:xfrm>
              <a:off x="7549200" y="254160"/>
              <a:ext cx="309960" cy="54576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5760"/>
                <a:gd name="textAreaBottom" fmla="*/ 546120 h 545760"/>
                <a:gd name="GluePoint1X" fmla="*/ 101 w 181"/>
                <a:gd name="GluePoint1Y" fmla="*/ 324 h 387"/>
                <a:gd name="GluePoint2X" fmla="*/ 128 w 181"/>
                <a:gd name="GluePoint2Y" fmla="*/ 343 h 387"/>
                <a:gd name="GluePoint3X" fmla="*/ 146 w 181"/>
                <a:gd name="GluePoint3Y" fmla="*/ 337 h 387"/>
                <a:gd name="GluePoint4X" fmla="*/ 153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8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0 w 181"/>
                <a:gd name="GluePoint13Y" fmla="*/ 387 h 387"/>
                <a:gd name="GluePoint14X" fmla="*/ 105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3 w 181"/>
                <a:gd name="GluePoint17Y" fmla="*/ 361 h 387"/>
                <a:gd name="GluePoint18X" fmla="*/ 20 w 181"/>
                <a:gd name="GluePoint18Y" fmla="*/ 280 h 387"/>
                <a:gd name="GluePoint19X" fmla="*/ 0 w 181"/>
                <a:gd name="GluePoint19Y" fmla="*/ 200 h 387"/>
                <a:gd name="GluePoint20X" fmla="*/ 4 w 181"/>
                <a:gd name="GluePoint20Y" fmla="*/ 127 h 387"/>
                <a:gd name="GluePoint21X" fmla="*/ 27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4 w 181"/>
                <a:gd name="GluePoint24Y" fmla="*/ 10 h 387"/>
                <a:gd name="GluePoint25X" fmla="*/ 178 w 181"/>
                <a:gd name="GluePoint25Y" fmla="*/ 57 h 387"/>
                <a:gd name="GluePoint26X" fmla="*/ 178 w 181"/>
                <a:gd name="GluePoint26Y" fmla="*/ 60 h 387"/>
                <a:gd name="GluePoint27X" fmla="*/ 176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2 w 181"/>
                <a:gd name="GluePoint30Y" fmla="*/ 73 h 387"/>
                <a:gd name="GluePoint31X" fmla="*/ 156 w 181"/>
                <a:gd name="GluePoint31Y" fmla="*/ 73 h 387"/>
                <a:gd name="GluePoint32X" fmla="*/ 151 w 181"/>
                <a:gd name="GluePoint32Y" fmla="*/ 73 h 387"/>
                <a:gd name="GluePoint33X" fmla="*/ 151 w 181"/>
                <a:gd name="GluePoint33Y" fmla="*/ 73 h 387"/>
                <a:gd name="GluePoint34X" fmla="*/ 135 w 181"/>
                <a:gd name="GluePoint34Y" fmla="*/ 62 h 387"/>
                <a:gd name="GluePoint35X" fmla="*/ 121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1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2 w 181"/>
                <a:gd name="GluePoint41Y" fmla="*/ 75 h 387"/>
                <a:gd name="GluePoint42X" fmla="*/ 62 w 181"/>
                <a:gd name="GluePoint42Y" fmla="*/ 117 h 387"/>
                <a:gd name="GluePoint43X" fmla="*/ 52 w 181"/>
                <a:gd name="GluePoint43Y" fmla="*/ 158 h 387"/>
                <a:gd name="GluePoint44X" fmla="*/ 50 w 181"/>
                <a:gd name="GluePoint44Y" fmla="*/ 187 h 387"/>
                <a:gd name="GluePoint45X" fmla="*/ 52 w 181"/>
                <a:gd name="GluePoint45Y" fmla="*/ 202 h 387"/>
                <a:gd name="GluePoint46X" fmla="*/ 55 w 181"/>
                <a:gd name="GluePoint46Y" fmla="*/ 221 h 387"/>
                <a:gd name="GluePoint47X" fmla="*/ 59 w 181"/>
                <a:gd name="GluePoint47Y" fmla="*/ 241 h 387"/>
                <a:gd name="GluePoint48X" fmla="*/ 64 w 181"/>
                <a:gd name="GluePoint48Y" fmla="*/ 260 h 387"/>
                <a:gd name="GluePoint49X" fmla="*/ 73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1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22" name="Freeform 62"/>
            <p:cNvSpPr/>
            <p:nvPr/>
          </p:nvSpPr>
          <p:spPr>
            <a:xfrm>
              <a:off x="7549200" y="254160"/>
              <a:ext cx="309960" cy="54576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5760"/>
                <a:gd name="textAreaBottom" fmla="*/ 546120 h 545760"/>
                <a:gd name="GluePoint1X" fmla="*/ 101 w 181"/>
                <a:gd name="GluePoint1Y" fmla="*/ 324 h 387"/>
                <a:gd name="GluePoint2X" fmla="*/ 146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8 w 181"/>
                <a:gd name="GluePoint6Y" fmla="*/ 330 h 387"/>
                <a:gd name="GluePoint7X" fmla="*/ 174 w 181"/>
                <a:gd name="GluePoint7Y" fmla="*/ 369 h 387"/>
                <a:gd name="GluePoint8X" fmla="*/ 130 w 181"/>
                <a:gd name="GluePoint8Y" fmla="*/ 387 h 387"/>
                <a:gd name="GluePoint9X" fmla="*/ 105 w 181"/>
                <a:gd name="GluePoint9Y" fmla="*/ 379 h 387"/>
                <a:gd name="GluePoint10X" fmla="*/ 78 w 181"/>
                <a:gd name="GluePoint10Y" fmla="*/ 363 h 387"/>
                <a:gd name="GluePoint11X" fmla="*/ 73 w 181"/>
                <a:gd name="GluePoint11Y" fmla="*/ 361 h 387"/>
                <a:gd name="GluePoint12X" fmla="*/ 0 w 181"/>
                <a:gd name="GluePoint12Y" fmla="*/ 200 h 387"/>
                <a:gd name="GluePoint13X" fmla="*/ 27 w 181"/>
                <a:gd name="GluePoint13Y" fmla="*/ 65 h 387"/>
                <a:gd name="GluePoint14X" fmla="*/ 103 w 181"/>
                <a:gd name="GluePoint14Y" fmla="*/ 0 h 387"/>
                <a:gd name="GluePoint15X" fmla="*/ 178 w 181"/>
                <a:gd name="GluePoint15Y" fmla="*/ 57 h 387"/>
                <a:gd name="GluePoint16X" fmla="*/ 178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1 w 181"/>
                <a:gd name="GluePoint20Y" fmla="*/ 73 h 387"/>
                <a:gd name="GluePoint21X" fmla="*/ 135 w 181"/>
                <a:gd name="GluePoint21Y" fmla="*/ 62 h 387"/>
                <a:gd name="GluePoint22X" fmla="*/ 110 w 181"/>
                <a:gd name="GluePoint22Y" fmla="*/ 57 h 387"/>
                <a:gd name="GluePoint23X" fmla="*/ 91 w 181"/>
                <a:gd name="GluePoint23Y" fmla="*/ 65 h 387"/>
                <a:gd name="GluePoint24X" fmla="*/ 85 w 181"/>
                <a:gd name="GluePoint24Y" fmla="*/ 73 h 387"/>
                <a:gd name="GluePoint25X" fmla="*/ 82 w 181"/>
                <a:gd name="GluePoint25Y" fmla="*/ 75 h 387"/>
                <a:gd name="GluePoint26X" fmla="*/ 52 w 181"/>
                <a:gd name="GluePoint26Y" fmla="*/ 158 h 387"/>
                <a:gd name="GluePoint27X" fmla="*/ 52 w 181"/>
                <a:gd name="GluePoint27Y" fmla="*/ 202 h 387"/>
                <a:gd name="GluePoint28X" fmla="*/ 55 w 181"/>
                <a:gd name="GluePoint28Y" fmla="*/ 221 h 387"/>
                <a:gd name="GluePoint29X" fmla="*/ 64 w 181"/>
                <a:gd name="GluePoint29Y" fmla="*/ 260 h 387"/>
                <a:gd name="GluePoint30X" fmla="*/ 73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23" name="Freeform 63"/>
            <p:cNvSpPr/>
            <p:nvPr/>
          </p:nvSpPr>
          <p:spPr>
            <a:xfrm>
              <a:off x="794880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24" name="Freeform 64"/>
            <p:cNvSpPr/>
            <p:nvPr/>
          </p:nvSpPr>
          <p:spPr>
            <a:xfrm>
              <a:off x="7948800" y="258120"/>
              <a:ext cx="309960" cy="54864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548640"/>
                <a:gd name="textAreaBottom" fmla="*/ 549000 h 5486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025" name="Rectangle 65"/>
          <p:cNvSpPr/>
          <p:nvPr/>
        </p:nvSpPr>
        <p:spPr>
          <a:xfrm>
            <a:off x="1014480" y="141120"/>
            <a:ext cx="278748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Example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26" name="Text Box 66"/>
          <p:cNvSpPr/>
          <p:nvPr/>
        </p:nvSpPr>
        <p:spPr>
          <a:xfrm>
            <a:off x="2893320" y="2532240"/>
            <a:ext cx="98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12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27" name="Text Box 67"/>
          <p:cNvSpPr/>
          <p:nvPr/>
        </p:nvSpPr>
        <p:spPr>
          <a:xfrm>
            <a:off x="1854000" y="4145040"/>
            <a:ext cx="85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6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28" name="Text Box 68"/>
          <p:cNvSpPr/>
          <p:nvPr/>
        </p:nvSpPr>
        <p:spPr>
          <a:xfrm rot="2599200">
            <a:off x="743400" y="3859920"/>
            <a:ext cx="85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3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029" name="Group 69"/>
          <p:cNvGrpSpPr/>
          <p:nvPr/>
        </p:nvGrpSpPr>
        <p:grpSpPr>
          <a:xfrm>
            <a:off x="1023480" y="1193760"/>
            <a:ext cx="1896120" cy="2952720"/>
            <a:chOff x="1023480" y="1193760"/>
            <a:chExt cx="1896120" cy="2952720"/>
          </a:xfrm>
        </p:grpSpPr>
        <p:sp>
          <p:nvSpPr>
            <p:cNvPr id="1030" name="AutoShape 70"/>
            <p:cNvSpPr/>
            <p:nvPr/>
          </p:nvSpPr>
          <p:spPr>
            <a:xfrm flipH="1">
              <a:off x="1023120" y="1193760"/>
              <a:ext cx="1886040" cy="2952720"/>
            </a:xfrm>
            <a:prstGeom prst="cube">
              <a:avLst>
                <a:gd name="adj" fmla="val 25000"/>
              </a:avLst>
            </a:prstGeom>
            <a:solidFill>
              <a:srgbClr val="FF99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031" name="Group 71"/>
            <p:cNvGrpSpPr/>
            <p:nvPr/>
          </p:nvGrpSpPr>
          <p:grpSpPr>
            <a:xfrm>
              <a:off x="1574640" y="1738440"/>
              <a:ext cx="1336320" cy="1436760"/>
              <a:chOff x="1574640" y="1738440"/>
              <a:chExt cx="1336320" cy="1436760"/>
            </a:xfrm>
          </p:grpSpPr>
          <p:sp>
            <p:nvSpPr>
              <p:cNvPr id="1032" name="Freeform 72"/>
              <p:cNvSpPr/>
              <p:nvPr/>
            </p:nvSpPr>
            <p:spPr>
              <a:xfrm>
                <a:off x="1582560" y="1764000"/>
                <a:ext cx="1219680" cy="1388880"/>
              </a:xfrm>
              <a:custGeom>
                <a:avLst/>
                <a:gdLst>
                  <a:gd name="textAreaLeft" fmla="*/ 0 w 1219680"/>
                  <a:gd name="textAreaRight" fmla="*/ 1220040 w 1219680"/>
                  <a:gd name="textAreaTop" fmla="*/ 0 h 1388880"/>
                  <a:gd name="textAreaBottom" fmla="*/ 1389240 h 1388880"/>
                  <a:gd name="GluePoint1X" fmla="*/ 2 w 1778"/>
                  <a:gd name="GluePoint1Y" fmla="*/ 39 h 1751"/>
                  <a:gd name="GluePoint2X" fmla="*/ 17 w 1778"/>
                  <a:gd name="GluePoint2Y" fmla="*/ 8 h 1751"/>
                  <a:gd name="GluePoint3X" fmla="*/ 18 w 1778"/>
                  <a:gd name="GluePoint3Y" fmla="*/ 8 h 1751"/>
                  <a:gd name="GluePoint4X" fmla="*/ 3 w 1778"/>
                  <a:gd name="GluePoint4Y" fmla="*/ 48 h 1751"/>
                  <a:gd name="GluePoint5X" fmla="*/ 5 w 1778"/>
                  <a:gd name="GluePoint5Y" fmla="*/ 51 h 1751"/>
                  <a:gd name="GluePoint6X" fmla="*/ 24 w 1778"/>
                  <a:gd name="GluePoint6Y" fmla="*/ 12 h 1751"/>
                  <a:gd name="GluePoint7X" fmla="*/ 25 w 1778"/>
                  <a:gd name="GluePoint7Y" fmla="*/ 13 h 1751"/>
                  <a:gd name="GluePoint8X" fmla="*/ 7 w 1778"/>
                  <a:gd name="GluePoint8Y" fmla="*/ 65 h 1751"/>
                  <a:gd name="GluePoint9X" fmla="*/ 9 w 1778"/>
                  <a:gd name="GluePoint9Y" fmla="*/ 63 h 1751"/>
                  <a:gd name="GluePoint10X" fmla="*/ 7 w 1778"/>
                  <a:gd name="GluePoint10Y" fmla="*/ 85 h 1751"/>
                  <a:gd name="GluePoint11X" fmla="*/ 12 w 1778"/>
                  <a:gd name="GluePoint11Y" fmla="*/ 82 h 1751"/>
                  <a:gd name="GluePoint12X" fmla="*/ 13 w 1778"/>
                  <a:gd name="GluePoint12Y" fmla="*/ 82 h 1751"/>
                  <a:gd name="GluePoint13X" fmla="*/ 23 w 1778"/>
                  <a:gd name="GluePoint13Y" fmla="*/ 103 h 1751"/>
                  <a:gd name="GluePoint14X" fmla="*/ 27 w 1778"/>
                  <a:gd name="GluePoint14Y" fmla="*/ 105 h 1751"/>
                  <a:gd name="GluePoint15X" fmla="*/ 20 w 1778"/>
                  <a:gd name="GluePoint15Y" fmla="*/ 93 h 1751"/>
                  <a:gd name="GluePoint16X" fmla="*/ 22 w 1778"/>
                  <a:gd name="GluePoint16Y" fmla="*/ 95 h 1751"/>
                  <a:gd name="GluePoint17X" fmla="*/ 47 w 1778"/>
                  <a:gd name="GluePoint17Y" fmla="*/ 108 h 1751"/>
                  <a:gd name="GluePoint18X" fmla="*/ 51 w 1778"/>
                  <a:gd name="GluePoint18Y" fmla="*/ 109 h 1751"/>
                  <a:gd name="GluePoint19X" fmla="*/ 33 w 1778"/>
                  <a:gd name="GluePoint19Y" fmla="*/ 100 h 1751"/>
                  <a:gd name="GluePoint20X" fmla="*/ 30 w 1778"/>
                  <a:gd name="GluePoint20Y" fmla="*/ 97 h 1751"/>
                  <a:gd name="GluePoint21X" fmla="*/ 38 w 1778"/>
                  <a:gd name="GluePoint21Y" fmla="*/ 101 h 1751"/>
                  <a:gd name="GluePoint22X" fmla="*/ 53 w 1778"/>
                  <a:gd name="GluePoint22Y" fmla="*/ 105 h 1751"/>
                  <a:gd name="GluePoint23X" fmla="*/ 79 w 1778"/>
                  <a:gd name="GluePoint23Y" fmla="*/ 106 h 1751"/>
                  <a:gd name="GluePoint24X" fmla="*/ 82 w 1778"/>
                  <a:gd name="GluePoint24Y" fmla="*/ 105 h 1751"/>
                  <a:gd name="GluePoint25X" fmla="*/ 63 w 1778"/>
                  <a:gd name="GluePoint25Y" fmla="*/ 103 h 1751"/>
                  <a:gd name="GluePoint26X" fmla="*/ 68 w 1778"/>
                  <a:gd name="GluePoint26Y" fmla="*/ 102 h 1751"/>
                  <a:gd name="GluePoint27X" fmla="*/ 96 w 1778"/>
                  <a:gd name="GluePoint27Y" fmla="*/ 101 h 1751"/>
                  <a:gd name="GluePoint28X" fmla="*/ 97 w 1778"/>
                  <a:gd name="GluePoint28Y" fmla="*/ 100 h 1751"/>
                  <a:gd name="GluePoint29X" fmla="*/ 78 w 1778"/>
                  <a:gd name="GluePoint29Y" fmla="*/ 99 h 1751"/>
                  <a:gd name="GluePoint30X" fmla="*/ 80 w 1778"/>
                  <a:gd name="GluePoint30Y" fmla="*/ 97 h 1751"/>
                  <a:gd name="GluePoint31X" fmla="*/ 101 w 1778"/>
                  <a:gd name="GluePoint31Y" fmla="*/ 95 h 1751"/>
                  <a:gd name="GluePoint32X" fmla="*/ 100 w 1778"/>
                  <a:gd name="GluePoint32Y" fmla="*/ 94 h 1751"/>
                  <a:gd name="GluePoint33X" fmla="*/ 84 w 1778"/>
                  <a:gd name="GluePoint33Y" fmla="*/ 93 h 1751"/>
                  <a:gd name="GluePoint34X" fmla="*/ 86 w 1778"/>
                  <a:gd name="GluePoint34Y" fmla="*/ 92 h 1751"/>
                  <a:gd name="GluePoint35X" fmla="*/ 102 w 1778"/>
                  <a:gd name="GluePoint35Y" fmla="*/ 86 h 1751"/>
                  <a:gd name="GluePoint36X" fmla="*/ 103 w 1778"/>
                  <a:gd name="GluePoint36Y" fmla="*/ 84 h 1751"/>
                  <a:gd name="GluePoint37X" fmla="*/ 90 w 1778"/>
                  <a:gd name="GluePoint37Y" fmla="*/ 88 h 1751"/>
                  <a:gd name="GluePoint38X" fmla="*/ 91 w 1778"/>
                  <a:gd name="GluePoint38Y" fmla="*/ 86 h 1751"/>
                  <a:gd name="GluePoint39X" fmla="*/ 106 w 1778"/>
                  <a:gd name="GluePoint39Y" fmla="*/ 74 h 1751"/>
                  <a:gd name="GluePoint40X" fmla="*/ 108 w 1778"/>
                  <a:gd name="GluePoint40Y" fmla="*/ 70 h 1751"/>
                  <a:gd name="GluePoint41X" fmla="*/ 99 w 1778"/>
                  <a:gd name="GluePoint41Y" fmla="*/ 77 h 1751"/>
                  <a:gd name="GluePoint42X" fmla="*/ 101 w 1778"/>
                  <a:gd name="GluePoint42Y" fmla="*/ 73 h 1751"/>
                  <a:gd name="GluePoint43X" fmla="*/ 111 w 1778"/>
                  <a:gd name="GluePoint43Y" fmla="*/ 50 h 1751"/>
                  <a:gd name="GluePoint44X" fmla="*/ 107 w 1778"/>
                  <a:gd name="GluePoint44Y" fmla="*/ 57 h 1751"/>
                  <a:gd name="GluePoint45X" fmla="*/ 108 w 1778"/>
                  <a:gd name="GluePoint45Y" fmla="*/ 37 h 1751"/>
                  <a:gd name="GluePoint46X" fmla="*/ 103 w 1778"/>
                  <a:gd name="GluePoint46Y" fmla="*/ 40 h 1751"/>
                  <a:gd name="GluePoint47X" fmla="*/ 103 w 1778"/>
                  <a:gd name="GluePoint47Y" fmla="*/ 18 h 1751"/>
                  <a:gd name="GluePoint48X" fmla="*/ 99 w 1778"/>
                  <a:gd name="GluePoint48Y" fmla="*/ 24 h 1751"/>
                  <a:gd name="GluePoint49X" fmla="*/ 95 w 1778"/>
                  <a:gd name="GluePoint49Y" fmla="*/ 14 h 1751"/>
                  <a:gd name="GluePoint50X" fmla="*/ 93 w 1778"/>
                  <a:gd name="GluePoint50Y" fmla="*/ 18 h 1751"/>
                  <a:gd name="GluePoint51X" fmla="*/ 89 w 1778"/>
                  <a:gd name="GluePoint51Y" fmla="*/ 18 h 1751"/>
                  <a:gd name="GluePoint52X" fmla="*/ 71 w 1778"/>
                  <a:gd name="GluePoint52Y" fmla="*/ 2 h 1751"/>
                  <a:gd name="GluePoint53X" fmla="*/ 67 w 1778"/>
                  <a:gd name="GluePoint53Y" fmla="*/ 2 h 1751"/>
                  <a:gd name="GluePoint54X" fmla="*/ 81 w 1778"/>
                  <a:gd name="GluePoint54Y" fmla="*/ 11 h 1751"/>
                  <a:gd name="GluePoint55X" fmla="*/ 77 w 1778"/>
                  <a:gd name="GluePoint55Y" fmla="*/ 10 h 1751"/>
                  <a:gd name="GluePoint56X" fmla="*/ 51 w 1778"/>
                  <a:gd name="GluePoint56Y" fmla="*/ 1 h 1751"/>
                  <a:gd name="GluePoint57X" fmla="*/ 48 w 1778"/>
                  <a:gd name="GluePoint57Y" fmla="*/ 1 h 1751"/>
                  <a:gd name="GluePoint58X" fmla="*/ 65 w 1778"/>
                  <a:gd name="GluePoint58Y" fmla="*/ 8 h 1751"/>
                  <a:gd name="GluePoint59X" fmla="*/ 65 w 1778"/>
                  <a:gd name="GluePoint59Y" fmla="*/ 10 h 1751"/>
                  <a:gd name="GluePoint60X" fmla="*/ 53 w 1778"/>
                  <a:gd name="GluePoint60Y" fmla="*/ 5 h 1751"/>
                  <a:gd name="GluePoint61X" fmla="*/ 33 w 1778"/>
                  <a:gd name="GluePoint61Y" fmla="*/ 1 h 1751"/>
                  <a:gd name="GluePoint62X" fmla="*/ 7 w 1778"/>
                  <a:gd name="GluePoint62Y" fmla="*/ 0 h 175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  <a:cxn ang="0">
                    <a:pos x="GluePoint62X" y="GluePoint62Y"/>
                  </a:cxn>
                </a:cxnLst>
                <a:rect l="textAreaLeft" t="textAreaTop" r="textAreaRight" b="textAreaBottom"/>
                <a:pathLst>
                  <a:path w="1778" h="1751">
                    <a:moveTo>
                      <a:pt x="0" y="19"/>
                    </a:moveTo>
                    <a:lnTo>
                      <a:pt x="0" y="834"/>
                    </a:lnTo>
                    <a:lnTo>
                      <a:pt x="0" y="827"/>
                    </a:lnTo>
                    <a:lnTo>
                      <a:pt x="1" y="808"/>
                    </a:lnTo>
                    <a:lnTo>
                      <a:pt x="4" y="778"/>
                    </a:lnTo>
                    <a:lnTo>
                      <a:pt x="9" y="739"/>
                    </a:lnTo>
                    <a:lnTo>
                      <a:pt x="16" y="690"/>
                    </a:lnTo>
                    <a:lnTo>
                      <a:pt x="25" y="636"/>
                    </a:lnTo>
                    <a:lnTo>
                      <a:pt x="39" y="576"/>
                    </a:lnTo>
                    <a:lnTo>
                      <a:pt x="56" y="513"/>
                    </a:lnTo>
                    <a:lnTo>
                      <a:pt x="77" y="447"/>
                    </a:lnTo>
                    <a:lnTo>
                      <a:pt x="103" y="380"/>
                    </a:lnTo>
                    <a:lnTo>
                      <a:pt x="134" y="315"/>
                    </a:lnTo>
                    <a:lnTo>
                      <a:pt x="171" y="251"/>
                    </a:lnTo>
                    <a:lnTo>
                      <a:pt x="214" y="192"/>
                    </a:lnTo>
                    <a:lnTo>
                      <a:pt x="265" y="136"/>
                    </a:lnTo>
                    <a:lnTo>
                      <a:pt x="321" y="88"/>
                    </a:lnTo>
                    <a:lnTo>
                      <a:pt x="386" y="48"/>
                    </a:lnTo>
                    <a:lnTo>
                      <a:pt x="382" y="50"/>
                    </a:lnTo>
                    <a:lnTo>
                      <a:pt x="371" y="56"/>
                    </a:lnTo>
                    <a:lnTo>
                      <a:pt x="355" y="67"/>
                    </a:lnTo>
                    <a:lnTo>
                      <a:pt x="333" y="86"/>
                    </a:lnTo>
                    <a:lnTo>
                      <a:pt x="307" y="110"/>
                    </a:lnTo>
                    <a:lnTo>
                      <a:pt x="279" y="142"/>
                    </a:lnTo>
                    <a:lnTo>
                      <a:pt x="249" y="182"/>
                    </a:lnTo>
                    <a:lnTo>
                      <a:pt x="216" y="233"/>
                    </a:lnTo>
                    <a:lnTo>
                      <a:pt x="184" y="293"/>
                    </a:lnTo>
                    <a:lnTo>
                      <a:pt x="153" y="363"/>
                    </a:lnTo>
                    <a:lnTo>
                      <a:pt x="123" y="446"/>
                    </a:lnTo>
                    <a:lnTo>
                      <a:pt x="96" y="541"/>
                    </a:lnTo>
                    <a:lnTo>
                      <a:pt x="73" y="649"/>
                    </a:lnTo>
                    <a:lnTo>
                      <a:pt x="55" y="771"/>
                    </a:lnTo>
                    <a:lnTo>
                      <a:pt x="42" y="908"/>
                    </a:lnTo>
                    <a:lnTo>
                      <a:pt x="35" y="1061"/>
                    </a:lnTo>
                    <a:lnTo>
                      <a:pt x="35" y="1053"/>
                    </a:lnTo>
                    <a:lnTo>
                      <a:pt x="38" y="1029"/>
                    </a:lnTo>
                    <a:lnTo>
                      <a:pt x="41" y="992"/>
                    </a:lnTo>
                    <a:lnTo>
                      <a:pt x="47" y="944"/>
                    </a:lnTo>
                    <a:lnTo>
                      <a:pt x="55" y="885"/>
                    </a:lnTo>
                    <a:lnTo>
                      <a:pt x="68" y="818"/>
                    </a:lnTo>
                    <a:lnTo>
                      <a:pt x="85" y="746"/>
                    </a:lnTo>
                    <a:lnTo>
                      <a:pt x="107" y="667"/>
                    </a:lnTo>
                    <a:lnTo>
                      <a:pt x="134" y="587"/>
                    </a:lnTo>
                    <a:lnTo>
                      <a:pt x="168" y="505"/>
                    </a:lnTo>
                    <a:lnTo>
                      <a:pt x="208" y="424"/>
                    </a:lnTo>
                    <a:lnTo>
                      <a:pt x="257" y="346"/>
                    </a:lnTo>
                    <a:lnTo>
                      <a:pt x="313" y="272"/>
                    </a:lnTo>
                    <a:lnTo>
                      <a:pt x="379" y="203"/>
                    </a:lnTo>
                    <a:lnTo>
                      <a:pt x="454" y="143"/>
                    </a:lnTo>
                    <a:lnTo>
                      <a:pt x="539" y="92"/>
                    </a:lnTo>
                    <a:lnTo>
                      <a:pt x="534" y="95"/>
                    </a:lnTo>
                    <a:lnTo>
                      <a:pt x="519" y="104"/>
                    </a:lnTo>
                    <a:lnTo>
                      <a:pt x="497" y="120"/>
                    </a:lnTo>
                    <a:lnTo>
                      <a:pt x="469" y="144"/>
                    </a:lnTo>
                    <a:lnTo>
                      <a:pt x="435" y="178"/>
                    </a:lnTo>
                    <a:lnTo>
                      <a:pt x="397" y="220"/>
                    </a:lnTo>
                    <a:lnTo>
                      <a:pt x="356" y="274"/>
                    </a:lnTo>
                    <a:lnTo>
                      <a:pt x="314" y="340"/>
                    </a:lnTo>
                    <a:lnTo>
                      <a:pt x="270" y="420"/>
                    </a:lnTo>
                    <a:lnTo>
                      <a:pt x="229" y="512"/>
                    </a:lnTo>
                    <a:lnTo>
                      <a:pt x="190" y="620"/>
                    </a:lnTo>
                    <a:lnTo>
                      <a:pt x="154" y="743"/>
                    </a:lnTo>
                    <a:lnTo>
                      <a:pt x="123" y="884"/>
                    </a:lnTo>
                    <a:lnTo>
                      <a:pt x="98" y="1042"/>
                    </a:lnTo>
                    <a:lnTo>
                      <a:pt x="80" y="1218"/>
                    </a:lnTo>
                    <a:lnTo>
                      <a:pt x="71" y="1414"/>
                    </a:lnTo>
                    <a:lnTo>
                      <a:pt x="73" y="1396"/>
                    </a:lnTo>
                    <a:lnTo>
                      <a:pt x="78" y="1348"/>
                    </a:lnTo>
                    <a:lnTo>
                      <a:pt x="87" y="1278"/>
                    </a:lnTo>
                    <a:lnTo>
                      <a:pt x="101" y="1193"/>
                    </a:lnTo>
                    <a:lnTo>
                      <a:pt x="117" y="1099"/>
                    </a:lnTo>
                    <a:lnTo>
                      <a:pt x="139" y="1008"/>
                    </a:lnTo>
                    <a:lnTo>
                      <a:pt x="166" y="924"/>
                    </a:lnTo>
                    <a:lnTo>
                      <a:pt x="196" y="857"/>
                    </a:lnTo>
                    <a:lnTo>
                      <a:pt x="189" y="878"/>
                    </a:lnTo>
                    <a:lnTo>
                      <a:pt x="173" y="935"/>
                    </a:lnTo>
                    <a:lnTo>
                      <a:pt x="153" y="1021"/>
                    </a:lnTo>
                    <a:lnTo>
                      <a:pt x="133" y="1127"/>
                    </a:lnTo>
                    <a:lnTo>
                      <a:pt x="123" y="1246"/>
                    </a:lnTo>
                    <a:lnTo>
                      <a:pt x="124" y="1370"/>
                    </a:lnTo>
                    <a:lnTo>
                      <a:pt x="144" y="1493"/>
                    </a:lnTo>
                    <a:lnTo>
                      <a:pt x="189" y="1605"/>
                    </a:lnTo>
                    <a:lnTo>
                      <a:pt x="187" y="1593"/>
                    </a:lnTo>
                    <a:lnTo>
                      <a:pt x="185" y="1561"/>
                    </a:lnTo>
                    <a:lnTo>
                      <a:pt x="182" y="1513"/>
                    </a:lnTo>
                    <a:lnTo>
                      <a:pt x="181" y="1452"/>
                    </a:lnTo>
                    <a:lnTo>
                      <a:pt x="182" y="1384"/>
                    </a:lnTo>
                    <a:lnTo>
                      <a:pt x="185" y="1312"/>
                    </a:lnTo>
                    <a:lnTo>
                      <a:pt x="196" y="1242"/>
                    </a:lnTo>
                    <a:lnTo>
                      <a:pt x="211" y="1178"/>
                    </a:lnTo>
                    <a:lnTo>
                      <a:pt x="209" y="1182"/>
                    </a:lnTo>
                    <a:lnTo>
                      <a:pt x="207" y="1195"/>
                    </a:lnTo>
                    <a:lnTo>
                      <a:pt x="205" y="1216"/>
                    </a:lnTo>
                    <a:lnTo>
                      <a:pt x="202" y="1243"/>
                    </a:lnTo>
                    <a:lnTo>
                      <a:pt x="201" y="1276"/>
                    </a:lnTo>
                    <a:lnTo>
                      <a:pt x="201" y="1312"/>
                    </a:lnTo>
                    <a:lnTo>
                      <a:pt x="205" y="1354"/>
                    </a:lnTo>
                    <a:lnTo>
                      <a:pt x="211" y="1398"/>
                    </a:lnTo>
                    <a:lnTo>
                      <a:pt x="222" y="1443"/>
                    </a:lnTo>
                    <a:lnTo>
                      <a:pt x="237" y="1489"/>
                    </a:lnTo>
                    <a:lnTo>
                      <a:pt x="259" y="1534"/>
                    </a:lnTo>
                    <a:lnTo>
                      <a:pt x="287" y="1579"/>
                    </a:lnTo>
                    <a:lnTo>
                      <a:pt x="322" y="1620"/>
                    </a:lnTo>
                    <a:lnTo>
                      <a:pt x="366" y="1659"/>
                    </a:lnTo>
                    <a:lnTo>
                      <a:pt x="418" y="1694"/>
                    </a:lnTo>
                    <a:lnTo>
                      <a:pt x="480" y="1723"/>
                    </a:lnTo>
                    <a:lnTo>
                      <a:pt x="478" y="1721"/>
                    </a:lnTo>
                    <a:lnTo>
                      <a:pt x="473" y="1719"/>
                    </a:lnTo>
                    <a:lnTo>
                      <a:pt x="464" y="1713"/>
                    </a:lnTo>
                    <a:lnTo>
                      <a:pt x="454" y="1706"/>
                    </a:lnTo>
                    <a:lnTo>
                      <a:pt x="441" y="1697"/>
                    </a:lnTo>
                    <a:lnTo>
                      <a:pt x="426" y="1684"/>
                    </a:lnTo>
                    <a:lnTo>
                      <a:pt x="410" y="1671"/>
                    </a:lnTo>
                    <a:lnTo>
                      <a:pt x="394" y="1653"/>
                    </a:lnTo>
                    <a:lnTo>
                      <a:pt x="376" y="1634"/>
                    </a:lnTo>
                    <a:lnTo>
                      <a:pt x="360" y="1612"/>
                    </a:lnTo>
                    <a:lnTo>
                      <a:pt x="344" y="1587"/>
                    </a:lnTo>
                    <a:lnTo>
                      <a:pt x="329" y="1558"/>
                    </a:lnTo>
                    <a:lnTo>
                      <a:pt x="317" y="1527"/>
                    </a:lnTo>
                    <a:lnTo>
                      <a:pt x="305" y="1492"/>
                    </a:lnTo>
                    <a:lnTo>
                      <a:pt x="296" y="1455"/>
                    </a:lnTo>
                    <a:lnTo>
                      <a:pt x="290" y="1414"/>
                    </a:lnTo>
                    <a:lnTo>
                      <a:pt x="291" y="1417"/>
                    </a:lnTo>
                    <a:lnTo>
                      <a:pt x="296" y="1429"/>
                    </a:lnTo>
                    <a:lnTo>
                      <a:pt x="303" y="1446"/>
                    </a:lnTo>
                    <a:lnTo>
                      <a:pt x="314" y="1469"/>
                    </a:lnTo>
                    <a:lnTo>
                      <a:pt x="330" y="1496"/>
                    </a:lnTo>
                    <a:lnTo>
                      <a:pt x="350" y="1524"/>
                    </a:lnTo>
                    <a:lnTo>
                      <a:pt x="376" y="1555"/>
                    </a:lnTo>
                    <a:lnTo>
                      <a:pt x="408" y="1588"/>
                    </a:lnTo>
                    <a:lnTo>
                      <a:pt x="444" y="1620"/>
                    </a:lnTo>
                    <a:lnTo>
                      <a:pt x="489" y="1651"/>
                    </a:lnTo>
                    <a:lnTo>
                      <a:pt x="540" y="1680"/>
                    </a:lnTo>
                    <a:lnTo>
                      <a:pt x="599" y="1705"/>
                    </a:lnTo>
                    <a:lnTo>
                      <a:pt x="666" y="1726"/>
                    </a:lnTo>
                    <a:lnTo>
                      <a:pt x="741" y="1741"/>
                    </a:lnTo>
                    <a:lnTo>
                      <a:pt x="825" y="1750"/>
                    </a:lnTo>
                    <a:lnTo>
                      <a:pt x="918" y="1751"/>
                    </a:lnTo>
                    <a:lnTo>
                      <a:pt x="915" y="1751"/>
                    </a:lnTo>
                    <a:lnTo>
                      <a:pt x="904" y="1751"/>
                    </a:lnTo>
                    <a:lnTo>
                      <a:pt x="888" y="1751"/>
                    </a:lnTo>
                    <a:lnTo>
                      <a:pt x="866" y="1750"/>
                    </a:lnTo>
                    <a:lnTo>
                      <a:pt x="840" y="1748"/>
                    </a:lnTo>
                    <a:lnTo>
                      <a:pt x="810" y="1744"/>
                    </a:lnTo>
                    <a:lnTo>
                      <a:pt x="776" y="1739"/>
                    </a:lnTo>
                    <a:lnTo>
                      <a:pt x="742" y="1731"/>
                    </a:lnTo>
                    <a:lnTo>
                      <a:pt x="705" y="1720"/>
                    </a:lnTo>
                    <a:lnTo>
                      <a:pt x="667" y="1706"/>
                    </a:lnTo>
                    <a:lnTo>
                      <a:pt x="629" y="1689"/>
                    </a:lnTo>
                    <a:lnTo>
                      <a:pt x="592" y="1668"/>
                    </a:lnTo>
                    <a:lnTo>
                      <a:pt x="556" y="1643"/>
                    </a:lnTo>
                    <a:lnTo>
                      <a:pt x="523" y="1613"/>
                    </a:lnTo>
                    <a:lnTo>
                      <a:pt x="492" y="1580"/>
                    </a:lnTo>
                    <a:lnTo>
                      <a:pt x="465" y="1539"/>
                    </a:lnTo>
                    <a:lnTo>
                      <a:pt x="465" y="1540"/>
                    </a:lnTo>
                    <a:lnTo>
                      <a:pt x="468" y="1542"/>
                    </a:lnTo>
                    <a:lnTo>
                      <a:pt x="470" y="1545"/>
                    </a:lnTo>
                    <a:lnTo>
                      <a:pt x="473" y="1549"/>
                    </a:lnTo>
                    <a:lnTo>
                      <a:pt x="479" y="1554"/>
                    </a:lnTo>
                    <a:lnTo>
                      <a:pt x="485" y="1560"/>
                    </a:lnTo>
                    <a:lnTo>
                      <a:pt x="493" y="1566"/>
                    </a:lnTo>
                    <a:lnTo>
                      <a:pt x="502" y="1574"/>
                    </a:lnTo>
                    <a:lnTo>
                      <a:pt x="514" y="1582"/>
                    </a:lnTo>
                    <a:lnTo>
                      <a:pt x="526" y="1590"/>
                    </a:lnTo>
                    <a:lnTo>
                      <a:pt x="540" y="1598"/>
                    </a:lnTo>
                    <a:lnTo>
                      <a:pt x="557" y="1607"/>
                    </a:lnTo>
                    <a:lnTo>
                      <a:pt x="575" y="1617"/>
                    </a:lnTo>
                    <a:lnTo>
                      <a:pt x="595" y="1626"/>
                    </a:lnTo>
                    <a:lnTo>
                      <a:pt x="617" y="1635"/>
                    </a:lnTo>
                    <a:lnTo>
                      <a:pt x="643" y="1643"/>
                    </a:lnTo>
                    <a:lnTo>
                      <a:pt x="669" y="1652"/>
                    </a:lnTo>
                    <a:lnTo>
                      <a:pt x="698" y="1660"/>
                    </a:lnTo>
                    <a:lnTo>
                      <a:pt x="730" y="1668"/>
                    </a:lnTo>
                    <a:lnTo>
                      <a:pt x="764" y="1676"/>
                    </a:lnTo>
                    <a:lnTo>
                      <a:pt x="801" y="1683"/>
                    </a:lnTo>
                    <a:lnTo>
                      <a:pt x="840" y="1690"/>
                    </a:lnTo>
                    <a:lnTo>
                      <a:pt x="882" y="1695"/>
                    </a:lnTo>
                    <a:lnTo>
                      <a:pt x="927" y="1699"/>
                    </a:lnTo>
                    <a:lnTo>
                      <a:pt x="975" y="1703"/>
                    </a:lnTo>
                    <a:lnTo>
                      <a:pt x="1025" y="1705"/>
                    </a:lnTo>
                    <a:lnTo>
                      <a:pt x="1079" y="1708"/>
                    </a:lnTo>
                    <a:lnTo>
                      <a:pt x="1137" y="1708"/>
                    </a:lnTo>
                    <a:lnTo>
                      <a:pt x="1197" y="1705"/>
                    </a:lnTo>
                    <a:lnTo>
                      <a:pt x="1260" y="1703"/>
                    </a:lnTo>
                    <a:lnTo>
                      <a:pt x="1328" y="1698"/>
                    </a:lnTo>
                    <a:lnTo>
                      <a:pt x="1399" y="1693"/>
                    </a:lnTo>
                    <a:lnTo>
                      <a:pt x="1396" y="1693"/>
                    </a:lnTo>
                    <a:lnTo>
                      <a:pt x="1388" y="1694"/>
                    </a:lnTo>
                    <a:lnTo>
                      <a:pt x="1376" y="1694"/>
                    </a:lnTo>
                    <a:lnTo>
                      <a:pt x="1358" y="1695"/>
                    </a:lnTo>
                    <a:lnTo>
                      <a:pt x="1338" y="1695"/>
                    </a:lnTo>
                    <a:lnTo>
                      <a:pt x="1312" y="1695"/>
                    </a:lnTo>
                    <a:lnTo>
                      <a:pt x="1285" y="1694"/>
                    </a:lnTo>
                    <a:lnTo>
                      <a:pt x="1252" y="1693"/>
                    </a:lnTo>
                    <a:lnTo>
                      <a:pt x="1219" y="1689"/>
                    </a:lnTo>
                    <a:lnTo>
                      <a:pt x="1182" y="1684"/>
                    </a:lnTo>
                    <a:lnTo>
                      <a:pt x="1144" y="1679"/>
                    </a:lnTo>
                    <a:lnTo>
                      <a:pt x="1104" y="1672"/>
                    </a:lnTo>
                    <a:lnTo>
                      <a:pt x="1062" y="1663"/>
                    </a:lnTo>
                    <a:lnTo>
                      <a:pt x="1019" y="1651"/>
                    </a:lnTo>
                    <a:lnTo>
                      <a:pt x="977" y="1636"/>
                    </a:lnTo>
                    <a:lnTo>
                      <a:pt x="933" y="1620"/>
                    </a:lnTo>
                    <a:lnTo>
                      <a:pt x="938" y="1620"/>
                    </a:lnTo>
                    <a:lnTo>
                      <a:pt x="953" y="1622"/>
                    </a:lnTo>
                    <a:lnTo>
                      <a:pt x="975" y="1625"/>
                    </a:lnTo>
                    <a:lnTo>
                      <a:pt x="1006" y="1627"/>
                    </a:lnTo>
                    <a:lnTo>
                      <a:pt x="1043" y="1629"/>
                    </a:lnTo>
                    <a:lnTo>
                      <a:pt x="1085" y="1633"/>
                    </a:lnTo>
                    <a:lnTo>
                      <a:pt x="1134" y="1635"/>
                    </a:lnTo>
                    <a:lnTo>
                      <a:pt x="1185" y="1637"/>
                    </a:lnTo>
                    <a:lnTo>
                      <a:pt x="1241" y="1638"/>
                    </a:lnTo>
                    <a:lnTo>
                      <a:pt x="1298" y="1638"/>
                    </a:lnTo>
                    <a:lnTo>
                      <a:pt x="1358" y="1637"/>
                    </a:lnTo>
                    <a:lnTo>
                      <a:pt x="1418" y="1635"/>
                    </a:lnTo>
                    <a:lnTo>
                      <a:pt x="1477" y="1630"/>
                    </a:lnTo>
                    <a:lnTo>
                      <a:pt x="1536" y="1625"/>
                    </a:lnTo>
                    <a:lnTo>
                      <a:pt x="1592" y="1617"/>
                    </a:lnTo>
                    <a:lnTo>
                      <a:pt x="1646" y="1605"/>
                    </a:lnTo>
                    <a:lnTo>
                      <a:pt x="1643" y="1605"/>
                    </a:lnTo>
                    <a:lnTo>
                      <a:pt x="1635" y="1606"/>
                    </a:lnTo>
                    <a:lnTo>
                      <a:pt x="1620" y="1606"/>
                    </a:lnTo>
                    <a:lnTo>
                      <a:pt x="1600" y="1607"/>
                    </a:lnTo>
                    <a:lnTo>
                      <a:pt x="1577" y="1608"/>
                    </a:lnTo>
                    <a:lnTo>
                      <a:pt x="1550" y="1608"/>
                    </a:lnTo>
                    <a:lnTo>
                      <a:pt x="1518" y="1608"/>
                    </a:lnTo>
                    <a:lnTo>
                      <a:pt x="1484" y="1608"/>
                    </a:lnTo>
                    <a:lnTo>
                      <a:pt x="1447" y="1607"/>
                    </a:lnTo>
                    <a:lnTo>
                      <a:pt x="1408" y="1605"/>
                    </a:lnTo>
                    <a:lnTo>
                      <a:pt x="1368" y="1603"/>
                    </a:lnTo>
                    <a:lnTo>
                      <a:pt x="1326" y="1598"/>
                    </a:lnTo>
                    <a:lnTo>
                      <a:pt x="1283" y="1592"/>
                    </a:lnTo>
                    <a:lnTo>
                      <a:pt x="1241" y="1585"/>
                    </a:lnTo>
                    <a:lnTo>
                      <a:pt x="1198" y="1577"/>
                    </a:lnTo>
                    <a:lnTo>
                      <a:pt x="1157" y="1567"/>
                    </a:lnTo>
                    <a:lnTo>
                      <a:pt x="1160" y="1567"/>
                    </a:lnTo>
                    <a:lnTo>
                      <a:pt x="1172" y="1567"/>
                    </a:lnTo>
                    <a:lnTo>
                      <a:pt x="1190" y="1568"/>
                    </a:lnTo>
                    <a:lnTo>
                      <a:pt x="1214" y="1568"/>
                    </a:lnTo>
                    <a:lnTo>
                      <a:pt x="1243" y="1568"/>
                    </a:lnTo>
                    <a:lnTo>
                      <a:pt x="1276" y="1567"/>
                    </a:lnTo>
                    <a:lnTo>
                      <a:pt x="1313" y="1566"/>
                    </a:lnTo>
                    <a:lnTo>
                      <a:pt x="1354" y="1565"/>
                    </a:lnTo>
                    <a:lnTo>
                      <a:pt x="1395" y="1561"/>
                    </a:lnTo>
                    <a:lnTo>
                      <a:pt x="1438" y="1558"/>
                    </a:lnTo>
                    <a:lnTo>
                      <a:pt x="1480" y="1552"/>
                    </a:lnTo>
                    <a:lnTo>
                      <a:pt x="1524" y="1545"/>
                    </a:lnTo>
                    <a:lnTo>
                      <a:pt x="1566" y="1537"/>
                    </a:lnTo>
                    <a:lnTo>
                      <a:pt x="1605" y="1528"/>
                    </a:lnTo>
                    <a:lnTo>
                      <a:pt x="1642" y="1515"/>
                    </a:lnTo>
                    <a:lnTo>
                      <a:pt x="1675" y="1501"/>
                    </a:lnTo>
                    <a:lnTo>
                      <a:pt x="1672" y="1501"/>
                    </a:lnTo>
                    <a:lnTo>
                      <a:pt x="1664" y="1502"/>
                    </a:lnTo>
                    <a:lnTo>
                      <a:pt x="1651" y="1504"/>
                    </a:lnTo>
                    <a:lnTo>
                      <a:pt x="1633" y="1505"/>
                    </a:lnTo>
                    <a:lnTo>
                      <a:pt x="1612" y="1505"/>
                    </a:lnTo>
                    <a:lnTo>
                      <a:pt x="1586" y="1506"/>
                    </a:lnTo>
                    <a:lnTo>
                      <a:pt x="1559" y="1507"/>
                    </a:lnTo>
                    <a:lnTo>
                      <a:pt x="1529" y="1507"/>
                    </a:lnTo>
                    <a:lnTo>
                      <a:pt x="1498" y="1507"/>
                    </a:lnTo>
                    <a:lnTo>
                      <a:pt x="1464" y="1506"/>
                    </a:lnTo>
                    <a:lnTo>
                      <a:pt x="1432" y="1505"/>
                    </a:lnTo>
                    <a:lnTo>
                      <a:pt x="1399" y="1501"/>
                    </a:lnTo>
                    <a:lnTo>
                      <a:pt x="1365" y="1498"/>
                    </a:lnTo>
                    <a:lnTo>
                      <a:pt x="1333" y="1493"/>
                    </a:lnTo>
                    <a:lnTo>
                      <a:pt x="1303" y="1487"/>
                    </a:lnTo>
                    <a:lnTo>
                      <a:pt x="1274" y="1479"/>
                    </a:lnTo>
                    <a:lnTo>
                      <a:pt x="1276" y="1479"/>
                    </a:lnTo>
                    <a:lnTo>
                      <a:pt x="1285" y="1481"/>
                    </a:lnTo>
                    <a:lnTo>
                      <a:pt x="1297" y="1481"/>
                    </a:lnTo>
                    <a:lnTo>
                      <a:pt x="1315" y="1479"/>
                    </a:lnTo>
                    <a:lnTo>
                      <a:pt x="1335" y="1479"/>
                    </a:lnTo>
                    <a:lnTo>
                      <a:pt x="1361" y="1477"/>
                    </a:lnTo>
                    <a:lnTo>
                      <a:pt x="1388" y="1473"/>
                    </a:lnTo>
                    <a:lnTo>
                      <a:pt x="1418" y="1468"/>
                    </a:lnTo>
                    <a:lnTo>
                      <a:pt x="1450" y="1460"/>
                    </a:lnTo>
                    <a:lnTo>
                      <a:pt x="1485" y="1449"/>
                    </a:lnTo>
                    <a:lnTo>
                      <a:pt x="1521" y="1437"/>
                    </a:lnTo>
                    <a:lnTo>
                      <a:pt x="1558" y="1421"/>
                    </a:lnTo>
                    <a:lnTo>
                      <a:pt x="1595" y="1401"/>
                    </a:lnTo>
                    <a:lnTo>
                      <a:pt x="1631" y="1378"/>
                    </a:lnTo>
                    <a:lnTo>
                      <a:pt x="1668" y="1350"/>
                    </a:lnTo>
                    <a:lnTo>
                      <a:pt x="1704" y="1318"/>
                    </a:lnTo>
                    <a:lnTo>
                      <a:pt x="1702" y="1319"/>
                    </a:lnTo>
                    <a:lnTo>
                      <a:pt x="1696" y="1323"/>
                    </a:lnTo>
                    <a:lnTo>
                      <a:pt x="1688" y="1329"/>
                    </a:lnTo>
                    <a:lnTo>
                      <a:pt x="1675" y="1335"/>
                    </a:lnTo>
                    <a:lnTo>
                      <a:pt x="1660" y="1344"/>
                    </a:lnTo>
                    <a:lnTo>
                      <a:pt x="1643" y="1352"/>
                    </a:lnTo>
                    <a:lnTo>
                      <a:pt x="1622" y="1361"/>
                    </a:lnTo>
                    <a:lnTo>
                      <a:pt x="1600" y="1370"/>
                    </a:lnTo>
                    <a:lnTo>
                      <a:pt x="1576" y="1379"/>
                    </a:lnTo>
                    <a:lnTo>
                      <a:pt x="1551" y="1388"/>
                    </a:lnTo>
                    <a:lnTo>
                      <a:pt x="1523" y="1395"/>
                    </a:lnTo>
                    <a:lnTo>
                      <a:pt x="1495" y="1402"/>
                    </a:lnTo>
                    <a:lnTo>
                      <a:pt x="1465" y="1406"/>
                    </a:lnTo>
                    <a:lnTo>
                      <a:pt x="1436" y="1408"/>
                    </a:lnTo>
                    <a:lnTo>
                      <a:pt x="1406" y="1408"/>
                    </a:lnTo>
                    <a:lnTo>
                      <a:pt x="1376" y="1406"/>
                    </a:lnTo>
                    <a:lnTo>
                      <a:pt x="1378" y="1406"/>
                    </a:lnTo>
                    <a:lnTo>
                      <a:pt x="1386" y="1405"/>
                    </a:lnTo>
                    <a:lnTo>
                      <a:pt x="1397" y="1402"/>
                    </a:lnTo>
                    <a:lnTo>
                      <a:pt x="1415" y="1399"/>
                    </a:lnTo>
                    <a:lnTo>
                      <a:pt x="1434" y="1393"/>
                    </a:lnTo>
                    <a:lnTo>
                      <a:pt x="1456" y="1385"/>
                    </a:lnTo>
                    <a:lnTo>
                      <a:pt x="1482" y="1375"/>
                    </a:lnTo>
                    <a:lnTo>
                      <a:pt x="1509" y="1362"/>
                    </a:lnTo>
                    <a:lnTo>
                      <a:pt x="1538" y="1345"/>
                    </a:lnTo>
                    <a:lnTo>
                      <a:pt x="1568" y="1324"/>
                    </a:lnTo>
                    <a:lnTo>
                      <a:pt x="1598" y="1299"/>
                    </a:lnTo>
                    <a:lnTo>
                      <a:pt x="1629" y="1269"/>
                    </a:lnTo>
                    <a:lnTo>
                      <a:pt x="1659" y="1234"/>
                    </a:lnTo>
                    <a:lnTo>
                      <a:pt x="1688" y="1195"/>
                    </a:lnTo>
                    <a:lnTo>
                      <a:pt x="1716" y="1149"/>
                    </a:lnTo>
                    <a:lnTo>
                      <a:pt x="1742" y="1097"/>
                    </a:lnTo>
                    <a:lnTo>
                      <a:pt x="1741" y="1098"/>
                    </a:lnTo>
                    <a:lnTo>
                      <a:pt x="1739" y="1102"/>
                    </a:lnTo>
                    <a:lnTo>
                      <a:pt x="1735" y="1107"/>
                    </a:lnTo>
                    <a:lnTo>
                      <a:pt x="1729" y="1115"/>
                    </a:lnTo>
                    <a:lnTo>
                      <a:pt x="1722" y="1123"/>
                    </a:lnTo>
                    <a:lnTo>
                      <a:pt x="1713" y="1134"/>
                    </a:lnTo>
                    <a:lnTo>
                      <a:pt x="1703" y="1145"/>
                    </a:lnTo>
                    <a:lnTo>
                      <a:pt x="1690" y="1158"/>
                    </a:lnTo>
                    <a:lnTo>
                      <a:pt x="1676" y="1171"/>
                    </a:lnTo>
                    <a:lnTo>
                      <a:pt x="1660" y="1183"/>
                    </a:lnTo>
                    <a:lnTo>
                      <a:pt x="1643" y="1196"/>
                    </a:lnTo>
                    <a:lnTo>
                      <a:pt x="1623" y="1209"/>
                    </a:lnTo>
                    <a:lnTo>
                      <a:pt x="1603" y="1221"/>
                    </a:lnTo>
                    <a:lnTo>
                      <a:pt x="1580" y="1233"/>
                    </a:lnTo>
                    <a:lnTo>
                      <a:pt x="1555" y="1243"/>
                    </a:lnTo>
                    <a:lnTo>
                      <a:pt x="1529" y="1252"/>
                    </a:lnTo>
                    <a:lnTo>
                      <a:pt x="1531" y="1250"/>
                    </a:lnTo>
                    <a:lnTo>
                      <a:pt x="1539" y="1244"/>
                    </a:lnTo>
                    <a:lnTo>
                      <a:pt x="1551" y="1235"/>
                    </a:lnTo>
                    <a:lnTo>
                      <a:pt x="1566" y="1221"/>
                    </a:lnTo>
                    <a:lnTo>
                      <a:pt x="1583" y="1203"/>
                    </a:lnTo>
                    <a:lnTo>
                      <a:pt x="1604" y="1180"/>
                    </a:lnTo>
                    <a:lnTo>
                      <a:pt x="1626" y="1151"/>
                    </a:lnTo>
                    <a:lnTo>
                      <a:pt x="1648" y="1118"/>
                    </a:lnTo>
                    <a:lnTo>
                      <a:pt x="1671" y="1080"/>
                    </a:lnTo>
                    <a:lnTo>
                      <a:pt x="1692" y="1036"/>
                    </a:lnTo>
                    <a:lnTo>
                      <a:pt x="1713" y="985"/>
                    </a:lnTo>
                    <a:lnTo>
                      <a:pt x="1733" y="930"/>
                    </a:lnTo>
                    <a:lnTo>
                      <a:pt x="1749" y="868"/>
                    </a:lnTo>
                    <a:lnTo>
                      <a:pt x="1763" y="800"/>
                    </a:lnTo>
                    <a:lnTo>
                      <a:pt x="1772" y="725"/>
                    </a:lnTo>
                    <a:lnTo>
                      <a:pt x="1778" y="643"/>
                    </a:lnTo>
                    <a:lnTo>
                      <a:pt x="1777" y="653"/>
                    </a:lnTo>
                    <a:lnTo>
                      <a:pt x="1772" y="682"/>
                    </a:lnTo>
                    <a:lnTo>
                      <a:pt x="1763" y="726"/>
                    </a:lnTo>
                    <a:lnTo>
                      <a:pt x="1749" y="782"/>
                    </a:lnTo>
                    <a:lnTo>
                      <a:pt x="1727" y="846"/>
                    </a:lnTo>
                    <a:lnTo>
                      <a:pt x="1697" y="915"/>
                    </a:lnTo>
                    <a:lnTo>
                      <a:pt x="1659" y="985"/>
                    </a:lnTo>
                    <a:lnTo>
                      <a:pt x="1610" y="1053"/>
                    </a:lnTo>
                    <a:lnTo>
                      <a:pt x="1615" y="1038"/>
                    </a:lnTo>
                    <a:lnTo>
                      <a:pt x="1631" y="994"/>
                    </a:lnTo>
                    <a:lnTo>
                      <a:pt x="1653" y="926"/>
                    </a:lnTo>
                    <a:lnTo>
                      <a:pt x="1679" y="837"/>
                    </a:lnTo>
                    <a:lnTo>
                      <a:pt x="1701" y="728"/>
                    </a:lnTo>
                    <a:lnTo>
                      <a:pt x="1718" y="605"/>
                    </a:lnTo>
                    <a:lnTo>
                      <a:pt x="1725" y="470"/>
                    </a:lnTo>
                    <a:lnTo>
                      <a:pt x="1719" y="327"/>
                    </a:lnTo>
                    <a:lnTo>
                      <a:pt x="1718" y="339"/>
                    </a:lnTo>
                    <a:lnTo>
                      <a:pt x="1714" y="372"/>
                    </a:lnTo>
                    <a:lnTo>
                      <a:pt x="1707" y="423"/>
                    </a:lnTo>
                    <a:lnTo>
                      <a:pt x="1695" y="488"/>
                    </a:lnTo>
                    <a:lnTo>
                      <a:pt x="1675" y="562"/>
                    </a:lnTo>
                    <a:lnTo>
                      <a:pt x="1648" y="644"/>
                    </a:lnTo>
                    <a:lnTo>
                      <a:pt x="1612" y="728"/>
                    </a:lnTo>
                    <a:lnTo>
                      <a:pt x="1566" y="812"/>
                    </a:lnTo>
                    <a:lnTo>
                      <a:pt x="1571" y="793"/>
                    </a:lnTo>
                    <a:lnTo>
                      <a:pt x="1588" y="738"/>
                    </a:lnTo>
                    <a:lnTo>
                      <a:pt x="1607" y="652"/>
                    </a:lnTo>
                    <a:lnTo>
                      <a:pt x="1626" y="546"/>
                    </a:lnTo>
                    <a:lnTo>
                      <a:pt x="1638" y="424"/>
                    </a:lnTo>
                    <a:lnTo>
                      <a:pt x="1639" y="292"/>
                    </a:lnTo>
                    <a:lnTo>
                      <a:pt x="1624" y="157"/>
                    </a:lnTo>
                    <a:lnTo>
                      <a:pt x="1588" y="27"/>
                    </a:lnTo>
                    <a:lnTo>
                      <a:pt x="1589" y="41"/>
                    </a:lnTo>
                    <a:lnTo>
                      <a:pt x="1590" y="80"/>
                    </a:lnTo>
                    <a:lnTo>
                      <a:pt x="1590" y="139"/>
                    </a:lnTo>
                    <a:lnTo>
                      <a:pt x="1589" y="212"/>
                    </a:lnTo>
                    <a:lnTo>
                      <a:pt x="1583" y="297"/>
                    </a:lnTo>
                    <a:lnTo>
                      <a:pt x="1573" y="388"/>
                    </a:lnTo>
                    <a:lnTo>
                      <a:pt x="1554" y="482"/>
                    </a:lnTo>
                    <a:lnTo>
                      <a:pt x="1529" y="571"/>
                    </a:lnTo>
                    <a:lnTo>
                      <a:pt x="1530" y="558"/>
                    </a:lnTo>
                    <a:lnTo>
                      <a:pt x="1533" y="523"/>
                    </a:lnTo>
                    <a:lnTo>
                      <a:pt x="1535" y="469"/>
                    </a:lnTo>
                    <a:lnTo>
                      <a:pt x="1535" y="399"/>
                    </a:lnTo>
                    <a:lnTo>
                      <a:pt x="1529" y="318"/>
                    </a:lnTo>
                    <a:lnTo>
                      <a:pt x="1516" y="228"/>
                    </a:lnTo>
                    <a:lnTo>
                      <a:pt x="1495" y="135"/>
                    </a:lnTo>
                    <a:lnTo>
                      <a:pt x="1463" y="41"/>
                    </a:lnTo>
                    <a:lnTo>
                      <a:pt x="1465" y="51"/>
                    </a:lnTo>
                    <a:lnTo>
                      <a:pt x="1469" y="80"/>
                    </a:lnTo>
                    <a:lnTo>
                      <a:pt x="1475" y="122"/>
                    </a:lnTo>
                    <a:lnTo>
                      <a:pt x="1478" y="177"/>
                    </a:lnTo>
                    <a:lnTo>
                      <a:pt x="1479" y="238"/>
                    </a:lnTo>
                    <a:lnTo>
                      <a:pt x="1476" y="301"/>
                    </a:lnTo>
                    <a:lnTo>
                      <a:pt x="1467" y="364"/>
                    </a:lnTo>
                    <a:lnTo>
                      <a:pt x="1449" y="423"/>
                    </a:lnTo>
                    <a:lnTo>
                      <a:pt x="1449" y="418"/>
                    </a:lnTo>
                    <a:lnTo>
                      <a:pt x="1448" y="407"/>
                    </a:lnTo>
                    <a:lnTo>
                      <a:pt x="1446" y="387"/>
                    </a:lnTo>
                    <a:lnTo>
                      <a:pt x="1441" y="363"/>
                    </a:lnTo>
                    <a:lnTo>
                      <a:pt x="1433" y="333"/>
                    </a:lnTo>
                    <a:lnTo>
                      <a:pt x="1422" y="300"/>
                    </a:lnTo>
                    <a:lnTo>
                      <a:pt x="1407" y="264"/>
                    </a:lnTo>
                    <a:lnTo>
                      <a:pt x="1386" y="227"/>
                    </a:lnTo>
                    <a:lnTo>
                      <a:pt x="1361" y="189"/>
                    </a:lnTo>
                    <a:lnTo>
                      <a:pt x="1328" y="152"/>
                    </a:lnTo>
                    <a:lnTo>
                      <a:pt x="1289" y="118"/>
                    </a:lnTo>
                    <a:lnTo>
                      <a:pt x="1243" y="84"/>
                    </a:lnTo>
                    <a:lnTo>
                      <a:pt x="1188" y="56"/>
                    </a:lnTo>
                    <a:lnTo>
                      <a:pt x="1124" y="33"/>
                    </a:lnTo>
                    <a:lnTo>
                      <a:pt x="1051" y="14"/>
                    </a:lnTo>
                    <a:lnTo>
                      <a:pt x="966" y="4"/>
                    </a:lnTo>
                    <a:lnTo>
                      <a:pt x="970" y="5"/>
                    </a:lnTo>
                    <a:lnTo>
                      <a:pt x="979" y="7"/>
                    </a:lnTo>
                    <a:lnTo>
                      <a:pt x="994" y="12"/>
                    </a:lnTo>
                    <a:lnTo>
                      <a:pt x="1014" y="18"/>
                    </a:lnTo>
                    <a:lnTo>
                      <a:pt x="1038" y="26"/>
                    </a:lnTo>
                    <a:lnTo>
                      <a:pt x="1064" y="36"/>
                    </a:lnTo>
                    <a:lnTo>
                      <a:pt x="1093" y="48"/>
                    </a:lnTo>
                    <a:lnTo>
                      <a:pt x="1123" y="61"/>
                    </a:lnTo>
                    <a:lnTo>
                      <a:pt x="1153" y="77"/>
                    </a:lnTo>
                    <a:lnTo>
                      <a:pt x="1184" y="96"/>
                    </a:lnTo>
                    <a:lnTo>
                      <a:pt x="1213" y="115"/>
                    </a:lnTo>
                    <a:lnTo>
                      <a:pt x="1241" y="137"/>
                    </a:lnTo>
                    <a:lnTo>
                      <a:pt x="1266" y="162"/>
                    </a:lnTo>
                    <a:lnTo>
                      <a:pt x="1288" y="188"/>
                    </a:lnTo>
                    <a:lnTo>
                      <a:pt x="1305" y="216"/>
                    </a:lnTo>
                    <a:lnTo>
                      <a:pt x="1318" y="247"/>
                    </a:lnTo>
                    <a:lnTo>
                      <a:pt x="1316" y="245"/>
                    </a:lnTo>
                    <a:lnTo>
                      <a:pt x="1308" y="236"/>
                    </a:lnTo>
                    <a:lnTo>
                      <a:pt x="1295" y="226"/>
                    </a:lnTo>
                    <a:lnTo>
                      <a:pt x="1276" y="211"/>
                    </a:lnTo>
                    <a:lnTo>
                      <a:pt x="1253" y="194"/>
                    </a:lnTo>
                    <a:lnTo>
                      <a:pt x="1226" y="174"/>
                    </a:lnTo>
                    <a:lnTo>
                      <a:pt x="1191" y="152"/>
                    </a:lnTo>
                    <a:lnTo>
                      <a:pt x="1153" y="130"/>
                    </a:lnTo>
                    <a:lnTo>
                      <a:pt x="1109" y="109"/>
                    </a:lnTo>
                    <a:lnTo>
                      <a:pt x="1060" y="87"/>
                    </a:lnTo>
                    <a:lnTo>
                      <a:pt x="1006" y="67"/>
                    </a:lnTo>
                    <a:lnTo>
                      <a:pt x="946" y="48"/>
                    </a:lnTo>
                    <a:lnTo>
                      <a:pt x="881" y="31"/>
                    </a:lnTo>
                    <a:lnTo>
                      <a:pt x="811" y="19"/>
                    </a:lnTo>
                    <a:lnTo>
                      <a:pt x="736" y="9"/>
                    </a:lnTo>
                    <a:lnTo>
                      <a:pt x="655" y="4"/>
                    </a:lnTo>
                    <a:lnTo>
                      <a:pt x="659" y="4"/>
                    </a:lnTo>
                    <a:lnTo>
                      <a:pt x="669" y="6"/>
                    </a:lnTo>
                    <a:lnTo>
                      <a:pt x="685" y="8"/>
                    </a:lnTo>
                    <a:lnTo>
                      <a:pt x="707" y="12"/>
                    </a:lnTo>
                    <a:lnTo>
                      <a:pt x="733" y="18"/>
                    </a:lnTo>
                    <a:lnTo>
                      <a:pt x="763" y="23"/>
                    </a:lnTo>
                    <a:lnTo>
                      <a:pt x="795" y="31"/>
                    </a:lnTo>
                    <a:lnTo>
                      <a:pt x="828" y="42"/>
                    </a:lnTo>
                    <a:lnTo>
                      <a:pt x="864" y="53"/>
                    </a:lnTo>
                    <a:lnTo>
                      <a:pt x="901" y="67"/>
                    </a:lnTo>
                    <a:lnTo>
                      <a:pt x="937" y="82"/>
                    </a:lnTo>
                    <a:lnTo>
                      <a:pt x="971" y="101"/>
                    </a:lnTo>
                    <a:lnTo>
                      <a:pt x="1003" y="120"/>
                    </a:lnTo>
                    <a:lnTo>
                      <a:pt x="1034" y="142"/>
                    </a:lnTo>
                    <a:lnTo>
                      <a:pt x="1061" y="167"/>
                    </a:lnTo>
                    <a:lnTo>
                      <a:pt x="1084" y="195"/>
                    </a:lnTo>
                    <a:lnTo>
                      <a:pt x="1083" y="194"/>
                    </a:lnTo>
                    <a:lnTo>
                      <a:pt x="1078" y="192"/>
                    </a:lnTo>
                    <a:lnTo>
                      <a:pt x="1073" y="188"/>
                    </a:lnTo>
                    <a:lnTo>
                      <a:pt x="1063" y="183"/>
                    </a:lnTo>
                    <a:lnTo>
                      <a:pt x="1052" y="178"/>
                    </a:lnTo>
                    <a:lnTo>
                      <a:pt x="1037" y="171"/>
                    </a:lnTo>
                    <a:lnTo>
                      <a:pt x="1021" y="164"/>
                    </a:lnTo>
                    <a:lnTo>
                      <a:pt x="1002" y="155"/>
                    </a:lnTo>
                    <a:lnTo>
                      <a:pt x="980" y="145"/>
                    </a:lnTo>
                    <a:lnTo>
                      <a:pt x="957" y="136"/>
                    </a:lnTo>
                    <a:lnTo>
                      <a:pt x="932" y="126"/>
                    </a:lnTo>
                    <a:lnTo>
                      <a:pt x="904" y="115"/>
                    </a:lnTo>
                    <a:lnTo>
                      <a:pt x="874" y="105"/>
                    </a:lnTo>
                    <a:lnTo>
                      <a:pt x="843" y="95"/>
                    </a:lnTo>
                    <a:lnTo>
                      <a:pt x="810" y="84"/>
                    </a:lnTo>
                    <a:lnTo>
                      <a:pt x="774" y="74"/>
                    </a:lnTo>
                    <a:lnTo>
                      <a:pt x="737" y="64"/>
                    </a:lnTo>
                    <a:lnTo>
                      <a:pt x="698" y="53"/>
                    </a:lnTo>
                    <a:lnTo>
                      <a:pt x="658" y="44"/>
                    </a:lnTo>
                    <a:lnTo>
                      <a:pt x="615" y="36"/>
                    </a:lnTo>
                    <a:lnTo>
                      <a:pt x="571" y="28"/>
                    </a:lnTo>
                    <a:lnTo>
                      <a:pt x="526" y="20"/>
                    </a:lnTo>
                    <a:lnTo>
                      <a:pt x="479" y="14"/>
                    </a:lnTo>
                    <a:lnTo>
                      <a:pt x="431" y="8"/>
                    </a:lnTo>
                    <a:lnTo>
                      <a:pt x="381" y="5"/>
                    </a:lnTo>
                    <a:lnTo>
                      <a:pt x="330" y="3"/>
                    </a:lnTo>
                    <a:lnTo>
                      <a:pt x="277" y="0"/>
                    </a:lnTo>
                    <a:lnTo>
                      <a:pt x="224" y="0"/>
                    </a:lnTo>
                    <a:lnTo>
                      <a:pt x="170" y="3"/>
                    </a:lnTo>
                    <a:lnTo>
                      <a:pt x="114" y="6"/>
                    </a:lnTo>
                    <a:lnTo>
                      <a:pt x="57" y="12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3FD3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33" name="Freeform 73"/>
              <p:cNvSpPr/>
              <p:nvPr/>
            </p:nvSpPr>
            <p:spPr>
              <a:xfrm>
                <a:off x="1869480" y="1911600"/>
                <a:ext cx="895680" cy="931680"/>
              </a:xfrm>
              <a:custGeom>
                <a:avLst/>
                <a:gdLst>
                  <a:gd name="textAreaLeft" fmla="*/ 0 w 895680"/>
                  <a:gd name="textAreaRight" fmla="*/ 896040 w 895680"/>
                  <a:gd name="textAreaTop" fmla="*/ 0 h 931680"/>
                  <a:gd name="textAreaBottom" fmla="*/ 932040 h 931680"/>
                  <a:gd name="GluePoint1X" fmla="*/ 44 w 1306"/>
                  <a:gd name="GluePoint1Y" fmla="*/ 73 h 1175"/>
                  <a:gd name="GluePoint2X" fmla="*/ 52 w 1306"/>
                  <a:gd name="GluePoint2Y" fmla="*/ 71 h 1175"/>
                  <a:gd name="GluePoint3X" fmla="*/ 60 w 1306"/>
                  <a:gd name="GluePoint3Y" fmla="*/ 69 h 1175"/>
                  <a:gd name="GluePoint4X" fmla="*/ 67 w 1306"/>
                  <a:gd name="GluePoint4Y" fmla="*/ 65 h 1175"/>
                  <a:gd name="GluePoint5X" fmla="*/ 73 w 1306"/>
                  <a:gd name="GluePoint5Y" fmla="*/ 60 h 1175"/>
                  <a:gd name="GluePoint6X" fmla="*/ 77 w 1306"/>
                  <a:gd name="GluePoint6Y" fmla="*/ 54 h 1175"/>
                  <a:gd name="GluePoint7X" fmla="*/ 80 w 1306"/>
                  <a:gd name="GluePoint7Y" fmla="*/ 47 h 1175"/>
                  <a:gd name="GluePoint8X" fmla="*/ 82 w 1306"/>
                  <a:gd name="GluePoint8Y" fmla="*/ 40 h 1175"/>
                  <a:gd name="GluePoint9X" fmla="*/ 82 w 1306"/>
                  <a:gd name="GluePoint9Y" fmla="*/ 33 h 1175"/>
                  <a:gd name="GluePoint10X" fmla="*/ 80 w 1306"/>
                  <a:gd name="GluePoint10Y" fmla="*/ 25 h 1175"/>
                  <a:gd name="GluePoint11X" fmla="*/ 77 w 1306"/>
                  <a:gd name="GluePoint11Y" fmla="*/ 19 h 1175"/>
                  <a:gd name="GluePoint12X" fmla="*/ 73 w 1306"/>
                  <a:gd name="GluePoint12Y" fmla="*/ 13 h 1175"/>
                  <a:gd name="GluePoint13X" fmla="*/ 67 w 1306"/>
                  <a:gd name="GluePoint13Y" fmla="*/ 8 h 1175"/>
                  <a:gd name="GluePoint14X" fmla="*/ 60 w 1306"/>
                  <a:gd name="GluePoint14Y" fmla="*/ 4 h 1175"/>
                  <a:gd name="GluePoint15X" fmla="*/ 52 w 1306"/>
                  <a:gd name="GluePoint15Y" fmla="*/ 1 h 1175"/>
                  <a:gd name="GluePoint16X" fmla="*/ 44 w 1306"/>
                  <a:gd name="GluePoint16Y" fmla="*/ 0 h 1175"/>
                  <a:gd name="GluePoint17X" fmla="*/ 37 w 1306"/>
                  <a:gd name="GluePoint17Y" fmla="*/ 0 h 1175"/>
                  <a:gd name="GluePoint18X" fmla="*/ 28 w 1306"/>
                  <a:gd name="GluePoint18Y" fmla="*/ 1 h 1175"/>
                  <a:gd name="GluePoint19X" fmla="*/ 21 w 1306"/>
                  <a:gd name="GluePoint19Y" fmla="*/ 4 h 1175"/>
                  <a:gd name="GluePoint20X" fmla="*/ 14 w 1306"/>
                  <a:gd name="GluePoint20Y" fmla="*/ 8 h 1175"/>
                  <a:gd name="GluePoint21X" fmla="*/ 10 w 1306"/>
                  <a:gd name="GluePoint21Y" fmla="*/ 13 h 1175"/>
                  <a:gd name="GluePoint22X" fmla="*/ 5 w 1306"/>
                  <a:gd name="GluePoint22Y" fmla="*/ 19 h 1175"/>
                  <a:gd name="GluePoint23X" fmla="*/ 1 w 1306"/>
                  <a:gd name="GluePoint23Y" fmla="*/ 25 h 1175"/>
                  <a:gd name="GluePoint24X" fmla="*/ 1 w 1306"/>
                  <a:gd name="GluePoint24Y" fmla="*/ 33 h 1175"/>
                  <a:gd name="GluePoint25X" fmla="*/ 1 w 1306"/>
                  <a:gd name="GluePoint25Y" fmla="*/ 40 h 1175"/>
                  <a:gd name="GluePoint26X" fmla="*/ 1 w 1306"/>
                  <a:gd name="GluePoint26Y" fmla="*/ 47 h 1175"/>
                  <a:gd name="GluePoint27X" fmla="*/ 5 w 1306"/>
                  <a:gd name="GluePoint27Y" fmla="*/ 54 h 1175"/>
                  <a:gd name="GluePoint28X" fmla="*/ 10 w 1306"/>
                  <a:gd name="GluePoint28Y" fmla="*/ 60 h 1175"/>
                  <a:gd name="GluePoint29X" fmla="*/ 14 w 1306"/>
                  <a:gd name="GluePoint29Y" fmla="*/ 65 h 1175"/>
                  <a:gd name="GluePoint30X" fmla="*/ 21 w 1306"/>
                  <a:gd name="GluePoint30Y" fmla="*/ 69 h 1175"/>
                  <a:gd name="GluePoint31X" fmla="*/ 28 w 1306"/>
                  <a:gd name="GluePoint31Y" fmla="*/ 71 h 1175"/>
                  <a:gd name="GluePoint32X" fmla="*/ 37 w 1306"/>
                  <a:gd name="GluePoint32Y" fmla="*/ 73 h 117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</a:cxnLst>
                <a:rect l="textAreaLeft" t="textAreaTop" r="textAreaRight" b="textAreaBottom"/>
                <a:pathLst>
                  <a:path w="1306" h="1175">
                    <a:moveTo>
                      <a:pt x="651" y="1175"/>
                    </a:moveTo>
                    <a:lnTo>
                      <a:pt x="718" y="1171"/>
                    </a:lnTo>
                    <a:lnTo>
                      <a:pt x="782" y="1163"/>
                    </a:lnTo>
                    <a:lnTo>
                      <a:pt x="846" y="1148"/>
                    </a:lnTo>
                    <a:lnTo>
                      <a:pt x="906" y="1129"/>
                    </a:lnTo>
                    <a:lnTo>
                      <a:pt x="962" y="1104"/>
                    </a:lnTo>
                    <a:lnTo>
                      <a:pt x="1016" y="1075"/>
                    </a:lnTo>
                    <a:lnTo>
                      <a:pt x="1067" y="1040"/>
                    </a:lnTo>
                    <a:lnTo>
                      <a:pt x="1113" y="1002"/>
                    </a:lnTo>
                    <a:lnTo>
                      <a:pt x="1156" y="961"/>
                    </a:lnTo>
                    <a:lnTo>
                      <a:pt x="1194" y="916"/>
                    </a:lnTo>
                    <a:lnTo>
                      <a:pt x="1226" y="867"/>
                    </a:lnTo>
                    <a:lnTo>
                      <a:pt x="1254" y="817"/>
                    </a:lnTo>
                    <a:lnTo>
                      <a:pt x="1276" y="763"/>
                    </a:lnTo>
                    <a:lnTo>
                      <a:pt x="1292" y="706"/>
                    </a:lnTo>
                    <a:lnTo>
                      <a:pt x="1302" y="648"/>
                    </a:lnTo>
                    <a:lnTo>
                      <a:pt x="1306" y="589"/>
                    </a:lnTo>
                    <a:lnTo>
                      <a:pt x="1302" y="529"/>
                    </a:lnTo>
                    <a:lnTo>
                      <a:pt x="1292" y="470"/>
                    </a:lnTo>
                    <a:lnTo>
                      <a:pt x="1276" y="413"/>
                    </a:lnTo>
                    <a:lnTo>
                      <a:pt x="1254" y="359"/>
                    </a:lnTo>
                    <a:lnTo>
                      <a:pt x="1226" y="309"/>
                    </a:lnTo>
                    <a:lnTo>
                      <a:pt x="1194" y="259"/>
                    </a:lnTo>
                    <a:lnTo>
                      <a:pt x="1156" y="214"/>
                    </a:lnTo>
                    <a:lnTo>
                      <a:pt x="1113" y="173"/>
                    </a:lnTo>
                    <a:lnTo>
                      <a:pt x="1067" y="135"/>
                    </a:lnTo>
                    <a:lnTo>
                      <a:pt x="1016" y="100"/>
                    </a:lnTo>
                    <a:lnTo>
                      <a:pt x="962" y="71"/>
                    </a:lnTo>
                    <a:lnTo>
                      <a:pt x="906" y="46"/>
                    </a:lnTo>
                    <a:lnTo>
                      <a:pt x="846" y="26"/>
                    </a:lnTo>
                    <a:lnTo>
                      <a:pt x="782" y="11"/>
                    </a:lnTo>
                    <a:lnTo>
                      <a:pt x="718" y="3"/>
                    </a:lnTo>
                    <a:lnTo>
                      <a:pt x="651" y="0"/>
                    </a:lnTo>
                    <a:lnTo>
                      <a:pt x="584" y="3"/>
                    </a:lnTo>
                    <a:lnTo>
                      <a:pt x="520" y="11"/>
                    </a:lnTo>
                    <a:lnTo>
                      <a:pt x="457" y="26"/>
                    </a:lnTo>
                    <a:lnTo>
                      <a:pt x="398" y="46"/>
                    </a:lnTo>
                    <a:lnTo>
                      <a:pt x="341" y="71"/>
                    </a:lnTo>
                    <a:lnTo>
                      <a:pt x="287" y="100"/>
                    </a:lnTo>
                    <a:lnTo>
                      <a:pt x="237" y="135"/>
                    </a:lnTo>
                    <a:lnTo>
                      <a:pt x="191" y="173"/>
                    </a:lnTo>
                    <a:lnTo>
                      <a:pt x="149" y="214"/>
                    </a:lnTo>
                    <a:lnTo>
                      <a:pt x="112" y="259"/>
                    </a:lnTo>
                    <a:lnTo>
                      <a:pt x="78" y="309"/>
                    </a:lnTo>
                    <a:lnTo>
                      <a:pt x="51" y="359"/>
                    </a:lnTo>
                    <a:lnTo>
                      <a:pt x="29" y="413"/>
                    </a:lnTo>
                    <a:lnTo>
                      <a:pt x="13" y="470"/>
                    </a:lnTo>
                    <a:lnTo>
                      <a:pt x="3" y="529"/>
                    </a:lnTo>
                    <a:lnTo>
                      <a:pt x="0" y="589"/>
                    </a:lnTo>
                    <a:lnTo>
                      <a:pt x="3" y="648"/>
                    </a:lnTo>
                    <a:lnTo>
                      <a:pt x="13" y="706"/>
                    </a:lnTo>
                    <a:lnTo>
                      <a:pt x="29" y="763"/>
                    </a:lnTo>
                    <a:lnTo>
                      <a:pt x="51" y="817"/>
                    </a:lnTo>
                    <a:lnTo>
                      <a:pt x="78" y="867"/>
                    </a:lnTo>
                    <a:lnTo>
                      <a:pt x="112" y="916"/>
                    </a:lnTo>
                    <a:lnTo>
                      <a:pt x="149" y="961"/>
                    </a:lnTo>
                    <a:lnTo>
                      <a:pt x="191" y="1002"/>
                    </a:lnTo>
                    <a:lnTo>
                      <a:pt x="237" y="1040"/>
                    </a:lnTo>
                    <a:lnTo>
                      <a:pt x="287" y="1075"/>
                    </a:lnTo>
                    <a:lnTo>
                      <a:pt x="341" y="1104"/>
                    </a:lnTo>
                    <a:lnTo>
                      <a:pt x="398" y="1129"/>
                    </a:lnTo>
                    <a:lnTo>
                      <a:pt x="457" y="1148"/>
                    </a:lnTo>
                    <a:lnTo>
                      <a:pt x="520" y="1163"/>
                    </a:lnTo>
                    <a:lnTo>
                      <a:pt x="584" y="1171"/>
                    </a:lnTo>
                    <a:lnTo>
                      <a:pt x="651" y="117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34" name="Freeform 74"/>
              <p:cNvSpPr/>
              <p:nvPr/>
            </p:nvSpPr>
            <p:spPr>
              <a:xfrm>
                <a:off x="1893960" y="1936800"/>
                <a:ext cx="845280" cy="881280"/>
              </a:xfrm>
              <a:custGeom>
                <a:avLst/>
                <a:gdLst>
                  <a:gd name="textAreaLeft" fmla="*/ 0 w 845280"/>
                  <a:gd name="textAreaRight" fmla="*/ 845640 w 845280"/>
                  <a:gd name="textAreaTop" fmla="*/ 0 h 881280"/>
                  <a:gd name="textAreaBottom" fmla="*/ 881640 h 881280"/>
                  <a:gd name="GluePoint1X" fmla="*/ 42 w 1233"/>
                  <a:gd name="GluePoint1Y" fmla="*/ 69 h 1111"/>
                  <a:gd name="GluePoint2X" fmla="*/ 49 w 1233"/>
                  <a:gd name="GluePoint2Y" fmla="*/ 67 h 1111"/>
                  <a:gd name="GluePoint3X" fmla="*/ 56 w 1233"/>
                  <a:gd name="GluePoint3Y" fmla="*/ 65 h 1111"/>
                  <a:gd name="GluePoint4X" fmla="*/ 63 w 1233"/>
                  <a:gd name="GluePoint4Y" fmla="*/ 61 h 1111"/>
                  <a:gd name="GluePoint5X" fmla="*/ 68 w 1233"/>
                  <a:gd name="GluePoint5Y" fmla="*/ 56 h 1111"/>
                  <a:gd name="GluePoint6X" fmla="*/ 72 w 1233"/>
                  <a:gd name="GluePoint6Y" fmla="*/ 51 h 1111"/>
                  <a:gd name="GluePoint7X" fmla="*/ 75 w 1233"/>
                  <a:gd name="GluePoint7Y" fmla="*/ 45 h 1111"/>
                  <a:gd name="GluePoint8X" fmla="*/ 76 w 1233"/>
                  <a:gd name="GluePoint8Y" fmla="*/ 38 h 1111"/>
                  <a:gd name="GluePoint9X" fmla="*/ 76 w 1233"/>
                  <a:gd name="GluePoint9Y" fmla="*/ 31 h 1111"/>
                  <a:gd name="GluePoint10X" fmla="*/ 75 w 1233"/>
                  <a:gd name="GluePoint10Y" fmla="*/ 24 h 1111"/>
                  <a:gd name="GluePoint11X" fmla="*/ 72 w 1233"/>
                  <a:gd name="GluePoint11Y" fmla="*/ 18 h 1111"/>
                  <a:gd name="GluePoint12X" fmla="*/ 68 w 1233"/>
                  <a:gd name="GluePoint12Y" fmla="*/ 12 h 1111"/>
                  <a:gd name="GluePoint13X" fmla="*/ 63 w 1233"/>
                  <a:gd name="GluePoint13Y" fmla="*/ 7 h 1111"/>
                  <a:gd name="GluePoint14X" fmla="*/ 56 w 1233"/>
                  <a:gd name="GluePoint14Y" fmla="*/ 4 h 1111"/>
                  <a:gd name="GluePoint15X" fmla="*/ 49 w 1233"/>
                  <a:gd name="GluePoint15Y" fmla="*/ 1 h 1111"/>
                  <a:gd name="GluePoint16X" fmla="*/ 42 w 1233"/>
                  <a:gd name="GluePoint16Y" fmla="*/ 0 h 1111"/>
                  <a:gd name="GluePoint17X" fmla="*/ 34 w 1233"/>
                  <a:gd name="GluePoint17Y" fmla="*/ 0 h 1111"/>
                  <a:gd name="GluePoint18X" fmla="*/ 27 w 1233"/>
                  <a:gd name="GluePoint18Y" fmla="*/ 1 h 1111"/>
                  <a:gd name="GluePoint19X" fmla="*/ 20 w 1233"/>
                  <a:gd name="GluePoint19Y" fmla="*/ 4 h 1111"/>
                  <a:gd name="GluePoint20X" fmla="*/ 14 w 1233"/>
                  <a:gd name="GluePoint20Y" fmla="*/ 7 h 1111"/>
                  <a:gd name="GluePoint21X" fmla="*/ 8 w 1233"/>
                  <a:gd name="GluePoint21Y" fmla="*/ 12 h 1111"/>
                  <a:gd name="GluePoint22X" fmla="*/ 4 w 1233"/>
                  <a:gd name="GluePoint22Y" fmla="*/ 18 h 1111"/>
                  <a:gd name="GluePoint23X" fmla="*/ 1 w 1233"/>
                  <a:gd name="GluePoint23Y" fmla="*/ 24 h 1111"/>
                  <a:gd name="GluePoint24X" fmla="*/ 0 w 1233"/>
                  <a:gd name="GluePoint24Y" fmla="*/ 31 h 1111"/>
                  <a:gd name="GluePoint25X" fmla="*/ 0 w 1233"/>
                  <a:gd name="GluePoint25Y" fmla="*/ 38 h 1111"/>
                  <a:gd name="GluePoint26X" fmla="*/ 1 w 1233"/>
                  <a:gd name="GluePoint26Y" fmla="*/ 45 h 1111"/>
                  <a:gd name="GluePoint27X" fmla="*/ 4 w 1233"/>
                  <a:gd name="GluePoint27Y" fmla="*/ 51 h 1111"/>
                  <a:gd name="GluePoint28X" fmla="*/ 8 w 1233"/>
                  <a:gd name="GluePoint28Y" fmla="*/ 56 h 1111"/>
                  <a:gd name="GluePoint29X" fmla="*/ 14 w 1233"/>
                  <a:gd name="GluePoint29Y" fmla="*/ 61 h 1111"/>
                  <a:gd name="GluePoint30X" fmla="*/ 20 w 1233"/>
                  <a:gd name="GluePoint30Y" fmla="*/ 65 h 1111"/>
                  <a:gd name="GluePoint31X" fmla="*/ 27 w 1233"/>
                  <a:gd name="GluePoint31Y" fmla="*/ 67 h 1111"/>
                  <a:gd name="GluePoint32X" fmla="*/ 34 w 1233"/>
                  <a:gd name="GluePoint32Y" fmla="*/ 69 h 11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</a:cxnLst>
                <a:rect l="textAreaLeft" t="textAreaTop" r="textAreaRight" b="textAreaBottom"/>
                <a:pathLst>
                  <a:path w="1233" h="1111">
                    <a:moveTo>
                      <a:pt x="615" y="1111"/>
                    </a:moveTo>
                    <a:lnTo>
                      <a:pt x="678" y="1108"/>
                    </a:lnTo>
                    <a:lnTo>
                      <a:pt x="740" y="1099"/>
                    </a:lnTo>
                    <a:lnTo>
                      <a:pt x="798" y="1085"/>
                    </a:lnTo>
                    <a:lnTo>
                      <a:pt x="856" y="1067"/>
                    </a:lnTo>
                    <a:lnTo>
                      <a:pt x="909" y="1044"/>
                    </a:lnTo>
                    <a:lnTo>
                      <a:pt x="961" y="1016"/>
                    </a:lnTo>
                    <a:lnTo>
                      <a:pt x="1008" y="984"/>
                    </a:lnTo>
                    <a:lnTo>
                      <a:pt x="1052" y="948"/>
                    </a:lnTo>
                    <a:lnTo>
                      <a:pt x="1092" y="909"/>
                    </a:lnTo>
                    <a:lnTo>
                      <a:pt x="1127" y="866"/>
                    </a:lnTo>
                    <a:lnTo>
                      <a:pt x="1158" y="820"/>
                    </a:lnTo>
                    <a:lnTo>
                      <a:pt x="1184" y="772"/>
                    </a:lnTo>
                    <a:lnTo>
                      <a:pt x="1205" y="721"/>
                    </a:lnTo>
                    <a:lnTo>
                      <a:pt x="1220" y="668"/>
                    </a:lnTo>
                    <a:lnTo>
                      <a:pt x="1229" y="613"/>
                    </a:lnTo>
                    <a:lnTo>
                      <a:pt x="1233" y="557"/>
                    </a:lnTo>
                    <a:lnTo>
                      <a:pt x="1229" y="500"/>
                    </a:lnTo>
                    <a:lnTo>
                      <a:pt x="1220" y="445"/>
                    </a:lnTo>
                    <a:lnTo>
                      <a:pt x="1205" y="391"/>
                    </a:lnTo>
                    <a:lnTo>
                      <a:pt x="1184" y="340"/>
                    </a:lnTo>
                    <a:lnTo>
                      <a:pt x="1158" y="292"/>
                    </a:lnTo>
                    <a:lnTo>
                      <a:pt x="1127" y="246"/>
                    </a:lnTo>
                    <a:lnTo>
                      <a:pt x="1092" y="203"/>
                    </a:lnTo>
                    <a:lnTo>
                      <a:pt x="1052" y="163"/>
                    </a:lnTo>
                    <a:lnTo>
                      <a:pt x="1008" y="127"/>
                    </a:lnTo>
                    <a:lnTo>
                      <a:pt x="961" y="95"/>
                    </a:lnTo>
                    <a:lnTo>
                      <a:pt x="909" y="67"/>
                    </a:lnTo>
                    <a:lnTo>
                      <a:pt x="856" y="44"/>
                    </a:lnTo>
                    <a:lnTo>
                      <a:pt x="798" y="26"/>
                    </a:lnTo>
                    <a:lnTo>
                      <a:pt x="740" y="12"/>
                    </a:lnTo>
                    <a:lnTo>
                      <a:pt x="678" y="2"/>
                    </a:lnTo>
                    <a:lnTo>
                      <a:pt x="615" y="0"/>
                    </a:lnTo>
                    <a:lnTo>
                      <a:pt x="553" y="2"/>
                    </a:lnTo>
                    <a:lnTo>
                      <a:pt x="492" y="12"/>
                    </a:lnTo>
                    <a:lnTo>
                      <a:pt x="433" y="26"/>
                    </a:lnTo>
                    <a:lnTo>
                      <a:pt x="377" y="44"/>
                    </a:lnTo>
                    <a:lnTo>
                      <a:pt x="322" y="67"/>
                    </a:lnTo>
                    <a:lnTo>
                      <a:pt x="272" y="95"/>
                    </a:lnTo>
                    <a:lnTo>
                      <a:pt x="224" y="127"/>
                    </a:lnTo>
                    <a:lnTo>
                      <a:pt x="181" y="163"/>
                    </a:lnTo>
                    <a:lnTo>
                      <a:pt x="140" y="203"/>
                    </a:lnTo>
                    <a:lnTo>
                      <a:pt x="105" y="246"/>
                    </a:lnTo>
                    <a:lnTo>
                      <a:pt x="75" y="292"/>
                    </a:lnTo>
                    <a:lnTo>
                      <a:pt x="48" y="340"/>
                    </a:lnTo>
                    <a:lnTo>
                      <a:pt x="27" y="391"/>
                    </a:lnTo>
                    <a:lnTo>
                      <a:pt x="12" y="445"/>
                    </a:lnTo>
                    <a:lnTo>
                      <a:pt x="3" y="500"/>
                    </a:lnTo>
                    <a:lnTo>
                      <a:pt x="0" y="557"/>
                    </a:lnTo>
                    <a:lnTo>
                      <a:pt x="3" y="613"/>
                    </a:lnTo>
                    <a:lnTo>
                      <a:pt x="12" y="668"/>
                    </a:lnTo>
                    <a:lnTo>
                      <a:pt x="27" y="721"/>
                    </a:lnTo>
                    <a:lnTo>
                      <a:pt x="48" y="772"/>
                    </a:lnTo>
                    <a:lnTo>
                      <a:pt x="75" y="820"/>
                    </a:lnTo>
                    <a:lnTo>
                      <a:pt x="105" y="866"/>
                    </a:lnTo>
                    <a:lnTo>
                      <a:pt x="140" y="909"/>
                    </a:lnTo>
                    <a:lnTo>
                      <a:pt x="181" y="948"/>
                    </a:lnTo>
                    <a:lnTo>
                      <a:pt x="224" y="984"/>
                    </a:lnTo>
                    <a:lnTo>
                      <a:pt x="272" y="1016"/>
                    </a:lnTo>
                    <a:lnTo>
                      <a:pt x="322" y="1044"/>
                    </a:lnTo>
                    <a:lnTo>
                      <a:pt x="377" y="1067"/>
                    </a:lnTo>
                    <a:lnTo>
                      <a:pt x="433" y="1085"/>
                    </a:lnTo>
                    <a:lnTo>
                      <a:pt x="492" y="1099"/>
                    </a:lnTo>
                    <a:lnTo>
                      <a:pt x="553" y="1108"/>
                    </a:lnTo>
                    <a:lnTo>
                      <a:pt x="615" y="1111"/>
                    </a:lnTo>
                    <a:close/>
                  </a:path>
                </a:pathLst>
              </a:custGeom>
              <a:solidFill>
                <a:srgbClr val="FFD66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35" name="Freeform 75"/>
              <p:cNvSpPr/>
              <p:nvPr/>
            </p:nvSpPr>
            <p:spPr>
              <a:xfrm>
                <a:off x="2395080" y="1981440"/>
                <a:ext cx="301680" cy="769680"/>
              </a:xfrm>
              <a:custGeom>
                <a:avLst/>
                <a:gdLst>
                  <a:gd name="textAreaLeft" fmla="*/ 0 w 301680"/>
                  <a:gd name="textAreaRight" fmla="*/ 302040 w 301680"/>
                  <a:gd name="textAreaTop" fmla="*/ 0 h 769680"/>
                  <a:gd name="textAreaBottom" fmla="*/ 770040 h 769680"/>
                  <a:gd name="GluePoint1X" fmla="*/ 27 w 440"/>
                  <a:gd name="GluePoint1Y" fmla="*/ 40 h 970"/>
                  <a:gd name="GluePoint2X" fmla="*/ 28 w 440"/>
                  <a:gd name="GluePoint2Y" fmla="*/ 35 h 970"/>
                  <a:gd name="GluePoint3X" fmla="*/ 28 w 440"/>
                  <a:gd name="GluePoint3Y" fmla="*/ 26 h 970"/>
                  <a:gd name="GluePoint4X" fmla="*/ 24 w 440"/>
                  <a:gd name="GluePoint4Y" fmla="*/ 15 h 970"/>
                  <a:gd name="GluePoint5X" fmla="*/ 14 w 440"/>
                  <a:gd name="GluePoint5Y" fmla="*/ 6 h 970"/>
                  <a:gd name="GluePoint6X" fmla="*/ 5 w 440"/>
                  <a:gd name="GluePoint6Y" fmla="*/ 1 h 970"/>
                  <a:gd name="GluePoint7X" fmla="*/ 7 w 440"/>
                  <a:gd name="GluePoint7Y" fmla="*/ 2 h 970"/>
                  <a:gd name="GluePoint8X" fmla="*/ 11 w 440"/>
                  <a:gd name="GluePoint8Y" fmla="*/ 5 h 970"/>
                  <a:gd name="GluePoint9X" fmla="*/ 15 w 440"/>
                  <a:gd name="GluePoint9Y" fmla="*/ 11 h 970"/>
                  <a:gd name="GluePoint10X" fmla="*/ 20 w 440"/>
                  <a:gd name="GluePoint10Y" fmla="*/ 18 h 970"/>
                  <a:gd name="GluePoint11X" fmla="*/ 21 w 440"/>
                  <a:gd name="GluePoint11Y" fmla="*/ 27 h 970"/>
                  <a:gd name="GluePoint12X" fmla="*/ 21 w 440"/>
                  <a:gd name="GluePoint12Y" fmla="*/ 26 h 970"/>
                  <a:gd name="GluePoint13X" fmla="*/ 20 w 440"/>
                  <a:gd name="GluePoint13Y" fmla="*/ 22 h 970"/>
                  <a:gd name="GluePoint14X" fmla="*/ 17 w 440"/>
                  <a:gd name="GluePoint14Y" fmla="*/ 18 h 970"/>
                  <a:gd name="GluePoint15X" fmla="*/ 12 w 440"/>
                  <a:gd name="GluePoint15Y" fmla="*/ 13 h 970"/>
                  <a:gd name="GluePoint16X" fmla="*/ 3 w 440"/>
                  <a:gd name="GluePoint16Y" fmla="*/ 9 h 970"/>
                  <a:gd name="GluePoint17X" fmla="*/ 1 w 440"/>
                  <a:gd name="GluePoint17Y" fmla="*/ 9 h 970"/>
                  <a:gd name="GluePoint18X" fmla="*/ 3 w 440"/>
                  <a:gd name="GluePoint18Y" fmla="*/ 10 h 970"/>
                  <a:gd name="GluePoint19X" fmla="*/ 7 w 440"/>
                  <a:gd name="GluePoint19Y" fmla="*/ 13 h 970"/>
                  <a:gd name="GluePoint20X" fmla="*/ 12 w 440"/>
                  <a:gd name="GluePoint20Y" fmla="*/ 18 h 970"/>
                  <a:gd name="GluePoint21X" fmla="*/ 15 w 440"/>
                  <a:gd name="GluePoint21Y" fmla="*/ 25 h 970"/>
                  <a:gd name="GluePoint22X" fmla="*/ 18 w 440"/>
                  <a:gd name="GluePoint22Y" fmla="*/ 31 h 970"/>
                  <a:gd name="GluePoint23X" fmla="*/ 18 w 440"/>
                  <a:gd name="GluePoint23Y" fmla="*/ 30 h 970"/>
                  <a:gd name="GluePoint24X" fmla="*/ 16 w 440"/>
                  <a:gd name="GluePoint24Y" fmla="*/ 30 h 970"/>
                  <a:gd name="GluePoint25X" fmla="*/ 14 w 440"/>
                  <a:gd name="GluePoint25Y" fmla="*/ 27 h 970"/>
                  <a:gd name="GluePoint26X" fmla="*/ 11 w 440"/>
                  <a:gd name="GluePoint26Y" fmla="*/ 24 h 970"/>
                  <a:gd name="GluePoint27X" fmla="*/ 6 w 440"/>
                  <a:gd name="GluePoint27Y" fmla="*/ 21 h 970"/>
                  <a:gd name="GluePoint28X" fmla="*/ 7 w 440"/>
                  <a:gd name="GluePoint28Y" fmla="*/ 23 h 970"/>
                  <a:gd name="GluePoint29X" fmla="*/ 12 w 440"/>
                  <a:gd name="GluePoint29Y" fmla="*/ 30 h 970"/>
                  <a:gd name="GluePoint30X" fmla="*/ 14 w 440"/>
                  <a:gd name="GluePoint30Y" fmla="*/ 37 h 970"/>
                  <a:gd name="GluePoint31X" fmla="*/ 14 w 440"/>
                  <a:gd name="GluePoint31Y" fmla="*/ 36 h 970"/>
                  <a:gd name="GluePoint32X" fmla="*/ 10 w 440"/>
                  <a:gd name="GluePoint32Y" fmla="*/ 33 h 970"/>
                  <a:gd name="GluePoint33X" fmla="*/ 9 w 440"/>
                  <a:gd name="GluePoint33Y" fmla="*/ 33 h 970"/>
                  <a:gd name="GluePoint34X" fmla="*/ 12 w 440"/>
                  <a:gd name="GluePoint34Y" fmla="*/ 37 h 970"/>
                  <a:gd name="GluePoint35X" fmla="*/ 14 w 440"/>
                  <a:gd name="GluePoint35Y" fmla="*/ 44 h 970"/>
                  <a:gd name="GluePoint36X" fmla="*/ 14 w 440"/>
                  <a:gd name="GluePoint36Y" fmla="*/ 43 h 970"/>
                  <a:gd name="GluePoint37X" fmla="*/ 11 w 440"/>
                  <a:gd name="GluePoint37Y" fmla="*/ 42 h 970"/>
                  <a:gd name="GluePoint38X" fmla="*/ 9 w 440"/>
                  <a:gd name="GluePoint38Y" fmla="*/ 40 h 970"/>
                  <a:gd name="GluePoint39X" fmla="*/ 11 w 440"/>
                  <a:gd name="GluePoint39Y" fmla="*/ 42 h 970"/>
                  <a:gd name="GluePoint40X" fmla="*/ 13 w 440"/>
                  <a:gd name="GluePoint40Y" fmla="*/ 47 h 970"/>
                  <a:gd name="GluePoint41X" fmla="*/ 13 w 440"/>
                  <a:gd name="GluePoint41Y" fmla="*/ 49 h 970"/>
                  <a:gd name="GluePoint42X" fmla="*/ 11 w 440"/>
                  <a:gd name="GluePoint42Y" fmla="*/ 48 h 970"/>
                  <a:gd name="GluePoint43X" fmla="*/ 9 w 440"/>
                  <a:gd name="GluePoint43Y" fmla="*/ 47 h 970"/>
                  <a:gd name="GluePoint44X" fmla="*/ 10 w 440"/>
                  <a:gd name="GluePoint44Y" fmla="*/ 50 h 970"/>
                  <a:gd name="GluePoint45X" fmla="*/ 7 w 440"/>
                  <a:gd name="GluePoint45Y" fmla="*/ 57 h 970"/>
                  <a:gd name="GluePoint46X" fmla="*/ 3 w 440"/>
                  <a:gd name="GluePoint46Y" fmla="*/ 61 h 970"/>
                  <a:gd name="GluePoint47X" fmla="*/ 5 w 440"/>
                  <a:gd name="GluePoint47Y" fmla="*/ 61 h 970"/>
                  <a:gd name="GluePoint48X" fmla="*/ 10 w 440"/>
                  <a:gd name="GluePoint48Y" fmla="*/ 60 h 970"/>
                  <a:gd name="GluePoint49X" fmla="*/ 15 w 440"/>
                  <a:gd name="GluePoint49Y" fmla="*/ 57 h 970"/>
                  <a:gd name="GluePoint50X" fmla="*/ 21 w 440"/>
                  <a:gd name="GluePoint50Y" fmla="*/ 51 h 970"/>
                  <a:gd name="GluePoint51X" fmla="*/ 26 w 440"/>
                  <a:gd name="GluePoint51Y" fmla="*/ 42 h 97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</a:cxnLst>
                <a:rect l="textAreaLeft" t="textAreaTop" r="textAreaRight" b="textAreaBottom"/>
                <a:pathLst>
                  <a:path w="440" h="970">
                    <a:moveTo>
                      <a:pt x="414" y="661"/>
                    </a:moveTo>
                    <a:lnTo>
                      <a:pt x="416" y="655"/>
                    </a:lnTo>
                    <a:lnTo>
                      <a:pt x="420" y="640"/>
                    </a:lnTo>
                    <a:lnTo>
                      <a:pt x="427" y="616"/>
                    </a:lnTo>
                    <a:lnTo>
                      <a:pt x="432" y="585"/>
                    </a:lnTo>
                    <a:lnTo>
                      <a:pt x="438" y="546"/>
                    </a:lnTo>
                    <a:lnTo>
                      <a:pt x="440" y="502"/>
                    </a:lnTo>
                    <a:lnTo>
                      <a:pt x="439" y="453"/>
                    </a:lnTo>
                    <a:lnTo>
                      <a:pt x="435" y="402"/>
                    </a:lnTo>
                    <a:lnTo>
                      <a:pt x="422" y="348"/>
                    </a:lnTo>
                    <a:lnTo>
                      <a:pt x="404" y="292"/>
                    </a:lnTo>
                    <a:lnTo>
                      <a:pt x="376" y="237"/>
                    </a:lnTo>
                    <a:lnTo>
                      <a:pt x="338" y="183"/>
                    </a:lnTo>
                    <a:lnTo>
                      <a:pt x="290" y="131"/>
                    </a:lnTo>
                    <a:lnTo>
                      <a:pt x="228" y="83"/>
                    </a:lnTo>
                    <a:lnTo>
                      <a:pt x="154" y="39"/>
                    </a:lnTo>
                    <a:lnTo>
                      <a:pt x="64" y="0"/>
                    </a:lnTo>
                    <a:lnTo>
                      <a:pt x="67" y="1"/>
                    </a:lnTo>
                    <a:lnTo>
                      <a:pt x="75" y="7"/>
                    </a:lnTo>
                    <a:lnTo>
                      <a:pt x="89" y="15"/>
                    </a:lnTo>
                    <a:lnTo>
                      <a:pt x="106" y="25"/>
                    </a:lnTo>
                    <a:lnTo>
                      <a:pt x="126" y="40"/>
                    </a:lnTo>
                    <a:lnTo>
                      <a:pt x="149" y="58"/>
                    </a:lnTo>
                    <a:lnTo>
                      <a:pt x="173" y="79"/>
                    </a:lnTo>
                    <a:lnTo>
                      <a:pt x="198" y="104"/>
                    </a:lnTo>
                    <a:lnTo>
                      <a:pt x="224" y="132"/>
                    </a:lnTo>
                    <a:lnTo>
                      <a:pt x="248" y="163"/>
                    </a:lnTo>
                    <a:lnTo>
                      <a:pt x="271" y="199"/>
                    </a:lnTo>
                    <a:lnTo>
                      <a:pt x="291" y="237"/>
                    </a:lnTo>
                    <a:lnTo>
                      <a:pt x="308" y="280"/>
                    </a:lnTo>
                    <a:lnTo>
                      <a:pt x="322" y="324"/>
                    </a:lnTo>
                    <a:lnTo>
                      <a:pt x="330" y="374"/>
                    </a:lnTo>
                    <a:lnTo>
                      <a:pt x="333" y="427"/>
                    </a:lnTo>
                    <a:lnTo>
                      <a:pt x="333" y="425"/>
                    </a:lnTo>
                    <a:lnTo>
                      <a:pt x="332" y="417"/>
                    </a:lnTo>
                    <a:lnTo>
                      <a:pt x="329" y="406"/>
                    </a:lnTo>
                    <a:lnTo>
                      <a:pt x="325" y="390"/>
                    </a:lnTo>
                    <a:lnTo>
                      <a:pt x="318" y="373"/>
                    </a:lnTo>
                    <a:lnTo>
                      <a:pt x="310" y="352"/>
                    </a:lnTo>
                    <a:lnTo>
                      <a:pt x="299" y="329"/>
                    </a:lnTo>
                    <a:lnTo>
                      <a:pt x="284" y="305"/>
                    </a:lnTo>
                    <a:lnTo>
                      <a:pt x="265" y="281"/>
                    </a:lnTo>
                    <a:lnTo>
                      <a:pt x="242" y="255"/>
                    </a:lnTo>
                    <a:lnTo>
                      <a:pt x="216" y="230"/>
                    </a:lnTo>
                    <a:lnTo>
                      <a:pt x="184" y="206"/>
                    </a:lnTo>
                    <a:lnTo>
                      <a:pt x="147" y="183"/>
                    </a:lnTo>
                    <a:lnTo>
                      <a:pt x="104" y="161"/>
                    </a:lnTo>
                    <a:lnTo>
                      <a:pt x="56" y="142"/>
                    </a:lnTo>
                    <a:lnTo>
                      <a:pt x="0" y="126"/>
                    </a:lnTo>
                    <a:lnTo>
                      <a:pt x="3" y="127"/>
                    </a:lnTo>
                    <a:lnTo>
                      <a:pt x="10" y="130"/>
                    </a:lnTo>
                    <a:lnTo>
                      <a:pt x="21" y="133"/>
                    </a:lnTo>
                    <a:lnTo>
                      <a:pt x="35" y="140"/>
                    </a:lnTo>
                    <a:lnTo>
                      <a:pt x="52" y="149"/>
                    </a:lnTo>
                    <a:lnTo>
                      <a:pt x="73" y="161"/>
                    </a:lnTo>
                    <a:lnTo>
                      <a:pt x="95" y="176"/>
                    </a:lnTo>
                    <a:lnTo>
                      <a:pt x="118" y="194"/>
                    </a:lnTo>
                    <a:lnTo>
                      <a:pt x="141" y="217"/>
                    </a:lnTo>
                    <a:lnTo>
                      <a:pt x="165" y="244"/>
                    </a:lnTo>
                    <a:lnTo>
                      <a:pt x="189" y="275"/>
                    </a:lnTo>
                    <a:lnTo>
                      <a:pt x="212" y="311"/>
                    </a:lnTo>
                    <a:lnTo>
                      <a:pt x="234" y="352"/>
                    </a:lnTo>
                    <a:lnTo>
                      <a:pt x="255" y="398"/>
                    </a:lnTo>
                    <a:lnTo>
                      <a:pt x="272" y="450"/>
                    </a:lnTo>
                    <a:lnTo>
                      <a:pt x="287" y="509"/>
                    </a:lnTo>
                    <a:lnTo>
                      <a:pt x="287" y="508"/>
                    </a:lnTo>
                    <a:lnTo>
                      <a:pt x="285" y="504"/>
                    </a:lnTo>
                    <a:lnTo>
                      <a:pt x="283" y="500"/>
                    </a:lnTo>
                    <a:lnTo>
                      <a:pt x="278" y="494"/>
                    </a:lnTo>
                    <a:lnTo>
                      <a:pt x="272" y="486"/>
                    </a:lnTo>
                    <a:lnTo>
                      <a:pt x="265" y="475"/>
                    </a:lnTo>
                    <a:lnTo>
                      <a:pt x="256" y="465"/>
                    </a:lnTo>
                    <a:lnTo>
                      <a:pt x="247" y="453"/>
                    </a:lnTo>
                    <a:lnTo>
                      <a:pt x="234" y="440"/>
                    </a:lnTo>
                    <a:lnTo>
                      <a:pt x="220" y="427"/>
                    </a:lnTo>
                    <a:lnTo>
                      <a:pt x="204" y="412"/>
                    </a:lnTo>
                    <a:lnTo>
                      <a:pt x="186" y="397"/>
                    </a:lnTo>
                    <a:lnTo>
                      <a:pt x="166" y="382"/>
                    </a:lnTo>
                    <a:lnTo>
                      <a:pt x="143" y="367"/>
                    </a:lnTo>
                    <a:lnTo>
                      <a:pt x="119" y="351"/>
                    </a:lnTo>
                    <a:lnTo>
                      <a:pt x="91" y="336"/>
                    </a:lnTo>
                    <a:lnTo>
                      <a:pt x="95" y="339"/>
                    </a:lnTo>
                    <a:lnTo>
                      <a:pt x="106" y="349"/>
                    </a:lnTo>
                    <a:lnTo>
                      <a:pt x="122" y="366"/>
                    </a:lnTo>
                    <a:lnTo>
                      <a:pt x="142" y="390"/>
                    </a:lnTo>
                    <a:lnTo>
                      <a:pt x="165" y="424"/>
                    </a:lnTo>
                    <a:lnTo>
                      <a:pt x="189" y="466"/>
                    </a:lnTo>
                    <a:lnTo>
                      <a:pt x="212" y="518"/>
                    </a:lnTo>
                    <a:lnTo>
                      <a:pt x="234" y="581"/>
                    </a:lnTo>
                    <a:lnTo>
                      <a:pt x="234" y="580"/>
                    </a:lnTo>
                    <a:lnTo>
                      <a:pt x="234" y="578"/>
                    </a:lnTo>
                    <a:lnTo>
                      <a:pt x="231" y="572"/>
                    </a:lnTo>
                    <a:lnTo>
                      <a:pt x="223" y="565"/>
                    </a:lnTo>
                    <a:lnTo>
                      <a:pt x="210" y="556"/>
                    </a:lnTo>
                    <a:lnTo>
                      <a:pt x="189" y="543"/>
                    </a:lnTo>
                    <a:lnTo>
                      <a:pt x="159" y="527"/>
                    </a:lnTo>
                    <a:lnTo>
                      <a:pt x="118" y="509"/>
                    </a:lnTo>
                    <a:lnTo>
                      <a:pt x="122" y="511"/>
                    </a:lnTo>
                    <a:lnTo>
                      <a:pt x="134" y="519"/>
                    </a:lnTo>
                    <a:lnTo>
                      <a:pt x="150" y="533"/>
                    </a:lnTo>
                    <a:lnTo>
                      <a:pt x="169" y="553"/>
                    </a:lnTo>
                    <a:lnTo>
                      <a:pt x="187" y="578"/>
                    </a:lnTo>
                    <a:lnTo>
                      <a:pt x="205" y="611"/>
                    </a:lnTo>
                    <a:lnTo>
                      <a:pt x="218" y="650"/>
                    </a:lnTo>
                    <a:lnTo>
                      <a:pt x="225" y="697"/>
                    </a:lnTo>
                    <a:lnTo>
                      <a:pt x="224" y="695"/>
                    </a:lnTo>
                    <a:lnTo>
                      <a:pt x="218" y="693"/>
                    </a:lnTo>
                    <a:lnTo>
                      <a:pt x="210" y="688"/>
                    </a:lnTo>
                    <a:lnTo>
                      <a:pt x="200" y="682"/>
                    </a:lnTo>
                    <a:lnTo>
                      <a:pt x="185" y="674"/>
                    </a:lnTo>
                    <a:lnTo>
                      <a:pt x="169" y="662"/>
                    </a:lnTo>
                    <a:lnTo>
                      <a:pt x="148" y="649"/>
                    </a:lnTo>
                    <a:lnTo>
                      <a:pt x="126" y="633"/>
                    </a:lnTo>
                    <a:lnTo>
                      <a:pt x="129" y="636"/>
                    </a:lnTo>
                    <a:lnTo>
                      <a:pt x="137" y="641"/>
                    </a:lnTo>
                    <a:lnTo>
                      <a:pt x="149" y="652"/>
                    </a:lnTo>
                    <a:lnTo>
                      <a:pt x="163" y="667"/>
                    </a:lnTo>
                    <a:lnTo>
                      <a:pt x="175" y="687"/>
                    </a:lnTo>
                    <a:lnTo>
                      <a:pt x="187" y="714"/>
                    </a:lnTo>
                    <a:lnTo>
                      <a:pt x="195" y="747"/>
                    </a:lnTo>
                    <a:lnTo>
                      <a:pt x="198" y="788"/>
                    </a:lnTo>
                    <a:lnTo>
                      <a:pt x="197" y="786"/>
                    </a:lnTo>
                    <a:lnTo>
                      <a:pt x="194" y="782"/>
                    </a:lnTo>
                    <a:lnTo>
                      <a:pt x="188" y="776"/>
                    </a:lnTo>
                    <a:lnTo>
                      <a:pt x="181" y="768"/>
                    </a:lnTo>
                    <a:lnTo>
                      <a:pt x="171" y="760"/>
                    </a:lnTo>
                    <a:lnTo>
                      <a:pt x="160" y="753"/>
                    </a:lnTo>
                    <a:lnTo>
                      <a:pt x="149" y="747"/>
                    </a:lnTo>
                    <a:lnTo>
                      <a:pt x="135" y="743"/>
                    </a:lnTo>
                    <a:lnTo>
                      <a:pt x="137" y="750"/>
                    </a:lnTo>
                    <a:lnTo>
                      <a:pt x="142" y="769"/>
                    </a:lnTo>
                    <a:lnTo>
                      <a:pt x="147" y="798"/>
                    </a:lnTo>
                    <a:lnTo>
                      <a:pt x="147" y="832"/>
                    </a:lnTo>
                    <a:lnTo>
                      <a:pt x="139" y="869"/>
                    </a:lnTo>
                    <a:lnTo>
                      <a:pt x="120" y="907"/>
                    </a:lnTo>
                    <a:lnTo>
                      <a:pt x="88" y="942"/>
                    </a:lnTo>
                    <a:lnTo>
                      <a:pt x="37" y="970"/>
                    </a:lnTo>
                    <a:lnTo>
                      <a:pt x="41" y="970"/>
                    </a:lnTo>
                    <a:lnTo>
                      <a:pt x="49" y="970"/>
                    </a:lnTo>
                    <a:lnTo>
                      <a:pt x="63" y="968"/>
                    </a:lnTo>
                    <a:lnTo>
                      <a:pt x="80" y="966"/>
                    </a:lnTo>
                    <a:lnTo>
                      <a:pt x="101" y="962"/>
                    </a:lnTo>
                    <a:lnTo>
                      <a:pt x="126" y="956"/>
                    </a:lnTo>
                    <a:lnTo>
                      <a:pt x="152" y="947"/>
                    </a:lnTo>
                    <a:lnTo>
                      <a:pt x="182" y="934"/>
                    </a:lnTo>
                    <a:lnTo>
                      <a:pt x="212" y="918"/>
                    </a:lnTo>
                    <a:lnTo>
                      <a:pt x="243" y="898"/>
                    </a:lnTo>
                    <a:lnTo>
                      <a:pt x="275" y="873"/>
                    </a:lnTo>
                    <a:lnTo>
                      <a:pt x="306" y="843"/>
                    </a:lnTo>
                    <a:lnTo>
                      <a:pt x="336" y="807"/>
                    </a:lnTo>
                    <a:lnTo>
                      <a:pt x="364" y="765"/>
                    </a:lnTo>
                    <a:lnTo>
                      <a:pt x="391" y="716"/>
                    </a:lnTo>
                    <a:lnTo>
                      <a:pt x="414" y="661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36" name="Freeform 76"/>
              <p:cNvSpPr/>
              <p:nvPr/>
            </p:nvSpPr>
            <p:spPr>
              <a:xfrm>
                <a:off x="1929960" y="2075040"/>
                <a:ext cx="134280" cy="617400"/>
              </a:xfrm>
              <a:custGeom>
                <a:avLst/>
                <a:gdLst>
                  <a:gd name="textAreaLeft" fmla="*/ 0 w 134280"/>
                  <a:gd name="textAreaRight" fmla="*/ 134640 w 134280"/>
                  <a:gd name="textAreaTop" fmla="*/ 0 h 617400"/>
                  <a:gd name="textAreaBottom" fmla="*/ 617400 h 617400"/>
                  <a:gd name="GluePoint1X" fmla="*/ 12 w 195"/>
                  <a:gd name="GluePoint1Y" fmla="*/ 1 h 778"/>
                  <a:gd name="GluePoint2X" fmla="*/ 10 w 195"/>
                  <a:gd name="GluePoint2Y" fmla="*/ 2 h 778"/>
                  <a:gd name="GluePoint3X" fmla="*/ 7 w 195"/>
                  <a:gd name="GluePoint3Y" fmla="*/ 6 h 778"/>
                  <a:gd name="GluePoint4X" fmla="*/ 4 w 195"/>
                  <a:gd name="GluePoint4Y" fmla="*/ 11 h 778"/>
                  <a:gd name="GluePoint5X" fmla="*/ 1 w 195"/>
                  <a:gd name="GluePoint5Y" fmla="*/ 17 h 778"/>
                  <a:gd name="GluePoint6X" fmla="*/ 0 w 195"/>
                  <a:gd name="GluePoint6Y" fmla="*/ 24 h 778"/>
                  <a:gd name="GluePoint7X" fmla="*/ 2 w 195"/>
                  <a:gd name="GluePoint7Y" fmla="*/ 34 h 778"/>
                  <a:gd name="GluePoint8X" fmla="*/ 7 w 195"/>
                  <a:gd name="GluePoint8Y" fmla="*/ 44 h 778"/>
                  <a:gd name="GluePoint9X" fmla="*/ 11 w 195"/>
                  <a:gd name="GluePoint9Y" fmla="*/ 49 h 778"/>
                  <a:gd name="GluePoint10X" fmla="*/ 10 w 195"/>
                  <a:gd name="GluePoint10Y" fmla="*/ 47 h 778"/>
                  <a:gd name="GluePoint11X" fmla="*/ 9 w 195"/>
                  <a:gd name="GluePoint11Y" fmla="*/ 45 h 778"/>
                  <a:gd name="GluePoint12X" fmla="*/ 7 w 195"/>
                  <a:gd name="GluePoint12Y" fmla="*/ 41 h 778"/>
                  <a:gd name="GluePoint13X" fmla="*/ 5 w 195"/>
                  <a:gd name="GluePoint13Y" fmla="*/ 36 h 778"/>
                  <a:gd name="GluePoint14X" fmla="*/ 4 w 195"/>
                  <a:gd name="GluePoint14Y" fmla="*/ 30 h 778"/>
                  <a:gd name="GluePoint15X" fmla="*/ 5 w 195"/>
                  <a:gd name="GluePoint15Y" fmla="*/ 25 h 778"/>
                  <a:gd name="GluePoint16X" fmla="*/ 7 w 195"/>
                  <a:gd name="GluePoint16Y" fmla="*/ 20 h 778"/>
                  <a:gd name="GluePoint17X" fmla="*/ 9 w 195"/>
                  <a:gd name="GluePoint17Y" fmla="*/ 18 h 778"/>
                  <a:gd name="GluePoint18X" fmla="*/ 8 w 195"/>
                  <a:gd name="GluePoint18Y" fmla="*/ 18 h 778"/>
                  <a:gd name="GluePoint19X" fmla="*/ 6 w 195"/>
                  <a:gd name="GluePoint19Y" fmla="*/ 19 h 778"/>
                  <a:gd name="GluePoint20X" fmla="*/ 5 w 195"/>
                  <a:gd name="GluePoint20Y" fmla="*/ 21 h 778"/>
                  <a:gd name="GluePoint21X" fmla="*/ 4 w 195"/>
                  <a:gd name="GluePoint21Y" fmla="*/ 23 h 778"/>
                  <a:gd name="GluePoint22X" fmla="*/ 4 w 195"/>
                  <a:gd name="GluePoint22Y" fmla="*/ 20 h 778"/>
                  <a:gd name="GluePoint23X" fmla="*/ 5 w 195"/>
                  <a:gd name="GluePoint23Y" fmla="*/ 15 h 778"/>
                  <a:gd name="GluePoint24X" fmla="*/ 9 w 195"/>
                  <a:gd name="GluePoint24Y" fmla="*/ 11 h 778"/>
                  <a:gd name="GluePoint25X" fmla="*/ 12 w 195"/>
                  <a:gd name="GluePoint25Y" fmla="*/ 9 h 778"/>
                  <a:gd name="GluePoint26X" fmla="*/ 10 w 195"/>
                  <a:gd name="GluePoint26Y" fmla="*/ 9 h 778"/>
                  <a:gd name="GluePoint27X" fmla="*/ 8 w 195"/>
                  <a:gd name="GluePoint27Y" fmla="*/ 10 h 778"/>
                  <a:gd name="GluePoint28X" fmla="*/ 6 w 195"/>
                  <a:gd name="GluePoint28Y" fmla="*/ 12 h 778"/>
                  <a:gd name="GluePoint29X" fmla="*/ 5 w 195"/>
                  <a:gd name="GluePoint29Y" fmla="*/ 13 h 778"/>
                  <a:gd name="GluePoint30X" fmla="*/ 6 w 195"/>
                  <a:gd name="GluePoint30Y" fmla="*/ 11 h 778"/>
                  <a:gd name="GluePoint31X" fmla="*/ 8 w 195"/>
                  <a:gd name="GluePoint31Y" fmla="*/ 6 h 778"/>
                  <a:gd name="GluePoint32X" fmla="*/ 11 w 195"/>
                  <a:gd name="GluePoint32Y" fmla="*/ 2 h 778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</a:cxnLst>
                <a:rect l="textAreaLeft" t="textAreaTop" r="textAreaRight" b="textAreaBottom"/>
                <a:pathLst>
                  <a:path w="195" h="778">
                    <a:moveTo>
                      <a:pt x="195" y="0"/>
                    </a:moveTo>
                    <a:lnTo>
                      <a:pt x="191" y="4"/>
                    </a:lnTo>
                    <a:lnTo>
                      <a:pt x="178" y="14"/>
                    </a:lnTo>
                    <a:lnTo>
                      <a:pt x="159" y="32"/>
                    </a:lnTo>
                    <a:lnTo>
                      <a:pt x="134" y="55"/>
                    </a:lnTo>
                    <a:lnTo>
                      <a:pt x="109" y="87"/>
                    </a:lnTo>
                    <a:lnTo>
                      <a:pt x="81" y="123"/>
                    </a:lnTo>
                    <a:lnTo>
                      <a:pt x="56" y="165"/>
                    </a:lnTo>
                    <a:lnTo>
                      <a:pt x="33" y="213"/>
                    </a:lnTo>
                    <a:lnTo>
                      <a:pt x="15" y="267"/>
                    </a:lnTo>
                    <a:lnTo>
                      <a:pt x="3" y="326"/>
                    </a:lnTo>
                    <a:lnTo>
                      <a:pt x="0" y="391"/>
                    </a:lnTo>
                    <a:lnTo>
                      <a:pt x="6" y="459"/>
                    </a:lnTo>
                    <a:lnTo>
                      <a:pt x="26" y="532"/>
                    </a:lnTo>
                    <a:lnTo>
                      <a:pt x="59" y="610"/>
                    </a:lnTo>
                    <a:lnTo>
                      <a:pt x="110" y="692"/>
                    </a:lnTo>
                    <a:lnTo>
                      <a:pt x="177" y="778"/>
                    </a:lnTo>
                    <a:lnTo>
                      <a:pt x="175" y="774"/>
                    </a:lnTo>
                    <a:lnTo>
                      <a:pt x="168" y="765"/>
                    </a:lnTo>
                    <a:lnTo>
                      <a:pt x="157" y="750"/>
                    </a:lnTo>
                    <a:lnTo>
                      <a:pt x="145" y="730"/>
                    </a:lnTo>
                    <a:lnTo>
                      <a:pt x="130" y="706"/>
                    </a:lnTo>
                    <a:lnTo>
                      <a:pt x="115" y="679"/>
                    </a:lnTo>
                    <a:lnTo>
                      <a:pt x="101" y="646"/>
                    </a:lnTo>
                    <a:lnTo>
                      <a:pt x="87" y="611"/>
                    </a:lnTo>
                    <a:lnTo>
                      <a:pt x="76" y="573"/>
                    </a:lnTo>
                    <a:lnTo>
                      <a:pt x="68" y="533"/>
                    </a:lnTo>
                    <a:lnTo>
                      <a:pt x="63" y="492"/>
                    </a:lnTo>
                    <a:lnTo>
                      <a:pt x="63" y="449"/>
                    </a:lnTo>
                    <a:lnTo>
                      <a:pt x="70" y="406"/>
                    </a:lnTo>
                    <a:lnTo>
                      <a:pt x="83" y="362"/>
                    </a:lnTo>
                    <a:lnTo>
                      <a:pt x="103" y="319"/>
                    </a:lnTo>
                    <a:lnTo>
                      <a:pt x="133" y="277"/>
                    </a:lnTo>
                    <a:lnTo>
                      <a:pt x="131" y="277"/>
                    </a:lnTo>
                    <a:lnTo>
                      <a:pt x="125" y="277"/>
                    </a:lnTo>
                    <a:lnTo>
                      <a:pt x="117" y="279"/>
                    </a:lnTo>
                    <a:lnTo>
                      <a:pt x="106" y="285"/>
                    </a:lnTo>
                    <a:lnTo>
                      <a:pt x="94" y="294"/>
                    </a:lnTo>
                    <a:lnTo>
                      <a:pt x="81" y="310"/>
                    </a:lnTo>
                    <a:lnTo>
                      <a:pt x="70" y="332"/>
                    </a:lnTo>
                    <a:lnTo>
                      <a:pt x="59" y="362"/>
                    </a:lnTo>
                    <a:lnTo>
                      <a:pt x="58" y="356"/>
                    </a:lnTo>
                    <a:lnTo>
                      <a:pt x="56" y="340"/>
                    </a:lnTo>
                    <a:lnTo>
                      <a:pt x="56" y="317"/>
                    </a:lnTo>
                    <a:lnTo>
                      <a:pt x="62" y="286"/>
                    </a:lnTo>
                    <a:lnTo>
                      <a:pt x="73" y="250"/>
                    </a:lnTo>
                    <a:lnTo>
                      <a:pt x="95" y="212"/>
                    </a:lnTo>
                    <a:lnTo>
                      <a:pt x="130" y="173"/>
                    </a:lnTo>
                    <a:lnTo>
                      <a:pt x="180" y="134"/>
                    </a:lnTo>
                    <a:lnTo>
                      <a:pt x="177" y="134"/>
                    </a:lnTo>
                    <a:lnTo>
                      <a:pt x="169" y="136"/>
                    </a:lnTo>
                    <a:lnTo>
                      <a:pt x="155" y="141"/>
                    </a:lnTo>
                    <a:lnTo>
                      <a:pt x="140" y="148"/>
                    </a:lnTo>
                    <a:lnTo>
                      <a:pt x="123" y="158"/>
                    </a:lnTo>
                    <a:lnTo>
                      <a:pt x="104" y="173"/>
                    </a:lnTo>
                    <a:lnTo>
                      <a:pt x="88" y="192"/>
                    </a:lnTo>
                    <a:lnTo>
                      <a:pt x="73" y="218"/>
                    </a:lnTo>
                    <a:lnTo>
                      <a:pt x="76" y="211"/>
                    </a:lnTo>
                    <a:lnTo>
                      <a:pt x="83" y="194"/>
                    </a:lnTo>
                    <a:lnTo>
                      <a:pt x="93" y="166"/>
                    </a:lnTo>
                    <a:lnTo>
                      <a:pt x="108" y="134"/>
                    </a:lnTo>
                    <a:lnTo>
                      <a:pt x="126" y="98"/>
                    </a:lnTo>
                    <a:lnTo>
                      <a:pt x="147" y="62"/>
                    </a:lnTo>
                    <a:lnTo>
                      <a:pt x="170" y="29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37" name="Freeform 77"/>
              <p:cNvSpPr/>
              <p:nvPr/>
            </p:nvSpPr>
            <p:spPr>
              <a:xfrm>
                <a:off x="2377080" y="2413080"/>
                <a:ext cx="140040" cy="193680"/>
              </a:xfrm>
              <a:custGeom>
                <a:avLst/>
                <a:gdLst>
                  <a:gd name="textAreaLeft" fmla="*/ 0 w 140040"/>
                  <a:gd name="textAreaRight" fmla="*/ 140400 w 140040"/>
                  <a:gd name="textAreaTop" fmla="*/ 0 h 193680"/>
                  <a:gd name="textAreaBottom" fmla="*/ 194040 h 193680"/>
                  <a:gd name="GluePoint1X" fmla="*/ 3 w 204"/>
                  <a:gd name="GluePoint1Y" fmla="*/ 0 h 246"/>
                  <a:gd name="GluePoint2X" fmla="*/ 3 w 204"/>
                  <a:gd name="GluePoint2Y" fmla="*/ 0 h 246"/>
                  <a:gd name="GluePoint3X" fmla="*/ 2 w 204"/>
                  <a:gd name="GluePoint3Y" fmla="*/ 0 h 246"/>
                  <a:gd name="GluePoint4X" fmla="*/ 2 w 204"/>
                  <a:gd name="GluePoint4Y" fmla="*/ 0 h 246"/>
                  <a:gd name="GluePoint5X" fmla="*/ 2 w 204"/>
                  <a:gd name="GluePoint5Y" fmla="*/ 1 h 246"/>
                  <a:gd name="GluePoint6X" fmla="*/ 2 w 204"/>
                  <a:gd name="GluePoint6Y" fmla="*/ 2 h 246"/>
                  <a:gd name="GluePoint7X" fmla="*/ 2 w 204"/>
                  <a:gd name="GluePoint7Y" fmla="*/ 3 h 246"/>
                  <a:gd name="GluePoint8X" fmla="*/ 2 w 204"/>
                  <a:gd name="GluePoint8Y" fmla="*/ 4 h 246"/>
                  <a:gd name="GluePoint9X" fmla="*/ 3 w 204"/>
                  <a:gd name="GluePoint9Y" fmla="*/ 5 h 246"/>
                  <a:gd name="GluePoint10X" fmla="*/ 3 w 204"/>
                  <a:gd name="GluePoint10Y" fmla="*/ 5 h 246"/>
                  <a:gd name="GluePoint11X" fmla="*/ 3 w 204"/>
                  <a:gd name="GluePoint11Y" fmla="*/ 6 h 246"/>
                  <a:gd name="GluePoint12X" fmla="*/ 5 w 204"/>
                  <a:gd name="GluePoint12Y" fmla="*/ 7 h 246"/>
                  <a:gd name="GluePoint13X" fmla="*/ 6 w 204"/>
                  <a:gd name="GluePoint13Y" fmla="*/ 8 h 246"/>
                  <a:gd name="GluePoint14X" fmla="*/ 6 w 204"/>
                  <a:gd name="GluePoint14Y" fmla="*/ 9 h 246"/>
                  <a:gd name="GluePoint15X" fmla="*/ 9 w 204"/>
                  <a:gd name="GluePoint15Y" fmla="*/ 10 h 246"/>
                  <a:gd name="GluePoint16X" fmla="*/ 11 w 204"/>
                  <a:gd name="GluePoint16Y" fmla="*/ 10 h 246"/>
                  <a:gd name="GluePoint17X" fmla="*/ 13 w 204"/>
                  <a:gd name="GluePoint17Y" fmla="*/ 11 h 246"/>
                  <a:gd name="GluePoint18X" fmla="*/ 13 w 204"/>
                  <a:gd name="GluePoint18Y" fmla="*/ 11 h 246"/>
                  <a:gd name="GluePoint19X" fmla="*/ 13 w 204"/>
                  <a:gd name="GluePoint19Y" fmla="*/ 11 h 246"/>
                  <a:gd name="GluePoint20X" fmla="*/ 12 w 204"/>
                  <a:gd name="GluePoint20Y" fmla="*/ 11 h 246"/>
                  <a:gd name="GluePoint21X" fmla="*/ 11 w 204"/>
                  <a:gd name="GluePoint21Y" fmla="*/ 12 h 246"/>
                  <a:gd name="GluePoint22X" fmla="*/ 9 w 204"/>
                  <a:gd name="GluePoint22Y" fmla="*/ 12 h 246"/>
                  <a:gd name="GluePoint23X" fmla="*/ 7 w 204"/>
                  <a:gd name="GluePoint23Y" fmla="*/ 11 h 246"/>
                  <a:gd name="GluePoint24X" fmla="*/ 6 w 204"/>
                  <a:gd name="GluePoint24Y" fmla="*/ 11 h 246"/>
                  <a:gd name="GluePoint25X" fmla="*/ 3 w 204"/>
                  <a:gd name="GluePoint25Y" fmla="*/ 9 h 246"/>
                  <a:gd name="GluePoint26X" fmla="*/ 3 w 204"/>
                  <a:gd name="GluePoint26Y" fmla="*/ 10 h 246"/>
                  <a:gd name="GluePoint27X" fmla="*/ 3 w 204"/>
                  <a:gd name="GluePoint27Y" fmla="*/ 10 h 246"/>
                  <a:gd name="GluePoint28X" fmla="*/ 5 w 204"/>
                  <a:gd name="GluePoint28Y" fmla="*/ 11 h 246"/>
                  <a:gd name="GluePoint29X" fmla="*/ 5 w 204"/>
                  <a:gd name="GluePoint29Y" fmla="*/ 12 h 246"/>
                  <a:gd name="GluePoint30X" fmla="*/ 5 w 204"/>
                  <a:gd name="GluePoint30Y" fmla="*/ 13 h 246"/>
                  <a:gd name="GluePoint31X" fmla="*/ 6 w 204"/>
                  <a:gd name="GluePoint31Y" fmla="*/ 14 h 246"/>
                  <a:gd name="GluePoint32X" fmla="*/ 6 w 204"/>
                  <a:gd name="GluePoint32Y" fmla="*/ 14 h 246"/>
                  <a:gd name="GluePoint33X" fmla="*/ 7 w 204"/>
                  <a:gd name="GluePoint33Y" fmla="*/ 15 h 246"/>
                  <a:gd name="GluePoint34X" fmla="*/ 7 w 204"/>
                  <a:gd name="GluePoint34Y" fmla="*/ 15 h 246"/>
                  <a:gd name="GluePoint35X" fmla="*/ 7 w 204"/>
                  <a:gd name="GluePoint35Y" fmla="*/ 15 h 246"/>
                  <a:gd name="GluePoint36X" fmla="*/ 6 w 204"/>
                  <a:gd name="GluePoint36Y" fmla="*/ 15 h 246"/>
                  <a:gd name="GluePoint37X" fmla="*/ 6 w 204"/>
                  <a:gd name="GluePoint37Y" fmla="*/ 15 h 246"/>
                  <a:gd name="GluePoint38X" fmla="*/ 6 w 204"/>
                  <a:gd name="GluePoint38Y" fmla="*/ 14 h 246"/>
                  <a:gd name="GluePoint39X" fmla="*/ 5 w 204"/>
                  <a:gd name="GluePoint39Y" fmla="*/ 14 h 246"/>
                  <a:gd name="GluePoint40X" fmla="*/ 3 w 204"/>
                  <a:gd name="GluePoint40Y" fmla="*/ 14 h 246"/>
                  <a:gd name="GluePoint41X" fmla="*/ 3 w 204"/>
                  <a:gd name="GluePoint41Y" fmla="*/ 13 h 246"/>
                  <a:gd name="GluePoint42X" fmla="*/ 2 w 204"/>
                  <a:gd name="GluePoint42Y" fmla="*/ 12 h 246"/>
                  <a:gd name="GluePoint43X" fmla="*/ 1 w 204"/>
                  <a:gd name="GluePoint43Y" fmla="*/ 11 h 246"/>
                  <a:gd name="GluePoint44X" fmla="*/ 1 w 204"/>
                  <a:gd name="GluePoint44Y" fmla="*/ 10 h 246"/>
                  <a:gd name="GluePoint45X" fmla="*/ 0 w 204"/>
                  <a:gd name="GluePoint45Y" fmla="*/ 9 h 246"/>
                  <a:gd name="GluePoint46X" fmla="*/ 0 w 204"/>
                  <a:gd name="GluePoint46Y" fmla="*/ 7 h 246"/>
                  <a:gd name="GluePoint47X" fmla="*/ 1 w 204"/>
                  <a:gd name="GluePoint47Y" fmla="*/ 5 h 246"/>
                  <a:gd name="GluePoint48X" fmla="*/ 1 w 204"/>
                  <a:gd name="GluePoint48Y" fmla="*/ 2 h 246"/>
                  <a:gd name="GluePoint49X" fmla="*/ 3 w 204"/>
                  <a:gd name="GluePoint49Y" fmla="*/ 0 h 246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204" h="246">
                    <a:moveTo>
                      <a:pt x="33" y="0"/>
                    </a:moveTo>
                    <a:lnTo>
                      <a:pt x="33" y="1"/>
                    </a:lnTo>
                    <a:lnTo>
                      <a:pt x="32" y="7"/>
                    </a:lnTo>
                    <a:lnTo>
                      <a:pt x="30" y="14"/>
                    </a:lnTo>
                    <a:lnTo>
                      <a:pt x="29" y="24"/>
                    </a:lnTo>
                    <a:lnTo>
                      <a:pt x="29" y="36"/>
                    </a:lnTo>
                    <a:lnTo>
                      <a:pt x="29" y="50"/>
                    </a:lnTo>
                    <a:lnTo>
                      <a:pt x="32" y="64"/>
                    </a:lnTo>
                    <a:lnTo>
                      <a:pt x="36" y="80"/>
                    </a:lnTo>
                    <a:lnTo>
                      <a:pt x="43" y="95"/>
                    </a:lnTo>
                    <a:lnTo>
                      <a:pt x="53" y="111"/>
                    </a:lnTo>
                    <a:lnTo>
                      <a:pt x="67" y="126"/>
                    </a:lnTo>
                    <a:lnTo>
                      <a:pt x="84" y="140"/>
                    </a:lnTo>
                    <a:lnTo>
                      <a:pt x="106" y="153"/>
                    </a:lnTo>
                    <a:lnTo>
                      <a:pt x="134" y="165"/>
                    </a:lnTo>
                    <a:lnTo>
                      <a:pt x="166" y="174"/>
                    </a:lnTo>
                    <a:lnTo>
                      <a:pt x="204" y="181"/>
                    </a:lnTo>
                    <a:lnTo>
                      <a:pt x="202" y="183"/>
                    </a:lnTo>
                    <a:lnTo>
                      <a:pt x="194" y="187"/>
                    </a:lnTo>
                    <a:lnTo>
                      <a:pt x="182" y="191"/>
                    </a:lnTo>
                    <a:lnTo>
                      <a:pt x="165" y="195"/>
                    </a:lnTo>
                    <a:lnTo>
                      <a:pt x="144" y="195"/>
                    </a:lnTo>
                    <a:lnTo>
                      <a:pt x="120" y="190"/>
                    </a:lnTo>
                    <a:lnTo>
                      <a:pt x="93" y="179"/>
                    </a:lnTo>
                    <a:lnTo>
                      <a:pt x="62" y="159"/>
                    </a:lnTo>
                    <a:lnTo>
                      <a:pt x="62" y="163"/>
                    </a:lnTo>
                    <a:lnTo>
                      <a:pt x="63" y="171"/>
                    </a:lnTo>
                    <a:lnTo>
                      <a:pt x="66" y="183"/>
                    </a:lnTo>
                    <a:lnTo>
                      <a:pt x="70" y="197"/>
                    </a:lnTo>
                    <a:lnTo>
                      <a:pt x="77" y="212"/>
                    </a:lnTo>
                    <a:lnTo>
                      <a:pt x="89" y="226"/>
                    </a:lnTo>
                    <a:lnTo>
                      <a:pt x="105" y="238"/>
                    </a:lnTo>
                    <a:lnTo>
                      <a:pt x="126" y="246"/>
                    </a:lnTo>
                    <a:lnTo>
                      <a:pt x="123" y="246"/>
                    </a:lnTo>
                    <a:lnTo>
                      <a:pt x="117" y="246"/>
                    </a:lnTo>
                    <a:lnTo>
                      <a:pt x="107" y="244"/>
                    </a:lnTo>
                    <a:lnTo>
                      <a:pt x="96" y="243"/>
                    </a:lnTo>
                    <a:lnTo>
                      <a:pt x="82" y="240"/>
                    </a:lnTo>
                    <a:lnTo>
                      <a:pt x="67" y="235"/>
                    </a:lnTo>
                    <a:lnTo>
                      <a:pt x="51" y="227"/>
                    </a:lnTo>
                    <a:lnTo>
                      <a:pt x="37" y="218"/>
                    </a:lnTo>
                    <a:lnTo>
                      <a:pt x="23" y="205"/>
                    </a:lnTo>
                    <a:lnTo>
                      <a:pt x="13" y="189"/>
                    </a:lnTo>
                    <a:lnTo>
                      <a:pt x="5" y="170"/>
                    </a:lnTo>
                    <a:lnTo>
                      <a:pt x="0" y="145"/>
                    </a:lnTo>
                    <a:lnTo>
                      <a:pt x="0" y="117"/>
                    </a:lnTo>
                    <a:lnTo>
                      <a:pt x="5" y="83"/>
                    </a:lnTo>
                    <a:lnTo>
                      <a:pt x="16" y="45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38" name="Freeform 78"/>
              <p:cNvSpPr/>
              <p:nvPr/>
            </p:nvSpPr>
            <p:spPr>
              <a:xfrm>
                <a:off x="1740240" y="2705400"/>
                <a:ext cx="303120" cy="276120"/>
              </a:xfrm>
              <a:custGeom>
                <a:avLst/>
                <a:gdLst>
                  <a:gd name="textAreaLeft" fmla="*/ 0 w 303120"/>
                  <a:gd name="textAreaRight" fmla="*/ 303480 w 303120"/>
                  <a:gd name="textAreaTop" fmla="*/ 0 h 276120"/>
                  <a:gd name="textAreaBottom" fmla="*/ 276480 h 276120"/>
                  <a:gd name="GluePoint1X" fmla="*/ 28 w 441"/>
                  <a:gd name="GluePoint1Y" fmla="*/ 2 h 349"/>
                  <a:gd name="GluePoint2X" fmla="*/ 28 w 441"/>
                  <a:gd name="GluePoint2Y" fmla="*/ 2 h 349"/>
                  <a:gd name="GluePoint3X" fmla="*/ 27 w 441"/>
                  <a:gd name="GluePoint3Y" fmla="*/ 2 h 349"/>
                  <a:gd name="GluePoint4X" fmla="*/ 26 w 441"/>
                  <a:gd name="GluePoint4Y" fmla="*/ 2 h 349"/>
                  <a:gd name="GluePoint5X" fmla="*/ 25 w 441"/>
                  <a:gd name="GluePoint5Y" fmla="*/ 1 h 349"/>
                  <a:gd name="GluePoint6X" fmla="*/ 24 w 441"/>
                  <a:gd name="GluePoint6Y" fmla="*/ 1 h 349"/>
                  <a:gd name="GluePoint7X" fmla="*/ 23 w 441"/>
                  <a:gd name="GluePoint7Y" fmla="*/ 0 h 349"/>
                  <a:gd name="GluePoint8X" fmla="*/ 22 w 441"/>
                  <a:gd name="GluePoint8Y" fmla="*/ 0 h 349"/>
                  <a:gd name="GluePoint9X" fmla="*/ 20 w 441"/>
                  <a:gd name="GluePoint9Y" fmla="*/ 0 h 349"/>
                  <a:gd name="GluePoint10X" fmla="*/ 19 w 441"/>
                  <a:gd name="GluePoint10Y" fmla="*/ 0 h 349"/>
                  <a:gd name="GluePoint11X" fmla="*/ 17 w 441"/>
                  <a:gd name="GluePoint11Y" fmla="*/ 0 h 349"/>
                  <a:gd name="GluePoint12X" fmla="*/ 16 w 441"/>
                  <a:gd name="GluePoint12Y" fmla="*/ 0 h 349"/>
                  <a:gd name="GluePoint13X" fmla="*/ 15 w 441"/>
                  <a:gd name="GluePoint13Y" fmla="*/ 1 h 349"/>
                  <a:gd name="GluePoint14X" fmla="*/ 14 w 441"/>
                  <a:gd name="GluePoint14Y" fmla="*/ 2 h 349"/>
                  <a:gd name="GluePoint15X" fmla="*/ 13 w 441"/>
                  <a:gd name="GluePoint15Y" fmla="*/ 3 h 349"/>
                  <a:gd name="GluePoint16X" fmla="*/ 13 w 441"/>
                  <a:gd name="GluePoint16Y" fmla="*/ 5 h 349"/>
                  <a:gd name="GluePoint17X" fmla="*/ 12 w 441"/>
                  <a:gd name="GluePoint17Y" fmla="*/ 7 h 349"/>
                  <a:gd name="GluePoint18X" fmla="*/ 12 w 441"/>
                  <a:gd name="GluePoint18Y" fmla="*/ 7 h 349"/>
                  <a:gd name="GluePoint19X" fmla="*/ 12 w 441"/>
                  <a:gd name="GluePoint19Y" fmla="*/ 8 h 349"/>
                  <a:gd name="GluePoint20X" fmla="*/ 12 w 441"/>
                  <a:gd name="GluePoint20Y" fmla="*/ 8 h 349"/>
                  <a:gd name="GluePoint21X" fmla="*/ 12 w 441"/>
                  <a:gd name="GluePoint21Y" fmla="*/ 9 h 349"/>
                  <a:gd name="GluePoint22X" fmla="*/ 11 w 441"/>
                  <a:gd name="GluePoint22Y" fmla="*/ 10 h 349"/>
                  <a:gd name="GluePoint23X" fmla="*/ 11 w 441"/>
                  <a:gd name="GluePoint23Y" fmla="*/ 10 h 349"/>
                  <a:gd name="GluePoint24X" fmla="*/ 10 w 441"/>
                  <a:gd name="GluePoint24Y" fmla="*/ 11 h 349"/>
                  <a:gd name="GluePoint25X" fmla="*/ 10 w 441"/>
                  <a:gd name="GluePoint25Y" fmla="*/ 12 h 349"/>
                  <a:gd name="GluePoint26X" fmla="*/ 9 w 441"/>
                  <a:gd name="GluePoint26Y" fmla="*/ 13 h 349"/>
                  <a:gd name="GluePoint27X" fmla="*/ 8 w 441"/>
                  <a:gd name="GluePoint27Y" fmla="*/ 14 h 349"/>
                  <a:gd name="GluePoint28X" fmla="*/ 7 w 441"/>
                  <a:gd name="GluePoint28Y" fmla="*/ 15 h 349"/>
                  <a:gd name="GluePoint29X" fmla="*/ 6 w 441"/>
                  <a:gd name="GluePoint29Y" fmla="*/ 15 h 349"/>
                  <a:gd name="GluePoint30X" fmla="*/ 5 w 441"/>
                  <a:gd name="GluePoint30Y" fmla="*/ 16 h 349"/>
                  <a:gd name="GluePoint31X" fmla="*/ 4 w 441"/>
                  <a:gd name="GluePoint31Y" fmla="*/ 16 h 349"/>
                  <a:gd name="GluePoint32X" fmla="*/ 2 w 441"/>
                  <a:gd name="GluePoint32Y" fmla="*/ 16 h 349"/>
                  <a:gd name="GluePoint33X" fmla="*/ 0 w 441"/>
                  <a:gd name="GluePoint33Y" fmla="*/ 15 h 349"/>
                  <a:gd name="GluePoint34X" fmla="*/ 1 w 441"/>
                  <a:gd name="GluePoint34Y" fmla="*/ 15 h 349"/>
                  <a:gd name="GluePoint35X" fmla="*/ 2 w 441"/>
                  <a:gd name="GluePoint35Y" fmla="*/ 16 h 349"/>
                  <a:gd name="GluePoint36X" fmla="*/ 3 w 441"/>
                  <a:gd name="GluePoint36Y" fmla="*/ 17 h 349"/>
                  <a:gd name="GluePoint37X" fmla="*/ 5 w 441"/>
                  <a:gd name="GluePoint37Y" fmla="*/ 18 h 349"/>
                  <a:gd name="GluePoint38X" fmla="*/ 8 w 441"/>
                  <a:gd name="GluePoint38Y" fmla="*/ 19 h 349"/>
                  <a:gd name="GluePoint39X" fmla="*/ 10 w 441"/>
                  <a:gd name="GluePoint39Y" fmla="*/ 20 h 349"/>
                  <a:gd name="GluePoint40X" fmla="*/ 13 w 441"/>
                  <a:gd name="GluePoint40Y" fmla="*/ 21 h 349"/>
                  <a:gd name="GluePoint41X" fmla="*/ 16 w 441"/>
                  <a:gd name="GluePoint41Y" fmla="*/ 21 h 349"/>
                  <a:gd name="GluePoint42X" fmla="*/ 18 w 441"/>
                  <a:gd name="GluePoint42Y" fmla="*/ 21 h 349"/>
                  <a:gd name="GluePoint43X" fmla="*/ 21 w 441"/>
                  <a:gd name="GluePoint43Y" fmla="*/ 21 h 349"/>
                  <a:gd name="GluePoint44X" fmla="*/ 23 w 441"/>
                  <a:gd name="GluePoint44Y" fmla="*/ 20 h 349"/>
                  <a:gd name="GluePoint45X" fmla="*/ 25 w 441"/>
                  <a:gd name="GluePoint45Y" fmla="*/ 18 h 349"/>
                  <a:gd name="GluePoint46X" fmla="*/ 27 w 441"/>
                  <a:gd name="GluePoint46Y" fmla="*/ 16 h 349"/>
                  <a:gd name="GluePoint47X" fmla="*/ 28 w 441"/>
                  <a:gd name="GluePoint47Y" fmla="*/ 12 h 349"/>
                  <a:gd name="GluePoint48X" fmla="*/ 28 w 441"/>
                  <a:gd name="GluePoint48Y" fmla="*/ 8 h 349"/>
                  <a:gd name="GluePoint49X" fmla="*/ 28 w 441"/>
                  <a:gd name="GluePoint49Y" fmla="*/ 2 h 34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441" h="349">
                    <a:moveTo>
                      <a:pt x="437" y="46"/>
                    </a:moveTo>
                    <a:lnTo>
                      <a:pt x="435" y="45"/>
                    </a:lnTo>
                    <a:lnTo>
                      <a:pt x="426" y="40"/>
                    </a:lnTo>
                    <a:lnTo>
                      <a:pt x="415" y="34"/>
                    </a:lnTo>
                    <a:lnTo>
                      <a:pt x="400" y="27"/>
                    </a:lnTo>
                    <a:lnTo>
                      <a:pt x="382" y="19"/>
                    </a:lnTo>
                    <a:lnTo>
                      <a:pt x="361" y="13"/>
                    </a:lnTo>
                    <a:lnTo>
                      <a:pt x="340" y="6"/>
                    </a:lnTo>
                    <a:lnTo>
                      <a:pt x="317" y="2"/>
                    </a:lnTo>
                    <a:lnTo>
                      <a:pt x="295" y="0"/>
                    </a:lnTo>
                    <a:lnTo>
                      <a:pt x="272" y="2"/>
                    </a:lnTo>
                    <a:lnTo>
                      <a:pt x="252" y="8"/>
                    </a:lnTo>
                    <a:lnTo>
                      <a:pt x="233" y="18"/>
                    </a:lnTo>
                    <a:lnTo>
                      <a:pt x="217" y="33"/>
                    </a:lnTo>
                    <a:lnTo>
                      <a:pt x="204" y="56"/>
                    </a:lnTo>
                    <a:lnTo>
                      <a:pt x="196" y="85"/>
                    </a:lnTo>
                    <a:lnTo>
                      <a:pt x="191" y="122"/>
                    </a:lnTo>
                    <a:lnTo>
                      <a:pt x="190" y="124"/>
                    </a:lnTo>
                    <a:lnTo>
                      <a:pt x="189" y="129"/>
                    </a:lnTo>
                    <a:lnTo>
                      <a:pt x="186" y="138"/>
                    </a:lnTo>
                    <a:lnTo>
                      <a:pt x="182" y="148"/>
                    </a:lnTo>
                    <a:lnTo>
                      <a:pt x="175" y="161"/>
                    </a:lnTo>
                    <a:lnTo>
                      <a:pt x="168" y="175"/>
                    </a:lnTo>
                    <a:lnTo>
                      <a:pt x="160" y="189"/>
                    </a:lnTo>
                    <a:lnTo>
                      <a:pt x="150" y="204"/>
                    </a:lnTo>
                    <a:lnTo>
                      <a:pt x="137" y="218"/>
                    </a:lnTo>
                    <a:lnTo>
                      <a:pt x="123" y="230"/>
                    </a:lnTo>
                    <a:lnTo>
                      <a:pt x="107" y="242"/>
                    </a:lnTo>
                    <a:lnTo>
                      <a:pt x="90" y="250"/>
                    </a:lnTo>
                    <a:lnTo>
                      <a:pt x="70" y="257"/>
                    </a:lnTo>
                    <a:lnTo>
                      <a:pt x="50" y="259"/>
                    </a:lnTo>
                    <a:lnTo>
                      <a:pt x="25" y="257"/>
                    </a:lnTo>
                    <a:lnTo>
                      <a:pt x="0" y="251"/>
                    </a:lnTo>
                    <a:lnTo>
                      <a:pt x="6" y="254"/>
                    </a:lnTo>
                    <a:lnTo>
                      <a:pt x="21" y="264"/>
                    </a:lnTo>
                    <a:lnTo>
                      <a:pt x="45" y="277"/>
                    </a:lnTo>
                    <a:lnTo>
                      <a:pt x="77" y="294"/>
                    </a:lnTo>
                    <a:lnTo>
                      <a:pt x="113" y="310"/>
                    </a:lnTo>
                    <a:lnTo>
                      <a:pt x="155" y="326"/>
                    </a:lnTo>
                    <a:lnTo>
                      <a:pt x="197" y="339"/>
                    </a:lnTo>
                    <a:lnTo>
                      <a:pt x="241" y="347"/>
                    </a:lnTo>
                    <a:lnTo>
                      <a:pt x="284" y="349"/>
                    </a:lnTo>
                    <a:lnTo>
                      <a:pt x="325" y="343"/>
                    </a:lnTo>
                    <a:lnTo>
                      <a:pt x="362" y="328"/>
                    </a:lnTo>
                    <a:lnTo>
                      <a:pt x="394" y="300"/>
                    </a:lnTo>
                    <a:lnTo>
                      <a:pt x="418" y="261"/>
                    </a:lnTo>
                    <a:lnTo>
                      <a:pt x="436" y="206"/>
                    </a:lnTo>
                    <a:lnTo>
                      <a:pt x="441" y="136"/>
                    </a:lnTo>
                    <a:lnTo>
                      <a:pt x="437" y="4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39" name="Freeform 79"/>
              <p:cNvSpPr/>
              <p:nvPr/>
            </p:nvSpPr>
            <p:spPr>
              <a:xfrm>
                <a:off x="1800720" y="2745000"/>
                <a:ext cx="215280" cy="203040"/>
              </a:xfrm>
              <a:custGeom>
                <a:avLst/>
                <a:gdLst>
                  <a:gd name="textAreaLeft" fmla="*/ 0 w 215280"/>
                  <a:gd name="textAreaRight" fmla="*/ 215640 w 215280"/>
                  <a:gd name="textAreaTop" fmla="*/ 0 h 203040"/>
                  <a:gd name="textAreaBottom" fmla="*/ 203400 h 203040"/>
                  <a:gd name="GluePoint1X" fmla="*/ 20 w 313"/>
                  <a:gd name="GluePoint1Y" fmla="*/ 2 h 255"/>
                  <a:gd name="GluePoint2X" fmla="*/ 19 w 313"/>
                  <a:gd name="GluePoint2Y" fmla="*/ 2 h 255"/>
                  <a:gd name="GluePoint3X" fmla="*/ 18 w 313"/>
                  <a:gd name="GluePoint3Y" fmla="*/ 1 h 255"/>
                  <a:gd name="GluePoint4X" fmla="*/ 17 w 313"/>
                  <a:gd name="GluePoint4Y" fmla="*/ 1 h 255"/>
                  <a:gd name="GluePoint5X" fmla="*/ 15 w 313"/>
                  <a:gd name="GluePoint5Y" fmla="*/ 0 h 255"/>
                  <a:gd name="GluePoint6X" fmla="*/ 13 w 313"/>
                  <a:gd name="GluePoint6Y" fmla="*/ 1 h 255"/>
                  <a:gd name="GluePoint7X" fmla="*/ 11 w 313"/>
                  <a:gd name="GluePoint7Y" fmla="*/ 2 h 255"/>
                  <a:gd name="GluePoint8X" fmla="*/ 10 w 313"/>
                  <a:gd name="GluePoint8Y" fmla="*/ 3 h 255"/>
                  <a:gd name="GluePoint9X" fmla="*/ 10 w 313"/>
                  <a:gd name="GluePoint9Y" fmla="*/ 6 h 255"/>
                  <a:gd name="GluePoint10X" fmla="*/ 9 w 313"/>
                  <a:gd name="GluePoint10Y" fmla="*/ 7 h 255"/>
                  <a:gd name="GluePoint11X" fmla="*/ 9 w 313"/>
                  <a:gd name="GluePoint11Y" fmla="*/ 8 h 255"/>
                  <a:gd name="GluePoint12X" fmla="*/ 8 w 313"/>
                  <a:gd name="GluePoint12Y" fmla="*/ 9 h 255"/>
                  <a:gd name="GluePoint13X" fmla="*/ 7 w 313"/>
                  <a:gd name="GluePoint13Y" fmla="*/ 11 h 255"/>
                  <a:gd name="GluePoint14X" fmla="*/ 6 w 313"/>
                  <a:gd name="GluePoint14Y" fmla="*/ 12 h 255"/>
                  <a:gd name="GluePoint15X" fmla="*/ 4 w 313"/>
                  <a:gd name="GluePoint15Y" fmla="*/ 14 h 255"/>
                  <a:gd name="GluePoint16X" fmla="*/ 3 w 313"/>
                  <a:gd name="GluePoint16Y" fmla="*/ 14 h 255"/>
                  <a:gd name="GluePoint17X" fmla="*/ 0 w 313"/>
                  <a:gd name="GluePoint17Y" fmla="*/ 14 h 255"/>
                  <a:gd name="GluePoint18X" fmla="*/ 1 w 313"/>
                  <a:gd name="GluePoint18Y" fmla="*/ 14 h 255"/>
                  <a:gd name="GluePoint19X" fmla="*/ 1 w 313"/>
                  <a:gd name="GluePoint19Y" fmla="*/ 15 h 255"/>
                  <a:gd name="GluePoint20X" fmla="*/ 2 w 313"/>
                  <a:gd name="GluePoint20Y" fmla="*/ 15 h 255"/>
                  <a:gd name="GluePoint21X" fmla="*/ 4 w 313"/>
                  <a:gd name="GluePoint21Y" fmla="*/ 15 h 255"/>
                  <a:gd name="GluePoint22X" fmla="*/ 5 w 313"/>
                  <a:gd name="GluePoint22Y" fmla="*/ 16 h 255"/>
                  <a:gd name="GluePoint23X" fmla="*/ 7 w 313"/>
                  <a:gd name="GluePoint23Y" fmla="*/ 16 h 255"/>
                  <a:gd name="GluePoint24X" fmla="*/ 9 w 313"/>
                  <a:gd name="GluePoint24Y" fmla="*/ 16 h 255"/>
                  <a:gd name="GluePoint25X" fmla="*/ 11 w 313"/>
                  <a:gd name="GluePoint25Y" fmla="*/ 16 h 255"/>
                  <a:gd name="GluePoint26X" fmla="*/ 13 w 313"/>
                  <a:gd name="GluePoint26Y" fmla="*/ 16 h 255"/>
                  <a:gd name="GluePoint27X" fmla="*/ 15 w 313"/>
                  <a:gd name="GluePoint27Y" fmla="*/ 16 h 255"/>
                  <a:gd name="GluePoint28X" fmla="*/ 17 w 313"/>
                  <a:gd name="GluePoint28Y" fmla="*/ 15 h 255"/>
                  <a:gd name="GluePoint29X" fmla="*/ 18 w 313"/>
                  <a:gd name="GluePoint29Y" fmla="*/ 13 h 255"/>
                  <a:gd name="GluePoint30X" fmla="*/ 19 w 313"/>
                  <a:gd name="GluePoint30Y" fmla="*/ 11 h 255"/>
                  <a:gd name="GluePoint31X" fmla="*/ 20 w 313"/>
                  <a:gd name="GluePoint31Y" fmla="*/ 9 h 255"/>
                  <a:gd name="GluePoint32X" fmla="*/ 20 w 313"/>
                  <a:gd name="GluePoint32Y" fmla="*/ 6 h 255"/>
                  <a:gd name="GluePoint33X" fmla="*/ 20 w 313"/>
                  <a:gd name="GluePoint33Y" fmla="*/ 2 h 25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313" h="255">
                    <a:moveTo>
                      <a:pt x="310" y="26"/>
                    </a:moveTo>
                    <a:lnTo>
                      <a:pt x="303" y="23"/>
                    </a:lnTo>
                    <a:lnTo>
                      <a:pt x="284" y="14"/>
                    </a:lnTo>
                    <a:lnTo>
                      <a:pt x="259" y="5"/>
                    </a:lnTo>
                    <a:lnTo>
                      <a:pt x="229" y="0"/>
                    </a:lnTo>
                    <a:lnTo>
                      <a:pt x="199" y="2"/>
                    </a:lnTo>
                    <a:lnTo>
                      <a:pt x="173" y="17"/>
                    </a:lnTo>
                    <a:lnTo>
                      <a:pt x="154" y="47"/>
                    </a:lnTo>
                    <a:lnTo>
                      <a:pt x="146" y="96"/>
                    </a:lnTo>
                    <a:lnTo>
                      <a:pt x="144" y="102"/>
                    </a:lnTo>
                    <a:lnTo>
                      <a:pt x="137" y="119"/>
                    </a:lnTo>
                    <a:lnTo>
                      <a:pt x="125" y="142"/>
                    </a:lnTo>
                    <a:lnTo>
                      <a:pt x="109" y="168"/>
                    </a:lnTo>
                    <a:lnTo>
                      <a:pt x="88" y="192"/>
                    </a:lnTo>
                    <a:lnTo>
                      <a:pt x="63" y="211"/>
                    </a:lnTo>
                    <a:lnTo>
                      <a:pt x="34" y="222"/>
                    </a:lnTo>
                    <a:lnTo>
                      <a:pt x="0" y="220"/>
                    </a:lnTo>
                    <a:lnTo>
                      <a:pt x="3" y="221"/>
                    </a:lnTo>
                    <a:lnTo>
                      <a:pt x="15" y="225"/>
                    </a:lnTo>
                    <a:lnTo>
                      <a:pt x="32" y="232"/>
                    </a:lnTo>
                    <a:lnTo>
                      <a:pt x="55" y="239"/>
                    </a:lnTo>
                    <a:lnTo>
                      <a:pt x="80" y="246"/>
                    </a:lnTo>
                    <a:lnTo>
                      <a:pt x="109" y="252"/>
                    </a:lnTo>
                    <a:lnTo>
                      <a:pt x="140" y="255"/>
                    </a:lnTo>
                    <a:lnTo>
                      <a:pt x="171" y="255"/>
                    </a:lnTo>
                    <a:lnTo>
                      <a:pt x="203" y="252"/>
                    </a:lnTo>
                    <a:lnTo>
                      <a:pt x="231" y="244"/>
                    </a:lnTo>
                    <a:lnTo>
                      <a:pt x="258" y="228"/>
                    </a:lnTo>
                    <a:lnTo>
                      <a:pt x="280" y="206"/>
                    </a:lnTo>
                    <a:lnTo>
                      <a:pt x="298" y="176"/>
                    </a:lnTo>
                    <a:lnTo>
                      <a:pt x="310" y="137"/>
                    </a:lnTo>
                    <a:lnTo>
                      <a:pt x="313" y="87"/>
                    </a:lnTo>
                    <a:lnTo>
                      <a:pt x="310" y="26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0" name="Freeform 80"/>
              <p:cNvSpPr/>
              <p:nvPr/>
            </p:nvSpPr>
            <p:spPr>
              <a:xfrm>
                <a:off x="1921320" y="2802240"/>
                <a:ext cx="306000" cy="291960"/>
              </a:xfrm>
              <a:custGeom>
                <a:avLst/>
                <a:gdLst>
                  <a:gd name="textAreaLeft" fmla="*/ 0 w 306000"/>
                  <a:gd name="textAreaRight" fmla="*/ 306360 w 306000"/>
                  <a:gd name="textAreaTop" fmla="*/ 0 h 291960"/>
                  <a:gd name="textAreaBottom" fmla="*/ 292320 h 291960"/>
                  <a:gd name="GluePoint1X" fmla="*/ 28 w 446"/>
                  <a:gd name="GluePoint1Y" fmla="*/ 0 h 369"/>
                  <a:gd name="GluePoint2X" fmla="*/ 28 w 446"/>
                  <a:gd name="GluePoint2Y" fmla="*/ 0 h 369"/>
                  <a:gd name="GluePoint3X" fmla="*/ 27 w 446"/>
                  <a:gd name="GluePoint3Y" fmla="*/ 0 h 369"/>
                  <a:gd name="GluePoint4X" fmla="*/ 27 w 446"/>
                  <a:gd name="GluePoint4Y" fmla="*/ 0 h 369"/>
                  <a:gd name="GluePoint5X" fmla="*/ 26 w 446"/>
                  <a:gd name="GluePoint5Y" fmla="*/ 0 h 369"/>
                  <a:gd name="GluePoint6X" fmla="*/ 25 w 446"/>
                  <a:gd name="GluePoint6Y" fmla="*/ 0 h 369"/>
                  <a:gd name="GluePoint7X" fmla="*/ 23 w 446"/>
                  <a:gd name="GluePoint7Y" fmla="*/ 0 h 369"/>
                  <a:gd name="GluePoint8X" fmla="*/ 22 w 446"/>
                  <a:gd name="GluePoint8Y" fmla="*/ 0 h 369"/>
                  <a:gd name="GluePoint9X" fmla="*/ 20 w 446"/>
                  <a:gd name="GluePoint9Y" fmla="*/ 0 h 369"/>
                  <a:gd name="GluePoint10X" fmla="*/ 19 w 446"/>
                  <a:gd name="GluePoint10Y" fmla="*/ 0 h 369"/>
                  <a:gd name="GluePoint11X" fmla="*/ 18 w 446"/>
                  <a:gd name="GluePoint11Y" fmla="*/ 0 h 369"/>
                  <a:gd name="GluePoint12X" fmla="*/ 15 w 446"/>
                  <a:gd name="GluePoint12Y" fmla="*/ 1 h 369"/>
                  <a:gd name="GluePoint13X" fmla="*/ 14 w 446"/>
                  <a:gd name="GluePoint13Y" fmla="*/ 2 h 369"/>
                  <a:gd name="GluePoint14X" fmla="*/ 14 w 446"/>
                  <a:gd name="GluePoint14Y" fmla="*/ 3 h 369"/>
                  <a:gd name="GluePoint15X" fmla="*/ 13 w 446"/>
                  <a:gd name="GluePoint15Y" fmla="*/ 5 h 369"/>
                  <a:gd name="GluePoint16X" fmla="*/ 13 w 446"/>
                  <a:gd name="GluePoint16Y" fmla="*/ 7 h 369"/>
                  <a:gd name="GluePoint17X" fmla="*/ 12 w 446"/>
                  <a:gd name="GluePoint17Y" fmla="*/ 9 h 369"/>
                  <a:gd name="GluePoint18X" fmla="*/ 12 w 446"/>
                  <a:gd name="GluePoint18Y" fmla="*/ 9 h 369"/>
                  <a:gd name="GluePoint19X" fmla="*/ 12 w 446"/>
                  <a:gd name="GluePoint19Y" fmla="*/ 10 h 369"/>
                  <a:gd name="GluePoint20X" fmla="*/ 12 w 446"/>
                  <a:gd name="GluePoint20Y" fmla="*/ 10 h 369"/>
                  <a:gd name="GluePoint21X" fmla="*/ 12 w 446"/>
                  <a:gd name="GluePoint21Y" fmla="*/ 11 h 369"/>
                  <a:gd name="GluePoint22X" fmla="*/ 12 w 446"/>
                  <a:gd name="GluePoint22Y" fmla="*/ 12 h 369"/>
                  <a:gd name="GluePoint23X" fmla="*/ 11 w 446"/>
                  <a:gd name="GluePoint23Y" fmla="*/ 13 h 369"/>
                  <a:gd name="GluePoint24X" fmla="*/ 11 w 446"/>
                  <a:gd name="GluePoint24Y" fmla="*/ 14 h 369"/>
                  <a:gd name="GluePoint25X" fmla="*/ 10 w 446"/>
                  <a:gd name="GluePoint25Y" fmla="*/ 15 h 369"/>
                  <a:gd name="GluePoint26X" fmla="*/ 9 w 446"/>
                  <a:gd name="GluePoint26Y" fmla="*/ 16 h 369"/>
                  <a:gd name="GluePoint27X" fmla="*/ 7 w 446"/>
                  <a:gd name="GluePoint27Y" fmla="*/ 17 h 369"/>
                  <a:gd name="GluePoint28X" fmla="*/ 7 w 446"/>
                  <a:gd name="GluePoint28Y" fmla="*/ 18 h 369"/>
                  <a:gd name="GluePoint29X" fmla="*/ 6 w 446"/>
                  <a:gd name="GluePoint29Y" fmla="*/ 19 h 369"/>
                  <a:gd name="GluePoint30X" fmla="*/ 5 w 446"/>
                  <a:gd name="GluePoint30Y" fmla="*/ 19 h 369"/>
                  <a:gd name="GluePoint31X" fmla="*/ 3 w 446"/>
                  <a:gd name="GluePoint31Y" fmla="*/ 20 h 369"/>
                  <a:gd name="GluePoint32X" fmla="*/ 2 w 446"/>
                  <a:gd name="GluePoint32Y" fmla="*/ 20 h 369"/>
                  <a:gd name="GluePoint33X" fmla="*/ 0 w 446"/>
                  <a:gd name="GluePoint33Y" fmla="*/ 20 h 369"/>
                  <a:gd name="GluePoint34X" fmla="*/ 1 w 446"/>
                  <a:gd name="GluePoint34Y" fmla="*/ 21 h 369"/>
                  <a:gd name="GluePoint35X" fmla="*/ 2 w 446"/>
                  <a:gd name="GluePoint35Y" fmla="*/ 21 h 369"/>
                  <a:gd name="GluePoint36X" fmla="*/ 3 w 446"/>
                  <a:gd name="GluePoint36Y" fmla="*/ 21 h 369"/>
                  <a:gd name="GluePoint37X" fmla="*/ 5 w 446"/>
                  <a:gd name="GluePoint37Y" fmla="*/ 22 h 369"/>
                  <a:gd name="GluePoint38X" fmla="*/ 7 w 446"/>
                  <a:gd name="GluePoint38Y" fmla="*/ 22 h 369"/>
                  <a:gd name="GluePoint39X" fmla="*/ 10 w 446"/>
                  <a:gd name="GluePoint39Y" fmla="*/ 22 h 369"/>
                  <a:gd name="GluePoint40X" fmla="*/ 13 w 446"/>
                  <a:gd name="GluePoint40Y" fmla="*/ 23 h 369"/>
                  <a:gd name="GluePoint41X" fmla="*/ 15 w 446"/>
                  <a:gd name="GluePoint41Y" fmla="*/ 22 h 369"/>
                  <a:gd name="GluePoint42X" fmla="*/ 18 w 446"/>
                  <a:gd name="GluePoint42Y" fmla="*/ 22 h 369"/>
                  <a:gd name="GluePoint43X" fmla="*/ 21 w 446"/>
                  <a:gd name="GluePoint43Y" fmla="*/ 21 h 369"/>
                  <a:gd name="GluePoint44X" fmla="*/ 23 w 446"/>
                  <a:gd name="GluePoint44Y" fmla="*/ 19 h 369"/>
                  <a:gd name="GluePoint45X" fmla="*/ 25 w 446"/>
                  <a:gd name="GluePoint45Y" fmla="*/ 17 h 369"/>
                  <a:gd name="GluePoint46X" fmla="*/ 27 w 446"/>
                  <a:gd name="GluePoint46Y" fmla="*/ 14 h 369"/>
                  <a:gd name="GluePoint47X" fmla="*/ 28 w 446"/>
                  <a:gd name="GluePoint47Y" fmla="*/ 10 h 369"/>
                  <a:gd name="GluePoint48X" fmla="*/ 28 w 446"/>
                  <a:gd name="GluePoint48Y" fmla="*/ 6 h 369"/>
                  <a:gd name="GluePoint49X" fmla="*/ 28 w 446"/>
                  <a:gd name="GluePoint49Y" fmla="*/ 0 h 3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446" h="369">
                    <a:moveTo>
                      <a:pt x="441" y="13"/>
                    </a:moveTo>
                    <a:lnTo>
                      <a:pt x="439" y="11"/>
                    </a:lnTo>
                    <a:lnTo>
                      <a:pt x="431" y="9"/>
                    </a:lnTo>
                    <a:lnTo>
                      <a:pt x="419" y="7"/>
                    </a:lnTo>
                    <a:lnTo>
                      <a:pt x="403" y="3"/>
                    </a:lnTo>
                    <a:lnTo>
                      <a:pt x="386" y="1"/>
                    </a:lnTo>
                    <a:lnTo>
                      <a:pt x="365" y="0"/>
                    </a:lnTo>
                    <a:lnTo>
                      <a:pt x="343" y="0"/>
                    </a:lnTo>
                    <a:lnTo>
                      <a:pt x="320" y="1"/>
                    </a:lnTo>
                    <a:lnTo>
                      <a:pt x="297" y="6"/>
                    </a:lnTo>
                    <a:lnTo>
                      <a:pt x="275" y="14"/>
                    </a:lnTo>
                    <a:lnTo>
                      <a:pt x="255" y="24"/>
                    </a:lnTo>
                    <a:lnTo>
                      <a:pt x="235" y="40"/>
                    </a:lnTo>
                    <a:lnTo>
                      <a:pt x="219" y="60"/>
                    </a:lnTo>
                    <a:lnTo>
                      <a:pt x="206" y="85"/>
                    </a:lnTo>
                    <a:lnTo>
                      <a:pt x="197" y="116"/>
                    </a:lnTo>
                    <a:lnTo>
                      <a:pt x="192" y="154"/>
                    </a:lnTo>
                    <a:lnTo>
                      <a:pt x="192" y="157"/>
                    </a:lnTo>
                    <a:lnTo>
                      <a:pt x="190" y="162"/>
                    </a:lnTo>
                    <a:lnTo>
                      <a:pt x="187" y="172"/>
                    </a:lnTo>
                    <a:lnTo>
                      <a:pt x="183" y="183"/>
                    </a:lnTo>
                    <a:lnTo>
                      <a:pt x="177" y="197"/>
                    </a:lnTo>
                    <a:lnTo>
                      <a:pt x="169" y="213"/>
                    </a:lnTo>
                    <a:lnTo>
                      <a:pt x="161" y="229"/>
                    </a:lnTo>
                    <a:lnTo>
                      <a:pt x="151" y="246"/>
                    </a:lnTo>
                    <a:lnTo>
                      <a:pt x="138" y="264"/>
                    </a:lnTo>
                    <a:lnTo>
                      <a:pt x="124" y="280"/>
                    </a:lnTo>
                    <a:lnTo>
                      <a:pt x="109" y="295"/>
                    </a:lnTo>
                    <a:lnTo>
                      <a:pt x="91" y="309"/>
                    </a:lnTo>
                    <a:lnTo>
                      <a:pt x="71" y="319"/>
                    </a:lnTo>
                    <a:lnTo>
                      <a:pt x="50" y="328"/>
                    </a:lnTo>
                    <a:lnTo>
                      <a:pt x="27" y="333"/>
                    </a:lnTo>
                    <a:lnTo>
                      <a:pt x="0" y="334"/>
                    </a:lnTo>
                    <a:lnTo>
                      <a:pt x="6" y="336"/>
                    </a:lnTo>
                    <a:lnTo>
                      <a:pt x="22" y="341"/>
                    </a:lnTo>
                    <a:lnTo>
                      <a:pt x="46" y="348"/>
                    </a:lnTo>
                    <a:lnTo>
                      <a:pt x="77" y="356"/>
                    </a:lnTo>
                    <a:lnTo>
                      <a:pt x="114" y="363"/>
                    </a:lnTo>
                    <a:lnTo>
                      <a:pt x="154" y="367"/>
                    </a:lnTo>
                    <a:lnTo>
                      <a:pt x="198" y="369"/>
                    </a:lnTo>
                    <a:lnTo>
                      <a:pt x="242" y="365"/>
                    </a:lnTo>
                    <a:lnTo>
                      <a:pt x="286" y="355"/>
                    </a:lnTo>
                    <a:lnTo>
                      <a:pt x="327" y="339"/>
                    </a:lnTo>
                    <a:lnTo>
                      <a:pt x="364" y="313"/>
                    </a:lnTo>
                    <a:lnTo>
                      <a:pt x="396" y="278"/>
                    </a:lnTo>
                    <a:lnTo>
                      <a:pt x="422" y="231"/>
                    </a:lnTo>
                    <a:lnTo>
                      <a:pt x="439" y="173"/>
                    </a:lnTo>
                    <a:lnTo>
                      <a:pt x="446" y="100"/>
                    </a:lnTo>
                    <a:lnTo>
                      <a:pt x="441" y="1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1" name="Freeform 81"/>
              <p:cNvSpPr/>
              <p:nvPr/>
            </p:nvSpPr>
            <p:spPr>
              <a:xfrm>
                <a:off x="1997280" y="2840040"/>
                <a:ext cx="202680" cy="223920"/>
              </a:xfrm>
              <a:custGeom>
                <a:avLst/>
                <a:gdLst>
                  <a:gd name="textAreaLeft" fmla="*/ 0 w 202680"/>
                  <a:gd name="textAreaRight" fmla="*/ 203040 w 202680"/>
                  <a:gd name="textAreaTop" fmla="*/ 0 h 223920"/>
                  <a:gd name="textAreaBottom" fmla="*/ 224280 h 223920"/>
                  <a:gd name="GluePoint1X" fmla="*/ 19 w 296"/>
                  <a:gd name="GluePoint1Y" fmla="*/ 1 h 282"/>
                  <a:gd name="GluePoint2X" fmla="*/ 18 w 296"/>
                  <a:gd name="GluePoint2Y" fmla="*/ 1 h 282"/>
                  <a:gd name="GluePoint3X" fmla="*/ 17 w 296"/>
                  <a:gd name="GluePoint3Y" fmla="*/ 1 h 282"/>
                  <a:gd name="GluePoint4X" fmla="*/ 14 w 296"/>
                  <a:gd name="GluePoint4Y" fmla="*/ 0 h 282"/>
                  <a:gd name="GluePoint5X" fmla="*/ 13 w 296"/>
                  <a:gd name="GluePoint5Y" fmla="*/ 1 h 282"/>
                  <a:gd name="GluePoint6X" fmla="*/ 11 w 296"/>
                  <a:gd name="GluePoint6Y" fmla="*/ 1 h 282"/>
                  <a:gd name="GluePoint7X" fmla="*/ 9 w 296"/>
                  <a:gd name="GluePoint7Y" fmla="*/ 2 h 282"/>
                  <a:gd name="GluePoint8X" fmla="*/ 9 w 296"/>
                  <a:gd name="GluePoint8Y" fmla="*/ 4 h 282"/>
                  <a:gd name="GluePoint9X" fmla="*/ 7 w 296"/>
                  <a:gd name="GluePoint9Y" fmla="*/ 7 h 282"/>
                  <a:gd name="GluePoint10X" fmla="*/ 7 w 296"/>
                  <a:gd name="GluePoint10Y" fmla="*/ 8 h 282"/>
                  <a:gd name="GluePoint11X" fmla="*/ 7 w 296"/>
                  <a:gd name="GluePoint11Y" fmla="*/ 9 h 282"/>
                  <a:gd name="GluePoint12X" fmla="*/ 7 w 296"/>
                  <a:gd name="GluePoint12Y" fmla="*/ 10 h 282"/>
                  <a:gd name="GluePoint13X" fmla="*/ 6 w 296"/>
                  <a:gd name="GluePoint13Y" fmla="*/ 12 h 282"/>
                  <a:gd name="GluePoint14X" fmla="*/ 5 w 296"/>
                  <a:gd name="GluePoint14Y" fmla="*/ 13 h 282"/>
                  <a:gd name="GluePoint15X" fmla="*/ 3 w 296"/>
                  <a:gd name="GluePoint15Y" fmla="*/ 15 h 282"/>
                  <a:gd name="GluePoint16X" fmla="*/ 2 w 296"/>
                  <a:gd name="GluePoint16Y" fmla="*/ 17 h 282"/>
                  <a:gd name="GluePoint17X" fmla="*/ 0 w 296"/>
                  <a:gd name="GluePoint17Y" fmla="*/ 17 h 282"/>
                  <a:gd name="GluePoint18X" fmla="*/ 1 w 296"/>
                  <a:gd name="GluePoint18Y" fmla="*/ 17 h 282"/>
                  <a:gd name="GluePoint19X" fmla="*/ 1 w 296"/>
                  <a:gd name="GluePoint19Y" fmla="*/ 17 h 282"/>
                  <a:gd name="GluePoint20X" fmla="*/ 1 w 296"/>
                  <a:gd name="GluePoint20Y" fmla="*/ 18 h 282"/>
                  <a:gd name="GluePoint21X" fmla="*/ 3 w 296"/>
                  <a:gd name="GluePoint21Y" fmla="*/ 18 h 282"/>
                  <a:gd name="GluePoint22X" fmla="*/ 5 w 296"/>
                  <a:gd name="GluePoint22Y" fmla="*/ 18 h 282"/>
                  <a:gd name="GluePoint23X" fmla="*/ 6 w 296"/>
                  <a:gd name="GluePoint23Y" fmla="*/ 18 h 282"/>
                  <a:gd name="GluePoint24X" fmla="*/ 9 w 296"/>
                  <a:gd name="GluePoint24Y" fmla="*/ 18 h 282"/>
                  <a:gd name="GluePoint25X" fmla="*/ 10 w 296"/>
                  <a:gd name="GluePoint25Y" fmla="*/ 18 h 282"/>
                  <a:gd name="GluePoint26X" fmla="*/ 12 w 296"/>
                  <a:gd name="GluePoint26Y" fmla="*/ 17 h 282"/>
                  <a:gd name="GluePoint27X" fmla="*/ 13 w 296"/>
                  <a:gd name="GluePoint27Y" fmla="*/ 15 h 282"/>
                  <a:gd name="GluePoint28X" fmla="*/ 15 w 296"/>
                  <a:gd name="GluePoint28Y" fmla="*/ 14 h 282"/>
                  <a:gd name="GluePoint29X" fmla="*/ 17 w 296"/>
                  <a:gd name="GluePoint29Y" fmla="*/ 12 h 282"/>
                  <a:gd name="GluePoint30X" fmla="*/ 18 w 296"/>
                  <a:gd name="GluePoint30Y" fmla="*/ 10 h 282"/>
                  <a:gd name="GluePoint31X" fmla="*/ 19 w 296"/>
                  <a:gd name="GluePoint31Y" fmla="*/ 7 h 282"/>
                  <a:gd name="GluePoint32X" fmla="*/ 19 w 296"/>
                  <a:gd name="GluePoint32Y" fmla="*/ 4 h 282"/>
                  <a:gd name="GluePoint33X" fmla="*/ 19 w 296"/>
                  <a:gd name="GluePoint33Y" fmla="*/ 1 h 28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296" h="282">
                    <a:moveTo>
                      <a:pt x="291" y="7"/>
                    </a:moveTo>
                    <a:lnTo>
                      <a:pt x="284" y="5"/>
                    </a:lnTo>
                    <a:lnTo>
                      <a:pt x="266" y="2"/>
                    </a:lnTo>
                    <a:lnTo>
                      <a:pt x="239" y="0"/>
                    </a:lnTo>
                    <a:lnTo>
                      <a:pt x="209" y="4"/>
                    </a:lnTo>
                    <a:lnTo>
                      <a:pt x="179" y="14"/>
                    </a:lnTo>
                    <a:lnTo>
                      <a:pt x="153" y="35"/>
                    </a:lnTo>
                    <a:lnTo>
                      <a:pt x="134" y="70"/>
                    </a:lnTo>
                    <a:lnTo>
                      <a:pt x="126" y="122"/>
                    </a:lnTo>
                    <a:lnTo>
                      <a:pt x="125" y="128"/>
                    </a:lnTo>
                    <a:lnTo>
                      <a:pt x="121" y="144"/>
                    </a:lnTo>
                    <a:lnTo>
                      <a:pt x="113" y="167"/>
                    </a:lnTo>
                    <a:lnTo>
                      <a:pt x="100" y="193"/>
                    </a:lnTo>
                    <a:lnTo>
                      <a:pt x="83" y="219"/>
                    </a:lnTo>
                    <a:lnTo>
                      <a:pt x="61" y="241"/>
                    </a:lnTo>
                    <a:lnTo>
                      <a:pt x="33" y="257"/>
                    </a:lnTo>
                    <a:lnTo>
                      <a:pt x="0" y="264"/>
                    </a:lnTo>
                    <a:lnTo>
                      <a:pt x="3" y="265"/>
                    </a:lnTo>
                    <a:lnTo>
                      <a:pt x="15" y="269"/>
                    </a:lnTo>
                    <a:lnTo>
                      <a:pt x="31" y="273"/>
                    </a:lnTo>
                    <a:lnTo>
                      <a:pt x="51" y="277"/>
                    </a:lnTo>
                    <a:lnTo>
                      <a:pt x="77" y="280"/>
                    </a:lnTo>
                    <a:lnTo>
                      <a:pt x="105" y="282"/>
                    </a:lnTo>
                    <a:lnTo>
                      <a:pt x="133" y="281"/>
                    </a:lnTo>
                    <a:lnTo>
                      <a:pt x="163" y="277"/>
                    </a:lnTo>
                    <a:lnTo>
                      <a:pt x="192" y="269"/>
                    </a:lnTo>
                    <a:lnTo>
                      <a:pt x="220" y="255"/>
                    </a:lnTo>
                    <a:lnTo>
                      <a:pt x="244" y="234"/>
                    </a:lnTo>
                    <a:lnTo>
                      <a:pt x="266" y="206"/>
                    </a:lnTo>
                    <a:lnTo>
                      <a:pt x="282" y="171"/>
                    </a:lnTo>
                    <a:lnTo>
                      <a:pt x="292" y="127"/>
                    </a:lnTo>
                    <a:lnTo>
                      <a:pt x="296" y="73"/>
                    </a:lnTo>
                    <a:lnTo>
                      <a:pt x="291" y="7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2" name="Freeform 82"/>
              <p:cNvSpPr/>
              <p:nvPr/>
            </p:nvSpPr>
            <p:spPr>
              <a:xfrm>
                <a:off x="2410200" y="2814840"/>
                <a:ext cx="275400" cy="272880"/>
              </a:xfrm>
              <a:custGeom>
                <a:avLst/>
                <a:gdLst>
                  <a:gd name="textAreaLeft" fmla="*/ 0 w 275400"/>
                  <a:gd name="textAreaRight" fmla="*/ 275760 w 275400"/>
                  <a:gd name="textAreaTop" fmla="*/ 0 h 272880"/>
                  <a:gd name="textAreaBottom" fmla="*/ 273240 h 272880"/>
                  <a:gd name="GluePoint1X" fmla="*/ 1 w 401"/>
                  <a:gd name="GluePoint1Y" fmla="*/ 1 h 343"/>
                  <a:gd name="GluePoint2X" fmla="*/ 1 w 401"/>
                  <a:gd name="GluePoint2Y" fmla="*/ 1 h 343"/>
                  <a:gd name="GluePoint3X" fmla="*/ 1 w 401"/>
                  <a:gd name="GluePoint3Y" fmla="*/ 0 h 343"/>
                  <a:gd name="GluePoint4X" fmla="*/ 2 w 401"/>
                  <a:gd name="GluePoint4Y" fmla="*/ 0 h 343"/>
                  <a:gd name="GluePoint5X" fmla="*/ 3 w 401"/>
                  <a:gd name="GluePoint5Y" fmla="*/ 0 h 343"/>
                  <a:gd name="GluePoint6X" fmla="*/ 4 w 401"/>
                  <a:gd name="GluePoint6Y" fmla="*/ 0 h 343"/>
                  <a:gd name="GluePoint7X" fmla="*/ 5 w 401"/>
                  <a:gd name="GluePoint7Y" fmla="*/ 1 h 343"/>
                  <a:gd name="GluePoint8X" fmla="*/ 7 w 401"/>
                  <a:gd name="GluePoint8Y" fmla="*/ 1 h 343"/>
                  <a:gd name="GluePoint9X" fmla="*/ 8 w 401"/>
                  <a:gd name="GluePoint9Y" fmla="*/ 1 h 343"/>
                  <a:gd name="GluePoint10X" fmla="*/ 9 w 401"/>
                  <a:gd name="GluePoint10Y" fmla="*/ 2 h 343"/>
                  <a:gd name="GluePoint11X" fmla="*/ 10 w 401"/>
                  <a:gd name="GluePoint11Y" fmla="*/ 2 h 343"/>
                  <a:gd name="GluePoint12X" fmla="*/ 12 w 401"/>
                  <a:gd name="GluePoint12Y" fmla="*/ 3 h 343"/>
                  <a:gd name="GluePoint13X" fmla="*/ 13 w 401"/>
                  <a:gd name="GluePoint13Y" fmla="*/ 4 h 343"/>
                  <a:gd name="GluePoint14X" fmla="*/ 14 w 401"/>
                  <a:gd name="GluePoint14Y" fmla="*/ 5 h 343"/>
                  <a:gd name="GluePoint15X" fmla="*/ 14 w 401"/>
                  <a:gd name="GluePoint15Y" fmla="*/ 7 h 343"/>
                  <a:gd name="GluePoint16X" fmla="*/ 15 w 401"/>
                  <a:gd name="GluePoint16Y" fmla="*/ 8 h 343"/>
                  <a:gd name="GluePoint17X" fmla="*/ 15 w 401"/>
                  <a:gd name="GluePoint17Y" fmla="*/ 10 h 343"/>
                  <a:gd name="GluePoint18X" fmla="*/ 15 w 401"/>
                  <a:gd name="GluePoint18Y" fmla="*/ 11 h 343"/>
                  <a:gd name="GluePoint19X" fmla="*/ 15 w 401"/>
                  <a:gd name="GluePoint19Y" fmla="*/ 12 h 343"/>
                  <a:gd name="GluePoint20X" fmla="*/ 16 w 401"/>
                  <a:gd name="GluePoint20Y" fmla="*/ 14 h 343"/>
                  <a:gd name="GluePoint21X" fmla="*/ 17 w 401"/>
                  <a:gd name="GluePoint21Y" fmla="*/ 16 h 343"/>
                  <a:gd name="GluePoint22X" fmla="*/ 19 w 401"/>
                  <a:gd name="GluePoint22Y" fmla="*/ 18 h 343"/>
                  <a:gd name="GluePoint23X" fmla="*/ 20 w 401"/>
                  <a:gd name="GluePoint23Y" fmla="*/ 19 h 343"/>
                  <a:gd name="GluePoint24X" fmla="*/ 23 w 401"/>
                  <a:gd name="GluePoint24Y" fmla="*/ 21 h 343"/>
                  <a:gd name="GluePoint25X" fmla="*/ 26 w 401"/>
                  <a:gd name="GluePoint25Y" fmla="*/ 22 h 343"/>
                  <a:gd name="GluePoint26X" fmla="*/ 25 w 401"/>
                  <a:gd name="GluePoint26Y" fmla="*/ 22 h 343"/>
                  <a:gd name="GluePoint27X" fmla="*/ 24 w 401"/>
                  <a:gd name="GluePoint27Y" fmla="*/ 22 h 343"/>
                  <a:gd name="GluePoint28X" fmla="*/ 23 w 401"/>
                  <a:gd name="GluePoint28Y" fmla="*/ 22 h 343"/>
                  <a:gd name="GluePoint29X" fmla="*/ 21 w 401"/>
                  <a:gd name="GluePoint29Y" fmla="*/ 22 h 343"/>
                  <a:gd name="GluePoint30X" fmla="*/ 19 w 401"/>
                  <a:gd name="GluePoint30Y" fmla="*/ 22 h 343"/>
                  <a:gd name="GluePoint31X" fmla="*/ 17 w 401"/>
                  <a:gd name="GluePoint31Y" fmla="*/ 22 h 343"/>
                  <a:gd name="GluePoint32X" fmla="*/ 14 w 401"/>
                  <a:gd name="GluePoint32Y" fmla="*/ 21 h 343"/>
                  <a:gd name="GluePoint33X" fmla="*/ 12 w 401"/>
                  <a:gd name="GluePoint33Y" fmla="*/ 21 h 343"/>
                  <a:gd name="GluePoint34X" fmla="*/ 9 w 401"/>
                  <a:gd name="GluePoint34Y" fmla="*/ 20 h 343"/>
                  <a:gd name="GluePoint35X" fmla="*/ 7 w 401"/>
                  <a:gd name="GluePoint35Y" fmla="*/ 19 h 343"/>
                  <a:gd name="GluePoint36X" fmla="*/ 5 w 401"/>
                  <a:gd name="GluePoint36Y" fmla="*/ 17 h 343"/>
                  <a:gd name="GluePoint37X" fmla="*/ 3 w 401"/>
                  <a:gd name="GluePoint37Y" fmla="*/ 15 h 343"/>
                  <a:gd name="GluePoint38X" fmla="*/ 2 w 401"/>
                  <a:gd name="GluePoint38Y" fmla="*/ 12 h 343"/>
                  <a:gd name="GluePoint39X" fmla="*/ 1 w 401"/>
                  <a:gd name="GluePoint39Y" fmla="*/ 9 h 343"/>
                  <a:gd name="GluePoint40X" fmla="*/ 0 w 401"/>
                  <a:gd name="GluePoint40Y" fmla="*/ 5 h 343"/>
                  <a:gd name="GluePoint41X" fmla="*/ 1 w 401"/>
                  <a:gd name="GluePoint41Y" fmla="*/ 1 h 34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401" h="343">
                    <a:moveTo>
                      <a:pt x="7" y="1"/>
                    </a:moveTo>
                    <a:lnTo>
                      <a:pt x="9" y="1"/>
                    </a:lnTo>
                    <a:lnTo>
                      <a:pt x="16" y="0"/>
                    </a:lnTo>
                    <a:lnTo>
                      <a:pt x="28" y="0"/>
                    </a:lnTo>
                    <a:lnTo>
                      <a:pt x="42" y="0"/>
                    </a:lnTo>
                    <a:lnTo>
                      <a:pt x="59" y="0"/>
                    </a:lnTo>
                    <a:lnTo>
                      <a:pt x="77" y="2"/>
                    </a:lnTo>
                    <a:lnTo>
                      <a:pt x="98" y="5"/>
                    </a:lnTo>
                    <a:lnTo>
                      <a:pt x="119" y="10"/>
                    </a:lnTo>
                    <a:lnTo>
                      <a:pt x="140" y="17"/>
                    </a:lnTo>
                    <a:lnTo>
                      <a:pt x="159" y="27"/>
                    </a:lnTo>
                    <a:lnTo>
                      <a:pt x="179" y="39"/>
                    </a:lnTo>
                    <a:lnTo>
                      <a:pt x="195" y="55"/>
                    </a:lnTo>
                    <a:lnTo>
                      <a:pt x="210" y="75"/>
                    </a:lnTo>
                    <a:lnTo>
                      <a:pt x="220" y="98"/>
                    </a:lnTo>
                    <a:lnTo>
                      <a:pt x="228" y="126"/>
                    </a:lnTo>
                    <a:lnTo>
                      <a:pt x="231" y="158"/>
                    </a:lnTo>
                    <a:lnTo>
                      <a:pt x="233" y="165"/>
                    </a:lnTo>
                    <a:lnTo>
                      <a:pt x="239" y="183"/>
                    </a:lnTo>
                    <a:lnTo>
                      <a:pt x="250" y="211"/>
                    </a:lnTo>
                    <a:lnTo>
                      <a:pt x="266" y="242"/>
                    </a:lnTo>
                    <a:lnTo>
                      <a:pt x="289" y="273"/>
                    </a:lnTo>
                    <a:lnTo>
                      <a:pt x="318" y="303"/>
                    </a:lnTo>
                    <a:lnTo>
                      <a:pt x="356" y="325"/>
                    </a:lnTo>
                    <a:lnTo>
                      <a:pt x="401" y="338"/>
                    </a:lnTo>
                    <a:lnTo>
                      <a:pt x="395" y="339"/>
                    </a:lnTo>
                    <a:lnTo>
                      <a:pt x="382" y="340"/>
                    </a:lnTo>
                    <a:lnTo>
                      <a:pt x="359" y="342"/>
                    </a:lnTo>
                    <a:lnTo>
                      <a:pt x="330" y="343"/>
                    </a:lnTo>
                    <a:lnTo>
                      <a:pt x="295" y="343"/>
                    </a:lnTo>
                    <a:lnTo>
                      <a:pt x="257" y="341"/>
                    </a:lnTo>
                    <a:lnTo>
                      <a:pt x="218" y="335"/>
                    </a:lnTo>
                    <a:lnTo>
                      <a:pt x="178" y="326"/>
                    </a:lnTo>
                    <a:lnTo>
                      <a:pt x="137" y="312"/>
                    </a:lnTo>
                    <a:lnTo>
                      <a:pt x="100" y="292"/>
                    </a:lnTo>
                    <a:lnTo>
                      <a:pt x="67" y="265"/>
                    </a:lnTo>
                    <a:lnTo>
                      <a:pt x="38" y="230"/>
                    </a:lnTo>
                    <a:lnTo>
                      <a:pt x="17" y="188"/>
                    </a:lnTo>
                    <a:lnTo>
                      <a:pt x="4" y="136"/>
                    </a:lnTo>
                    <a:lnTo>
                      <a:pt x="0" y="74"/>
                    </a:ln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3" name="Freeform 83"/>
              <p:cNvSpPr/>
              <p:nvPr/>
            </p:nvSpPr>
            <p:spPr>
              <a:xfrm>
                <a:off x="2434680" y="2847960"/>
                <a:ext cx="182520" cy="208080"/>
              </a:xfrm>
              <a:custGeom>
                <a:avLst/>
                <a:gdLst>
                  <a:gd name="textAreaLeft" fmla="*/ 0 w 182520"/>
                  <a:gd name="textAreaRight" fmla="*/ 182880 w 182520"/>
                  <a:gd name="textAreaTop" fmla="*/ 0 h 208080"/>
                  <a:gd name="textAreaBottom" fmla="*/ 208440 h 208080"/>
                  <a:gd name="GluePoint1X" fmla="*/ 1 w 266"/>
                  <a:gd name="GluePoint1Y" fmla="*/ 0 h 262"/>
                  <a:gd name="GluePoint2X" fmla="*/ 1 w 266"/>
                  <a:gd name="GluePoint2Y" fmla="*/ 0 h 262"/>
                  <a:gd name="GluePoint3X" fmla="*/ 1 w 266"/>
                  <a:gd name="GluePoint3Y" fmla="*/ 0 h 262"/>
                  <a:gd name="GluePoint4X" fmla="*/ 3 w 266"/>
                  <a:gd name="GluePoint4Y" fmla="*/ 1 h 262"/>
                  <a:gd name="GluePoint5X" fmla="*/ 5 w 266"/>
                  <a:gd name="GluePoint5Y" fmla="*/ 1 h 262"/>
                  <a:gd name="GluePoint6X" fmla="*/ 6 w 266"/>
                  <a:gd name="GluePoint6Y" fmla="*/ 1 h 262"/>
                  <a:gd name="GluePoint7X" fmla="*/ 8 w 266"/>
                  <a:gd name="GluePoint7Y" fmla="*/ 2 h 262"/>
                  <a:gd name="GluePoint8X" fmla="*/ 9 w 266"/>
                  <a:gd name="GluePoint8Y" fmla="*/ 4 h 262"/>
                  <a:gd name="GluePoint9X" fmla="*/ 9 w 266"/>
                  <a:gd name="GluePoint9Y" fmla="*/ 7 h 262"/>
                  <a:gd name="GluePoint10X" fmla="*/ 9 w 266"/>
                  <a:gd name="GluePoint10Y" fmla="*/ 7 h 262"/>
                  <a:gd name="GluePoint11X" fmla="*/ 9 w 266"/>
                  <a:gd name="GluePoint11Y" fmla="*/ 8 h 262"/>
                  <a:gd name="GluePoint12X" fmla="*/ 10 w 266"/>
                  <a:gd name="GluePoint12Y" fmla="*/ 10 h 262"/>
                  <a:gd name="GluePoint13X" fmla="*/ 11 w 266"/>
                  <a:gd name="GluePoint13Y" fmla="*/ 11 h 262"/>
                  <a:gd name="GluePoint14X" fmla="*/ 11 w 266"/>
                  <a:gd name="GluePoint14Y" fmla="*/ 13 h 262"/>
                  <a:gd name="GluePoint15X" fmla="*/ 13 w 266"/>
                  <a:gd name="GluePoint15Y" fmla="*/ 14 h 262"/>
                  <a:gd name="GluePoint16X" fmla="*/ 14 w 266"/>
                  <a:gd name="GluePoint16Y" fmla="*/ 15 h 262"/>
                  <a:gd name="GluePoint17X" fmla="*/ 17 w 266"/>
                  <a:gd name="GluePoint17Y" fmla="*/ 16 h 262"/>
                  <a:gd name="GluePoint18X" fmla="*/ 17 w 266"/>
                  <a:gd name="GluePoint18Y" fmla="*/ 16 h 262"/>
                  <a:gd name="GluePoint19X" fmla="*/ 15 w 266"/>
                  <a:gd name="GluePoint19Y" fmla="*/ 16 h 262"/>
                  <a:gd name="GluePoint20X" fmla="*/ 14 w 266"/>
                  <a:gd name="GluePoint20Y" fmla="*/ 16 h 262"/>
                  <a:gd name="GluePoint21X" fmla="*/ 13 w 266"/>
                  <a:gd name="GluePoint21Y" fmla="*/ 16 h 262"/>
                  <a:gd name="GluePoint22X" fmla="*/ 12 w 266"/>
                  <a:gd name="GluePoint22Y" fmla="*/ 16 h 262"/>
                  <a:gd name="GluePoint23X" fmla="*/ 10 w 266"/>
                  <a:gd name="GluePoint23Y" fmla="*/ 16 h 262"/>
                  <a:gd name="GluePoint24X" fmla="*/ 8 w 266"/>
                  <a:gd name="GluePoint24Y" fmla="*/ 15 h 262"/>
                  <a:gd name="GluePoint25X" fmla="*/ 7 w 266"/>
                  <a:gd name="GluePoint25Y" fmla="*/ 15 h 262"/>
                  <a:gd name="GluePoint26X" fmla="*/ 5 w 266"/>
                  <a:gd name="GluePoint26Y" fmla="*/ 14 h 262"/>
                  <a:gd name="GluePoint27X" fmla="*/ 3 w 266"/>
                  <a:gd name="GluePoint27Y" fmla="*/ 13 h 262"/>
                  <a:gd name="GluePoint28X" fmla="*/ 2 w 266"/>
                  <a:gd name="GluePoint28Y" fmla="*/ 12 h 262"/>
                  <a:gd name="GluePoint29X" fmla="*/ 1 w 266"/>
                  <a:gd name="GluePoint29Y" fmla="*/ 10 h 262"/>
                  <a:gd name="GluePoint30X" fmla="*/ 1 w 266"/>
                  <a:gd name="GluePoint30Y" fmla="*/ 8 h 262"/>
                  <a:gd name="GluePoint31X" fmla="*/ 1 w 266"/>
                  <a:gd name="GluePoint31Y" fmla="*/ 6 h 262"/>
                  <a:gd name="GluePoint32X" fmla="*/ 0 w 266"/>
                  <a:gd name="GluePoint32Y" fmla="*/ 3 h 262"/>
                  <a:gd name="GluePoint33X" fmla="*/ 1 w 266"/>
                  <a:gd name="GluePoint33Y" fmla="*/ 0 h 26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266" h="262">
                    <a:moveTo>
                      <a:pt x="7" y="0"/>
                    </a:moveTo>
                    <a:lnTo>
                      <a:pt x="14" y="0"/>
                    </a:lnTo>
                    <a:lnTo>
                      <a:pt x="30" y="0"/>
                    </a:lnTo>
                    <a:lnTo>
                      <a:pt x="54" y="2"/>
                    </a:lnTo>
                    <a:lnTo>
                      <a:pt x="82" y="9"/>
                    </a:lnTo>
                    <a:lnTo>
                      <a:pt x="109" y="23"/>
                    </a:lnTo>
                    <a:lnTo>
                      <a:pt x="132" y="44"/>
                    </a:lnTo>
                    <a:lnTo>
                      <a:pt x="149" y="77"/>
                    </a:lnTo>
                    <a:lnTo>
                      <a:pt x="154" y="122"/>
                    </a:lnTo>
                    <a:lnTo>
                      <a:pt x="155" y="127"/>
                    </a:lnTo>
                    <a:lnTo>
                      <a:pt x="159" y="141"/>
                    </a:lnTo>
                    <a:lnTo>
                      <a:pt x="166" y="161"/>
                    </a:lnTo>
                    <a:lnTo>
                      <a:pt x="176" y="185"/>
                    </a:lnTo>
                    <a:lnTo>
                      <a:pt x="191" y="209"/>
                    </a:lnTo>
                    <a:lnTo>
                      <a:pt x="211" y="231"/>
                    </a:lnTo>
                    <a:lnTo>
                      <a:pt x="235" y="248"/>
                    </a:lnTo>
                    <a:lnTo>
                      <a:pt x="266" y="259"/>
                    </a:lnTo>
                    <a:lnTo>
                      <a:pt x="263" y="259"/>
                    </a:lnTo>
                    <a:lnTo>
                      <a:pt x="252" y="260"/>
                    </a:lnTo>
                    <a:lnTo>
                      <a:pt x="237" y="261"/>
                    </a:lnTo>
                    <a:lnTo>
                      <a:pt x="218" y="262"/>
                    </a:lnTo>
                    <a:lnTo>
                      <a:pt x="195" y="261"/>
                    </a:lnTo>
                    <a:lnTo>
                      <a:pt x="168" y="259"/>
                    </a:lnTo>
                    <a:lnTo>
                      <a:pt x="142" y="253"/>
                    </a:lnTo>
                    <a:lnTo>
                      <a:pt x="114" y="245"/>
                    </a:lnTo>
                    <a:lnTo>
                      <a:pt x="87" y="233"/>
                    </a:lnTo>
                    <a:lnTo>
                      <a:pt x="63" y="217"/>
                    </a:lnTo>
                    <a:lnTo>
                      <a:pt x="41" y="197"/>
                    </a:lnTo>
                    <a:lnTo>
                      <a:pt x="23" y="171"/>
                    </a:lnTo>
                    <a:lnTo>
                      <a:pt x="9" y="139"/>
                    </a:lnTo>
                    <a:lnTo>
                      <a:pt x="1" y="100"/>
                    </a:lnTo>
                    <a:lnTo>
                      <a:pt x="0" y="54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4" name="Freeform 84"/>
              <p:cNvSpPr/>
              <p:nvPr/>
            </p:nvSpPr>
            <p:spPr>
              <a:xfrm>
                <a:off x="2587320" y="2735280"/>
                <a:ext cx="323640" cy="312840"/>
              </a:xfrm>
              <a:custGeom>
                <a:avLst/>
                <a:gdLst>
                  <a:gd name="textAreaLeft" fmla="*/ 0 w 323640"/>
                  <a:gd name="textAreaRight" fmla="*/ 324000 w 323640"/>
                  <a:gd name="textAreaTop" fmla="*/ 0 h 312840"/>
                  <a:gd name="textAreaBottom" fmla="*/ 312840 h 312840"/>
                  <a:gd name="GluePoint1X" fmla="*/ 0 w 473"/>
                  <a:gd name="GluePoint1Y" fmla="*/ 0 h 394"/>
                  <a:gd name="GluePoint2X" fmla="*/ 0 w 473"/>
                  <a:gd name="GluePoint2Y" fmla="*/ 0 h 394"/>
                  <a:gd name="GluePoint3X" fmla="*/ 0 w 473"/>
                  <a:gd name="GluePoint3Y" fmla="*/ 0 h 394"/>
                  <a:gd name="GluePoint4X" fmla="*/ 1 w 473"/>
                  <a:gd name="GluePoint4Y" fmla="*/ 1 h 394"/>
                  <a:gd name="GluePoint5X" fmla="*/ 2 w 473"/>
                  <a:gd name="GluePoint5Y" fmla="*/ 1 h 394"/>
                  <a:gd name="GluePoint6X" fmla="*/ 3 w 473"/>
                  <a:gd name="GluePoint6Y" fmla="*/ 1 h 394"/>
                  <a:gd name="GluePoint7X" fmla="*/ 4 w 473"/>
                  <a:gd name="GluePoint7Y" fmla="*/ 1 h 394"/>
                  <a:gd name="GluePoint8X" fmla="*/ 5 w 473"/>
                  <a:gd name="GluePoint8Y" fmla="*/ 1 h 394"/>
                  <a:gd name="GluePoint9X" fmla="*/ 7 w 473"/>
                  <a:gd name="GluePoint9Y" fmla="*/ 2 h 394"/>
                  <a:gd name="GluePoint10X" fmla="*/ 8 w 473"/>
                  <a:gd name="GluePoint10Y" fmla="*/ 3 h 394"/>
                  <a:gd name="GluePoint11X" fmla="*/ 10 w 473"/>
                  <a:gd name="GluePoint11Y" fmla="*/ 3 h 394"/>
                  <a:gd name="GluePoint12X" fmla="*/ 11 w 473"/>
                  <a:gd name="GluePoint12Y" fmla="*/ 3 h 394"/>
                  <a:gd name="GluePoint13X" fmla="*/ 12 w 473"/>
                  <a:gd name="GluePoint13Y" fmla="*/ 5 h 394"/>
                  <a:gd name="GluePoint14X" fmla="*/ 13 w 473"/>
                  <a:gd name="GluePoint14Y" fmla="*/ 6 h 394"/>
                  <a:gd name="GluePoint15X" fmla="*/ 14 w 473"/>
                  <a:gd name="GluePoint15Y" fmla="*/ 7 h 394"/>
                  <a:gd name="GluePoint16X" fmla="*/ 15 w 473"/>
                  <a:gd name="GluePoint16Y" fmla="*/ 10 h 394"/>
                  <a:gd name="GluePoint17X" fmla="*/ 16 w 473"/>
                  <a:gd name="GluePoint17Y" fmla="*/ 12 h 394"/>
                  <a:gd name="GluePoint18X" fmla="*/ 16 w 473"/>
                  <a:gd name="GluePoint18Y" fmla="*/ 12 h 394"/>
                  <a:gd name="GluePoint19X" fmla="*/ 16 w 473"/>
                  <a:gd name="GluePoint19Y" fmla="*/ 12 h 394"/>
                  <a:gd name="GluePoint20X" fmla="*/ 16 w 473"/>
                  <a:gd name="GluePoint20Y" fmla="*/ 12 h 394"/>
                  <a:gd name="GluePoint21X" fmla="*/ 17 w 473"/>
                  <a:gd name="GluePoint21Y" fmla="*/ 13 h 394"/>
                  <a:gd name="GluePoint22X" fmla="*/ 17 w 473"/>
                  <a:gd name="GluePoint22Y" fmla="*/ 14 h 394"/>
                  <a:gd name="GluePoint23X" fmla="*/ 18 w 473"/>
                  <a:gd name="GluePoint23Y" fmla="*/ 15 h 394"/>
                  <a:gd name="GluePoint24X" fmla="*/ 18 w 473"/>
                  <a:gd name="GluePoint24Y" fmla="*/ 17 h 394"/>
                  <a:gd name="GluePoint25X" fmla="*/ 19 w 473"/>
                  <a:gd name="GluePoint25Y" fmla="*/ 18 h 394"/>
                  <a:gd name="GluePoint26X" fmla="*/ 20 w 473"/>
                  <a:gd name="GluePoint26Y" fmla="*/ 19 h 394"/>
                  <a:gd name="GluePoint27X" fmla="*/ 21 w 473"/>
                  <a:gd name="GluePoint27Y" fmla="*/ 20 h 394"/>
                  <a:gd name="GluePoint28X" fmla="*/ 22 w 473"/>
                  <a:gd name="GluePoint28Y" fmla="*/ 21 h 394"/>
                  <a:gd name="GluePoint29X" fmla="*/ 23 w 473"/>
                  <a:gd name="GluePoint29Y" fmla="*/ 22 h 394"/>
                  <a:gd name="GluePoint30X" fmla="*/ 25 w 473"/>
                  <a:gd name="GluePoint30Y" fmla="*/ 23 h 394"/>
                  <a:gd name="GluePoint31X" fmla="*/ 26 w 473"/>
                  <a:gd name="GluePoint31Y" fmla="*/ 24 h 394"/>
                  <a:gd name="GluePoint32X" fmla="*/ 27 w 473"/>
                  <a:gd name="GluePoint32Y" fmla="*/ 25 h 394"/>
                  <a:gd name="GluePoint33X" fmla="*/ 29 w 473"/>
                  <a:gd name="GluePoint33Y" fmla="*/ 25 h 394"/>
                  <a:gd name="GluePoint34X" fmla="*/ 29 w 473"/>
                  <a:gd name="GluePoint34Y" fmla="*/ 25 h 394"/>
                  <a:gd name="GluePoint35X" fmla="*/ 28 w 473"/>
                  <a:gd name="GluePoint35Y" fmla="*/ 25 h 394"/>
                  <a:gd name="GluePoint36X" fmla="*/ 26 w 473"/>
                  <a:gd name="GluePoint36Y" fmla="*/ 25 h 394"/>
                  <a:gd name="GluePoint37X" fmla="*/ 25 w 473"/>
                  <a:gd name="GluePoint37Y" fmla="*/ 25 h 394"/>
                  <a:gd name="GluePoint38X" fmla="*/ 23 w 473"/>
                  <a:gd name="GluePoint38Y" fmla="*/ 25 h 394"/>
                  <a:gd name="GluePoint39X" fmla="*/ 20 w 473"/>
                  <a:gd name="GluePoint39Y" fmla="*/ 24 h 394"/>
                  <a:gd name="GluePoint40X" fmla="*/ 17 w 473"/>
                  <a:gd name="GluePoint40Y" fmla="*/ 23 h 394"/>
                  <a:gd name="GluePoint41X" fmla="*/ 15 w 473"/>
                  <a:gd name="GluePoint41Y" fmla="*/ 23 h 394"/>
                  <a:gd name="GluePoint42X" fmla="*/ 12 w 473"/>
                  <a:gd name="GluePoint42Y" fmla="*/ 21 h 394"/>
                  <a:gd name="GluePoint43X" fmla="*/ 9 w 473"/>
                  <a:gd name="GluePoint43Y" fmla="*/ 20 h 394"/>
                  <a:gd name="GluePoint44X" fmla="*/ 7 w 473"/>
                  <a:gd name="GluePoint44Y" fmla="*/ 18 h 394"/>
                  <a:gd name="GluePoint45X" fmla="*/ 5 w 473"/>
                  <a:gd name="GluePoint45Y" fmla="*/ 14 h 394"/>
                  <a:gd name="GluePoint46X" fmla="*/ 3 w 473"/>
                  <a:gd name="GluePoint46Y" fmla="*/ 12 h 394"/>
                  <a:gd name="GluePoint47X" fmla="*/ 1 w 473"/>
                  <a:gd name="GluePoint47Y" fmla="*/ 9 h 394"/>
                  <a:gd name="GluePoint48X" fmla="*/ 0 w 473"/>
                  <a:gd name="GluePoint48Y" fmla="*/ 5 h 394"/>
                  <a:gd name="GluePoint49X" fmla="*/ 0 w 473"/>
                  <a:gd name="GluePoint49Y" fmla="*/ 0 h 394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473" h="394">
                    <a:moveTo>
                      <a:pt x="0" y="0"/>
                    </a:moveTo>
                    <a:lnTo>
                      <a:pt x="2" y="0"/>
                    </a:lnTo>
                    <a:lnTo>
                      <a:pt x="9" y="0"/>
                    </a:lnTo>
                    <a:lnTo>
                      <a:pt x="21" y="1"/>
                    </a:lnTo>
                    <a:lnTo>
                      <a:pt x="35" y="3"/>
                    </a:lnTo>
                    <a:lnTo>
                      <a:pt x="52" y="6"/>
                    </a:lnTo>
                    <a:lnTo>
                      <a:pt x="72" y="10"/>
                    </a:lnTo>
                    <a:lnTo>
                      <a:pt x="92" y="16"/>
                    </a:lnTo>
                    <a:lnTo>
                      <a:pt x="115" y="23"/>
                    </a:lnTo>
                    <a:lnTo>
                      <a:pt x="137" y="33"/>
                    </a:lnTo>
                    <a:lnTo>
                      <a:pt x="160" y="46"/>
                    </a:lnTo>
                    <a:lnTo>
                      <a:pt x="182" y="61"/>
                    </a:lnTo>
                    <a:lnTo>
                      <a:pt x="203" y="79"/>
                    </a:lnTo>
                    <a:lnTo>
                      <a:pt x="221" y="101"/>
                    </a:lnTo>
                    <a:lnTo>
                      <a:pt x="239" y="127"/>
                    </a:lnTo>
                    <a:lnTo>
                      <a:pt x="251" y="155"/>
                    </a:lnTo>
                    <a:lnTo>
                      <a:pt x="262" y="189"/>
                    </a:lnTo>
                    <a:lnTo>
                      <a:pt x="263" y="191"/>
                    </a:lnTo>
                    <a:lnTo>
                      <a:pt x="265" y="196"/>
                    </a:lnTo>
                    <a:lnTo>
                      <a:pt x="270" y="205"/>
                    </a:lnTo>
                    <a:lnTo>
                      <a:pt x="276" y="216"/>
                    </a:lnTo>
                    <a:lnTo>
                      <a:pt x="282" y="229"/>
                    </a:lnTo>
                    <a:lnTo>
                      <a:pt x="292" y="244"/>
                    </a:lnTo>
                    <a:lnTo>
                      <a:pt x="303" y="261"/>
                    </a:lnTo>
                    <a:lnTo>
                      <a:pt x="316" y="279"/>
                    </a:lnTo>
                    <a:lnTo>
                      <a:pt x="330" y="296"/>
                    </a:lnTo>
                    <a:lnTo>
                      <a:pt x="345" y="313"/>
                    </a:lnTo>
                    <a:lnTo>
                      <a:pt x="362" y="330"/>
                    </a:lnTo>
                    <a:lnTo>
                      <a:pt x="382" y="348"/>
                    </a:lnTo>
                    <a:lnTo>
                      <a:pt x="402" y="362"/>
                    </a:lnTo>
                    <a:lnTo>
                      <a:pt x="424" y="375"/>
                    </a:lnTo>
                    <a:lnTo>
                      <a:pt x="447" y="386"/>
                    </a:lnTo>
                    <a:lnTo>
                      <a:pt x="473" y="394"/>
                    </a:lnTo>
                    <a:lnTo>
                      <a:pt x="468" y="394"/>
                    </a:lnTo>
                    <a:lnTo>
                      <a:pt x="453" y="394"/>
                    </a:lnTo>
                    <a:lnTo>
                      <a:pt x="431" y="394"/>
                    </a:lnTo>
                    <a:lnTo>
                      <a:pt x="402" y="392"/>
                    </a:lnTo>
                    <a:lnTo>
                      <a:pt x="368" y="387"/>
                    </a:lnTo>
                    <a:lnTo>
                      <a:pt x="329" y="380"/>
                    </a:lnTo>
                    <a:lnTo>
                      <a:pt x="287" y="368"/>
                    </a:lnTo>
                    <a:lnTo>
                      <a:pt x="244" y="354"/>
                    </a:lnTo>
                    <a:lnTo>
                      <a:pt x="202" y="334"/>
                    </a:lnTo>
                    <a:lnTo>
                      <a:pt x="159" y="309"/>
                    </a:lnTo>
                    <a:lnTo>
                      <a:pt x="120" y="276"/>
                    </a:lnTo>
                    <a:lnTo>
                      <a:pt x="83" y="238"/>
                    </a:lnTo>
                    <a:lnTo>
                      <a:pt x="52" y="191"/>
                    </a:lnTo>
                    <a:lnTo>
                      <a:pt x="27" y="137"/>
                    </a:lnTo>
                    <a:lnTo>
                      <a:pt x="9" y="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5" name="Freeform 85"/>
              <p:cNvSpPr/>
              <p:nvPr/>
            </p:nvSpPr>
            <p:spPr>
              <a:xfrm>
                <a:off x="2617560" y="2772000"/>
                <a:ext cx="219240" cy="236520"/>
              </a:xfrm>
              <a:custGeom>
                <a:avLst/>
                <a:gdLst>
                  <a:gd name="textAreaLeft" fmla="*/ 0 w 219240"/>
                  <a:gd name="textAreaRight" fmla="*/ 219600 w 219240"/>
                  <a:gd name="textAreaTop" fmla="*/ 0 h 236520"/>
                  <a:gd name="textAreaBottom" fmla="*/ 236880 h 236520"/>
                  <a:gd name="GluePoint1X" fmla="*/ 0 w 319"/>
                  <a:gd name="GluePoint1Y" fmla="*/ 0 h 297"/>
                  <a:gd name="GluePoint2X" fmla="*/ 1 w 319"/>
                  <a:gd name="GluePoint2Y" fmla="*/ 0 h 297"/>
                  <a:gd name="GluePoint3X" fmla="*/ 2 w 319"/>
                  <a:gd name="GluePoint3Y" fmla="*/ 1 h 297"/>
                  <a:gd name="GluePoint4X" fmla="*/ 3 w 319"/>
                  <a:gd name="GluePoint4Y" fmla="*/ 1 h 297"/>
                  <a:gd name="GluePoint5X" fmla="*/ 5 w 319"/>
                  <a:gd name="GluePoint5Y" fmla="*/ 2 h 297"/>
                  <a:gd name="GluePoint6X" fmla="*/ 7 w 319"/>
                  <a:gd name="GluePoint6Y" fmla="*/ 3 h 297"/>
                  <a:gd name="GluePoint7X" fmla="*/ 9 w 319"/>
                  <a:gd name="GluePoint7Y" fmla="*/ 4 h 297"/>
                  <a:gd name="GluePoint8X" fmla="*/ 11 w 319"/>
                  <a:gd name="GluePoint8Y" fmla="*/ 7 h 297"/>
                  <a:gd name="GluePoint9X" fmla="*/ 11 w 319"/>
                  <a:gd name="GluePoint9Y" fmla="*/ 9 h 297"/>
                  <a:gd name="GluePoint10X" fmla="*/ 12 w 319"/>
                  <a:gd name="GluePoint10Y" fmla="*/ 10 h 297"/>
                  <a:gd name="GluePoint11X" fmla="*/ 12 w 319"/>
                  <a:gd name="GluePoint11Y" fmla="*/ 11 h 297"/>
                  <a:gd name="GluePoint12X" fmla="*/ 13 w 319"/>
                  <a:gd name="GluePoint12Y" fmla="*/ 12 h 297"/>
                  <a:gd name="GluePoint13X" fmla="*/ 14 w 319"/>
                  <a:gd name="GluePoint13Y" fmla="*/ 14 h 297"/>
                  <a:gd name="GluePoint14X" fmla="*/ 15 w 319"/>
                  <a:gd name="GluePoint14Y" fmla="*/ 15 h 297"/>
                  <a:gd name="GluePoint15X" fmla="*/ 17 w 319"/>
                  <a:gd name="GluePoint15Y" fmla="*/ 17 h 297"/>
                  <a:gd name="GluePoint16X" fmla="*/ 18 w 319"/>
                  <a:gd name="GluePoint16Y" fmla="*/ 18 h 297"/>
                  <a:gd name="GluePoint17X" fmla="*/ 20 w 319"/>
                  <a:gd name="GluePoint17Y" fmla="*/ 19 h 297"/>
                  <a:gd name="GluePoint18X" fmla="*/ 20 w 319"/>
                  <a:gd name="GluePoint18Y" fmla="*/ 19 h 297"/>
                  <a:gd name="GluePoint19X" fmla="*/ 20 w 319"/>
                  <a:gd name="GluePoint19Y" fmla="*/ 19 h 297"/>
                  <a:gd name="GluePoint20X" fmla="*/ 19 w 319"/>
                  <a:gd name="GluePoint20Y" fmla="*/ 19 h 297"/>
                  <a:gd name="GluePoint21X" fmla="*/ 17 w 319"/>
                  <a:gd name="GluePoint21Y" fmla="*/ 19 h 297"/>
                  <a:gd name="GluePoint22X" fmla="*/ 16 w 319"/>
                  <a:gd name="GluePoint22Y" fmla="*/ 19 h 297"/>
                  <a:gd name="GluePoint23X" fmla="*/ 14 w 319"/>
                  <a:gd name="GluePoint23Y" fmla="*/ 18 h 297"/>
                  <a:gd name="GluePoint24X" fmla="*/ 13 w 319"/>
                  <a:gd name="GluePoint24Y" fmla="*/ 18 h 297"/>
                  <a:gd name="GluePoint25X" fmla="*/ 11 w 319"/>
                  <a:gd name="GluePoint25Y" fmla="*/ 17 h 297"/>
                  <a:gd name="GluePoint26X" fmla="*/ 9 w 319"/>
                  <a:gd name="GluePoint26Y" fmla="*/ 16 h 297"/>
                  <a:gd name="GluePoint27X" fmla="*/ 7 w 319"/>
                  <a:gd name="GluePoint27Y" fmla="*/ 15 h 297"/>
                  <a:gd name="GluePoint28X" fmla="*/ 5 w 319"/>
                  <a:gd name="GluePoint28Y" fmla="*/ 13 h 297"/>
                  <a:gd name="GluePoint29X" fmla="*/ 4 w 319"/>
                  <a:gd name="GluePoint29Y" fmla="*/ 11 h 297"/>
                  <a:gd name="GluePoint30X" fmla="*/ 3 w 319"/>
                  <a:gd name="GluePoint30Y" fmla="*/ 9 h 297"/>
                  <a:gd name="GluePoint31X" fmla="*/ 1 w 319"/>
                  <a:gd name="GluePoint31Y" fmla="*/ 7 h 297"/>
                  <a:gd name="GluePoint32X" fmla="*/ 1 w 319"/>
                  <a:gd name="GluePoint32Y" fmla="*/ 4 h 297"/>
                  <a:gd name="GluePoint33X" fmla="*/ 0 w 319"/>
                  <a:gd name="GluePoint33Y" fmla="*/ 0 h 2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319" h="297">
                    <a:moveTo>
                      <a:pt x="0" y="0"/>
                    </a:moveTo>
                    <a:lnTo>
                      <a:pt x="7" y="0"/>
                    </a:lnTo>
                    <a:lnTo>
                      <a:pt x="24" y="2"/>
                    </a:lnTo>
                    <a:lnTo>
                      <a:pt x="48" y="8"/>
                    </a:lnTo>
                    <a:lnTo>
                      <a:pt x="78" y="18"/>
                    </a:lnTo>
                    <a:lnTo>
                      <a:pt x="108" y="36"/>
                    </a:lnTo>
                    <a:lnTo>
                      <a:pt x="137" y="61"/>
                    </a:lnTo>
                    <a:lnTo>
                      <a:pt x="161" y="97"/>
                    </a:lnTo>
                    <a:lnTo>
                      <a:pt x="176" y="143"/>
                    </a:lnTo>
                    <a:lnTo>
                      <a:pt x="179" y="149"/>
                    </a:lnTo>
                    <a:lnTo>
                      <a:pt x="186" y="164"/>
                    </a:lnTo>
                    <a:lnTo>
                      <a:pt x="197" y="184"/>
                    </a:lnTo>
                    <a:lnTo>
                      <a:pt x="212" y="210"/>
                    </a:lnTo>
                    <a:lnTo>
                      <a:pt x="233" y="236"/>
                    </a:lnTo>
                    <a:lnTo>
                      <a:pt x="257" y="261"/>
                    </a:lnTo>
                    <a:lnTo>
                      <a:pt x="286" y="282"/>
                    </a:lnTo>
                    <a:lnTo>
                      <a:pt x="319" y="297"/>
                    </a:lnTo>
                    <a:lnTo>
                      <a:pt x="316" y="297"/>
                    </a:lnTo>
                    <a:lnTo>
                      <a:pt x="305" y="297"/>
                    </a:lnTo>
                    <a:lnTo>
                      <a:pt x="290" y="296"/>
                    </a:lnTo>
                    <a:lnTo>
                      <a:pt x="271" y="294"/>
                    </a:lnTo>
                    <a:lnTo>
                      <a:pt x="248" y="290"/>
                    </a:lnTo>
                    <a:lnTo>
                      <a:pt x="221" y="284"/>
                    </a:lnTo>
                    <a:lnTo>
                      <a:pt x="193" y="276"/>
                    </a:lnTo>
                    <a:lnTo>
                      <a:pt x="164" y="264"/>
                    </a:lnTo>
                    <a:lnTo>
                      <a:pt x="134" y="249"/>
                    </a:lnTo>
                    <a:lnTo>
                      <a:pt x="106" y="229"/>
                    </a:lnTo>
                    <a:lnTo>
                      <a:pt x="78" y="206"/>
                    </a:lnTo>
                    <a:lnTo>
                      <a:pt x="54" y="176"/>
                    </a:lnTo>
                    <a:lnTo>
                      <a:pt x="34" y="142"/>
                    </a:lnTo>
                    <a:lnTo>
                      <a:pt x="16" y="101"/>
                    </a:lnTo>
                    <a:lnTo>
                      <a:pt x="6" y="5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6" name="Freeform 86"/>
              <p:cNvSpPr/>
              <p:nvPr/>
            </p:nvSpPr>
            <p:spPr>
              <a:xfrm>
                <a:off x="1574640" y="1930680"/>
                <a:ext cx="383760" cy="207720"/>
              </a:xfrm>
              <a:custGeom>
                <a:avLst/>
                <a:gdLst>
                  <a:gd name="textAreaLeft" fmla="*/ 0 w 383760"/>
                  <a:gd name="textAreaRight" fmla="*/ 384120 w 383760"/>
                  <a:gd name="textAreaTop" fmla="*/ 0 h 207720"/>
                  <a:gd name="textAreaBottom" fmla="*/ 208080 h 207720"/>
                  <a:gd name="GluePoint1X" fmla="*/ 15 w 559"/>
                  <a:gd name="GluePoint1Y" fmla="*/ 4 h 263"/>
                  <a:gd name="GluePoint2X" fmla="*/ 14 w 559"/>
                  <a:gd name="GluePoint2Y" fmla="*/ 3 h 263"/>
                  <a:gd name="GluePoint3X" fmla="*/ 13 w 559"/>
                  <a:gd name="GluePoint3Y" fmla="*/ 3 h 263"/>
                  <a:gd name="GluePoint4X" fmla="*/ 11 w 559"/>
                  <a:gd name="GluePoint4Y" fmla="*/ 3 h 263"/>
                  <a:gd name="GluePoint5X" fmla="*/ 9 w 559"/>
                  <a:gd name="GluePoint5Y" fmla="*/ 2 h 263"/>
                  <a:gd name="GluePoint6X" fmla="*/ 7 w 559"/>
                  <a:gd name="GluePoint6Y" fmla="*/ 2 h 263"/>
                  <a:gd name="GluePoint7X" fmla="*/ 4 w 559"/>
                  <a:gd name="GluePoint7Y" fmla="*/ 1 h 263"/>
                  <a:gd name="GluePoint8X" fmla="*/ 2 w 559"/>
                  <a:gd name="GluePoint8Y" fmla="*/ 0 h 263"/>
                  <a:gd name="GluePoint9X" fmla="*/ 0 w 559"/>
                  <a:gd name="GluePoint9Y" fmla="*/ 1 h 263"/>
                  <a:gd name="GluePoint10X" fmla="*/ 3 w 559"/>
                  <a:gd name="GluePoint10Y" fmla="*/ 2 h 263"/>
                  <a:gd name="GluePoint11X" fmla="*/ 5 w 559"/>
                  <a:gd name="GluePoint11Y" fmla="*/ 3 h 263"/>
                  <a:gd name="GluePoint12X" fmla="*/ 7 w 559"/>
                  <a:gd name="GluePoint12Y" fmla="*/ 4 h 263"/>
                  <a:gd name="GluePoint13X" fmla="*/ 9 w 559"/>
                  <a:gd name="GluePoint13Y" fmla="*/ 4 h 263"/>
                  <a:gd name="GluePoint14X" fmla="*/ 11 w 559"/>
                  <a:gd name="GluePoint14Y" fmla="*/ 5 h 263"/>
                  <a:gd name="GluePoint15X" fmla="*/ 13 w 559"/>
                  <a:gd name="GluePoint15Y" fmla="*/ 5 h 263"/>
                  <a:gd name="GluePoint16X" fmla="*/ 14 w 559"/>
                  <a:gd name="GluePoint16Y" fmla="*/ 5 h 263"/>
                  <a:gd name="GluePoint17X" fmla="*/ 15 w 559"/>
                  <a:gd name="GluePoint17Y" fmla="*/ 6 h 263"/>
                  <a:gd name="GluePoint18X" fmla="*/ 20 w 559"/>
                  <a:gd name="GluePoint18Y" fmla="*/ 6 h 263"/>
                  <a:gd name="GluePoint19X" fmla="*/ 24 w 559"/>
                  <a:gd name="GluePoint19Y" fmla="*/ 7 h 263"/>
                  <a:gd name="GluePoint20X" fmla="*/ 26 w 559"/>
                  <a:gd name="GluePoint20Y" fmla="*/ 9 h 263"/>
                  <a:gd name="GluePoint21X" fmla="*/ 28 w 559"/>
                  <a:gd name="GluePoint21Y" fmla="*/ 10 h 263"/>
                  <a:gd name="GluePoint22X" fmla="*/ 29 w 559"/>
                  <a:gd name="GluePoint22Y" fmla="*/ 12 h 263"/>
                  <a:gd name="GluePoint23X" fmla="*/ 30 w 559"/>
                  <a:gd name="GluePoint23Y" fmla="*/ 13 h 263"/>
                  <a:gd name="GluePoint24X" fmla="*/ 30 w 559"/>
                  <a:gd name="GluePoint24Y" fmla="*/ 14 h 263"/>
                  <a:gd name="GluePoint25X" fmla="*/ 30 w 559"/>
                  <a:gd name="GluePoint25Y" fmla="*/ 14 h 263"/>
                  <a:gd name="GluePoint26X" fmla="*/ 24 w 559"/>
                  <a:gd name="GluePoint26Y" fmla="*/ 13 h 263"/>
                  <a:gd name="GluePoint27X" fmla="*/ 19 w 559"/>
                  <a:gd name="GluePoint27Y" fmla="*/ 13 h 263"/>
                  <a:gd name="GluePoint28X" fmla="*/ 14 w 559"/>
                  <a:gd name="GluePoint28Y" fmla="*/ 12 h 263"/>
                  <a:gd name="GluePoint29X" fmla="*/ 10 w 559"/>
                  <a:gd name="GluePoint29Y" fmla="*/ 11 h 263"/>
                  <a:gd name="GluePoint30X" fmla="*/ 7 w 559"/>
                  <a:gd name="GluePoint30Y" fmla="*/ 10 h 263"/>
                  <a:gd name="GluePoint31X" fmla="*/ 4 w 559"/>
                  <a:gd name="GluePoint31Y" fmla="*/ 8 h 263"/>
                  <a:gd name="GluePoint32X" fmla="*/ 2 w 559"/>
                  <a:gd name="GluePoint32Y" fmla="*/ 7 h 263"/>
                  <a:gd name="GluePoint33X" fmla="*/ 1 w 559"/>
                  <a:gd name="GluePoint33Y" fmla="*/ 6 h 263"/>
                  <a:gd name="GluePoint34X" fmla="*/ 3 w 559"/>
                  <a:gd name="GluePoint34Y" fmla="*/ 9 h 263"/>
                  <a:gd name="GluePoint35X" fmla="*/ 6 w 559"/>
                  <a:gd name="GluePoint35Y" fmla="*/ 11 h 263"/>
                  <a:gd name="GluePoint36X" fmla="*/ 9 w 559"/>
                  <a:gd name="GluePoint36Y" fmla="*/ 13 h 263"/>
                  <a:gd name="GluePoint37X" fmla="*/ 12 w 559"/>
                  <a:gd name="GluePoint37Y" fmla="*/ 14 h 263"/>
                  <a:gd name="GluePoint38X" fmla="*/ 16 w 559"/>
                  <a:gd name="GluePoint38Y" fmla="*/ 15 h 263"/>
                  <a:gd name="GluePoint39X" fmla="*/ 20 w 559"/>
                  <a:gd name="GluePoint39Y" fmla="*/ 15 h 263"/>
                  <a:gd name="GluePoint40X" fmla="*/ 25 w 559"/>
                  <a:gd name="GluePoint40Y" fmla="*/ 16 h 263"/>
                  <a:gd name="GluePoint41X" fmla="*/ 31 w 559"/>
                  <a:gd name="GluePoint41Y" fmla="*/ 16 h 263"/>
                  <a:gd name="GluePoint42X" fmla="*/ 35 w 559"/>
                  <a:gd name="GluePoint42Y" fmla="*/ 16 h 263"/>
                  <a:gd name="GluePoint43X" fmla="*/ 35 w 559"/>
                  <a:gd name="GluePoint43Y" fmla="*/ 15 h 263"/>
                  <a:gd name="GluePoint44X" fmla="*/ 35 w 559"/>
                  <a:gd name="GluePoint44Y" fmla="*/ 14 h 263"/>
                  <a:gd name="GluePoint45X" fmla="*/ 34 w 559"/>
                  <a:gd name="GluePoint45Y" fmla="*/ 12 h 263"/>
                  <a:gd name="GluePoint46X" fmla="*/ 32 w 559"/>
                  <a:gd name="GluePoint46Y" fmla="*/ 10 h 263"/>
                  <a:gd name="GluePoint47X" fmla="*/ 29 w 559"/>
                  <a:gd name="GluePoint47Y" fmla="*/ 8 h 263"/>
                  <a:gd name="GluePoint48X" fmla="*/ 24 w 559"/>
                  <a:gd name="GluePoint48Y" fmla="*/ 6 h 263"/>
                  <a:gd name="GluePoint49X" fmla="*/ 18 w 559"/>
                  <a:gd name="GluePoint49Y" fmla="*/ 4 h 26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</a:cxnLst>
                <a:rect l="textAreaLeft" t="textAreaTop" r="textAreaRight" b="textAreaBottom"/>
                <a:pathLst>
                  <a:path w="559" h="263">
                    <a:moveTo>
                      <a:pt x="226" y="66"/>
                    </a:moveTo>
                    <a:lnTo>
                      <a:pt x="225" y="66"/>
                    </a:lnTo>
                    <a:lnTo>
                      <a:pt x="220" y="65"/>
                    </a:lnTo>
                    <a:lnTo>
                      <a:pt x="214" y="63"/>
                    </a:lnTo>
                    <a:lnTo>
                      <a:pt x="205" y="61"/>
                    </a:lnTo>
                    <a:lnTo>
                      <a:pt x="195" y="59"/>
                    </a:lnTo>
                    <a:lnTo>
                      <a:pt x="182" y="57"/>
                    </a:lnTo>
                    <a:lnTo>
                      <a:pt x="168" y="53"/>
                    </a:lnTo>
                    <a:lnTo>
                      <a:pt x="153" y="48"/>
                    </a:lnTo>
                    <a:lnTo>
                      <a:pt x="136" y="45"/>
                    </a:lnTo>
                    <a:lnTo>
                      <a:pt x="118" y="39"/>
                    </a:lnTo>
                    <a:lnTo>
                      <a:pt x="99" y="35"/>
                    </a:lnTo>
                    <a:lnTo>
                      <a:pt x="80" y="29"/>
                    </a:lnTo>
                    <a:lnTo>
                      <a:pt x="60" y="22"/>
                    </a:lnTo>
                    <a:lnTo>
                      <a:pt x="40" y="15"/>
                    </a:lnTo>
                    <a:lnTo>
                      <a:pt x="20" y="8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16" y="35"/>
                    </a:lnTo>
                    <a:lnTo>
                      <a:pt x="34" y="43"/>
                    </a:lnTo>
                    <a:lnTo>
                      <a:pt x="52" y="50"/>
                    </a:lnTo>
                    <a:lnTo>
                      <a:pt x="70" y="57"/>
                    </a:lnTo>
                    <a:lnTo>
                      <a:pt x="90" y="62"/>
                    </a:lnTo>
                    <a:lnTo>
                      <a:pt x="108" y="68"/>
                    </a:lnTo>
                    <a:lnTo>
                      <a:pt x="127" y="74"/>
                    </a:lnTo>
                    <a:lnTo>
                      <a:pt x="144" y="78"/>
                    </a:lnTo>
                    <a:lnTo>
                      <a:pt x="160" y="82"/>
                    </a:lnTo>
                    <a:lnTo>
                      <a:pt x="176" y="85"/>
                    </a:lnTo>
                    <a:lnTo>
                      <a:pt x="189" y="89"/>
                    </a:lnTo>
                    <a:lnTo>
                      <a:pt x="202" y="91"/>
                    </a:lnTo>
                    <a:lnTo>
                      <a:pt x="211" y="93"/>
                    </a:lnTo>
                    <a:lnTo>
                      <a:pt x="219" y="95"/>
                    </a:lnTo>
                    <a:lnTo>
                      <a:pt x="224" y="96"/>
                    </a:lnTo>
                    <a:lnTo>
                      <a:pt x="225" y="96"/>
                    </a:lnTo>
                    <a:lnTo>
                      <a:pt x="269" y="101"/>
                    </a:lnTo>
                    <a:lnTo>
                      <a:pt x="308" y="108"/>
                    </a:lnTo>
                    <a:lnTo>
                      <a:pt x="341" y="116"/>
                    </a:lnTo>
                    <a:lnTo>
                      <a:pt x="370" y="126"/>
                    </a:lnTo>
                    <a:lnTo>
                      <a:pt x="394" y="137"/>
                    </a:lnTo>
                    <a:lnTo>
                      <a:pt x="415" y="148"/>
                    </a:lnTo>
                    <a:lnTo>
                      <a:pt x="431" y="159"/>
                    </a:lnTo>
                    <a:lnTo>
                      <a:pt x="445" y="171"/>
                    </a:lnTo>
                    <a:lnTo>
                      <a:pt x="455" y="182"/>
                    </a:lnTo>
                    <a:lnTo>
                      <a:pt x="463" y="192"/>
                    </a:lnTo>
                    <a:lnTo>
                      <a:pt x="469" y="202"/>
                    </a:lnTo>
                    <a:lnTo>
                      <a:pt x="473" y="211"/>
                    </a:lnTo>
                    <a:lnTo>
                      <a:pt x="475" y="218"/>
                    </a:lnTo>
                    <a:lnTo>
                      <a:pt x="476" y="224"/>
                    </a:lnTo>
                    <a:lnTo>
                      <a:pt x="477" y="227"/>
                    </a:lnTo>
                    <a:lnTo>
                      <a:pt x="477" y="228"/>
                    </a:lnTo>
                    <a:lnTo>
                      <a:pt x="427" y="226"/>
                    </a:lnTo>
                    <a:lnTo>
                      <a:pt x="378" y="222"/>
                    </a:lnTo>
                    <a:lnTo>
                      <a:pt x="333" y="218"/>
                    </a:lnTo>
                    <a:lnTo>
                      <a:pt x="293" y="213"/>
                    </a:lnTo>
                    <a:lnTo>
                      <a:pt x="254" y="206"/>
                    </a:lnTo>
                    <a:lnTo>
                      <a:pt x="219" y="199"/>
                    </a:lnTo>
                    <a:lnTo>
                      <a:pt x="186" y="191"/>
                    </a:lnTo>
                    <a:lnTo>
                      <a:pt x="157" y="182"/>
                    </a:lnTo>
                    <a:lnTo>
                      <a:pt x="129" y="173"/>
                    </a:lnTo>
                    <a:lnTo>
                      <a:pt x="104" y="163"/>
                    </a:lnTo>
                    <a:lnTo>
                      <a:pt x="82" y="152"/>
                    </a:lnTo>
                    <a:lnTo>
                      <a:pt x="61" y="142"/>
                    </a:lnTo>
                    <a:lnTo>
                      <a:pt x="44" y="130"/>
                    </a:lnTo>
                    <a:lnTo>
                      <a:pt x="28" y="120"/>
                    </a:lnTo>
                    <a:lnTo>
                      <a:pt x="14" y="108"/>
                    </a:lnTo>
                    <a:lnTo>
                      <a:pt x="1" y="97"/>
                    </a:lnTo>
                    <a:lnTo>
                      <a:pt x="1" y="131"/>
                    </a:lnTo>
                    <a:lnTo>
                      <a:pt x="35" y="152"/>
                    </a:lnTo>
                    <a:lnTo>
                      <a:pt x="64" y="171"/>
                    </a:lnTo>
                    <a:lnTo>
                      <a:pt x="91" y="187"/>
                    </a:lnTo>
                    <a:lnTo>
                      <a:pt x="117" y="201"/>
                    </a:lnTo>
                    <a:lnTo>
                      <a:pt x="141" y="212"/>
                    </a:lnTo>
                    <a:lnTo>
                      <a:pt x="164" y="222"/>
                    </a:lnTo>
                    <a:lnTo>
                      <a:pt x="189" y="230"/>
                    </a:lnTo>
                    <a:lnTo>
                      <a:pt x="214" y="236"/>
                    </a:lnTo>
                    <a:lnTo>
                      <a:pt x="242" y="242"/>
                    </a:lnTo>
                    <a:lnTo>
                      <a:pt x="273" y="247"/>
                    </a:lnTo>
                    <a:lnTo>
                      <a:pt x="307" y="250"/>
                    </a:lnTo>
                    <a:lnTo>
                      <a:pt x="346" y="254"/>
                    </a:lnTo>
                    <a:lnTo>
                      <a:pt x="390" y="256"/>
                    </a:lnTo>
                    <a:lnTo>
                      <a:pt x="439" y="258"/>
                    </a:lnTo>
                    <a:lnTo>
                      <a:pt x="496" y="260"/>
                    </a:lnTo>
                    <a:lnTo>
                      <a:pt x="559" y="263"/>
                    </a:lnTo>
                    <a:lnTo>
                      <a:pt x="559" y="260"/>
                    </a:lnTo>
                    <a:lnTo>
                      <a:pt x="559" y="256"/>
                    </a:lnTo>
                    <a:lnTo>
                      <a:pt x="558" y="248"/>
                    </a:lnTo>
                    <a:lnTo>
                      <a:pt x="554" y="237"/>
                    </a:lnTo>
                    <a:lnTo>
                      <a:pt x="550" y="225"/>
                    </a:lnTo>
                    <a:lnTo>
                      <a:pt x="543" y="211"/>
                    </a:lnTo>
                    <a:lnTo>
                      <a:pt x="533" y="195"/>
                    </a:lnTo>
                    <a:lnTo>
                      <a:pt x="520" y="179"/>
                    </a:lnTo>
                    <a:lnTo>
                      <a:pt x="503" y="161"/>
                    </a:lnTo>
                    <a:lnTo>
                      <a:pt x="481" y="145"/>
                    </a:lnTo>
                    <a:lnTo>
                      <a:pt x="453" y="128"/>
                    </a:lnTo>
                    <a:lnTo>
                      <a:pt x="421" y="113"/>
                    </a:lnTo>
                    <a:lnTo>
                      <a:pt x="383" y="98"/>
                    </a:lnTo>
                    <a:lnTo>
                      <a:pt x="338" y="85"/>
                    </a:lnTo>
                    <a:lnTo>
                      <a:pt x="286" y="74"/>
                    </a:lnTo>
                    <a:lnTo>
                      <a:pt x="226" y="6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7" name="Freeform 87"/>
              <p:cNvSpPr/>
              <p:nvPr/>
            </p:nvSpPr>
            <p:spPr>
              <a:xfrm>
                <a:off x="1574640" y="1951200"/>
                <a:ext cx="327600" cy="160200"/>
              </a:xfrm>
              <a:custGeom>
                <a:avLst/>
                <a:gdLst>
                  <a:gd name="textAreaLeft" fmla="*/ 0 w 327600"/>
                  <a:gd name="textAreaRight" fmla="*/ 327960 w 327600"/>
                  <a:gd name="textAreaTop" fmla="*/ 0 h 160200"/>
                  <a:gd name="textAreaBottom" fmla="*/ 160560 h 160200"/>
                  <a:gd name="GluePoint1X" fmla="*/ 30 w 477"/>
                  <a:gd name="GluePoint1Y" fmla="*/ 13 h 201"/>
                  <a:gd name="GluePoint2X" fmla="*/ 30 w 477"/>
                  <a:gd name="GluePoint2Y" fmla="*/ 13 h 201"/>
                  <a:gd name="GluePoint3X" fmla="*/ 30 w 477"/>
                  <a:gd name="GluePoint3Y" fmla="*/ 13 h 201"/>
                  <a:gd name="GluePoint4X" fmla="*/ 30 w 477"/>
                  <a:gd name="GluePoint4Y" fmla="*/ 12 h 201"/>
                  <a:gd name="GluePoint5X" fmla="*/ 30 w 477"/>
                  <a:gd name="GluePoint5Y" fmla="*/ 12 h 201"/>
                  <a:gd name="GluePoint6X" fmla="*/ 30 w 477"/>
                  <a:gd name="GluePoint6Y" fmla="*/ 11 h 201"/>
                  <a:gd name="GluePoint7X" fmla="*/ 29 w 477"/>
                  <a:gd name="GluePoint7Y" fmla="*/ 11 h 201"/>
                  <a:gd name="GluePoint8X" fmla="*/ 29 w 477"/>
                  <a:gd name="GluePoint8Y" fmla="*/ 10 h 201"/>
                  <a:gd name="GluePoint9X" fmla="*/ 28 w 477"/>
                  <a:gd name="GluePoint9Y" fmla="*/ 9 h 201"/>
                  <a:gd name="GluePoint10X" fmla="*/ 27 w 477"/>
                  <a:gd name="GluePoint10Y" fmla="*/ 9 h 201"/>
                  <a:gd name="GluePoint11X" fmla="*/ 26 w 477"/>
                  <a:gd name="GluePoint11Y" fmla="*/ 8 h 201"/>
                  <a:gd name="GluePoint12X" fmla="*/ 25 w 477"/>
                  <a:gd name="GluePoint12Y" fmla="*/ 7 h 201"/>
                  <a:gd name="GluePoint13X" fmla="*/ 24 w 477"/>
                  <a:gd name="GluePoint13Y" fmla="*/ 7 h 201"/>
                  <a:gd name="GluePoint14X" fmla="*/ 22 w 477"/>
                  <a:gd name="GluePoint14Y" fmla="*/ 6 h 201"/>
                  <a:gd name="GluePoint15X" fmla="*/ 20 w 477"/>
                  <a:gd name="GluePoint15Y" fmla="*/ 6 h 201"/>
                  <a:gd name="GluePoint16X" fmla="*/ 17 w 477"/>
                  <a:gd name="GluePoint16Y" fmla="*/ 5 h 201"/>
                  <a:gd name="GluePoint17X" fmla="*/ 15 w 477"/>
                  <a:gd name="GluePoint17Y" fmla="*/ 5 h 201"/>
                  <a:gd name="GluePoint18X" fmla="*/ 14 w 477"/>
                  <a:gd name="GluePoint18Y" fmla="*/ 5 h 201"/>
                  <a:gd name="GluePoint19X" fmla="*/ 14 w 477"/>
                  <a:gd name="GluePoint19Y" fmla="*/ 5 h 201"/>
                  <a:gd name="GluePoint20X" fmla="*/ 14 w 477"/>
                  <a:gd name="GluePoint20Y" fmla="*/ 5 h 201"/>
                  <a:gd name="GluePoint21X" fmla="*/ 13 w 477"/>
                  <a:gd name="GluePoint21Y" fmla="*/ 4 h 201"/>
                  <a:gd name="GluePoint22X" fmla="*/ 12 w 477"/>
                  <a:gd name="GluePoint22Y" fmla="*/ 4 h 201"/>
                  <a:gd name="GluePoint23X" fmla="*/ 11 w 477"/>
                  <a:gd name="GluePoint23Y" fmla="*/ 4 h 201"/>
                  <a:gd name="GluePoint24X" fmla="*/ 10 w 477"/>
                  <a:gd name="GluePoint24Y" fmla="*/ 4 h 201"/>
                  <a:gd name="GluePoint25X" fmla="*/ 9 w 477"/>
                  <a:gd name="GluePoint25Y" fmla="*/ 4 h 201"/>
                  <a:gd name="GluePoint26X" fmla="*/ 8 w 477"/>
                  <a:gd name="GluePoint26Y" fmla="*/ 3 h 201"/>
                  <a:gd name="GluePoint27X" fmla="*/ 7 w 477"/>
                  <a:gd name="GluePoint27Y" fmla="*/ 3 h 201"/>
                  <a:gd name="GluePoint28X" fmla="*/ 6 w 477"/>
                  <a:gd name="GluePoint28Y" fmla="*/ 3 h 201"/>
                  <a:gd name="GluePoint29X" fmla="*/ 5 w 477"/>
                  <a:gd name="GluePoint29Y" fmla="*/ 2 h 201"/>
                  <a:gd name="GluePoint30X" fmla="*/ 4 w 477"/>
                  <a:gd name="GluePoint30Y" fmla="*/ 2 h 201"/>
                  <a:gd name="GluePoint31X" fmla="*/ 3 w 477"/>
                  <a:gd name="GluePoint31Y" fmla="*/ 1 h 201"/>
                  <a:gd name="GluePoint32X" fmla="*/ 1 w 477"/>
                  <a:gd name="GluePoint32Y" fmla="*/ 1 h 201"/>
                  <a:gd name="GluePoint33X" fmla="*/ 0 w 477"/>
                  <a:gd name="GluePoint33Y" fmla="*/ 0 h 201"/>
                  <a:gd name="GluePoint34X" fmla="*/ 1 w 477"/>
                  <a:gd name="GluePoint34Y" fmla="*/ 5 h 201"/>
                  <a:gd name="GluePoint35X" fmla="*/ 1 w 477"/>
                  <a:gd name="GluePoint35Y" fmla="*/ 6 h 201"/>
                  <a:gd name="GluePoint36X" fmla="*/ 2 w 477"/>
                  <a:gd name="GluePoint36Y" fmla="*/ 6 h 201"/>
                  <a:gd name="GluePoint37X" fmla="*/ 3 w 477"/>
                  <a:gd name="GluePoint37Y" fmla="*/ 7 h 201"/>
                  <a:gd name="GluePoint38X" fmla="*/ 4 w 477"/>
                  <a:gd name="GluePoint38Y" fmla="*/ 8 h 201"/>
                  <a:gd name="GluePoint39X" fmla="*/ 6 w 477"/>
                  <a:gd name="GluePoint39Y" fmla="*/ 8 h 201"/>
                  <a:gd name="GluePoint40X" fmla="*/ 7 w 477"/>
                  <a:gd name="GluePoint40Y" fmla="*/ 9 h 201"/>
                  <a:gd name="GluePoint41X" fmla="*/ 9 w 477"/>
                  <a:gd name="GluePoint41Y" fmla="*/ 10 h 201"/>
                  <a:gd name="GluePoint42X" fmla="*/ 10 w 477"/>
                  <a:gd name="GluePoint42Y" fmla="*/ 10 h 201"/>
                  <a:gd name="GluePoint43X" fmla="*/ 12 w 477"/>
                  <a:gd name="GluePoint43Y" fmla="*/ 11 h 201"/>
                  <a:gd name="GluePoint44X" fmla="*/ 14 w 477"/>
                  <a:gd name="GluePoint44Y" fmla="*/ 11 h 201"/>
                  <a:gd name="GluePoint45X" fmla="*/ 16 w 477"/>
                  <a:gd name="GluePoint45Y" fmla="*/ 12 h 201"/>
                  <a:gd name="GluePoint46X" fmla="*/ 19 w 477"/>
                  <a:gd name="GluePoint46Y" fmla="*/ 12 h 201"/>
                  <a:gd name="GluePoint47X" fmla="*/ 21 w 477"/>
                  <a:gd name="GluePoint47Y" fmla="*/ 12 h 201"/>
                  <a:gd name="GluePoint48X" fmla="*/ 24 w 477"/>
                  <a:gd name="GluePoint48Y" fmla="*/ 13 h 201"/>
                  <a:gd name="GluePoint49X" fmla="*/ 27 w 477"/>
                  <a:gd name="GluePoint49Y" fmla="*/ 13 h 201"/>
                  <a:gd name="GluePoint50X" fmla="*/ 30 w 477"/>
                  <a:gd name="GluePoint50Y" fmla="*/ 13 h 20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</a:cxnLst>
                <a:rect l="textAreaLeft" t="textAreaTop" r="textAreaRight" b="textAreaBottom"/>
                <a:pathLst>
                  <a:path w="477" h="201">
                    <a:moveTo>
                      <a:pt x="477" y="201"/>
                    </a:moveTo>
                    <a:lnTo>
                      <a:pt x="477" y="200"/>
                    </a:lnTo>
                    <a:lnTo>
                      <a:pt x="476" y="197"/>
                    </a:lnTo>
                    <a:lnTo>
                      <a:pt x="475" y="191"/>
                    </a:lnTo>
                    <a:lnTo>
                      <a:pt x="473" y="184"/>
                    </a:lnTo>
                    <a:lnTo>
                      <a:pt x="469" y="175"/>
                    </a:lnTo>
                    <a:lnTo>
                      <a:pt x="463" y="165"/>
                    </a:lnTo>
                    <a:lnTo>
                      <a:pt x="455" y="155"/>
                    </a:lnTo>
                    <a:lnTo>
                      <a:pt x="445" y="144"/>
                    </a:lnTo>
                    <a:lnTo>
                      <a:pt x="431" y="132"/>
                    </a:lnTo>
                    <a:lnTo>
                      <a:pt x="415" y="121"/>
                    </a:lnTo>
                    <a:lnTo>
                      <a:pt x="394" y="110"/>
                    </a:lnTo>
                    <a:lnTo>
                      <a:pt x="370" y="99"/>
                    </a:lnTo>
                    <a:lnTo>
                      <a:pt x="341" y="89"/>
                    </a:lnTo>
                    <a:lnTo>
                      <a:pt x="308" y="81"/>
                    </a:lnTo>
                    <a:lnTo>
                      <a:pt x="269" y="74"/>
                    </a:lnTo>
                    <a:lnTo>
                      <a:pt x="225" y="69"/>
                    </a:lnTo>
                    <a:lnTo>
                      <a:pt x="224" y="69"/>
                    </a:lnTo>
                    <a:lnTo>
                      <a:pt x="219" y="68"/>
                    </a:lnTo>
                    <a:lnTo>
                      <a:pt x="211" y="66"/>
                    </a:lnTo>
                    <a:lnTo>
                      <a:pt x="202" y="64"/>
                    </a:lnTo>
                    <a:lnTo>
                      <a:pt x="189" y="62"/>
                    </a:lnTo>
                    <a:lnTo>
                      <a:pt x="176" y="58"/>
                    </a:lnTo>
                    <a:lnTo>
                      <a:pt x="160" y="55"/>
                    </a:lnTo>
                    <a:lnTo>
                      <a:pt x="144" y="51"/>
                    </a:lnTo>
                    <a:lnTo>
                      <a:pt x="127" y="47"/>
                    </a:lnTo>
                    <a:lnTo>
                      <a:pt x="108" y="41"/>
                    </a:lnTo>
                    <a:lnTo>
                      <a:pt x="90" y="35"/>
                    </a:lnTo>
                    <a:lnTo>
                      <a:pt x="70" y="30"/>
                    </a:lnTo>
                    <a:lnTo>
                      <a:pt x="52" y="23"/>
                    </a:lnTo>
                    <a:lnTo>
                      <a:pt x="34" y="16"/>
                    </a:lnTo>
                    <a:lnTo>
                      <a:pt x="16" y="8"/>
                    </a:lnTo>
                    <a:lnTo>
                      <a:pt x="0" y="0"/>
                    </a:lnTo>
                    <a:lnTo>
                      <a:pt x="1" y="70"/>
                    </a:lnTo>
                    <a:lnTo>
                      <a:pt x="14" y="81"/>
                    </a:lnTo>
                    <a:lnTo>
                      <a:pt x="28" y="93"/>
                    </a:lnTo>
                    <a:lnTo>
                      <a:pt x="44" y="103"/>
                    </a:lnTo>
                    <a:lnTo>
                      <a:pt x="61" y="115"/>
                    </a:lnTo>
                    <a:lnTo>
                      <a:pt x="82" y="125"/>
                    </a:lnTo>
                    <a:lnTo>
                      <a:pt x="104" y="136"/>
                    </a:lnTo>
                    <a:lnTo>
                      <a:pt x="129" y="146"/>
                    </a:lnTo>
                    <a:lnTo>
                      <a:pt x="157" y="155"/>
                    </a:lnTo>
                    <a:lnTo>
                      <a:pt x="186" y="164"/>
                    </a:lnTo>
                    <a:lnTo>
                      <a:pt x="219" y="172"/>
                    </a:lnTo>
                    <a:lnTo>
                      <a:pt x="254" y="179"/>
                    </a:lnTo>
                    <a:lnTo>
                      <a:pt x="293" y="186"/>
                    </a:lnTo>
                    <a:lnTo>
                      <a:pt x="333" y="191"/>
                    </a:lnTo>
                    <a:lnTo>
                      <a:pt x="378" y="195"/>
                    </a:lnTo>
                    <a:lnTo>
                      <a:pt x="427" y="199"/>
                    </a:lnTo>
                    <a:lnTo>
                      <a:pt x="477" y="201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8" name="Freeform 88"/>
              <p:cNvSpPr/>
              <p:nvPr/>
            </p:nvSpPr>
            <p:spPr>
              <a:xfrm>
                <a:off x="1575720" y="2163960"/>
                <a:ext cx="318240" cy="152280"/>
              </a:xfrm>
              <a:custGeom>
                <a:avLst/>
                <a:gdLst>
                  <a:gd name="textAreaLeft" fmla="*/ 0 w 318240"/>
                  <a:gd name="textAreaRight" fmla="*/ 318600 w 318240"/>
                  <a:gd name="textAreaTop" fmla="*/ 0 h 152280"/>
                  <a:gd name="textAreaBottom" fmla="*/ 152640 h 152280"/>
                  <a:gd name="GluePoint1X" fmla="*/ 12 w 465"/>
                  <a:gd name="GluePoint1Y" fmla="*/ 3 h 192"/>
                  <a:gd name="GluePoint2X" fmla="*/ 16 w 465"/>
                  <a:gd name="GluePoint2Y" fmla="*/ 3 h 192"/>
                  <a:gd name="GluePoint3X" fmla="*/ 19 w 465"/>
                  <a:gd name="GluePoint3Y" fmla="*/ 3 h 192"/>
                  <a:gd name="GluePoint4X" fmla="*/ 21 w 465"/>
                  <a:gd name="GluePoint4Y" fmla="*/ 3 h 192"/>
                  <a:gd name="GluePoint5X" fmla="*/ 23 w 465"/>
                  <a:gd name="GluePoint5Y" fmla="*/ 5 h 192"/>
                  <a:gd name="GluePoint6X" fmla="*/ 24 w 465"/>
                  <a:gd name="GluePoint6Y" fmla="*/ 6 h 192"/>
                  <a:gd name="GluePoint7X" fmla="*/ 24 w 465"/>
                  <a:gd name="GluePoint7Y" fmla="*/ 6 h 192"/>
                  <a:gd name="GluePoint8X" fmla="*/ 24 w 465"/>
                  <a:gd name="GluePoint8Y" fmla="*/ 7 h 192"/>
                  <a:gd name="GluePoint9X" fmla="*/ 22 w 465"/>
                  <a:gd name="GluePoint9Y" fmla="*/ 9 h 192"/>
                  <a:gd name="GluePoint10X" fmla="*/ 17 w 465"/>
                  <a:gd name="GluePoint10Y" fmla="*/ 10 h 192"/>
                  <a:gd name="GluePoint11X" fmla="*/ 13 w 465"/>
                  <a:gd name="GluePoint11Y" fmla="*/ 11 h 192"/>
                  <a:gd name="GluePoint12X" fmla="*/ 10 w 465"/>
                  <a:gd name="GluePoint12Y" fmla="*/ 11 h 192"/>
                  <a:gd name="GluePoint13X" fmla="*/ 7 w 465"/>
                  <a:gd name="GluePoint13Y" fmla="*/ 11 h 192"/>
                  <a:gd name="GluePoint14X" fmla="*/ 4 w 465"/>
                  <a:gd name="GluePoint14Y" fmla="*/ 11 h 192"/>
                  <a:gd name="GluePoint15X" fmla="*/ 2 w 465"/>
                  <a:gd name="GluePoint15Y" fmla="*/ 10 h 192"/>
                  <a:gd name="GluePoint16X" fmla="*/ 0 w 465"/>
                  <a:gd name="GluePoint16Y" fmla="*/ 9 h 192"/>
                  <a:gd name="GluePoint17X" fmla="*/ 0 w 465"/>
                  <a:gd name="GluePoint17Y" fmla="*/ 11 h 192"/>
                  <a:gd name="GluePoint18X" fmla="*/ 2 w 465"/>
                  <a:gd name="GluePoint18Y" fmla="*/ 12 h 192"/>
                  <a:gd name="GluePoint19X" fmla="*/ 5 w 465"/>
                  <a:gd name="GluePoint19Y" fmla="*/ 12 h 192"/>
                  <a:gd name="GluePoint20X" fmla="*/ 7 w 465"/>
                  <a:gd name="GluePoint20Y" fmla="*/ 12 h 192"/>
                  <a:gd name="GluePoint21X" fmla="*/ 11 w 465"/>
                  <a:gd name="GluePoint21Y" fmla="*/ 12 h 192"/>
                  <a:gd name="GluePoint22X" fmla="*/ 15 w 465"/>
                  <a:gd name="GluePoint22Y" fmla="*/ 12 h 192"/>
                  <a:gd name="GluePoint23X" fmla="*/ 19 w 465"/>
                  <a:gd name="GluePoint23Y" fmla="*/ 11 h 192"/>
                  <a:gd name="GluePoint24X" fmla="*/ 23 w 465"/>
                  <a:gd name="GluePoint24Y" fmla="*/ 10 h 192"/>
                  <a:gd name="GluePoint25X" fmla="*/ 29 w 465"/>
                  <a:gd name="GluePoint25Y" fmla="*/ 9 h 192"/>
                  <a:gd name="GluePoint26X" fmla="*/ 29 w 465"/>
                  <a:gd name="GluePoint26Y" fmla="*/ 7 h 192"/>
                  <a:gd name="GluePoint27X" fmla="*/ 28 w 465"/>
                  <a:gd name="GluePoint27Y" fmla="*/ 6 h 192"/>
                  <a:gd name="GluePoint28X" fmla="*/ 28 w 465"/>
                  <a:gd name="GluePoint28Y" fmla="*/ 5 h 192"/>
                  <a:gd name="GluePoint29X" fmla="*/ 26 w 465"/>
                  <a:gd name="GluePoint29Y" fmla="*/ 3 h 192"/>
                  <a:gd name="GluePoint30X" fmla="*/ 24 w 465"/>
                  <a:gd name="GluePoint30Y" fmla="*/ 2 h 192"/>
                  <a:gd name="GluePoint31X" fmla="*/ 21 w 465"/>
                  <a:gd name="GluePoint31Y" fmla="*/ 1 h 192"/>
                  <a:gd name="GluePoint32X" fmla="*/ 16 w 465"/>
                  <a:gd name="GluePoint32Y" fmla="*/ 0 h 192"/>
                  <a:gd name="GluePoint33X" fmla="*/ 10 w 465"/>
                  <a:gd name="GluePoint33Y" fmla="*/ 1 h 192"/>
                  <a:gd name="GluePoint34X" fmla="*/ 9 w 465"/>
                  <a:gd name="GluePoint34Y" fmla="*/ 1 h 192"/>
                  <a:gd name="GluePoint35X" fmla="*/ 7 w 465"/>
                  <a:gd name="GluePoint35Y" fmla="*/ 2 h 192"/>
                  <a:gd name="GluePoint36X" fmla="*/ 3 w 465"/>
                  <a:gd name="GluePoint36Y" fmla="*/ 2 h 192"/>
                  <a:gd name="GluePoint37X" fmla="*/ 0 w 465"/>
                  <a:gd name="GluePoint37Y" fmla="*/ 1 h 192"/>
                  <a:gd name="GluePoint38X" fmla="*/ 1 w 465"/>
                  <a:gd name="GluePoint38Y" fmla="*/ 3 h 192"/>
                  <a:gd name="GluePoint39X" fmla="*/ 5 w 465"/>
                  <a:gd name="GluePoint39Y" fmla="*/ 3 h 192"/>
                  <a:gd name="GluePoint40X" fmla="*/ 8 w 465"/>
                  <a:gd name="GluePoint40Y" fmla="*/ 3 h 192"/>
                  <a:gd name="GluePoint41X" fmla="*/ 10 w 465"/>
                  <a:gd name="GluePoint41Y" fmla="*/ 3 h 19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465" h="192">
                    <a:moveTo>
                      <a:pt x="169" y="47"/>
                    </a:moveTo>
                    <a:lnTo>
                      <a:pt x="207" y="39"/>
                    </a:lnTo>
                    <a:lnTo>
                      <a:pt x="240" y="36"/>
                    </a:lnTo>
                    <a:lnTo>
                      <a:pt x="269" y="34"/>
                    </a:lnTo>
                    <a:lnTo>
                      <a:pt x="294" y="37"/>
                    </a:lnTo>
                    <a:lnTo>
                      <a:pt x="316" y="41"/>
                    </a:lnTo>
                    <a:lnTo>
                      <a:pt x="333" y="47"/>
                    </a:lnTo>
                    <a:lnTo>
                      <a:pt x="350" y="55"/>
                    </a:lnTo>
                    <a:lnTo>
                      <a:pt x="361" y="64"/>
                    </a:lnTo>
                    <a:lnTo>
                      <a:pt x="371" y="74"/>
                    </a:lnTo>
                    <a:lnTo>
                      <a:pt x="378" y="83"/>
                    </a:lnTo>
                    <a:lnTo>
                      <a:pt x="384" y="92"/>
                    </a:lnTo>
                    <a:lnTo>
                      <a:pt x="389" y="101"/>
                    </a:lnTo>
                    <a:lnTo>
                      <a:pt x="391" y="108"/>
                    </a:lnTo>
                    <a:lnTo>
                      <a:pt x="392" y="114"/>
                    </a:lnTo>
                    <a:lnTo>
                      <a:pt x="393" y="119"/>
                    </a:lnTo>
                    <a:lnTo>
                      <a:pt x="393" y="120"/>
                    </a:lnTo>
                    <a:lnTo>
                      <a:pt x="354" y="132"/>
                    </a:lnTo>
                    <a:lnTo>
                      <a:pt x="317" y="143"/>
                    </a:lnTo>
                    <a:lnTo>
                      <a:pt x="283" y="151"/>
                    </a:lnTo>
                    <a:lnTo>
                      <a:pt x="250" y="158"/>
                    </a:lnTo>
                    <a:lnTo>
                      <a:pt x="221" y="163"/>
                    </a:lnTo>
                    <a:lnTo>
                      <a:pt x="192" y="167"/>
                    </a:lnTo>
                    <a:lnTo>
                      <a:pt x="165" y="168"/>
                    </a:lnTo>
                    <a:lnTo>
                      <a:pt x="140" y="169"/>
                    </a:lnTo>
                    <a:lnTo>
                      <a:pt x="117" y="168"/>
                    </a:lnTo>
                    <a:lnTo>
                      <a:pt x="96" y="167"/>
                    </a:lnTo>
                    <a:lnTo>
                      <a:pt x="76" y="163"/>
                    </a:lnTo>
                    <a:lnTo>
                      <a:pt x="58" y="160"/>
                    </a:lnTo>
                    <a:lnTo>
                      <a:pt x="42" y="155"/>
                    </a:lnTo>
                    <a:lnTo>
                      <a:pt x="27" y="150"/>
                    </a:lnTo>
                    <a:lnTo>
                      <a:pt x="13" y="143"/>
                    </a:lnTo>
                    <a:lnTo>
                      <a:pt x="0" y="136"/>
                    </a:lnTo>
                    <a:lnTo>
                      <a:pt x="2" y="168"/>
                    </a:lnTo>
                    <a:lnTo>
                      <a:pt x="19" y="174"/>
                    </a:lnTo>
                    <a:lnTo>
                      <a:pt x="38" y="180"/>
                    </a:lnTo>
                    <a:lnTo>
                      <a:pt x="58" y="184"/>
                    </a:lnTo>
                    <a:lnTo>
                      <a:pt x="80" y="188"/>
                    </a:lnTo>
                    <a:lnTo>
                      <a:pt x="103" y="190"/>
                    </a:lnTo>
                    <a:lnTo>
                      <a:pt x="127" y="192"/>
                    </a:lnTo>
                    <a:lnTo>
                      <a:pt x="154" y="192"/>
                    </a:lnTo>
                    <a:lnTo>
                      <a:pt x="181" y="191"/>
                    </a:lnTo>
                    <a:lnTo>
                      <a:pt x="210" y="189"/>
                    </a:lnTo>
                    <a:lnTo>
                      <a:pt x="241" y="185"/>
                    </a:lnTo>
                    <a:lnTo>
                      <a:pt x="275" y="181"/>
                    </a:lnTo>
                    <a:lnTo>
                      <a:pt x="309" y="175"/>
                    </a:lnTo>
                    <a:lnTo>
                      <a:pt x="345" y="167"/>
                    </a:lnTo>
                    <a:lnTo>
                      <a:pt x="383" y="158"/>
                    </a:lnTo>
                    <a:lnTo>
                      <a:pt x="423" y="146"/>
                    </a:lnTo>
                    <a:lnTo>
                      <a:pt x="465" y="133"/>
                    </a:lnTo>
                    <a:lnTo>
                      <a:pt x="465" y="131"/>
                    </a:lnTo>
                    <a:lnTo>
                      <a:pt x="464" y="125"/>
                    </a:lnTo>
                    <a:lnTo>
                      <a:pt x="463" y="117"/>
                    </a:lnTo>
                    <a:lnTo>
                      <a:pt x="459" y="106"/>
                    </a:lnTo>
                    <a:lnTo>
                      <a:pt x="454" y="92"/>
                    </a:lnTo>
                    <a:lnTo>
                      <a:pt x="448" y="78"/>
                    </a:lnTo>
                    <a:lnTo>
                      <a:pt x="437" y="63"/>
                    </a:lnTo>
                    <a:lnTo>
                      <a:pt x="426" y="49"/>
                    </a:lnTo>
                    <a:lnTo>
                      <a:pt x="410" y="36"/>
                    </a:lnTo>
                    <a:lnTo>
                      <a:pt x="389" y="23"/>
                    </a:lnTo>
                    <a:lnTo>
                      <a:pt x="366" y="13"/>
                    </a:lnTo>
                    <a:lnTo>
                      <a:pt x="337" y="4"/>
                    </a:lnTo>
                    <a:lnTo>
                      <a:pt x="302" y="0"/>
                    </a:lnTo>
                    <a:lnTo>
                      <a:pt x="263" y="0"/>
                    </a:lnTo>
                    <a:lnTo>
                      <a:pt x="218" y="4"/>
                    </a:lnTo>
                    <a:lnTo>
                      <a:pt x="168" y="14"/>
                    </a:lnTo>
                    <a:lnTo>
                      <a:pt x="164" y="14"/>
                    </a:lnTo>
                    <a:lnTo>
                      <a:pt x="153" y="15"/>
                    </a:lnTo>
                    <a:lnTo>
                      <a:pt x="136" y="16"/>
                    </a:lnTo>
                    <a:lnTo>
                      <a:pt x="116" y="17"/>
                    </a:lnTo>
                    <a:lnTo>
                      <a:pt x="90" y="18"/>
                    </a:lnTo>
                    <a:lnTo>
                      <a:pt x="62" y="17"/>
                    </a:lnTo>
                    <a:lnTo>
                      <a:pt x="32" y="16"/>
                    </a:lnTo>
                    <a:lnTo>
                      <a:pt x="0" y="14"/>
                    </a:lnTo>
                    <a:lnTo>
                      <a:pt x="0" y="46"/>
                    </a:lnTo>
                    <a:lnTo>
                      <a:pt x="29" y="49"/>
                    </a:lnTo>
                    <a:lnTo>
                      <a:pt x="58" y="52"/>
                    </a:lnTo>
                    <a:lnTo>
                      <a:pt x="86" y="53"/>
                    </a:lnTo>
                    <a:lnTo>
                      <a:pt x="112" y="52"/>
                    </a:lnTo>
                    <a:lnTo>
                      <a:pt x="135" y="51"/>
                    </a:lnTo>
                    <a:lnTo>
                      <a:pt x="153" y="49"/>
                    </a:lnTo>
                    <a:lnTo>
                      <a:pt x="164" y="47"/>
                    </a:lnTo>
                    <a:lnTo>
                      <a:pt x="169" y="4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9" name="Freeform 89"/>
              <p:cNvSpPr/>
              <p:nvPr/>
            </p:nvSpPr>
            <p:spPr>
              <a:xfrm>
                <a:off x="1575720" y="2190960"/>
                <a:ext cx="270360" cy="108000"/>
              </a:xfrm>
              <a:custGeom>
                <a:avLst/>
                <a:gdLst>
                  <a:gd name="textAreaLeft" fmla="*/ 0 w 270360"/>
                  <a:gd name="textAreaRight" fmla="*/ 270720 w 270360"/>
                  <a:gd name="textAreaTop" fmla="*/ 0 h 108000"/>
                  <a:gd name="textAreaBottom" fmla="*/ 108360 h 108000"/>
                  <a:gd name="GluePoint1X" fmla="*/ 25 w 393"/>
                  <a:gd name="GluePoint1Y" fmla="*/ 6 h 135"/>
                  <a:gd name="GluePoint2X" fmla="*/ 25 w 393"/>
                  <a:gd name="GluePoint2Y" fmla="*/ 6 h 135"/>
                  <a:gd name="GluePoint3X" fmla="*/ 25 w 393"/>
                  <a:gd name="GluePoint3Y" fmla="*/ 5 h 135"/>
                  <a:gd name="GluePoint4X" fmla="*/ 25 w 393"/>
                  <a:gd name="GluePoint4Y" fmla="*/ 5 h 135"/>
                  <a:gd name="GluePoint5X" fmla="*/ 25 w 393"/>
                  <a:gd name="GluePoint5Y" fmla="*/ 5 h 135"/>
                  <a:gd name="GluePoint6X" fmla="*/ 24 w 393"/>
                  <a:gd name="GluePoint6Y" fmla="*/ 4 h 135"/>
                  <a:gd name="GluePoint7X" fmla="*/ 24 w 393"/>
                  <a:gd name="GluePoint7Y" fmla="*/ 4 h 135"/>
                  <a:gd name="GluePoint8X" fmla="*/ 24 w 393"/>
                  <a:gd name="GluePoint8Y" fmla="*/ 3 h 135"/>
                  <a:gd name="GluePoint9X" fmla="*/ 23 w 393"/>
                  <a:gd name="GluePoint9Y" fmla="*/ 2 h 135"/>
                  <a:gd name="GluePoint10X" fmla="*/ 22 w 393"/>
                  <a:gd name="GluePoint10Y" fmla="*/ 2 h 135"/>
                  <a:gd name="GluePoint11X" fmla="*/ 21 w 393"/>
                  <a:gd name="GluePoint11Y" fmla="*/ 1 h 135"/>
                  <a:gd name="GluePoint12X" fmla="*/ 20 w 393"/>
                  <a:gd name="GluePoint12Y" fmla="*/ 1 h 135"/>
                  <a:gd name="GluePoint13X" fmla="*/ 19 w 393"/>
                  <a:gd name="GluePoint13Y" fmla="*/ 1 h 135"/>
                  <a:gd name="GluePoint14X" fmla="*/ 17 w 393"/>
                  <a:gd name="GluePoint14Y" fmla="*/ 0 h 135"/>
                  <a:gd name="GluePoint15X" fmla="*/ 15 w 393"/>
                  <a:gd name="GluePoint15Y" fmla="*/ 1 h 135"/>
                  <a:gd name="GluePoint16X" fmla="*/ 13 w 393"/>
                  <a:gd name="GluePoint16Y" fmla="*/ 1 h 135"/>
                  <a:gd name="GluePoint17X" fmla="*/ 11 w 393"/>
                  <a:gd name="GluePoint17Y" fmla="*/ 1 h 135"/>
                  <a:gd name="GluePoint18X" fmla="*/ 11 w 393"/>
                  <a:gd name="GluePoint18Y" fmla="*/ 1 h 135"/>
                  <a:gd name="GluePoint19X" fmla="*/ 10 w 393"/>
                  <a:gd name="GluePoint19Y" fmla="*/ 1 h 135"/>
                  <a:gd name="GluePoint20X" fmla="*/ 9 w 393"/>
                  <a:gd name="GluePoint20Y" fmla="*/ 2 h 135"/>
                  <a:gd name="GluePoint21X" fmla="*/ 7 w 393"/>
                  <a:gd name="GluePoint21Y" fmla="*/ 2 h 135"/>
                  <a:gd name="GluePoint22X" fmla="*/ 6 w 393"/>
                  <a:gd name="GluePoint22Y" fmla="*/ 2 h 135"/>
                  <a:gd name="GluePoint23X" fmla="*/ 4 w 393"/>
                  <a:gd name="GluePoint23Y" fmla="*/ 2 h 135"/>
                  <a:gd name="GluePoint24X" fmla="*/ 2 w 393"/>
                  <a:gd name="GluePoint24Y" fmla="*/ 1 h 135"/>
                  <a:gd name="GluePoint25X" fmla="*/ 0 w 393"/>
                  <a:gd name="GluePoint25Y" fmla="*/ 1 h 135"/>
                  <a:gd name="GluePoint26X" fmla="*/ 0 w 393"/>
                  <a:gd name="GluePoint26Y" fmla="*/ 7 h 135"/>
                  <a:gd name="GluePoint27X" fmla="*/ 1 w 393"/>
                  <a:gd name="GluePoint27Y" fmla="*/ 7 h 135"/>
                  <a:gd name="GluePoint28X" fmla="*/ 2 w 393"/>
                  <a:gd name="GluePoint28Y" fmla="*/ 8 h 135"/>
                  <a:gd name="GluePoint29X" fmla="*/ 3 w 393"/>
                  <a:gd name="GluePoint29Y" fmla="*/ 8 h 135"/>
                  <a:gd name="GluePoint30X" fmla="*/ 4 w 393"/>
                  <a:gd name="GluePoint30Y" fmla="*/ 8 h 135"/>
                  <a:gd name="GluePoint31X" fmla="*/ 5 w 393"/>
                  <a:gd name="GluePoint31Y" fmla="*/ 9 h 135"/>
                  <a:gd name="GluePoint32X" fmla="*/ 6 w 393"/>
                  <a:gd name="GluePoint32Y" fmla="*/ 9 h 135"/>
                  <a:gd name="GluePoint33X" fmla="*/ 8 w 393"/>
                  <a:gd name="GluePoint33Y" fmla="*/ 9 h 135"/>
                  <a:gd name="GluePoint34X" fmla="*/ 9 w 393"/>
                  <a:gd name="GluePoint34Y" fmla="*/ 9 h 135"/>
                  <a:gd name="GluePoint35X" fmla="*/ 11 w 393"/>
                  <a:gd name="GluePoint35Y" fmla="*/ 9 h 135"/>
                  <a:gd name="GluePoint36X" fmla="*/ 12 w 393"/>
                  <a:gd name="GluePoint36Y" fmla="*/ 9 h 135"/>
                  <a:gd name="GluePoint37X" fmla="*/ 14 w 393"/>
                  <a:gd name="GluePoint37Y" fmla="*/ 9 h 135"/>
                  <a:gd name="GluePoint38X" fmla="*/ 16 w 393"/>
                  <a:gd name="GluePoint38Y" fmla="*/ 8 h 135"/>
                  <a:gd name="GluePoint39X" fmla="*/ 18 w 393"/>
                  <a:gd name="GluePoint39Y" fmla="*/ 8 h 135"/>
                  <a:gd name="GluePoint40X" fmla="*/ 20 w 393"/>
                  <a:gd name="GluePoint40Y" fmla="*/ 7 h 135"/>
                  <a:gd name="GluePoint41X" fmla="*/ 23 w 393"/>
                  <a:gd name="GluePoint41Y" fmla="*/ 7 h 135"/>
                  <a:gd name="GluePoint42X" fmla="*/ 25 w 393"/>
                  <a:gd name="GluePoint42Y" fmla="*/ 6 h 13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</a:cxnLst>
                <a:rect l="textAreaLeft" t="textAreaTop" r="textAreaRight" b="textAreaBottom"/>
                <a:pathLst>
                  <a:path w="393" h="135">
                    <a:moveTo>
                      <a:pt x="393" y="86"/>
                    </a:moveTo>
                    <a:lnTo>
                      <a:pt x="393" y="85"/>
                    </a:lnTo>
                    <a:lnTo>
                      <a:pt x="392" y="80"/>
                    </a:lnTo>
                    <a:lnTo>
                      <a:pt x="391" y="74"/>
                    </a:lnTo>
                    <a:lnTo>
                      <a:pt x="389" y="67"/>
                    </a:lnTo>
                    <a:lnTo>
                      <a:pt x="384" y="58"/>
                    </a:lnTo>
                    <a:lnTo>
                      <a:pt x="378" y="49"/>
                    </a:lnTo>
                    <a:lnTo>
                      <a:pt x="371" y="40"/>
                    </a:lnTo>
                    <a:lnTo>
                      <a:pt x="361" y="30"/>
                    </a:lnTo>
                    <a:lnTo>
                      <a:pt x="350" y="21"/>
                    </a:lnTo>
                    <a:lnTo>
                      <a:pt x="333" y="13"/>
                    </a:lnTo>
                    <a:lnTo>
                      <a:pt x="316" y="7"/>
                    </a:lnTo>
                    <a:lnTo>
                      <a:pt x="294" y="3"/>
                    </a:lnTo>
                    <a:lnTo>
                      <a:pt x="269" y="0"/>
                    </a:lnTo>
                    <a:lnTo>
                      <a:pt x="240" y="2"/>
                    </a:lnTo>
                    <a:lnTo>
                      <a:pt x="207" y="5"/>
                    </a:lnTo>
                    <a:lnTo>
                      <a:pt x="169" y="13"/>
                    </a:lnTo>
                    <a:lnTo>
                      <a:pt x="164" y="13"/>
                    </a:lnTo>
                    <a:lnTo>
                      <a:pt x="153" y="15"/>
                    </a:lnTo>
                    <a:lnTo>
                      <a:pt x="135" y="17"/>
                    </a:lnTo>
                    <a:lnTo>
                      <a:pt x="112" y="18"/>
                    </a:lnTo>
                    <a:lnTo>
                      <a:pt x="86" y="19"/>
                    </a:lnTo>
                    <a:lnTo>
                      <a:pt x="58" y="18"/>
                    </a:lnTo>
                    <a:lnTo>
                      <a:pt x="29" y="15"/>
                    </a:lnTo>
                    <a:lnTo>
                      <a:pt x="0" y="12"/>
                    </a:lnTo>
                    <a:lnTo>
                      <a:pt x="0" y="102"/>
                    </a:lnTo>
                    <a:lnTo>
                      <a:pt x="13" y="109"/>
                    </a:lnTo>
                    <a:lnTo>
                      <a:pt x="27" y="116"/>
                    </a:lnTo>
                    <a:lnTo>
                      <a:pt x="42" y="121"/>
                    </a:lnTo>
                    <a:lnTo>
                      <a:pt x="58" y="126"/>
                    </a:lnTo>
                    <a:lnTo>
                      <a:pt x="76" y="129"/>
                    </a:lnTo>
                    <a:lnTo>
                      <a:pt x="96" y="133"/>
                    </a:lnTo>
                    <a:lnTo>
                      <a:pt x="117" y="134"/>
                    </a:lnTo>
                    <a:lnTo>
                      <a:pt x="140" y="135"/>
                    </a:lnTo>
                    <a:lnTo>
                      <a:pt x="165" y="134"/>
                    </a:lnTo>
                    <a:lnTo>
                      <a:pt x="192" y="133"/>
                    </a:lnTo>
                    <a:lnTo>
                      <a:pt x="221" y="129"/>
                    </a:lnTo>
                    <a:lnTo>
                      <a:pt x="250" y="124"/>
                    </a:lnTo>
                    <a:lnTo>
                      <a:pt x="283" y="117"/>
                    </a:lnTo>
                    <a:lnTo>
                      <a:pt x="317" y="109"/>
                    </a:lnTo>
                    <a:lnTo>
                      <a:pt x="354" y="98"/>
                    </a:lnTo>
                    <a:lnTo>
                      <a:pt x="393" y="86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0" name="Freeform 90"/>
              <p:cNvSpPr/>
              <p:nvPr/>
            </p:nvSpPr>
            <p:spPr>
              <a:xfrm>
                <a:off x="1576800" y="2355840"/>
                <a:ext cx="304560" cy="243000"/>
              </a:xfrm>
              <a:custGeom>
                <a:avLst/>
                <a:gdLst>
                  <a:gd name="textAreaLeft" fmla="*/ 0 w 304560"/>
                  <a:gd name="textAreaRight" fmla="*/ 304920 w 304560"/>
                  <a:gd name="textAreaTop" fmla="*/ 0 h 243000"/>
                  <a:gd name="textAreaBottom" fmla="*/ 243360 h 243000"/>
                  <a:gd name="GluePoint1X" fmla="*/ 12 w 442"/>
                  <a:gd name="GluePoint1Y" fmla="*/ 7 h 305"/>
                  <a:gd name="GluePoint2X" fmla="*/ 14 w 442"/>
                  <a:gd name="GluePoint2Y" fmla="*/ 5 h 305"/>
                  <a:gd name="GluePoint3X" fmla="*/ 16 w 442"/>
                  <a:gd name="GluePoint3Y" fmla="*/ 4 h 305"/>
                  <a:gd name="GluePoint4X" fmla="*/ 19 w 442"/>
                  <a:gd name="GluePoint4Y" fmla="*/ 3 h 305"/>
                  <a:gd name="GluePoint5X" fmla="*/ 21 w 442"/>
                  <a:gd name="GluePoint5Y" fmla="*/ 3 h 305"/>
                  <a:gd name="GluePoint6X" fmla="*/ 22 w 442"/>
                  <a:gd name="GluePoint6Y" fmla="*/ 4 h 305"/>
                  <a:gd name="GluePoint7X" fmla="*/ 24 w 442"/>
                  <a:gd name="GluePoint7Y" fmla="*/ 4 h 305"/>
                  <a:gd name="GluePoint8X" fmla="*/ 25 w 442"/>
                  <a:gd name="GluePoint8Y" fmla="*/ 5 h 305"/>
                  <a:gd name="GluePoint9X" fmla="*/ 24 w 442"/>
                  <a:gd name="GluePoint9Y" fmla="*/ 8 h 305"/>
                  <a:gd name="GluePoint10X" fmla="*/ 21 w 442"/>
                  <a:gd name="GluePoint10Y" fmla="*/ 13 h 305"/>
                  <a:gd name="GluePoint11X" fmla="*/ 17 w 442"/>
                  <a:gd name="GluePoint11Y" fmla="*/ 16 h 305"/>
                  <a:gd name="GluePoint12X" fmla="*/ 13 w 442"/>
                  <a:gd name="GluePoint12Y" fmla="*/ 18 h 305"/>
                  <a:gd name="GluePoint13X" fmla="*/ 10 w 442"/>
                  <a:gd name="GluePoint13Y" fmla="*/ 18 h 305"/>
                  <a:gd name="GluePoint14X" fmla="*/ 6 w 442"/>
                  <a:gd name="GluePoint14Y" fmla="*/ 17 h 305"/>
                  <a:gd name="GluePoint15X" fmla="*/ 3 w 442"/>
                  <a:gd name="GluePoint15Y" fmla="*/ 16 h 305"/>
                  <a:gd name="GluePoint16X" fmla="*/ 1 w 442"/>
                  <a:gd name="GluePoint16Y" fmla="*/ 14 h 305"/>
                  <a:gd name="GluePoint17X" fmla="*/ 0 w 442"/>
                  <a:gd name="GluePoint17Y" fmla="*/ 17 h 305"/>
                  <a:gd name="GluePoint18X" fmla="*/ 4 w 442"/>
                  <a:gd name="GluePoint18Y" fmla="*/ 19 h 305"/>
                  <a:gd name="GluePoint19X" fmla="*/ 8 w 442"/>
                  <a:gd name="GluePoint19Y" fmla="*/ 19 h 305"/>
                  <a:gd name="GluePoint20X" fmla="*/ 12 w 442"/>
                  <a:gd name="GluePoint20Y" fmla="*/ 20 h 305"/>
                  <a:gd name="GluePoint21X" fmla="*/ 16 w 442"/>
                  <a:gd name="GluePoint21Y" fmla="*/ 19 h 305"/>
                  <a:gd name="GluePoint22X" fmla="*/ 19 w 442"/>
                  <a:gd name="GluePoint22Y" fmla="*/ 17 h 305"/>
                  <a:gd name="GluePoint23X" fmla="*/ 23 w 442"/>
                  <a:gd name="GluePoint23Y" fmla="*/ 14 h 305"/>
                  <a:gd name="GluePoint24X" fmla="*/ 26 w 442"/>
                  <a:gd name="GluePoint24Y" fmla="*/ 10 h 305"/>
                  <a:gd name="GluePoint25X" fmla="*/ 28 w 442"/>
                  <a:gd name="GluePoint25Y" fmla="*/ 3 h 305"/>
                  <a:gd name="GluePoint26X" fmla="*/ 28 w 442"/>
                  <a:gd name="GluePoint26Y" fmla="*/ 3 h 305"/>
                  <a:gd name="GluePoint27X" fmla="*/ 26 w 442"/>
                  <a:gd name="GluePoint27Y" fmla="*/ 2 h 305"/>
                  <a:gd name="GluePoint28X" fmla="*/ 24 w 442"/>
                  <a:gd name="GluePoint28Y" fmla="*/ 1 h 305"/>
                  <a:gd name="GluePoint29X" fmla="*/ 21 w 442"/>
                  <a:gd name="GluePoint29Y" fmla="*/ 1 h 305"/>
                  <a:gd name="GluePoint30X" fmla="*/ 18 w 442"/>
                  <a:gd name="GluePoint30Y" fmla="*/ 1 h 305"/>
                  <a:gd name="GluePoint31X" fmla="*/ 14 w 442"/>
                  <a:gd name="GluePoint31Y" fmla="*/ 1 h 305"/>
                  <a:gd name="GluePoint32X" fmla="*/ 11 w 442"/>
                  <a:gd name="GluePoint32Y" fmla="*/ 3 h 305"/>
                  <a:gd name="GluePoint33X" fmla="*/ 9 w 442"/>
                  <a:gd name="GluePoint33Y" fmla="*/ 7 h 305"/>
                  <a:gd name="GluePoint34X" fmla="*/ 8 w 442"/>
                  <a:gd name="GluePoint34Y" fmla="*/ 8 h 305"/>
                  <a:gd name="GluePoint35X" fmla="*/ 7 w 442"/>
                  <a:gd name="GluePoint35Y" fmla="*/ 9 h 305"/>
                  <a:gd name="GluePoint36X" fmla="*/ 4 w 442"/>
                  <a:gd name="GluePoint36Y" fmla="*/ 11 h 305"/>
                  <a:gd name="GluePoint37X" fmla="*/ 0 w 442"/>
                  <a:gd name="GluePoint37Y" fmla="*/ 13 h 305"/>
                  <a:gd name="GluePoint38X" fmla="*/ 3 w 442"/>
                  <a:gd name="GluePoint38Y" fmla="*/ 14 h 305"/>
                  <a:gd name="GluePoint39X" fmla="*/ 7 w 442"/>
                  <a:gd name="GluePoint39Y" fmla="*/ 13 h 305"/>
                  <a:gd name="GluePoint40X" fmla="*/ 10 w 442"/>
                  <a:gd name="GluePoint40Y" fmla="*/ 10 h 305"/>
                  <a:gd name="GluePoint41X" fmla="*/ 11 w 442"/>
                  <a:gd name="GluePoint41Y" fmla="*/ 9 h 30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442" h="305">
                    <a:moveTo>
                      <a:pt x="176" y="125"/>
                    </a:moveTo>
                    <a:lnTo>
                      <a:pt x="189" y="101"/>
                    </a:lnTo>
                    <a:lnTo>
                      <a:pt x="203" y="83"/>
                    </a:lnTo>
                    <a:lnTo>
                      <a:pt x="219" y="68"/>
                    </a:lnTo>
                    <a:lnTo>
                      <a:pt x="235" y="57"/>
                    </a:lnTo>
                    <a:lnTo>
                      <a:pt x="252" y="50"/>
                    </a:lnTo>
                    <a:lnTo>
                      <a:pt x="271" y="46"/>
                    </a:lnTo>
                    <a:lnTo>
                      <a:pt x="288" y="45"/>
                    </a:lnTo>
                    <a:lnTo>
                      <a:pt x="305" y="45"/>
                    </a:lnTo>
                    <a:lnTo>
                      <a:pt x="321" y="47"/>
                    </a:lnTo>
                    <a:lnTo>
                      <a:pt x="336" y="50"/>
                    </a:lnTo>
                    <a:lnTo>
                      <a:pt x="350" y="55"/>
                    </a:lnTo>
                    <a:lnTo>
                      <a:pt x="363" y="60"/>
                    </a:lnTo>
                    <a:lnTo>
                      <a:pt x="373" y="64"/>
                    </a:lnTo>
                    <a:lnTo>
                      <a:pt x="380" y="68"/>
                    </a:lnTo>
                    <a:lnTo>
                      <a:pt x="386" y="70"/>
                    </a:lnTo>
                    <a:lnTo>
                      <a:pt x="387" y="71"/>
                    </a:lnTo>
                    <a:lnTo>
                      <a:pt x="370" y="126"/>
                    </a:lnTo>
                    <a:lnTo>
                      <a:pt x="348" y="171"/>
                    </a:lnTo>
                    <a:lnTo>
                      <a:pt x="324" y="207"/>
                    </a:lnTo>
                    <a:lnTo>
                      <a:pt x="296" y="234"/>
                    </a:lnTo>
                    <a:lnTo>
                      <a:pt x="267" y="253"/>
                    </a:lnTo>
                    <a:lnTo>
                      <a:pt x="237" y="266"/>
                    </a:lnTo>
                    <a:lnTo>
                      <a:pt x="206" y="273"/>
                    </a:lnTo>
                    <a:lnTo>
                      <a:pt x="175" y="274"/>
                    </a:lnTo>
                    <a:lnTo>
                      <a:pt x="145" y="273"/>
                    </a:lnTo>
                    <a:lnTo>
                      <a:pt x="116" y="267"/>
                    </a:lnTo>
                    <a:lnTo>
                      <a:pt x="88" y="259"/>
                    </a:lnTo>
                    <a:lnTo>
                      <a:pt x="63" y="251"/>
                    </a:lnTo>
                    <a:lnTo>
                      <a:pt x="41" y="241"/>
                    </a:lnTo>
                    <a:lnTo>
                      <a:pt x="23" y="231"/>
                    </a:lnTo>
                    <a:lnTo>
                      <a:pt x="9" y="224"/>
                    </a:lnTo>
                    <a:lnTo>
                      <a:pt x="0" y="219"/>
                    </a:lnTo>
                    <a:lnTo>
                      <a:pt x="0" y="272"/>
                    </a:lnTo>
                    <a:lnTo>
                      <a:pt x="27" y="281"/>
                    </a:lnTo>
                    <a:lnTo>
                      <a:pt x="56" y="290"/>
                    </a:lnTo>
                    <a:lnTo>
                      <a:pt x="85" y="297"/>
                    </a:lnTo>
                    <a:lnTo>
                      <a:pt x="116" y="302"/>
                    </a:lnTo>
                    <a:lnTo>
                      <a:pt x="147" y="305"/>
                    </a:lnTo>
                    <a:lnTo>
                      <a:pt x="180" y="305"/>
                    </a:lnTo>
                    <a:lnTo>
                      <a:pt x="211" y="300"/>
                    </a:lnTo>
                    <a:lnTo>
                      <a:pt x="242" y="294"/>
                    </a:lnTo>
                    <a:lnTo>
                      <a:pt x="273" y="282"/>
                    </a:lnTo>
                    <a:lnTo>
                      <a:pt x="303" y="266"/>
                    </a:lnTo>
                    <a:lnTo>
                      <a:pt x="330" y="244"/>
                    </a:lnTo>
                    <a:lnTo>
                      <a:pt x="357" y="217"/>
                    </a:lnTo>
                    <a:lnTo>
                      <a:pt x="382" y="185"/>
                    </a:lnTo>
                    <a:lnTo>
                      <a:pt x="405" y="145"/>
                    </a:lnTo>
                    <a:lnTo>
                      <a:pt x="425" y="99"/>
                    </a:lnTo>
                    <a:lnTo>
                      <a:pt x="442" y="46"/>
                    </a:lnTo>
                    <a:lnTo>
                      <a:pt x="440" y="45"/>
                    </a:lnTo>
                    <a:lnTo>
                      <a:pt x="433" y="40"/>
                    </a:lnTo>
                    <a:lnTo>
                      <a:pt x="422" y="34"/>
                    </a:lnTo>
                    <a:lnTo>
                      <a:pt x="407" y="27"/>
                    </a:lnTo>
                    <a:lnTo>
                      <a:pt x="389" y="21"/>
                    </a:lnTo>
                    <a:lnTo>
                      <a:pt x="368" y="14"/>
                    </a:lnTo>
                    <a:lnTo>
                      <a:pt x="347" y="7"/>
                    </a:lnTo>
                    <a:lnTo>
                      <a:pt x="322" y="2"/>
                    </a:lnTo>
                    <a:lnTo>
                      <a:pt x="298" y="0"/>
                    </a:lnTo>
                    <a:lnTo>
                      <a:pt x="273" y="1"/>
                    </a:lnTo>
                    <a:lnTo>
                      <a:pt x="247" y="4"/>
                    </a:lnTo>
                    <a:lnTo>
                      <a:pt x="222" y="12"/>
                    </a:lnTo>
                    <a:lnTo>
                      <a:pt x="198" y="26"/>
                    </a:lnTo>
                    <a:lnTo>
                      <a:pt x="175" y="45"/>
                    </a:lnTo>
                    <a:lnTo>
                      <a:pt x="155" y="70"/>
                    </a:lnTo>
                    <a:lnTo>
                      <a:pt x="137" y="102"/>
                    </a:lnTo>
                    <a:lnTo>
                      <a:pt x="135" y="106"/>
                    </a:lnTo>
                    <a:lnTo>
                      <a:pt x="126" y="114"/>
                    </a:lnTo>
                    <a:lnTo>
                      <a:pt x="115" y="126"/>
                    </a:lnTo>
                    <a:lnTo>
                      <a:pt x="99" y="141"/>
                    </a:lnTo>
                    <a:lnTo>
                      <a:pt x="79" y="158"/>
                    </a:lnTo>
                    <a:lnTo>
                      <a:pt x="56" y="174"/>
                    </a:lnTo>
                    <a:lnTo>
                      <a:pt x="29" y="190"/>
                    </a:lnTo>
                    <a:lnTo>
                      <a:pt x="0" y="203"/>
                    </a:lnTo>
                    <a:lnTo>
                      <a:pt x="0" y="217"/>
                    </a:lnTo>
                    <a:lnTo>
                      <a:pt x="35" y="220"/>
                    </a:lnTo>
                    <a:lnTo>
                      <a:pt x="69" y="213"/>
                    </a:lnTo>
                    <a:lnTo>
                      <a:pt x="99" y="198"/>
                    </a:lnTo>
                    <a:lnTo>
                      <a:pt x="124" y="179"/>
                    </a:lnTo>
                    <a:lnTo>
                      <a:pt x="146" y="160"/>
                    </a:lnTo>
                    <a:lnTo>
                      <a:pt x="162" y="143"/>
                    </a:lnTo>
                    <a:lnTo>
                      <a:pt x="173" y="130"/>
                    </a:lnTo>
                    <a:lnTo>
                      <a:pt x="176" y="12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1" name="Freeform 91"/>
              <p:cNvSpPr/>
              <p:nvPr/>
            </p:nvSpPr>
            <p:spPr>
              <a:xfrm>
                <a:off x="1576800" y="2390760"/>
                <a:ext cx="266400" cy="182880"/>
              </a:xfrm>
              <a:custGeom>
                <a:avLst/>
                <a:gdLst>
                  <a:gd name="textAreaLeft" fmla="*/ 0 w 266400"/>
                  <a:gd name="textAreaRight" fmla="*/ 266760 w 266400"/>
                  <a:gd name="textAreaTop" fmla="*/ 0 h 182880"/>
                  <a:gd name="textAreaBottom" fmla="*/ 183240 h 182880"/>
                  <a:gd name="GluePoint1X" fmla="*/ 25 w 387"/>
                  <a:gd name="GluePoint1Y" fmla="*/ 2 h 229"/>
                  <a:gd name="GluePoint2X" fmla="*/ 25 w 387"/>
                  <a:gd name="GluePoint2Y" fmla="*/ 2 h 229"/>
                  <a:gd name="GluePoint3X" fmla="*/ 24 w 387"/>
                  <a:gd name="GluePoint3Y" fmla="*/ 2 h 229"/>
                  <a:gd name="GluePoint4X" fmla="*/ 24 w 387"/>
                  <a:gd name="GluePoint4Y" fmla="*/ 2 h 229"/>
                  <a:gd name="GluePoint5X" fmla="*/ 23 w 387"/>
                  <a:gd name="GluePoint5Y" fmla="*/ 1 h 229"/>
                  <a:gd name="GluePoint6X" fmla="*/ 22 w 387"/>
                  <a:gd name="GluePoint6Y" fmla="*/ 1 h 229"/>
                  <a:gd name="GluePoint7X" fmla="*/ 21 w 387"/>
                  <a:gd name="GluePoint7Y" fmla="*/ 1 h 229"/>
                  <a:gd name="GluePoint8X" fmla="*/ 21 w 387"/>
                  <a:gd name="GluePoint8Y" fmla="*/ 1 h 229"/>
                  <a:gd name="GluePoint9X" fmla="*/ 20 w 387"/>
                  <a:gd name="GluePoint9Y" fmla="*/ 0 h 229"/>
                  <a:gd name="GluePoint10X" fmla="*/ 18 w 387"/>
                  <a:gd name="GluePoint10Y" fmla="*/ 0 h 229"/>
                  <a:gd name="GluePoint11X" fmla="*/ 17 w 387"/>
                  <a:gd name="GluePoint11Y" fmla="*/ 1 h 229"/>
                  <a:gd name="GluePoint12X" fmla="*/ 16 w 387"/>
                  <a:gd name="GluePoint12Y" fmla="*/ 1 h 229"/>
                  <a:gd name="GluePoint13X" fmla="*/ 15 w 387"/>
                  <a:gd name="GluePoint13Y" fmla="*/ 1 h 229"/>
                  <a:gd name="GluePoint14X" fmla="*/ 14 w 387"/>
                  <a:gd name="GluePoint14Y" fmla="*/ 2 h 229"/>
                  <a:gd name="GluePoint15X" fmla="*/ 13 w 387"/>
                  <a:gd name="GluePoint15Y" fmla="*/ 3 h 229"/>
                  <a:gd name="GluePoint16X" fmla="*/ 12 w 387"/>
                  <a:gd name="GluePoint16Y" fmla="*/ 4 h 229"/>
                  <a:gd name="GluePoint17X" fmla="*/ 11 w 387"/>
                  <a:gd name="GluePoint17Y" fmla="*/ 5 h 229"/>
                  <a:gd name="GluePoint18X" fmla="*/ 11 w 387"/>
                  <a:gd name="GluePoint18Y" fmla="*/ 6 h 229"/>
                  <a:gd name="GluePoint19X" fmla="*/ 11 w 387"/>
                  <a:gd name="GluePoint19Y" fmla="*/ 7 h 229"/>
                  <a:gd name="GluePoint20X" fmla="*/ 10 w 387"/>
                  <a:gd name="GluePoint20Y" fmla="*/ 8 h 229"/>
                  <a:gd name="GluePoint21X" fmla="*/ 8 w 387"/>
                  <a:gd name="GluePoint21Y" fmla="*/ 9 h 229"/>
                  <a:gd name="GluePoint22X" fmla="*/ 7 w 387"/>
                  <a:gd name="GluePoint22Y" fmla="*/ 10 h 229"/>
                  <a:gd name="GluePoint23X" fmla="*/ 5 w 387"/>
                  <a:gd name="GluePoint23Y" fmla="*/ 11 h 229"/>
                  <a:gd name="GluePoint24X" fmla="*/ 3 w 387"/>
                  <a:gd name="GluePoint24Y" fmla="*/ 11 h 229"/>
                  <a:gd name="GluePoint25X" fmla="*/ 0 w 387"/>
                  <a:gd name="GluePoint25Y" fmla="*/ 11 h 229"/>
                  <a:gd name="GluePoint26X" fmla="*/ 0 w 387"/>
                  <a:gd name="GluePoint26Y" fmla="*/ 11 h 229"/>
                  <a:gd name="GluePoint27X" fmla="*/ 1 w 387"/>
                  <a:gd name="GluePoint27Y" fmla="*/ 12 h 229"/>
                  <a:gd name="GluePoint28X" fmla="*/ 2 w 387"/>
                  <a:gd name="GluePoint28Y" fmla="*/ 12 h 229"/>
                  <a:gd name="GluePoint29X" fmla="*/ 3 w 387"/>
                  <a:gd name="GluePoint29Y" fmla="*/ 13 h 229"/>
                  <a:gd name="GluePoint30X" fmla="*/ 4 w 387"/>
                  <a:gd name="GluePoint30Y" fmla="*/ 13 h 229"/>
                  <a:gd name="GluePoint31X" fmla="*/ 6 w 387"/>
                  <a:gd name="GluePoint31Y" fmla="*/ 14 h 229"/>
                  <a:gd name="GluePoint32X" fmla="*/ 8 w 387"/>
                  <a:gd name="GluePoint32Y" fmla="*/ 14 h 229"/>
                  <a:gd name="GluePoint33X" fmla="*/ 10 w 387"/>
                  <a:gd name="GluePoint33Y" fmla="*/ 15 h 229"/>
                  <a:gd name="GluePoint34X" fmla="*/ 11 w 387"/>
                  <a:gd name="GluePoint34Y" fmla="*/ 15 h 229"/>
                  <a:gd name="GluePoint35X" fmla="*/ 13 w 387"/>
                  <a:gd name="GluePoint35Y" fmla="*/ 15 h 229"/>
                  <a:gd name="GluePoint36X" fmla="*/ 15 w 387"/>
                  <a:gd name="GluePoint36Y" fmla="*/ 14 h 229"/>
                  <a:gd name="GluePoint37X" fmla="*/ 17 w 387"/>
                  <a:gd name="GluePoint37Y" fmla="*/ 13 h 229"/>
                  <a:gd name="GluePoint38X" fmla="*/ 19 w 387"/>
                  <a:gd name="GluePoint38Y" fmla="*/ 12 h 229"/>
                  <a:gd name="GluePoint39X" fmla="*/ 21 w 387"/>
                  <a:gd name="GluePoint39Y" fmla="*/ 11 h 229"/>
                  <a:gd name="GluePoint40X" fmla="*/ 22 w 387"/>
                  <a:gd name="GluePoint40Y" fmla="*/ 8 h 229"/>
                  <a:gd name="GluePoint41X" fmla="*/ 24 w 387"/>
                  <a:gd name="GluePoint41Y" fmla="*/ 6 h 229"/>
                  <a:gd name="GluePoint42X" fmla="*/ 25 w 387"/>
                  <a:gd name="GluePoint42Y" fmla="*/ 2 h 22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</a:cxnLst>
                <a:rect l="textAreaLeft" t="textAreaTop" r="textAreaRight" b="textAreaBottom"/>
                <a:pathLst>
                  <a:path w="387" h="229">
                    <a:moveTo>
                      <a:pt x="387" y="26"/>
                    </a:moveTo>
                    <a:lnTo>
                      <a:pt x="386" y="25"/>
                    </a:lnTo>
                    <a:lnTo>
                      <a:pt x="380" y="23"/>
                    </a:lnTo>
                    <a:lnTo>
                      <a:pt x="373" y="19"/>
                    </a:lnTo>
                    <a:lnTo>
                      <a:pt x="363" y="15"/>
                    </a:lnTo>
                    <a:lnTo>
                      <a:pt x="350" y="10"/>
                    </a:lnTo>
                    <a:lnTo>
                      <a:pt x="336" y="5"/>
                    </a:lnTo>
                    <a:lnTo>
                      <a:pt x="321" y="2"/>
                    </a:lnTo>
                    <a:lnTo>
                      <a:pt x="305" y="0"/>
                    </a:lnTo>
                    <a:lnTo>
                      <a:pt x="288" y="0"/>
                    </a:lnTo>
                    <a:lnTo>
                      <a:pt x="271" y="1"/>
                    </a:lnTo>
                    <a:lnTo>
                      <a:pt x="252" y="5"/>
                    </a:lnTo>
                    <a:lnTo>
                      <a:pt x="235" y="12"/>
                    </a:lnTo>
                    <a:lnTo>
                      <a:pt x="219" y="23"/>
                    </a:lnTo>
                    <a:lnTo>
                      <a:pt x="203" y="38"/>
                    </a:lnTo>
                    <a:lnTo>
                      <a:pt x="189" y="56"/>
                    </a:lnTo>
                    <a:lnTo>
                      <a:pt x="176" y="80"/>
                    </a:lnTo>
                    <a:lnTo>
                      <a:pt x="173" y="85"/>
                    </a:lnTo>
                    <a:lnTo>
                      <a:pt x="162" y="98"/>
                    </a:lnTo>
                    <a:lnTo>
                      <a:pt x="146" y="115"/>
                    </a:lnTo>
                    <a:lnTo>
                      <a:pt x="124" y="134"/>
                    </a:lnTo>
                    <a:lnTo>
                      <a:pt x="99" y="153"/>
                    </a:lnTo>
                    <a:lnTo>
                      <a:pt x="69" y="168"/>
                    </a:lnTo>
                    <a:lnTo>
                      <a:pt x="35" y="175"/>
                    </a:lnTo>
                    <a:lnTo>
                      <a:pt x="0" y="172"/>
                    </a:lnTo>
                    <a:lnTo>
                      <a:pt x="0" y="174"/>
                    </a:lnTo>
                    <a:lnTo>
                      <a:pt x="9" y="179"/>
                    </a:lnTo>
                    <a:lnTo>
                      <a:pt x="23" y="186"/>
                    </a:lnTo>
                    <a:lnTo>
                      <a:pt x="41" y="196"/>
                    </a:lnTo>
                    <a:lnTo>
                      <a:pt x="63" y="206"/>
                    </a:lnTo>
                    <a:lnTo>
                      <a:pt x="88" y="214"/>
                    </a:lnTo>
                    <a:lnTo>
                      <a:pt x="116" y="222"/>
                    </a:lnTo>
                    <a:lnTo>
                      <a:pt x="145" y="228"/>
                    </a:lnTo>
                    <a:lnTo>
                      <a:pt x="175" y="229"/>
                    </a:lnTo>
                    <a:lnTo>
                      <a:pt x="206" y="228"/>
                    </a:lnTo>
                    <a:lnTo>
                      <a:pt x="237" y="221"/>
                    </a:lnTo>
                    <a:lnTo>
                      <a:pt x="267" y="208"/>
                    </a:lnTo>
                    <a:lnTo>
                      <a:pt x="296" y="189"/>
                    </a:lnTo>
                    <a:lnTo>
                      <a:pt x="324" y="162"/>
                    </a:lnTo>
                    <a:lnTo>
                      <a:pt x="348" y="126"/>
                    </a:lnTo>
                    <a:lnTo>
                      <a:pt x="370" y="81"/>
                    </a:lnTo>
                    <a:lnTo>
                      <a:pt x="387" y="26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2" name="Freeform 92"/>
              <p:cNvSpPr/>
              <p:nvPr/>
            </p:nvSpPr>
            <p:spPr>
              <a:xfrm>
                <a:off x="1579680" y="2598840"/>
                <a:ext cx="363600" cy="290520"/>
              </a:xfrm>
              <a:custGeom>
                <a:avLst/>
                <a:gdLst>
                  <a:gd name="textAreaLeft" fmla="*/ 0 w 363600"/>
                  <a:gd name="textAreaRight" fmla="*/ 363960 w 363600"/>
                  <a:gd name="textAreaTop" fmla="*/ 0 h 290520"/>
                  <a:gd name="textAreaBottom" fmla="*/ 290520 h 290520"/>
                  <a:gd name="GluePoint1X" fmla="*/ 9 w 531"/>
                  <a:gd name="GluePoint1Y" fmla="*/ 12 h 365"/>
                  <a:gd name="GluePoint2X" fmla="*/ 12 w 531"/>
                  <a:gd name="GluePoint2Y" fmla="*/ 9 h 365"/>
                  <a:gd name="GluePoint3X" fmla="*/ 15 w 531"/>
                  <a:gd name="GluePoint3Y" fmla="*/ 7 h 365"/>
                  <a:gd name="GluePoint4X" fmla="*/ 19 w 531"/>
                  <a:gd name="GluePoint4Y" fmla="*/ 6 h 365"/>
                  <a:gd name="GluePoint5X" fmla="*/ 22 w 531"/>
                  <a:gd name="GluePoint5Y" fmla="*/ 5 h 365"/>
                  <a:gd name="GluePoint6X" fmla="*/ 24 w 531"/>
                  <a:gd name="GluePoint6Y" fmla="*/ 4 h 365"/>
                  <a:gd name="GluePoint7X" fmla="*/ 26 w 531"/>
                  <a:gd name="GluePoint7Y" fmla="*/ 4 h 365"/>
                  <a:gd name="GluePoint8X" fmla="*/ 27 w 531"/>
                  <a:gd name="GluePoint8Y" fmla="*/ 4 h 365"/>
                  <a:gd name="GluePoint9X" fmla="*/ 26 w 531"/>
                  <a:gd name="GluePoint9Y" fmla="*/ 5 h 365"/>
                  <a:gd name="GluePoint10X" fmla="*/ 24 w 531"/>
                  <a:gd name="GluePoint10Y" fmla="*/ 8 h 365"/>
                  <a:gd name="GluePoint11X" fmla="*/ 21 w 531"/>
                  <a:gd name="GluePoint11Y" fmla="*/ 11 h 365"/>
                  <a:gd name="GluePoint12X" fmla="*/ 17 w 531"/>
                  <a:gd name="GluePoint12Y" fmla="*/ 14 h 365"/>
                  <a:gd name="GluePoint13X" fmla="*/ 13 w 531"/>
                  <a:gd name="GluePoint13Y" fmla="*/ 16 h 365"/>
                  <a:gd name="GluePoint14X" fmla="*/ 9 w 531"/>
                  <a:gd name="GluePoint14Y" fmla="*/ 18 h 365"/>
                  <a:gd name="GluePoint15X" fmla="*/ 5 w 531"/>
                  <a:gd name="GluePoint15Y" fmla="*/ 19 h 365"/>
                  <a:gd name="GluePoint16X" fmla="*/ 1 w 531"/>
                  <a:gd name="GluePoint16Y" fmla="*/ 20 h 365"/>
                  <a:gd name="GluePoint17X" fmla="*/ 0 w 531"/>
                  <a:gd name="GluePoint17Y" fmla="*/ 23 h 365"/>
                  <a:gd name="GluePoint18X" fmla="*/ 5 w 531"/>
                  <a:gd name="GluePoint18Y" fmla="*/ 22 h 365"/>
                  <a:gd name="GluePoint19X" fmla="*/ 10 w 531"/>
                  <a:gd name="GluePoint19Y" fmla="*/ 20 h 365"/>
                  <a:gd name="GluePoint20X" fmla="*/ 15 w 531"/>
                  <a:gd name="GluePoint20Y" fmla="*/ 18 h 365"/>
                  <a:gd name="GluePoint21X" fmla="*/ 20 w 531"/>
                  <a:gd name="GluePoint21Y" fmla="*/ 15 h 365"/>
                  <a:gd name="GluePoint22X" fmla="*/ 25 w 531"/>
                  <a:gd name="GluePoint22Y" fmla="*/ 12 h 365"/>
                  <a:gd name="GluePoint23X" fmla="*/ 28 w 531"/>
                  <a:gd name="GluePoint23Y" fmla="*/ 9 h 365"/>
                  <a:gd name="GluePoint24X" fmla="*/ 31 w 531"/>
                  <a:gd name="GluePoint24Y" fmla="*/ 5 h 365"/>
                  <a:gd name="GluePoint25X" fmla="*/ 33 w 531"/>
                  <a:gd name="GluePoint25Y" fmla="*/ 0 h 365"/>
                  <a:gd name="GluePoint26X" fmla="*/ 32 w 531"/>
                  <a:gd name="GluePoint26Y" fmla="*/ 0 h 365"/>
                  <a:gd name="GluePoint27X" fmla="*/ 29 w 531"/>
                  <a:gd name="GluePoint27Y" fmla="*/ 1 h 365"/>
                  <a:gd name="GluePoint28X" fmla="*/ 25 w 531"/>
                  <a:gd name="GluePoint28Y" fmla="*/ 1 h 365"/>
                  <a:gd name="GluePoint29X" fmla="*/ 20 w 531"/>
                  <a:gd name="GluePoint29Y" fmla="*/ 2 h 365"/>
                  <a:gd name="GluePoint30X" fmla="*/ 15 w 531"/>
                  <a:gd name="GluePoint30Y" fmla="*/ 3 h 365"/>
                  <a:gd name="GluePoint31X" fmla="*/ 10 w 531"/>
                  <a:gd name="GluePoint31Y" fmla="*/ 6 h 365"/>
                  <a:gd name="GluePoint32X" fmla="*/ 6 w 531"/>
                  <a:gd name="GluePoint32Y" fmla="*/ 9 h 365"/>
                  <a:gd name="GluePoint33X" fmla="*/ 3 w 531"/>
                  <a:gd name="GluePoint33Y" fmla="*/ 14 h 365"/>
                  <a:gd name="GluePoint34X" fmla="*/ 3 w 531"/>
                  <a:gd name="GluePoint34Y" fmla="*/ 14 h 365"/>
                  <a:gd name="GluePoint35X" fmla="*/ 2 w 531"/>
                  <a:gd name="GluePoint35Y" fmla="*/ 14 h 365"/>
                  <a:gd name="GluePoint36X" fmla="*/ 1 w 531"/>
                  <a:gd name="GluePoint36Y" fmla="*/ 15 h 365"/>
                  <a:gd name="GluePoint37X" fmla="*/ 0 w 531"/>
                  <a:gd name="GluePoint37Y" fmla="*/ 16 h 365"/>
                  <a:gd name="GluePoint38X" fmla="*/ 1 w 531"/>
                  <a:gd name="GluePoint38Y" fmla="*/ 18 h 365"/>
                  <a:gd name="GluePoint39X" fmla="*/ 4 w 531"/>
                  <a:gd name="GluePoint39Y" fmla="*/ 16 h 365"/>
                  <a:gd name="GluePoint40X" fmla="*/ 6 w 531"/>
                  <a:gd name="GluePoint40Y" fmla="*/ 14 h 365"/>
                  <a:gd name="GluePoint41X" fmla="*/ 7 w 531"/>
                  <a:gd name="GluePoint41Y" fmla="*/ 13 h 36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531" h="365">
                    <a:moveTo>
                      <a:pt x="122" y="202"/>
                    </a:moveTo>
                    <a:lnTo>
                      <a:pt x="148" y="178"/>
                    </a:lnTo>
                    <a:lnTo>
                      <a:pt x="173" y="156"/>
                    </a:lnTo>
                    <a:lnTo>
                      <a:pt x="201" y="137"/>
                    </a:lnTo>
                    <a:lnTo>
                      <a:pt x="227" y="120"/>
                    </a:lnTo>
                    <a:lnTo>
                      <a:pt x="255" y="106"/>
                    </a:lnTo>
                    <a:lnTo>
                      <a:pt x="282" y="94"/>
                    </a:lnTo>
                    <a:lnTo>
                      <a:pt x="309" y="83"/>
                    </a:lnTo>
                    <a:lnTo>
                      <a:pt x="334" y="74"/>
                    </a:lnTo>
                    <a:lnTo>
                      <a:pt x="357" y="67"/>
                    </a:lnTo>
                    <a:lnTo>
                      <a:pt x="379" y="61"/>
                    </a:lnTo>
                    <a:lnTo>
                      <a:pt x="399" y="57"/>
                    </a:lnTo>
                    <a:lnTo>
                      <a:pt x="416" y="53"/>
                    </a:lnTo>
                    <a:lnTo>
                      <a:pt x="429" y="51"/>
                    </a:lnTo>
                    <a:lnTo>
                      <a:pt x="439" y="50"/>
                    </a:lnTo>
                    <a:lnTo>
                      <a:pt x="446" y="49"/>
                    </a:lnTo>
                    <a:lnTo>
                      <a:pt x="448" y="49"/>
                    </a:lnTo>
                    <a:lnTo>
                      <a:pt x="431" y="76"/>
                    </a:lnTo>
                    <a:lnTo>
                      <a:pt x="411" y="102"/>
                    </a:lnTo>
                    <a:lnTo>
                      <a:pt x="388" y="127"/>
                    </a:lnTo>
                    <a:lnTo>
                      <a:pt x="364" y="150"/>
                    </a:lnTo>
                    <a:lnTo>
                      <a:pt x="338" y="172"/>
                    </a:lnTo>
                    <a:lnTo>
                      <a:pt x="309" y="191"/>
                    </a:lnTo>
                    <a:lnTo>
                      <a:pt x="279" y="211"/>
                    </a:lnTo>
                    <a:lnTo>
                      <a:pt x="249" y="228"/>
                    </a:lnTo>
                    <a:lnTo>
                      <a:pt x="217" y="244"/>
                    </a:lnTo>
                    <a:lnTo>
                      <a:pt x="184" y="259"/>
                    </a:lnTo>
                    <a:lnTo>
                      <a:pt x="152" y="274"/>
                    </a:lnTo>
                    <a:lnTo>
                      <a:pt x="121" y="287"/>
                    </a:lnTo>
                    <a:lnTo>
                      <a:pt x="89" y="299"/>
                    </a:lnTo>
                    <a:lnTo>
                      <a:pt x="59" y="309"/>
                    </a:lnTo>
                    <a:lnTo>
                      <a:pt x="29" y="318"/>
                    </a:lnTo>
                    <a:lnTo>
                      <a:pt x="0" y="326"/>
                    </a:lnTo>
                    <a:lnTo>
                      <a:pt x="0" y="365"/>
                    </a:lnTo>
                    <a:lnTo>
                      <a:pt x="43" y="354"/>
                    </a:lnTo>
                    <a:lnTo>
                      <a:pt x="85" y="341"/>
                    </a:lnTo>
                    <a:lnTo>
                      <a:pt x="128" y="327"/>
                    </a:lnTo>
                    <a:lnTo>
                      <a:pt x="171" y="312"/>
                    </a:lnTo>
                    <a:lnTo>
                      <a:pt x="213" y="296"/>
                    </a:lnTo>
                    <a:lnTo>
                      <a:pt x="254" y="278"/>
                    </a:lnTo>
                    <a:lnTo>
                      <a:pt x="294" y="258"/>
                    </a:lnTo>
                    <a:lnTo>
                      <a:pt x="332" y="236"/>
                    </a:lnTo>
                    <a:lnTo>
                      <a:pt x="368" y="213"/>
                    </a:lnTo>
                    <a:lnTo>
                      <a:pt x="401" y="189"/>
                    </a:lnTo>
                    <a:lnTo>
                      <a:pt x="432" y="163"/>
                    </a:lnTo>
                    <a:lnTo>
                      <a:pt x="460" y="134"/>
                    </a:lnTo>
                    <a:lnTo>
                      <a:pt x="484" y="104"/>
                    </a:lnTo>
                    <a:lnTo>
                      <a:pt x="504" y="72"/>
                    </a:lnTo>
                    <a:lnTo>
                      <a:pt x="520" y="37"/>
                    </a:lnTo>
                    <a:lnTo>
                      <a:pt x="531" y="0"/>
                    </a:lnTo>
                    <a:lnTo>
                      <a:pt x="527" y="0"/>
                    </a:lnTo>
                    <a:lnTo>
                      <a:pt x="515" y="0"/>
                    </a:lnTo>
                    <a:lnTo>
                      <a:pt x="496" y="1"/>
                    </a:lnTo>
                    <a:lnTo>
                      <a:pt x="471" y="3"/>
                    </a:lnTo>
                    <a:lnTo>
                      <a:pt x="440" y="5"/>
                    </a:lnTo>
                    <a:lnTo>
                      <a:pt x="407" y="8"/>
                    </a:lnTo>
                    <a:lnTo>
                      <a:pt x="370" y="15"/>
                    </a:lnTo>
                    <a:lnTo>
                      <a:pt x="330" y="23"/>
                    </a:lnTo>
                    <a:lnTo>
                      <a:pt x="289" y="34"/>
                    </a:lnTo>
                    <a:lnTo>
                      <a:pt x="249" y="47"/>
                    </a:lnTo>
                    <a:lnTo>
                      <a:pt x="209" y="64"/>
                    </a:lnTo>
                    <a:lnTo>
                      <a:pt x="171" y="84"/>
                    </a:lnTo>
                    <a:lnTo>
                      <a:pt x="134" y="108"/>
                    </a:lnTo>
                    <a:lnTo>
                      <a:pt x="101" y="137"/>
                    </a:lnTo>
                    <a:lnTo>
                      <a:pt x="74" y="171"/>
                    </a:lnTo>
                    <a:lnTo>
                      <a:pt x="52" y="209"/>
                    </a:lnTo>
                    <a:lnTo>
                      <a:pt x="51" y="210"/>
                    </a:lnTo>
                    <a:lnTo>
                      <a:pt x="48" y="212"/>
                    </a:lnTo>
                    <a:lnTo>
                      <a:pt x="44" y="217"/>
                    </a:lnTo>
                    <a:lnTo>
                      <a:pt x="38" y="221"/>
                    </a:lnTo>
                    <a:lnTo>
                      <a:pt x="31" y="228"/>
                    </a:lnTo>
                    <a:lnTo>
                      <a:pt x="22" y="236"/>
                    </a:lnTo>
                    <a:lnTo>
                      <a:pt x="12" y="246"/>
                    </a:lnTo>
                    <a:lnTo>
                      <a:pt x="0" y="256"/>
                    </a:lnTo>
                    <a:lnTo>
                      <a:pt x="0" y="301"/>
                    </a:lnTo>
                    <a:lnTo>
                      <a:pt x="28" y="284"/>
                    </a:lnTo>
                    <a:lnTo>
                      <a:pt x="52" y="266"/>
                    </a:lnTo>
                    <a:lnTo>
                      <a:pt x="73" y="249"/>
                    </a:lnTo>
                    <a:lnTo>
                      <a:pt x="91" y="234"/>
                    </a:lnTo>
                    <a:lnTo>
                      <a:pt x="104" y="221"/>
                    </a:lnTo>
                    <a:lnTo>
                      <a:pt x="114" y="211"/>
                    </a:lnTo>
                    <a:lnTo>
                      <a:pt x="120" y="204"/>
                    </a:lnTo>
                    <a:lnTo>
                      <a:pt x="122" y="20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3" name="Freeform 93"/>
              <p:cNvSpPr/>
              <p:nvPr/>
            </p:nvSpPr>
            <p:spPr>
              <a:xfrm>
                <a:off x="1579680" y="2637000"/>
                <a:ext cx="307440" cy="220680"/>
              </a:xfrm>
              <a:custGeom>
                <a:avLst/>
                <a:gdLst>
                  <a:gd name="textAreaLeft" fmla="*/ 0 w 307440"/>
                  <a:gd name="textAreaRight" fmla="*/ 307800 w 307440"/>
                  <a:gd name="textAreaTop" fmla="*/ 0 h 220680"/>
                  <a:gd name="textAreaBottom" fmla="*/ 221040 h 220680"/>
                  <a:gd name="GluePoint1X" fmla="*/ 28 w 448"/>
                  <a:gd name="GluePoint1Y" fmla="*/ 0 h 277"/>
                  <a:gd name="GluePoint2X" fmla="*/ 28 w 448"/>
                  <a:gd name="GluePoint2Y" fmla="*/ 0 h 277"/>
                  <a:gd name="GluePoint3X" fmla="*/ 28 w 448"/>
                  <a:gd name="GluePoint3Y" fmla="*/ 0 h 277"/>
                  <a:gd name="GluePoint4X" fmla="*/ 27 w 448"/>
                  <a:gd name="GluePoint4Y" fmla="*/ 0 h 277"/>
                  <a:gd name="GluePoint5X" fmla="*/ 26 w 448"/>
                  <a:gd name="GluePoint5Y" fmla="*/ 1 h 277"/>
                  <a:gd name="GluePoint6X" fmla="*/ 25 w 448"/>
                  <a:gd name="GluePoint6Y" fmla="*/ 1 h 277"/>
                  <a:gd name="GluePoint7X" fmla="*/ 24 w 448"/>
                  <a:gd name="GluePoint7Y" fmla="*/ 1 h 277"/>
                  <a:gd name="GluePoint8X" fmla="*/ 23 w 448"/>
                  <a:gd name="GluePoint8Y" fmla="*/ 1 h 277"/>
                  <a:gd name="GluePoint9X" fmla="*/ 21 w 448"/>
                  <a:gd name="GluePoint9Y" fmla="*/ 1 h 277"/>
                  <a:gd name="GluePoint10X" fmla="*/ 19 w 448"/>
                  <a:gd name="GluePoint10Y" fmla="*/ 2 h 277"/>
                  <a:gd name="GluePoint11X" fmla="*/ 18 w 448"/>
                  <a:gd name="GluePoint11Y" fmla="*/ 2 h 277"/>
                  <a:gd name="GluePoint12X" fmla="*/ 15 w 448"/>
                  <a:gd name="GluePoint12Y" fmla="*/ 3 h 277"/>
                  <a:gd name="GluePoint13X" fmla="*/ 14 w 448"/>
                  <a:gd name="GluePoint13Y" fmla="*/ 4 h 277"/>
                  <a:gd name="GluePoint14X" fmla="*/ 12 w 448"/>
                  <a:gd name="GluePoint14Y" fmla="*/ 5 h 277"/>
                  <a:gd name="GluePoint15X" fmla="*/ 11 w 448"/>
                  <a:gd name="GluePoint15Y" fmla="*/ 6 h 277"/>
                  <a:gd name="GluePoint16X" fmla="*/ 9 w 448"/>
                  <a:gd name="GluePoint16Y" fmla="*/ 7 h 277"/>
                  <a:gd name="GluePoint17X" fmla="*/ 7 w 448"/>
                  <a:gd name="GluePoint17Y" fmla="*/ 9 h 277"/>
                  <a:gd name="GluePoint18X" fmla="*/ 7 w 448"/>
                  <a:gd name="GluePoint18Y" fmla="*/ 9 h 277"/>
                  <a:gd name="GluePoint19X" fmla="*/ 7 w 448"/>
                  <a:gd name="GluePoint19Y" fmla="*/ 9 h 277"/>
                  <a:gd name="GluePoint20X" fmla="*/ 7 w 448"/>
                  <a:gd name="GluePoint20Y" fmla="*/ 10 h 277"/>
                  <a:gd name="GluePoint21X" fmla="*/ 6 w 448"/>
                  <a:gd name="GluePoint21Y" fmla="*/ 11 h 277"/>
                  <a:gd name="GluePoint22X" fmla="*/ 5 w 448"/>
                  <a:gd name="GluePoint22Y" fmla="*/ 12 h 277"/>
                  <a:gd name="GluePoint23X" fmla="*/ 4 w 448"/>
                  <a:gd name="GluePoint23Y" fmla="*/ 14 h 277"/>
                  <a:gd name="GluePoint24X" fmla="*/ 2 w 448"/>
                  <a:gd name="GluePoint24Y" fmla="*/ 15 h 277"/>
                  <a:gd name="GluePoint25X" fmla="*/ 0 w 448"/>
                  <a:gd name="GluePoint25Y" fmla="*/ 16 h 277"/>
                  <a:gd name="GluePoint26X" fmla="*/ 0 w 448"/>
                  <a:gd name="GluePoint26Y" fmla="*/ 18 h 277"/>
                  <a:gd name="GluePoint27X" fmla="*/ 3 w 448"/>
                  <a:gd name="GluePoint27Y" fmla="*/ 17 h 277"/>
                  <a:gd name="GluePoint28X" fmla="*/ 5 w 448"/>
                  <a:gd name="GluePoint28Y" fmla="*/ 17 h 277"/>
                  <a:gd name="GluePoint29X" fmla="*/ 7 w 448"/>
                  <a:gd name="GluePoint29Y" fmla="*/ 16 h 277"/>
                  <a:gd name="GluePoint30X" fmla="*/ 10 w 448"/>
                  <a:gd name="GluePoint30Y" fmla="*/ 16 h 277"/>
                  <a:gd name="GluePoint31X" fmla="*/ 12 w 448"/>
                  <a:gd name="GluePoint31Y" fmla="*/ 15 h 277"/>
                  <a:gd name="GluePoint32X" fmla="*/ 14 w 448"/>
                  <a:gd name="GluePoint32Y" fmla="*/ 14 h 277"/>
                  <a:gd name="GluePoint33X" fmla="*/ 15 w 448"/>
                  <a:gd name="GluePoint33Y" fmla="*/ 13 h 277"/>
                  <a:gd name="GluePoint34X" fmla="*/ 17 w 448"/>
                  <a:gd name="GluePoint34Y" fmla="*/ 12 h 277"/>
                  <a:gd name="GluePoint35X" fmla="*/ 19 w 448"/>
                  <a:gd name="GluePoint35Y" fmla="*/ 11 h 277"/>
                  <a:gd name="GluePoint36X" fmla="*/ 21 w 448"/>
                  <a:gd name="GluePoint36Y" fmla="*/ 10 h 277"/>
                  <a:gd name="GluePoint37X" fmla="*/ 22 w 448"/>
                  <a:gd name="GluePoint37Y" fmla="*/ 8 h 277"/>
                  <a:gd name="GluePoint38X" fmla="*/ 24 w 448"/>
                  <a:gd name="GluePoint38Y" fmla="*/ 7 h 277"/>
                  <a:gd name="GluePoint39X" fmla="*/ 25 w 448"/>
                  <a:gd name="GluePoint39Y" fmla="*/ 5 h 277"/>
                  <a:gd name="GluePoint40X" fmla="*/ 26 w 448"/>
                  <a:gd name="GluePoint40Y" fmla="*/ 4 h 277"/>
                  <a:gd name="GluePoint41X" fmla="*/ 27 w 448"/>
                  <a:gd name="GluePoint41Y" fmla="*/ 2 h 277"/>
                  <a:gd name="GluePoint42X" fmla="*/ 28 w 448"/>
                  <a:gd name="GluePoint42Y" fmla="*/ 0 h 27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</a:cxnLst>
                <a:rect l="textAreaLeft" t="textAreaTop" r="textAreaRight" b="textAreaBottom"/>
                <a:pathLst>
                  <a:path w="448" h="277">
                    <a:moveTo>
                      <a:pt x="448" y="0"/>
                    </a:moveTo>
                    <a:lnTo>
                      <a:pt x="446" y="0"/>
                    </a:lnTo>
                    <a:lnTo>
                      <a:pt x="439" y="0"/>
                    </a:lnTo>
                    <a:lnTo>
                      <a:pt x="429" y="0"/>
                    </a:lnTo>
                    <a:lnTo>
                      <a:pt x="414" y="1"/>
                    </a:lnTo>
                    <a:lnTo>
                      <a:pt x="396" y="2"/>
                    </a:lnTo>
                    <a:lnTo>
                      <a:pt x="377" y="4"/>
                    </a:lnTo>
                    <a:lnTo>
                      <a:pt x="354" y="8"/>
                    </a:lnTo>
                    <a:lnTo>
                      <a:pt x="330" y="13"/>
                    </a:lnTo>
                    <a:lnTo>
                      <a:pt x="303" y="19"/>
                    </a:lnTo>
                    <a:lnTo>
                      <a:pt x="277" y="28"/>
                    </a:lnTo>
                    <a:lnTo>
                      <a:pt x="249" y="39"/>
                    </a:lnTo>
                    <a:lnTo>
                      <a:pt x="220" y="51"/>
                    </a:lnTo>
                    <a:lnTo>
                      <a:pt x="192" y="66"/>
                    </a:lnTo>
                    <a:lnTo>
                      <a:pt x="165" y="84"/>
                    </a:lnTo>
                    <a:lnTo>
                      <a:pt x="138" y="104"/>
                    </a:lnTo>
                    <a:lnTo>
                      <a:pt x="113" y="129"/>
                    </a:lnTo>
                    <a:lnTo>
                      <a:pt x="112" y="132"/>
                    </a:lnTo>
                    <a:lnTo>
                      <a:pt x="107" y="141"/>
                    </a:lnTo>
                    <a:lnTo>
                      <a:pt x="98" y="155"/>
                    </a:lnTo>
                    <a:lnTo>
                      <a:pt x="86" y="172"/>
                    </a:lnTo>
                    <a:lnTo>
                      <a:pt x="71" y="192"/>
                    </a:lnTo>
                    <a:lnTo>
                      <a:pt x="52" y="213"/>
                    </a:lnTo>
                    <a:lnTo>
                      <a:pt x="28" y="232"/>
                    </a:lnTo>
                    <a:lnTo>
                      <a:pt x="0" y="252"/>
                    </a:lnTo>
                    <a:lnTo>
                      <a:pt x="0" y="277"/>
                    </a:lnTo>
                    <a:lnTo>
                      <a:pt x="38" y="270"/>
                    </a:lnTo>
                    <a:lnTo>
                      <a:pt x="75" y="262"/>
                    </a:lnTo>
                    <a:lnTo>
                      <a:pt x="111" y="253"/>
                    </a:lnTo>
                    <a:lnTo>
                      <a:pt x="145" y="242"/>
                    </a:lnTo>
                    <a:lnTo>
                      <a:pt x="179" y="230"/>
                    </a:lnTo>
                    <a:lnTo>
                      <a:pt x="210" y="215"/>
                    </a:lnTo>
                    <a:lnTo>
                      <a:pt x="241" y="200"/>
                    </a:lnTo>
                    <a:lnTo>
                      <a:pt x="270" y="183"/>
                    </a:lnTo>
                    <a:lnTo>
                      <a:pt x="297" y="165"/>
                    </a:lnTo>
                    <a:lnTo>
                      <a:pt x="324" y="146"/>
                    </a:lnTo>
                    <a:lnTo>
                      <a:pt x="349" y="125"/>
                    </a:lnTo>
                    <a:lnTo>
                      <a:pt x="372" y="102"/>
                    </a:lnTo>
                    <a:lnTo>
                      <a:pt x="394" y="79"/>
                    </a:lnTo>
                    <a:lnTo>
                      <a:pt x="414" y="54"/>
                    </a:lnTo>
                    <a:lnTo>
                      <a:pt x="432" y="27"/>
                    </a:lnTo>
                    <a:lnTo>
                      <a:pt x="448" y="0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4" name="Freeform 94"/>
              <p:cNvSpPr/>
              <p:nvPr/>
            </p:nvSpPr>
            <p:spPr>
              <a:xfrm>
                <a:off x="2241360" y="2830680"/>
                <a:ext cx="154800" cy="344520"/>
              </a:xfrm>
              <a:custGeom>
                <a:avLst/>
                <a:gdLst>
                  <a:gd name="textAreaLeft" fmla="*/ 0 w 154800"/>
                  <a:gd name="textAreaRight" fmla="*/ 155160 w 154800"/>
                  <a:gd name="textAreaTop" fmla="*/ 0 h 344520"/>
                  <a:gd name="textAreaBottom" fmla="*/ 344880 h 344520"/>
                  <a:gd name="GluePoint1X" fmla="*/ 6 w 224"/>
                  <a:gd name="GluePoint1Y" fmla="*/ 27 h 433"/>
                  <a:gd name="GluePoint2X" fmla="*/ 5 w 224"/>
                  <a:gd name="GluePoint2Y" fmla="*/ 23 h 433"/>
                  <a:gd name="GluePoint3X" fmla="*/ 4 w 224"/>
                  <a:gd name="GluePoint3Y" fmla="*/ 20 h 433"/>
                  <a:gd name="GluePoint4X" fmla="*/ 4 w 224"/>
                  <a:gd name="GluePoint4Y" fmla="*/ 16 h 433"/>
                  <a:gd name="GluePoint5X" fmla="*/ 4 w 224"/>
                  <a:gd name="GluePoint5Y" fmla="*/ 13 h 433"/>
                  <a:gd name="GluePoint6X" fmla="*/ 5 w 224"/>
                  <a:gd name="GluePoint6Y" fmla="*/ 10 h 433"/>
                  <a:gd name="GluePoint7X" fmla="*/ 5 w 224"/>
                  <a:gd name="GluePoint7Y" fmla="*/ 8 h 433"/>
                  <a:gd name="GluePoint8X" fmla="*/ 6 w 224"/>
                  <a:gd name="GluePoint8Y" fmla="*/ 7 h 433"/>
                  <a:gd name="GluePoint9X" fmla="*/ 6 w 224"/>
                  <a:gd name="GluePoint9Y" fmla="*/ 6 h 433"/>
                  <a:gd name="GluePoint10X" fmla="*/ 8 w 224"/>
                  <a:gd name="GluePoint10Y" fmla="*/ 8 h 433"/>
                  <a:gd name="GluePoint11X" fmla="*/ 9 w 224"/>
                  <a:gd name="GluePoint11Y" fmla="*/ 11 h 433"/>
                  <a:gd name="GluePoint12X" fmla="*/ 10 w 224"/>
                  <a:gd name="GluePoint12Y" fmla="*/ 13 h 433"/>
                  <a:gd name="GluePoint13X" fmla="*/ 11 w 224"/>
                  <a:gd name="GluePoint13Y" fmla="*/ 16 h 433"/>
                  <a:gd name="GluePoint14X" fmla="*/ 11 w 224"/>
                  <a:gd name="GluePoint14Y" fmla="*/ 19 h 433"/>
                  <a:gd name="GluePoint15X" fmla="*/ 11 w 224"/>
                  <a:gd name="GluePoint15Y" fmla="*/ 22 h 433"/>
                  <a:gd name="GluePoint16X" fmla="*/ 12 w 224"/>
                  <a:gd name="GluePoint16Y" fmla="*/ 25 h 433"/>
                  <a:gd name="GluePoint17X" fmla="*/ 11 w 224"/>
                  <a:gd name="GluePoint17Y" fmla="*/ 27 h 433"/>
                  <a:gd name="GluePoint18X" fmla="*/ 15 w 224"/>
                  <a:gd name="GluePoint18Y" fmla="*/ 27 h 433"/>
                  <a:gd name="GluePoint19X" fmla="*/ 15 w 224"/>
                  <a:gd name="GluePoint19Y" fmla="*/ 23 h 433"/>
                  <a:gd name="GluePoint20X" fmla="*/ 15 w 224"/>
                  <a:gd name="GluePoint20Y" fmla="*/ 20 h 433"/>
                  <a:gd name="GluePoint21X" fmla="*/ 14 w 224"/>
                  <a:gd name="GluePoint21Y" fmla="*/ 16 h 433"/>
                  <a:gd name="GluePoint22X" fmla="*/ 13 w 224"/>
                  <a:gd name="GluePoint22Y" fmla="*/ 12 h 433"/>
                  <a:gd name="GluePoint23X" fmla="*/ 12 w 224"/>
                  <a:gd name="GluePoint23Y" fmla="*/ 9 h 433"/>
                  <a:gd name="GluePoint24X" fmla="*/ 10 w 224"/>
                  <a:gd name="GluePoint24Y" fmla="*/ 6 h 433"/>
                  <a:gd name="GluePoint25X" fmla="*/ 8 w 224"/>
                  <a:gd name="GluePoint25Y" fmla="*/ 3 h 433"/>
                  <a:gd name="GluePoint26X" fmla="*/ 6 w 224"/>
                  <a:gd name="GluePoint26Y" fmla="*/ 0 h 433"/>
                  <a:gd name="GluePoint27X" fmla="*/ 5 w 224"/>
                  <a:gd name="GluePoint27Y" fmla="*/ 1 h 433"/>
                  <a:gd name="GluePoint28X" fmla="*/ 4 w 224"/>
                  <a:gd name="GluePoint28Y" fmla="*/ 3 h 433"/>
                  <a:gd name="GluePoint29X" fmla="*/ 3 w 224"/>
                  <a:gd name="GluePoint29Y" fmla="*/ 6 h 433"/>
                  <a:gd name="GluePoint30X" fmla="*/ 2 w 224"/>
                  <a:gd name="GluePoint30Y" fmla="*/ 10 h 433"/>
                  <a:gd name="GluePoint31X" fmla="*/ 1 w 224"/>
                  <a:gd name="GluePoint31Y" fmla="*/ 14 h 433"/>
                  <a:gd name="GluePoint32X" fmla="*/ 0 w 224"/>
                  <a:gd name="GluePoint32Y" fmla="*/ 18 h 433"/>
                  <a:gd name="GluePoint33X" fmla="*/ 1 w 224"/>
                  <a:gd name="GluePoint33Y" fmla="*/ 23 h 433"/>
                  <a:gd name="GluePoint34X" fmla="*/ 2 w 224"/>
                  <a:gd name="GluePoint34Y" fmla="*/ 28 h 433"/>
                  <a:gd name="GluePoint35X" fmla="*/ 6 w 224"/>
                  <a:gd name="GluePoint35Y" fmla="*/ 28 h 433"/>
                  <a:gd name="GluePoint36X" fmla="*/ 6 w 224"/>
                  <a:gd name="GluePoint36Y" fmla="*/ 27 h 433"/>
                  <a:gd name="GluePoint37X" fmla="*/ 6 w 224"/>
                  <a:gd name="GluePoint37Y" fmla="*/ 27 h 433"/>
                  <a:gd name="GluePoint38X" fmla="*/ 6 w 224"/>
                  <a:gd name="GluePoint38Y" fmla="*/ 27 h 433"/>
                  <a:gd name="GluePoint39X" fmla="*/ 6 w 224"/>
                  <a:gd name="GluePoint39Y" fmla="*/ 27 h 43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</a:cxnLst>
                <a:rect l="textAreaLeft" t="textAreaTop" r="textAreaRight" b="textAreaBottom"/>
                <a:pathLst>
                  <a:path w="224" h="433">
                    <a:moveTo>
                      <a:pt x="93" y="431"/>
                    </a:moveTo>
                    <a:lnTo>
                      <a:pt x="71" y="367"/>
                    </a:lnTo>
                    <a:lnTo>
                      <a:pt x="62" y="306"/>
                    </a:lnTo>
                    <a:lnTo>
                      <a:pt x="60" y="249"/>
                    </a:lnTo>
                    <a:lnTo>
                      <a:pt x="64" y="197"/>
                    </a:lnTo>
                    <a:lnTo>
                      <a:pt x="71" y="153"/>
                    </a:lnTo>
                    <a:lnTo>
                      <a:pt x="79" y="120"/>
                    </a:lnTo>
                    <a:lnTo>
                      <a:pt x="87" y="98"/>
                    </a:lnTo>
                    <a:lnTo>
                      <a:pt x="90" y="90"/>
                    </a:lnTo>
                    <a:lnTo>
                      <a:pt x="115" y="127"/>
                    </a:lnTo>
                    <a:lnTo>
                      <a:pt x="135" y="166"/>
                    </a:lnTo>
                    <a:lnTo>
                      <a:pt x="151" y="207"/>
                    </a:lnTo>
                    <a:lnTo>
                      <a:pt x="162" y="251"/>
                    </a:lnTo>
                    <a:lnTo>
                      <a:pt x="170" y="296"/>
                    </a:lnTo>
                    <a:lnTo>
                      <a:pt x="175" y="341"/>
                    </a:lnTo>
                    <a:lnTo>
                      <a:pt x="176" y="387"/>
                    </a:lnTo>
                    <a:lnTo>
                      <a:pt x="175" y="432"/>
                    </a:lnTo>
                    <a:lnTo>
                      <a:pt x="222" y="432"/>
                    </a:lnTo>
                    <a:lnTo>
                      <a:pt x="224" y="368"/>
                    </a:lnTo>
                    <a:lnTo>
                      <a:pt x="223" y="306"/>
                    </a:lnTo>
                    <a:lnTo>
                      <a:pt x="216" y="246"/>
                    </a:lnTo>
                    <a:lnTo>
                      <a:pt x="204" y="189"/>
                    </a:lnTo>
                    <a:lnTo>
                      <a:pt x="185" y="135"/>
                    </a:lnTo>
                    <a:lnTo>
                      <a:pt x="159" y="84"/>
                    </a:lnTo>
                    <a:lnTo>
                      <a:pt x="124" y="39"/>
                    </a:lnTo>
                    <a:lnTo>
                      <a:pt x="82" y="0"/>
                    </a:lnTo>
                    <a:lnTo>
                      <a:pt x="76" y="11"/>
                    </a:lnTo>
                    <a:lnTo>
                      <a:pt x="61" y="41"/>
                    </a:lnTo>
                    <a:lnTo>
                      <a:pt x="41" y="89"/>
                    </a:lnTo>
                    <a:lnTo>
                      <a:pt x="22" y="147"/>
                    </a:lnTo>
                    <a:lnTo>
                      <a:pt x="7" y="215"/>
                    </a:lnTo>
                    <a:lnTo>
                      <a:pt x="0" y="288"/>
                    </a:lnTo>
                    <a:lnTo>
                      <a:pt x="5" y="362"/>
                    </a:lnTo>
                    <a:lnTo>
                      <a:pt x="29" y="433"/>
                    </a:lnTo>
                    <a:lnTo>
                      <a:pt x="94" y="433"/>
                    </a:lnTo>
                    <a:lnTo>
                      <a:pt x="93" y="432"/>
                    </a:lnTo>
                    <a:lnTo>
                      <a:pt x="93" y="43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5" name="Freeform 95"/>
              <p:cNvSpPr/>
              <p:nvPr/>
            </p:nvSpPr>
            <p:spPr>
              <a:xfrm>
                <a:off x="2261880" y="2895840"/>
                <a:ext cx="102960" cy="261720"/>
              </a:xfrm>
              <a:custGeom>
                <a:avLst/>
                <a:gdLst>
                  <a:gd name="textAreaLeft" fmla="*/ 0 w 102960"/>
                  <a:gd name="textAreaRight" fmla="*/ 103320 w 102960"/>
                  <a:gd name="textAreaTop" fmla="*/ 0 h 261720"/>
                  <a:gd name="textAreaBottom" fmla="*/ 262080 h 261720"/>
                  <a:gd name="GluePoint1X" fmla="*/ 4 w 149"/>
                  <a:gd name="GluePoint1Y" fmla="*/ 0 h 329"/>
                  <a:gd name="GluePoint2X" fmla="*/ 4 w 149"/>
                  <a:gd name="GluePoint2Y" fmla="*/ 1 h 329"/>
                  <a:gd name="GluePoint3X" fmla="*/ 3 w 149"/>
                  <a:gd name="GluePoint3Y" fmla="*/ 2 h 329"/>
                  <a:gd name="GluePoint4X" fmla="*/ 2 w 149"/>
                  <a:gd name="GluePoint4Y" fmla="*/ 4 h 329"/>
                  <a:gd name="GluePoint5X" fmla="*/ 1 w 149"/>
                  <a:gd name="GluePoint5Y" fmla="*/ 7 h 329"/>
                  <a:gd name="GluePoint6X" fmla="*/ 1 w 149"/>
                  <a:gd name="GluePoint6Y" fmla="*/ 10 h 329"/>
                  <a:gd name="GluePoint7X" fmla="*/ 0 w 149"/>
                  <a:gd name="GluePoint7Y" fmla="*/ 13 h 329"/>
                  <a:gd name="GluePoint8X" fmla="*/ 1 w 149"/>
                  <a:gd name="GluePoint8Y" fmla="*/ 17 h 329"/>
                  <a:gd name="GluePoint9X" fmla="*/ 2 w 149"/>
                  <a:gd name="GluePoint9Y" fmla="*/ 21 h 329"/>
                  <a:gd name="GluePoint10X" fmla="*/ 2 w 149"/>
                  <a:gd name="GluePoint10Y" fmla="*/ 21 h 329"/>
                  <a:gd name="GluePoint11X" fmla="*/ 3 w 149"/>
                  <a:gd name="GluePoint11Y" fmla="*/ 21 h 329"/>
                  <a:gd name="GluePoint12X" fmla="*/ 3 w 149"/>
                  <a:gd name="GluePoint12Y" fmla="*/ 21 h 329"/>
                  <a:gd name="GluePoint13X" fmla="*/ 3 w 149"/>
                  <a:gd name="GluePoint13Y" fmla="*/ 21 h 329"/>
                  <a:gd name="GluePoint14X" fmla="*/ 9 w 149"/>
                  <a:gd name="GluePoint14Y" fmla="*/ 21 h 329"/>
                  <a:gd name="GluePoint15X" fmla="*/ 10 w 149"/>
                  <a:gd name="GluePoint15Y" fmla="*/ 18 h 329"/>
                  <a:gd name="GluePoint16X" fmla="*/ 10 w 149"/>
                  <a:gd name="GluePoint16Y" fmla="*/ 16 h 329"/>
                  <a:gd name="GluePoint17X" fmla="*/ 10 w 149"/>
                  <a:gd name="GluePoint17Y" fmla="*/ 13 h 329"/>
                  <a:gd name="GluePoint18X" fmla="*/ 9 w 149"/>
                  <a:gd name="GluePoint18Y" fmla="*/ 10 h 329"/>
                  <a:gd name="GluePoint19X" fmla="*/ 8 w 149"/>
                  <a:gd name="GluePoint19Y" fmla="*/ 7 h 329"/>
                  <a:gd name="GluePoint20X" fmla="*/ 7 w 149"/>
                  <a:gd name="GluePoint20Y" fmla="*/ 5 h 329"/>
                  <a:gd name="GluePoint21X" fmla="*/ 6 w 149"/>
                  <a:gd name="GluePoint21Y" fmla="*/ 3 h 329"/>
                  <a:gd name="GluePoint22X" fmla="*/ 4 w 149"/>
                  <a:gd name="GluePoint22Y" fmla="*/ 0 h 32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</a:cxnLst>
                <a:rect l="textAreaLeft" t="textAreaTop" r="textAreaRight" b="textAreaBottom"/>
                <a:pathLst>
                  <a:path w="149" h="329">
                    <a:moveTo>
                      <a:pt x="56" y="0"/>
                    </a:moveTo>
                    <a:lnTo>
                      <a:pt x="52" y="7"/>
                    </a:lnTo>
                    <a:lnTo>
                      <a:pt x="40" y="28"/>
                    </a:lnTo>
                    <a:lnTo>
                      <a:pt x="26" y="61"/>
                    </a:lnTo>
                    <a:lnTo>
                      <a:pt x="12" y="103"/>
                    </a:lnTo>
                    <a:lnTo>
                      <a:pt x="3" y="153"/>
                    </a:lnTo>
                    <a:lnTo>
                      <a:pt x="0" y="208"/>
                    </a:lnTo>
                    <a:lnTo>
                      <a:pt x="9" y="267"/>
                    </a:lnTo>
                    <a:lnTo>
                      <a:pt x="32" y="328"/>
                    </a:lnTo>
                    <a:lnTo>
                      <a:pt x="33" y="328"/>
                    </a:lnTo>
                    <a:lnTo>
                      <a:pt x="33" y="329"/>
                    </a:lnTo>
                    <a:lnTo>
                      <a:pt x="144" y="329"/>
                    </a:lnTo>
                    <a:lnTo>
                      <a:pt x="148" y="285"/>
                    </a:lnTo>
                    <a:lnTo>
                      <a:pt x="149" y="242"/>
                    </a:lnTo>
                    <a:lnTo>
                      <a:pt x="146" y="198"/>
                    </a:lnTo>
                    <a:lnTo>
                      <a:pt x="140" y="155"/>
                    </a:lnTo>
                    <a:lnTo>
                      <a:pt x="128" y="112"/>
                    </a:lnTo>
                    <a:lnTo>
                      <a:pt x="110" y="72"/>
                    </a:lnTo>
                    <a:lnTo>
                      <a:pt x="86" y="34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6" name="Freeform 96"/>
              <p:cNvSpPr/>
              <p:nvPr/>
            </p:nvSpPr>
            <p:spPr>
              <a:xfrm>
                <a:off x="2745000" y="2425680"/>
                <a:ext cx="91800" cy="160560"/>
              </a:xfrm>
              <a:custGeom>
                <a:avLst/>
                <a:gdLst>
                  <a:gd name="textAreaLeft" fmla="*/ 0 w 91800"/>
                  <a:gd name="textAreaRight" fmla="*/ 92160 w 91800"/>
                  <a:gd name="textAreaTop" fmla="*/ 0 h 160560"/>
                  <a:gd name="textAreaBottom" fmla="*/ 160920 h 160560"/>
                  <a:gd name="GluePoint1X" fmla="*/ 3 w 134"/>
                  <a:gd name="GluePoint1Y" fmla="*/ 3 h 203"/>
                  <a:gd name="GluePoint2X" fmla="*/ 3 w 134"/>
                  <a:gd name="GluePoint2Y" fmla="*/ 3 h 203"/>
                  <a:gd name="GluePoint3X" fmla="*/ 3 w 134"/>
                  <a:gd name="GluePoint3Y" fmla="*/ 3 h 203"/>
                  <a:gd name="GluePoint4X" fmla="*/ 4 w 134"/>
                  <a:gd name="GluePoint4Y" fmla="*/ 3 h 203"/>
                  <a:gd name="GluePoint5X" fmla="*/ 4 w 134"/>
                  <a:gd name="GluePoint5Y" fmla="*/ 3 h 203"/>
                  <a:gd name="GluePoint6X" fmla="*/ 5 w 134"/>
                  <a:gd name="GluePoint6Y" fmla="*/ 2 h 203"/>
                  <a:gd name="GluePoint7X" fmla="*/ 6 w 134"/>
                  <a:gd name="GluePoint7Y" fmla="*/ 2 h 203"/>
                  <a:gd name="GluePoint8X" fmla="*/ 7 w 134"/>
                  <a:gd name="GluePoint8Y" fmla="*/ 2 h 203"/>
                  <a:gd name="GluePoint9X" fmla="*/ 8 w 134"/>
                  <a:gd name="GluePoint9Y" fmla="*/ 2 h 203"/>
                  <a:gd name="GluePoint10X" fmla="*/ 8 w 134"/>
                  <a:gd name="GluePoint10Y" fmla="*/ 0 h 203"/>
                  <a:gd name="GluePoint11X" fmla="*/ 6 w 134"/>
                  <a:gd name="GluePoint11Y" fmla="*/ 0 h 203"/>
                  <a:gd name="GluePoint12X" fmla="*/ 5 w 134"/>
                  <a:gd name="GluePoint12Y" fmla="*/ 0 h 203"/>
                  <a:gd name="GluePoint13X" fmla="*/ 3 w 134"/>
                  <a:gd name="GluePoint13Y" fmla="*/ 0 h 203"/>
                  <a:gd name="GluePoint14X" fmla="*/ 2 w 134"/>
                  <a:gd name="GluePoint14Y" fmla="*/ 1 h 203"/>
                  <a:gd name="GluePoint15X" fmla="*/ 1 w 134"/>
                  <a:gd name="GluePoint15Y" fmla="*/ 1 h 203"/>
                  <a:gd name="GluePoint16X" fmla="*/ 1 w 134"/>
                  <a:gd name="GluePoint16Y" fmla="*/ 2 h 203"/>
                  <a:gd name="GluePoint17X" fmla="*/ 1 w 134"/>
                  <a:gd name="GluePoint17Y" fmla="*/ 2 h 203"/>
                  <a:gd name="GluePoint18X" fmla="*/ 0 w 134"/>
                  <a:gd name="GluePoint18Y" fmla="*/ 2 h 203"/>
                  <a:gd name="GluePoint19X" fmla="*/ 1 w 134"/>
                  <a:gd name="GluePoint19Y" fmla="*/ 4 h 203"/>
                  <a:gd name="GluePoint20X" fmla="*/ 1 w 134"/>
                  <a:gd name="GluePoint20Y" fmla="*/ 6 h 203"/>
                  <a:gd name="GluePoint21X" fmla="*/ 2 w 134"/>
                  <a:gd name="GluePoint21Y" fmla="*/ 7 h 203"/>
                  <a:gd name="GluePoint22X" fmla="*/ 3 w 134"/>
                  <a:gd name="GluePoint22Y" fmla="*/ 8 h 203"/>
                  <a:gd name="GluePoint23X" fmla="*/ 4 w 134"/>
                  <a:gd name="GluePoint23Y" fmla="*/ 10 h 203"/>
                  <a:gd name="GluePoint24X" fmla="*/ 6 w 134"/>
                  <a:gd name="GluePoint24Y" fmla="*/ 11 h 203"/>
                  <a:gd name="GluePoint25X" fmla="*/ 7 w 134"/>
                  <a:gd name="GluePoint25Y" fmla="*/ 12 h 203"/>
                  <a:gd name="GluePoint26X" fmla="*/ 8 w 134"/>
                  <a:gd name="GluePoint26Y" fmla="*/ 12 h 203"/>
                  <a:gd name="GluePoint27X" fmla="*/ 8 w 134"/>
                  <a:gd name="GluePoint27Y" fmla="*/ 10 h 203"/>
                  <a:gd name="GluePoint28X" fmla="*/ 7 w 134"/>
                  <a:gd name="GluePoint28Y" fmla="*/ 10 h 203"/>
                  <a:gd name="GluePoint29X" fmla="*/ 7 w 134"/>
                  <a:gd name="GluePoint29Y" fmla="*/ 9 h 203"/>
                  <a:gd name="GluePoint30X" fmla="*/ 6 w 134"/>
                  <a:gd name="GluePoint30Y" fmla="*/ 8 h 203"/>
                  <a:gd name="GluePoint31X" fmla="*/ 5 w 134"/>
                  <a:gd name="GluePoint31Y" fmla="*/ 7 h 203"/>
                  <a:gd name="GluePoint32X" fmla="*/ 5 w 134"/>
                  <a:gd name="GluePoint32Y" fmla="*/ 6 h 203"/>
                  <a:gd name="GluePoint33X" fmla="*/ 4 w 134"/>
                  <a:gd name="GluePoint33Y" fmla="*/ 6 h 203"/>
                  <a:gd name="GluePoint34X" fmla="*/ 3 w 134"/>
                  <a:gd name="GluePoint34Y" fmla="*/ 4 h 203"/>
                  <a:gd name="GluePoint35X" fmla="*/ 3 w 134"/>
                  <a:gd name="GluePoint35Y" fmla="*/ 3 h 20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</a:cxnLst>
                <a:rect l="textAreaLeft" t="textAreaTop" r="textAreaRight" b="textAreaBottom"/>
                <a:pathLst>
                  <a:path w="134" h="203">
                    <a:moveTo>
                      <a:pt x="55" y="60"/>
                    </a:moveTo>
                    <a:lnTo>
                      <a:pt x="56" y="59"/>
                    </a:lnTo>
                    <a:lnTo>
                      <a:pt x="61" y="57"/>
                    </a:lnTo>
                    <a:lnTo>
                      <a:pt x="68" y="53"/>
                    </a:lnTo>
                    <a:lnTo>
                      <a:pt x="77" y="50"/>
                    </a:lnTo>
                    <a:lnTo>
                      <a:pt x="88" y="45"/>
                    </a:lnTo>
                    <a:lnTo>
                      <a:pt x="101" y="42"/>
                    </a:lnTo>
                    <a:lnTo>
                      <a:pt x="116" y="38"/>
                    </a:lnTo>
                    <a:lnTo>
                      <a:pt x="131" y="36"/>
                    </a:lnTo>
                    <a:lnTo>
                      <a:pt x="131" y="0"/>
                    </a:lnTo>
                    <a:lnTo>
                      <a:pt x="106" y="4"/>
                    </a:lnTo>
                    <a:lnTo>
                      <a:pt x="80" y="10"/>
                    </a:lnTo>
                    <a:lnTo>
                      <a:pt x="58" y="15"/>
                    </a:lnTo>
                    <a:lnTo>
                      <a:pt x="39" y="22"/>
                    </a:lnTo>
                    <a:lnTo>
                      <a:pt x="23" y="29"/>
                    </a:lnTo>
                    <a:lnTo>
                      <a:pt x="10" y="35"/>
                    </a:lnTo>
                    <a:lnTo>
                      <a:pt x="2" y="39"/>
                    </a:lnTo>
                    <a:lnTo>
                      <a:pt x="0" y="41"/>
                    </a:lnTo>
                    <a:lnTo>
                      <a:pt x="13" y="69"/>
                    </a:lnTo>
                    <a:lnTo>
                      <a:pt x="30" y="96"/>
                    </a:lnTo>
                    <a:lnTo>
                      <a:pt x="45" y="120"/>
                    </a:lnTo>
                    <a:lnTo>
                      <a:pt x="62" y="141"/>
                    </a:lnTo>
                    <a:lnTo>
                      <a:pt x="79" y="160"/>
                    </a:lnTo>
                    <a:lnTo>
                      <a:pt x="98" y="177"/>
                    </a:lnTo>
                    <a:lnTo>
                      <a:pt x="116" y="192"/>
                    </a:lnTo>
                    <a:lnTo>
                      <a:pt x="134" y="203"/>
                    </a:lnTo>
                    <a:lnTo>
                      <a:pt x="133" y="172"/>
                    </a:lnTo>
                    <a:lnTo>
                      <a:pt x="123" y="162"/>
                    </a:lnTo>
                    <a:lnTo>
                      <a:pt x="113" y="151"/>
                    </a:lnTo>
                    <a:lnTo>
                      <a:pt x="102" y="139"/>
                    </a:lnTo>
                    <a:lnTo>
                      <a:pt x="92" y="126"/>
                    </a:lnTo>
                    <a:lnTo>
                      <a:pt x="81" y="111"/>
                    </a:lnTo>
                    <a:lnTo>
                      <a:pt x="72" y="96"/>
                    </a:lnTo>
                    <a:lnTo>
                      <a:pt x="63" y="79"/>
                    </a:lnTo>
                    <a:lnTo>
                      <a:pt x="55" y="6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7" name="Freeform 97"/>
              <p:cNvSpPr/>
              <p:nvPr/>
            </p:nvSpPr>
            <p:spPr>
              <a:xfrm>
                <a:off x="2782080" y="2454480"/>
                <a:ext cx="54720" cy="106200"/>
              </a:xfrm>
              <a:custGeom>
                <a:avLst/>
                <a:gdLst>
                  <a:gd name="textAreaLeft" fmla="*/ 0 w 54720"/>
                  <a:gd name="textAreaRight" fmla="*/ 55080 w 54720"/>
                  <a:gd name="textAreaTop" fmla="*/ 0 h 106200"/>
                  <a:gd name="textAreaBottom" fmla="*/ 106560 h 106200"/>
                  <a:gd name="GluePoint1X" fmla="*/ 6 w 78"/>
                  <a:gd name="GluePoint1Y" fmla="*/ 8 h 136"/>
                  <a:gd name="GluePoint2X" fmla="*/ 5 w 78"/>
                  <a:gd name="GluePoint2Y" fmla="*/ 0 h 136"/>
                  <a:gd name="GluePoint3X" fmla="*/ 4 w 78"/>
                  <a:gd name="GluePoint3Y" fmla="*/ 0 h 136"/>
                  <a:gd name="GluePoint4X" fmla="*/ 3 w 78"/>
                  <a:gd name="GluePoint4Y" fmla="*/ 0 h 136"/>
                  <a:gd name="GluePoint5X" fmla="*/ 3 w 78"/>
                  <a:gd name="GluePoint5Y" fmla="*/ 0 h 136"/>
                  <a:gd name="GluePoint6X" fmla="*/ 2 w 78"/>
                  <a:gd name="GluePoint6Y" fmla="*/ 0 h 136"/>
                  <a:gd name="GluePoint7X" fmla="*/ 1 w 78"/>
                  <a:gd name="GluePoint7Y" fmla="*/ 1 h 136"/>
                  <a:gd name="GluePoint8X" fmla="*/ 1 w 78"/>
                  <a:gd name="GluePoint8Y" fmla="*/ 1 h 136"/>
                  <a:gd name="GluePoint9X" fmla="*/ 1 w 78"/>
                  <a:gd name="GluePoint9Y" fmla="*/ 1 h 136"/>
                  <a:gd name="GluePoint10X" fmla="*/ 0 w 78"/>
                  <a:gd name="GluePoint10Y" fmla="*/ 1 h 136"/>
                  <a:gd name="GluePoint11X" fmla="*/ 1 w 78"/>
                  <a:gd name="GluePoint11Y" fmla="*/ 2 h 136"/>
                  <a:gd name="GluePoint12X" fmla="*/ 2 w 78"/>
                  <a:gd name="GluePoint12Y" fmla="*/ 3 h 136"/>
                  <a:gd name="GluePoint13X" fmla="*/ 2 w 78"/>
                  <a:gd name="GluePoint13Y" fmla="*/ 4 h 136"/>
                  <a:gd name="GluePoint14X" fmla="*/ 3 w 78"/>
                  <a:gd name="GluePoint14Y" fmla="*/ 5 h 136"/>
                  <a:gd name="GluePoint15X" fmla="*/ 3 w 78"/>
                  <a:gd name="GluePoint15Y" fmla="*/ 6 h 136"/>
                  <a:gd name="GluePoint16X" fmla="*/ 4 w 78"/>
                  <a:gd name="GluePoint16Y" fmla="*/ 7 h 136"/>
                  <a:gd name="GluePoint17X" fmla="*/ 5 w 78"/>
                  <a:gd name="GluePoint17Y" fmla="*/ 7 h 136"/>
                  <a:gd name="GluePoint18X" fmla="*/ 6 w 78"/>
                  <a:gd name="GluePoint18Y" fmla="*/ 8 h 136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</a:cxnLst>
                <a:rect l="textAreaLeft" t="textAreaTop" r="textAreaRight" b="textAreaBottom"/>
                <a:pathLst>
                  <a:path w="78" h="136">
                    <a:moveTo>
                      <a:pt x="78" y="136"/>
                    </a:moveTo>
                    <a:lnTo>
                      <a:pt x="76" y="0"/>
                    </a:lnTo>
                    <a:lnTo>
                      <a:pt x="61" y="2"/>
                    </a:lnTo>
                    <a:lnTo>
                      <a:pt x="46" y="6"/>
                    </a:lnTo>
                    <a:lnTo>
                      <a:pt x="33" y="9"/>
                    </a:lnTo>
                    <a:lnTo>
                      <a:pt x="22" y="14"/>
                    </a:lnTo>
                    <a:lnTo>
                      <a:pt x="13" y="17"/>
                    </a:lnTo>
                    <a:lnTo>
                      <a:pt x="6" y="21"/>
                    </a:lnTo>
                    <a:lnTo>
                      <a:pt x="1" y="23"/>
                    </a:lnTo>
                    <a:lnTo>
                      <a:pt x="0" y="24"/>
                    </a:lnTo>
                    <a:lnTo>
                      <a:pt x="8" y="43"/>
                    </a:lnTo>
                    <a:lnTo>
                      <a:pt x="17" y="60"/>
                    </a:lnTo>
                    <a:lnTo>
                      <a:pt x="26" y="75"/>
                    </a:lnTo>
                    <a:lnTo>
                      <a:pt x="37" y="90"/>
                    </a:lnTo>
                    <a:lnTo>
                      <a:pt x="47" y="103"/>
                    </a:lnTo>
                    <a:lnTo>
                      <a:pt x="58" y="115"/>
                    </a:lnTo>
                    <a:lnTo>
                      <a:pt x="68" y="126"/>
                    </a:lnTo>
                    <a:lnTo>
                      <a:pt x="78" y="136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8" name="Freeform 98"/>
              <p:cNvSpPr/>
              <p:nvPr/>
            </p:nvSpPr>
            <p:spPr>
              <a:xfrm>
                <a:off x="2745000" y="2187720"/>
                <a:ext cx="89280" cy="173160"/>
              </a:xfrm>
              <a:custGeom>
                <a:avLst/>
                <a:gdLst>
                  <a:gd name="textAreaLeft" fmla="*/ 0 w 89280"/>
                  <a:gd name="textAreaRight" fmla="*/ 89640 w 89280"/>
                  <a:gd name="textAreaTop" fmla="*/ 0 h 173160"/>
                  <a:gd name="textAreaBottom" fmla="*/ 173160 h 173160"/>
                  <a:gd name="GluePoint1X" fmla="*/ 4 w 129"/>
                  <a:gd name="GluePoint1Y" fmla="*/ 6 h 218"/>
                  <a:gd name="GluePoint2X" fmla="*/ 4 w 129"/>
                  <a:gd name="GluePoint2Y" fmla="*/ 6 h 218"/>
                  <a:gd name="GluePoint3X" fmla="*/ 4 w 129"/>
                  <a:gd name="GluePoint3Y" fmla="*/ 5 h 218"/>
                  <a:gd name="GluePoint4X" fmla="*/ 4 w 129"/>
                  <a:gd name="GluePoint4Y" fmla="*/ 5 h 218"/>
                  <a:gd name="GluePoint5X" fmla="*/ 5 w 129"/>
                  <a:gd name="GluePoint5Y" fmla="*/ 5 h 218"/>
                  <a:gd name="GluePoint6X" fmla="*/ 6 w 129"/>
                  <a:gd name="GluePoint6Y" fmla="*/ 3 h 218"/>
                  <a:gd name="GluePoint7X" fmla="*/ 7 w 129"/>
                  <a:gd name="GluePoint7Y" fmla="*/ 3 h 218"/>
                  <a:gd name="GluePoint8X" fmla="*/ 8 w 129"/>
                  <a:gd name="GluePoint8Y" fmla="*/ 3 h 218"/>
                  <a:gd name="GluePoint9X" fmla="*/ 8 w 129"/>
                  <a:gd name="GluePoint9Y" fmla="*/ 3 h 218"/>
                  <a:gd name="GluePoint10X" fmla="*/ 8 w 129"/>
                  <a:gd name="GluePoint10Y" fmla="*/ 0 h 218"/>
                  <a:gd name="GluePoint11X" fmla="*/ 7 w 129"/>
                  <a:gd name="GluePoint11Y" fmla="*/ 1 h 218"/>
                  <a:gd name="GluePoint12X" fmla="*/ 5 w 129"/>
                  <a:gd name="GluePoint12Y" fmla="*/ 2 h 218"/>
                  <a:gd name="GluePoint13X" fmla="*/ 4 w 129"/>
                  <a:gd name="GluePoint13Y" fmla="*/ 3 h 218"/>
                  <a:gd name="GluePoint14X" fmla="*/ 3 w 129"/>
                  <a:gd name="GluePoint14Y" fmla="*/ 3 h 218"/>
                  <a:gd name="GluePoint15X" fmla="*/ 2 w 129"/>
                  <a:gd name="GluePoint15Y" fmla="*/ 3 h 218"/>
                  <a:gd name="GluePoint16X" fmla="*/ 1 w 129"/>
                  <a:gd name="GluePoint16Y" fmla="*/ 5 h 218"/>
                  <a:gd name="GluePoint17X" fmla="*/ 1 w 129"/>
                  <a:gd name="GluePoint17Y" fmla="*/ 5 h 218"/>
                  <a:gd name="GluePoint18X" fmla="*/ 0 w 129"/>
                  <a:gd name="GluePoint18Y" fmla="*/ 5 h 218"/>
                  <a:gd name="GluePoint19X" fmla="*/ 1 w 129"/>
                  <a:gd name="GluePoint19Y" fmla="*/ 7 h 218"/>
                  <a:gd name="GluePoint20X" fmla="*/ 2 w 129"/>
                  <a:gd name="GluePoint20Y" fmla="*/ 9 h 218"/>
                  <a:gd name="GluePoint21X" fmla="*/ 3 w 129"/>
                  <a:gd name="GluePoint21Y" fmla="*/ 10 h 218"/>
                  <a:gd name="GluePoint22X" fmla="*/ 4 w 129"/>
                  <a:gd name="GluePoint22Y" fmla="*/ 11 h 218"/>
                  <a:gd name="GluePoint23X" fmla="*/ 5 w 129"/>
                  <a:gd name="GluePoint23Y" fmla="*/ 12 h 218"/>
                  <a:gd name="GluePoint24X" fmla="*/ 6 w 129"/>
                  <a:gd name="GluePoint24Y" fmla="*/ 13 h 218"/>
                  <a:gd name="GluePoint25X" fmla="*/ 7 w 129"/>
                  <a:gd name="GluePoint25Y" fmla="*/ 14 h 218"/>
                  <a:gd name="GluePoint26X" fmla="*/ 9 w 129"/>
                  <a:gd name="GluePoint26Y" fmla="*/ 14 h 218"/>
                  <a:gd name="GluePoint27X" fmla="*/ 9 w 129"/>
                  <a:gd name="GluePoint27Y" fmla="*/ 12 h 218"/>
                  <a:gd name="GluePoint28X" fmla="*/ 8 w 129"/>
                  <a:gd name="GluePoint28Y" fmla="*/ 11 h 218"/>
                  <a:gd name="GluePoint29X" fmla="*/ 7 w 129"/>
                  <a:gd name="GluePoint29Y" fmla="*/ 11 h 218"/>
                  <a:gd name="GluePoint30X" fmla="*/ 7 w 129"/>
                  <a:gd name="GluePoint30Y" fmla="*/ 10 h 218"/>
                  <a:gd name="GluePoint31X" fmla="*/ 6 w 129"/>
                  <a:gd name="GluePoint31Y" fmla="*/ 10 h 218"/>
                  <a:gd name="GluePoint32X" fmla="*/ 5 w 129"/>
                  <a:gd name="GluePoint32Y" fmla="*/ 9 h 218"/>
                  <a:gd name="GluePoint33X" fmla="*/ 5 w 129"/>
                  <a:gd name="GluePoint33Y" fmla="*/ 7 h 218"/>
                  <a:gd name="GluePoint34X" fmla="*/ 4 w 129"/>
                  <a:gd name="GluePoint34Y" fmla="*/ 7 h 218"/>
                  <a:gd name="GluePoint35X" fmla="*/ 4 w 129"/>
                  <a:gd name="GluePoint35Y" fmla="*/ 6 h 218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</a:cxnLst>
                <a:rect l="textAreaLeft" t="textAreaTop" r="textAreaRight" b="textAreaBottom"/>
                <a:pathLst>
                  <a:path w="129" h="218">
                    <a:moveTo>
                      <a:pt x="52" y="85"/>
                    </a:moveTo>
                    <a:lnTo>
                      <a:pt x="53" y="84"/>
                    </a:lnTo>
                    <a:lnTo>
                      <a:pt x="57" y="80"/>
                    </a:lnTo>
                    <a:lnTo>
                      <a:pt x="64" y="75"/>
                    </a:lnTo>
                    <a:lnTo>
                      <a:pt x="74" y="68"/>
                    </a:lnTo>
                    <a:lnTo>
                      <a:pt x="85" y="60"/>
                    </a:lnTo>
                    <a:lnTo>
                      <a:pt x="98" y="53"/>
                    </a:lnTo>
                    <a:lnTo>
                      <a:pt x="113" y="45"/>
                    </a:lnTo>
                    <a:lnTo>
                      <a:pt x="128" y="39"/>
                    </a:lnTo>
                    <a:lnTo>
                      <a:pt x="127" y="0"/>
                    </a:lnTo>
                    <a:lnTo>
                      <a:pt x="101" y="10"/>
                    </a:lnTo>
                    <a:lnTo>
                      <a:pt x="78" y="23"/>
                    </a:lnTo>
                    <a:lnTo>
                      <a:pt x="56" y="36"/>
                    </a:lnTo>
                    <a:lnTo>
                      <a:pt x="38" y="48"/>
                    </a:lnTo>
                    <a:lnTo>
                      <a:pt x="22" y="61"/>
                    </a:lnTo>
                    <a:lnTo>
                      <a:pt x="10" y="70"/>
                    </a:lnTo>
                    <a:lnTo>
                      <a:pt x="2" y="77"/>
                    </a:lnTo>
                    <a:lnTo>
                      <a:pt x="0" y="79"/>
                    </a:lnTo>
                    <a:lnTo>
                      <a:pt x="14" y="107"/>
                    </a:lnTo>
                    <a:lnTo>
                      <a:pt x="29" y="131"/>
                    </a:lnTo>
                    <a:lnTo>
                      <a:pt x="44" y="152"/>
                    </a:lnTo>
                    <a:lnTo>
                      <a:pt x="60" y="170"/>
                    </a:lnTo>
                    <a:lnTo>
                      <a:pt x="76" y="186"/>
                    </a:lnTo>
                    <a:lnTo>
                      <a:pt x="93" y="199"/>
                    </a:lnTo>
                    <a:lnTo>
                      <a:pt x="110" y="209"/>
                    </a:lnTo>
                    <a:lnTo>
                      <a:pt x="129" y="218"/>
                    </a:lnTo>
                    <a:lnTo>
                      <a:pt x="129" y="184"/>
                    </a:lnTo>
                    <a:lnTo>
                      <a:pt x="118" y="176"/>
                    </a:lnTo>
                    <a:lnTo>
                      <a:pt x="108" y="168"/>
                    </a:lnTo>
                    <a:lnTo>
                      <a:pt x="99" y="158"/>
                    </a:lnTo>
                    <a:lnTo>
                      <a:pt x="89" y="146"/>
                    </a:lnTo>
                    <a:lnTo>
                      <a:pt x="79" y="132"/>
                    </a:lnTo>
                    <a:lnTo>
                      <a:pt x="70" y="118"/>
                    </a:lnTo>
                    <a:lnTo>
                      <a:pt x="61" y="102"/>
                    </a:lnTo>
                    <a:lnTo>
                      <a:pt x="52" y="8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9" name="Freeform 99"/>
              <p:cNvSpPr/>
              <p:nvPr/>
            </p:nvSpPr>
            <p:spPr>
              <a:xfrm>
                <a:off x="2780640" y="2217960"/>
                <a:ext cx="53280" cy="115920"/>
              </a:xfrm>
              <a:custGeom>
                <a:avLst/>
                <a:gdLst>
                  <a:gd name="textAreaLeft" fmla="*/ 0 w 53280"/>
                  <a:gd name="textAreaRight" fmla="*/ 53640 w 53280"/>
                  <a:gd name="textAreaTop" fmla="*/ 0 h 115920"/>
                  <a:gd name="textAreaBottom" fmla="*/ 115920 h 115920"/>
                  <a:gd name="GluePoint1X" fmla="*/ 5 w 77"/>
                  <a:gd name="GluePoint1Y" fmla="*/ 10 h 145"/>
                  <a:gd name="GluePoint2X" fmla="*/ 5 w 77"/>
                  <a:gd name="GluePoint2Y" fmla="*/ 0 h 145"/>
                  <a:gd name="GluePoint3X" fmla="*/ 4 w 77"/>
                  <a:gd name="GluePoint3Y" fmla="*/ 1 h 145"/>
                  <a:gd name="GluePoint4X" fmla="*/ 3 w 77"/>
                  <a:gd name="GluePoint4Y" fmla="*/ 1 h 145"/>
                  <a:gd name="GluePoint5X" fmla="*/ 3 w 77"/>
                  <a:gd name="GluePoint5Y" fmla="*/ 2 h 145"/>
                  <a:gd name="GluePoint6X" fmla="*/ 2 w 77"/>
                  <a:gd name="GluePoint6Y" fmla="*/ 2 h 145"/>
                  <a:gd name="GluePoint7X" fmla="*/ 1 w 77"/>
                  <a:gd name="GluePoint7Y" fmla="*/ 3 h 145"/>
                  <a:gd name="GluePoint8X" fmla="*/ 1 w 77"/>
                  <a:gd name="GluePoint8Y" fmla="*/ 3 h 145"/>
                  <a:gd name="GluePoint9X" fmla="*/ 1 w 77"/>
                  <a:gd name="GluePoint9Y" fmla="*/ 3 h 145"/>
                  <a:gd name="GluePoint10X" fmla="*/ 0 w 77"/>
                  <a:gd name="GluePoint10Y" fmla="*/ 3 h 145"/>
                  <a:gd name="GluePoint11X" fmla="*/ 1 w 77"/>
                  <a:gd name="GluePoint11Y" fmla="*/ 4 h 145"/>
                  <a:gd name="GluePoint12X" fmla="*/ 2 w 77"/>
                  <a:gd name="GluePoint12Y" fmla="*/ 5 h 145"/>
                  <a:gd name="GluePoint13X" fmla="*/ 2 w 77"/>
                  <a:gd name="GluePoint13Y" fmla="*/ 6 h 145"/>
                  <a:gd name="GluePoint14X" fmla="*/ 3 w 77"/>
                  <a:gd name="GluePoint14Y" fmla="*/ 7 h 145"/>
                  <a:gd name="GluePoint15X" fmla="*/ 3 w 77"/>
                  <a:gd name="GluePoint15Y" fmla="*/ 8 h 145"/>
                  <a:gd name="GluePoint16X" fmla="*/ 4 w 77"/>
                  <a:gd name="GluePoint16Y" fmla="*/ 9 h 145"/>
                  <a:gd name="GluePoint17X" fmla="*/ 5 w 77"/>
                  <a:gd name="GluePoint17Y" fmla="*/ 9 h 145"/>
                  <a:gd name="GluePoint18X" fmla="*/ 5 w 77"/>
                  <a:gd name="GluePoint18Y" fmla="*/ 10 h 14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</a:cxnLst>
                <a:rect l="textAreaLeft" t="textAreaTop" r="textAreaRight" b="textAreaBottom"/>
                <a:pathLst>
                  <a:path w="77" h="145">
                    <a:moveTo>
                      <a:pt x="77" y="145"/>
                    </a:moveTo>
                    <a:lnTo>
                      <a:pt x="76" y="0"/>
                    </a:lnTo>
                    <a:lnTo>
                      <a:pt x="61" y="6"/>
                    </a:lnTo>
                    <a:lnTo>
                      <a:pt x="46" y="14"/>
                    </a:lnTo>
                    <a:lnTo>
                      <a:pt x="33" y="21"/>
                    </a:lnTo>
                    <a:lnTo>
                      <a:pt x="22" y="29"/>
                    </a:lnTo>
                    <a:lnTo>
                      <a:pt x="12" y="36"/>
                    </a:lnTo>
                    <a:lnTo>
                      <a:pt x="5" y="41"/>
                    </a:lnTo>
                    <a:lnTo>
                      <a:pt x="1" y="45"/>
                    </a:lnTo>
                    <a:lnTo>
                      <a:pt x="0" y="46"/>
                    </a:lnTo>
                    <a:lnTo>
                      <a:pt x="9" y="63"/>
                    </a:lnTo>
                    <a:lnTo>
                      <a:pt x="18" y="79"/>
                    </a:lnTo>
                    <a:lnTo>
                      <a:pt x="27" y="93"/>
                    </a:lnTo>
                    <a:lnTo>
                      <a:pt x="37" y="107"/>
                    </a:lnTo>
                    <a:lnTo>
                      <a:pt x="47" y="119"/>
                    </a:lnTo>
                    <a:lnTo>
                      <a:pt x="56" y="129"/>
                    </a:lnTo>
                    <a:lnTo>
                      <a:pt x="66" y="137"/>
                    </a:lnTo>
                    <a:lnTo>
                      <a:pt x="77" y="145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0" name="Freeform 100"/>
              <p:cNvSpPr/>
              <p:nvPr/>
            </p:nvSpPr>
            <p:spPr>
              <a:xfrm>
                <a:off x="2648880" y="1909800"/>
                <a:ext cx="182520" cy="192240"/>
              </a:xfrm>
              <a:custGeom>
                <a:avLst/>
                <a:gdLst>
                  <a:gd name="textAreaLeft" fmla="*/ 0 w 182520"/>
                  <a:gd name="textAreaRight" fmla="*/ 182880 w 182520"/>
                  <a:gd name="textAreaTop" fmla="*/ 0 h 192240"/>
                  <a:gd name="textAreaBottom" fmla="*/ 192600 h 192240"/>
                  <a:gd name="GluePoint1X" fmla="*/ 5 w 267"/>
                  <a:gd name="GluePoint1Y" fmla="*/ 13 h 242"/>
                  <a:gd name="GluePoint2X" fmla="*/ 6 w 267"/>
                  <a:gd name="GluePoint2Y" fmla="*/ 11 h 242"/>
                  <a:gd name="GluePoint3X" fmla="*/ 7 w 267"/>
                  <a:gd name="GluePoint3Y" fmla="*/ 10 h 242"/>
                  <a:gd name="GluePoint4X" fmla="*/ 8 w 267"/>
                  <a:gd name="GluePoint4Y" fmla="*/ 9 h 242"/>
                  <a:gd name="GluePoint5X" fmla="*/ 10 w 267"/>
                  <a:gd name="GluePoint5Y" fmla="*/ 7 h 242"/>
                  <a:gd name="GluePoint6X" fmla="*/ 11 w 267"/>
                  <a:gd name="GluePoint6Y" fmla="*/ 6 h 242"/>
                  <a:gd name="GluePoint7X" fmla="*/ 13 w 267"/>
                  <a:gd name="GluePoint7Y" fmla="*/ 6 h 242"/>
                  <a:gd name="GluePoint8X" fmla="*/ 14 w 267"/>
                  <a:gd name="GluePoint8Y" fmla="*/ 5 h 242"/>
                  <a:gd name="GluePoint9X" fmla="*/ 16 w 267"/>
                  <a:gd name="GluePoint9Y" fmla="*/ 4 h 242"/>
                  <a:gd name="GluePoint10X" fmla="*/ 16 w 267"/>
                  <a:gd name="GluePoint10Y" fmla="*/ 0 h 242"/>
                  <a:gd name="GluePoint11X" fmla="*/ 15 w 267"/>
                  <a:gd name="GluePoint11Y" fmla="*/ 1 h 242"/>
                  <a:gd name="GluePoint12X" fmla="*/ 13 w 267"/>
                  <a:gd name="GluePoint12Y" fmla="*/ 2 h 242"/>
                  <a:gd name="GluePoint13X" fmla="*/ 12 w 267"/>
                  <a:gd name="GluePoint13Y" fmla="*/ 2 h 242"/>
                  <a:gd name="GluePoint14X" fmla="*/ 11 w 267"/>
                  <a:gd name="GluePoint14Y" fmla="*/ 3 h 242"/>
                  <a:gd name="GluePoint15X" fmla="*/ 9 w 267"/>
                  <a:gd name="GluePoint15Y" fmla="*/ 3 h 242"/>
                  <a:gd name="GluePoint16X" fmla="*/ 8 w 267"/>
                  <a:gd name="GluePoint16Y" fmla="*/ 4 h 242"/>
                  <a:gd name="GluePoint17X" fmla="*/ 7 w 267"/>
                  <a:gd name="GluePoint17Y" fmla="*/ 5 h 242"/>
                  <a:gd name="GluePoint18X" fmla="*/ 6 w 267"/>
                  <a:gd name="GluePoint18Y" fmla="*/ 6 h 242"/>
                  <a:gd name="GluePoint19X" fmla="*/ 5 w 267"/>
                  <a:gd name="GluePoint19Y" fmla="*/ 7 h 242"/>
                  <a:gd name="GluePoint20X" fmla="*/ 4 w 267"/>
                  <a:gd name="GluePoint20Y" fmla="*/ 8 h 242"/>
                  <a:gd name="GluePoint21X" fmla="*/ 3 w 267"/>
                  <a:gd name="GluePoint21Y" fmla="*/ 9 h 242"/>
                  <a:gd name="GluePoint22X" fmla="*/ 2 w 267"/>
                  <a:gd name="GluePoint22Y" fmla="*/ 10 h 242"/>
                  <a:gd name="GluePoint23X" fmla="*/ 1 w 267"/>
                  <a:gd name="GluePoint23Y" fmla="*/ 11 h 242"/>
                  <a:gd name="GluePoint24X" fmla="*/ 1 w 267"/>
                  <a:gd name="GluePoint24Y" fmla="*/ 12 h 242"/>
                  <a:gd name="GluePoint25X" fmla="*/ 0 w 267"/>
                  <a:gd name="GluePoint25Y" fmla="*/ 13 h 242"/>
                  <a:gd name="GluePoint26X" fmla="*/ 0 w 267"/>
                  <a:gd name="GluePoint26Y" fmla="*/ 15 h 242"/>
                  <a:gd name="GluePoint27X" fmla="*/ 0 w 267"/>
                  <a:gd name="GluePoint27Y" fmla="*/ 15 h 242"/>
                  <a:gd name="GluePoint28X" fmla="*/ 0 w 267"/>
                  <a:gd name="GluePoint28Y" fmla="*/ 15 h 242"/>
                  <a:gd name="GluePoint29X" fmla="*/ 0 w 267"/>
                  <a:gd name="GluePoint29Y" fmla="*/ 15 h 242"/>
                  <a:gd name="GluePoint30X" fmla="*/ 1 w 267"/>
                  <a:gd name="GluePoint30Y" fmla="*/ 15 h 242"/>
                  <a:gd name="GluePoint31X" fmla="*/ 2 w 267"/>
                  <a:gd name="GluePoint31Y" fmla="*/ 15 h 242"/>
                  <a:gd name="GluePoint32X" fmla="*/ 3 w 267"/>
                  <a:gd name="GluePoint32Y" fmla="*/ 15 h 242"/>
                  <a:gd name="GluePoint33X" fmla="*/ 4 w 267"/>
                  <a:gd name="GluePoint33Y" fmla="*/ 15 h 242"/>
                  <a:gd name="GluePoint34X" fmla="*/ 5 w 267"/>
                  <a:gd name="GluePoint34Y" fmla="*/ 15 h 242"/>
                  <a:gd name="GluePoint35X" fmla="*/ 6 w 267"/>
                  <a:gd name="GluePoint35Y" fmla="*/ 15 h 242"/>
                  <a:gd name="GluePoint36X" fmla="*/ 7 w 267"/>
                  <a:gd name="GluePoint36Y" fmla="*/ 15 h 242"/>
                  <a:gd name="GluePoint37X" fmla="*/ 9 w 267"/>
                  <a:gd name="GluePoint37Y" fmla="*/ 15 h 242"/>
                  <a:gd name="GluePoint38X" fmla="*/ 10 w 267"/>
                  <a:gd name="GluePoint38Y" fmla="*/ 15 h 242"/>
                  <a:gd name="GluePoint39X" fmla="*/ 12 w 267"/>
                  <a:gd name="GluePoint39Y" fmla="*/ 15 h 242"/>
                  <a:gd name="GluePoint40X" fmla="*/ 13 w 267"/>
                  <a:gd name="GluePoint40Y" fmla="*/ 15 h 242"/>
                  <a:gd name="GluePoint41X" fmla="*/ 15 w 267"/>
                  <a:gd name="GluePoint41Y" fmla="*/ 15 h 242"/>
                  <a:gd name="GluePoint42X" fmla="*/ 16 w 267"/>
                  <a:gd name="GluePoint42Y" fmla="*/ 15 h 242"/>
                  <a:gd name="GluePoint43X" fmla="*/ 16 w 267"/>
                  <a:gd name="GluePoint43Y" fmla="*/ 11 h 242"/>
                  <a:gd name="GluePoint44X" fmla="*/ 14 w 267"/>
                  <a:gd name="GluePoint44Y" fmla="*/ 12 h 242"/>
                  <a:gd name="GluePoint45X" fmla="*/ 12 w 267"/>
                  <a:gd name="GluePoint45Y" fmla="*/ 12 h 242"/>
                  <a:gd name="GluePoint46X" fmla="*/ 10 w 267"/>
                  <a:gd name="GluePoint46Y" fmla="*/ 12 h 242"/>
                  <a:gd name="GluePoint47X" fmla="*/ 8 w 267"/>
                  <a:gd name="GluePoint47Y" fmla="*/ 13 h 242"/>
                  <a:gd name="GluePoint48X" fmla="*/ 7 w 267"/>
                  <a:gd name="GluePoint48Y" fmla="*/ 13 h 242"/>
                  <a:gd name="GluePoint49X" fmla="*/ 6 w 267"/>
                  <a:gd name="GluePoint49Y" fmla="*/ 13 h 242"/>
                  <a:gd name="GluePoint50X" fmla="*/ 5 w 267"/>
                  <a:gd name="GluePoint50Y" fmla="*/ 13 h 242"/>
                  <a:gd name="GluePoint51X" fmla="*/ 5 w 267"/>
                  <a:gd name="GluePoint51Y" fmla="*/ 13 h 24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</a:cxnLst>
                <a:rect l="textAreaLeft" t="textAreaTop" r="textAreaRight" b="textAreaBottom"/>
                <a:pathLst>
                  <a:path w="267" h="242">
                    <a:moveTo>
                      <a:pt x="84" y="193"/>
                    </a:moveTo>
                    <a:lnTo>
                      <a:pt x="101" y="170"/>
                    </a:lnTo>
                    <a:lnTo>
                      <a:pt x="121" y="149"/>
                    </a:lnTo>
                    <a:lnTo>
                      <a:pt x="142" y="130"/>
                    </a:lnTo>
                    <a:lnTo>
                      <a:pt x="164" y="112"/>
                    </a:lnTo>
                    <a:lnTo>
                      <a:pt x="187" y="96"/>
                    </a:lnTo>
                    <a:lnTo>
                      <a:pt x="212" y="81"/>
                    </a:lnTo>
                    <a:lnTo>
                      <a:pt x="237" y="68"/>
                    </a:lnTo>
                    <a:lnTo>
                      <a:pt x="264" y="55"/>
                    </a:lnTo>
                    <a:lnTo>
                      <a:pt x="264" y="0"/>
                    </a:lnTo>
                    <a:lnTo>
                      <a:pt x="242" y="8"/>
                    </a:lnTo>
                    <a:lnTo>
                      <a:pt x="220" y="17"/>
                    </a:lnTo>
                    <a:lnTo>
                      <a:pt x="198" y="26"/>
                    </a:lnTo>
                    <a:lnTo>
                      <a:pt x="179" y="36"/>
                    </a:lnTo>
                    <a:lnTo>
                      <a:pt x="158" y="48"/>
                    </a:lnTo>
                    <a:lnTo>
                      <a:pt x="139" y="60"/>
                    </a:lnTo>
                    <a:lnTo>
                      <a:pt x="121" y="73"/>
                    </a:lnTo>
                    <a:lnTo>
                      <a:pt x="103" y="86"/>
                    </a:lnTo>
                    <a:lnTo>
                      <a:pt x="86" y="101"/>
                    </a:lnTo>
                    <a:lnTo>
                      <a:pt x="70" y="116"/>
                    </a:lnTo>
                    <a:lnTo>
                      <a:pt x="57" y="132"/>
                    </a:lnTo>
                    <a:lnTo>
                      <a:pt x="43" y="149"/>
                    </a:lnTo>
                    <a:lnTo>
                      <a:pt x="30" y="167"/>
                    </a:lnTo>
                    <a:lnTo>
                      <a:pt x="18" y="186"/>
                    </a:lnTo>
                    <a:lnTo>
                      <a:pt x="9" y="206"/>
                    </a:lnTo>
                    <a:lnTo>
                      <a:pt x="0" y="227"/>
                    </a:lnTo>
                    <a:lnTo>
                      <a:pt x="1" y="227"/>
                    </a:lnTo>
                    <a:lnTo>
                      <a:pt x="6" y="228"/>
                    </a:lnTo>
                    <a:lnTo>
                      <a:pt x="14" y="229"/>
                    </a:lnTo>
                    <a:lnTo>
                      <a:pt x="23" y="231"/>
                    </a:lnTo>
                    <a:lnTo>
                      <a:pt x="36" y="233"/>
                    </a:lnTo>
                    <a:lnTo>
                      <a:pt x="50" y="235"/>
                    </a:lnTo>
                    <a:lnTo>
                      <a:pt x="66" y="237"/>
                    </a:lnTo>
                    <a:lnTo>
                      <a:pt x="84" y="239"/>
                    </a:lnTo>
                    <a:lnTo>
                      <a:pt x="104" y="240"/>
                    </a:lnTo>
                    <a:lnTo>
                      <a:pt x="124" y="242"/>
                    </a:lnTo>
                    <a:lnTo>
                      <a:pt x="146" y="242"/>
                    </a:lnTo>
                    <a:lnTo>
                      <a:pt x="169" y="242"/>
                    </a:lnTo>
                    <a:lnTo>
                      <a:pt x="194" y="240"/>
                    </a:lnTo>
                    <a:lnTo>
                      <a:pt x="218" y="238"/>
                    </a:lnTo>
                    <a:lnTo>
                      <a:pt x="242" y="236"/>
                    </a:lnTo>
                    <a:lnTo>
                      <a:pt x="267" y="231"/>
                    </a:lnTo>
                    <a:lnTo>
                      <a:pt x="266" y="170"/>
                    </a:lnTo>
                    <a:lnTo>
                      <a:pt x="231" y="179"/>
                    </a:lnTo>
                    <a:lnTo>
                      <a:pt x="196" y="186"/>
                    </a:lnTo>
                    <a:lnTo>
                      <a:pt x="166" y="191"/>
                    </a:lnTo>
                    <a:lnTo>
                      <a:pt x="138" y="193"/>
                    </a:lnTo>
                    <a:lnTo>
                      <a:pt x="116" y="194"/>
                    </a:lnTo>
                    <a:lnTo>
                      <a:pt x="99" y="194"/>
                    </a:lnTo>
                    <a:lnTo>
                      <a:pt x="88" y="193"/>
                    </a:lnTo>
                    <a:lnTo>
                      <a:pt x="84" y="19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1" name="Freeform 101"/>
              <p:cNvSpPr/>
              <p:nvPr/>
            </p:nvSpPr>
            <p:spPr>
              <a:xfrm>
                <a:off x="2706840" y="1952640"/>
                <a:ext cx="124560" cy="111240"/>
              </a:xfrm>
              <a:custGeom>
                <a:avLst/>
                <a:gdLst>
                  <a:gd name="textAreaLeft" fmla="*/ 0 w 124560"/>
                  <a:gd name="textAreaRight" fmla="*/ 124920 w 124560"/>
                  <a:gd name="textAreaTop" fmla="*/ 0 h 111240"/>
                  <a:gd name="textAreaBottom" fmla="*/ 111600 h 111240"/>
                  <a:gd name="GluePoint1X" fmla="*/ 0 w 182"/>
                  <a:gd name="GluePoint1Y" fmla="*/ 9 h 139"/>
                  <a:gd name="GluePoint2X" fmla="*/ 1 w 182"/>
                  <a:gd name="GluePoint2Y" fmla="*/ 9 h 139"/>
                  <a:gd name="GluePoint3X" fmla="*/ 1 w 182"/>
                  <a:gd name="GluePoint3Y" fmla="*/ 9 h 139"/>
                  <a:gd name="GluePoint4X" fmla="*/ 2 w 182"/>
                  <a:gd name="GluePoint4Y" fmla="*/ 9 h 139"/>
                  <a:gd name="GluePoint5X" fmla="*/ 3 w 182"/>
                  <a:gd name="GluePoint5Y" fmla="*/ 9 h 139"/>
                  <a:gd name="GluePoint6X" fmla="*/ 6 w 182"/>
                  <a:gd name="GluePoint6Y" fmla="*/ 9 h 139"/>
                  <a:gd name="GluePoint7X" fmla="*/ 7 w 182"/>
                  <a:gd name="GluePoint7Y" fmla="*/ 9 h 139"/>
                  <a:gd name="GluePoint8X" fmla="*/ 10 w 182"/>
                  <a:gd name="GluePoint8Y" fmla="*/ 8 h 139"/>
                  <a:gd name="GluePoint9X" fmla="*/ 11 w 182"/>
                  <a:gd name="GluePoint9Y" fmla="*/ 8 h 139"/>
                  <a:gd name="GluePoint10X" fmla="*/ 11 w 182"/>
                  <a:gd name="GluePoint10Y" fmla="*/ 0 h 139"/>
                  <a:gd name="GluePoint11X" fmla="*/ 10 w 182"/>
                  <a:gd name="GluePoint11Y" fmla="*/ 1 h 139"/>
                  <a:gd name="GluePoint12X" fmla="*/ 8 w 182"/>
                  <a:gd name="GluePoint12Y" fmla="*/ 2 h 139"/>
                  <a:gd name="GluePoint13X" fmla="*/ 6 w 182"/>
                  <a:gd name="GluePoint13Y" fmla="*/ 3 h 139"/>
                  <a:gd name="GluePoint14X" fmla="*/ 5 w 182"/>
                  <a:gd name="GluePoint14Y" fmla="*/ 4 h 139"/>
                  <a:gd name="GluePoint15X" fmla="*/ 3 w 182"/>
                  <a:gd name="GluePoint15Y" fmla="*/ 5 h 139"/>
                  <a:gd name="GluePoint16X" fmla="*/ 3 w 182"/>
                  <a:gd name="GluePoint16Y" fmla="*/ 6 h 139"/>
                  <a:gd name="GluePoint17X" fmla="*/ 1 w 182"/>
                  <a:gd name="GluePoint17Y" fmla="*/ 8 h 139"/>
                  <a:gd name="GluePoint18X" fmla="*/ 0 w 182"/>
                  <a:gd name="GluePoint18Y" fmla="*/ 9 h 13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</a:cxnLst>
                <a:rect l="textAreaLeft" t="textAreaTop" r="textAreaRight" b="textAreaBottom"/>
                <a:pathLst>
                  <a:path w="182" h="139">
                    <a:moveTo>
                      <a:pt x="0" y="138"/>
                    </a:moveTo>
                    <a:lnTo>
                      <a:pt x="4" y="138"/>
                    </a:lnTo>
                    <a:lnTo>
                      <a:pt x="15" y="139"/>
                    </a:lnTo>
                    <a:lnTo>
                      <a:pt x="32" y="139"/>
                    </a:lnTo>
                    <a:lnTo>
                      <a:pt x="54" y="138"/>
                    </a:lnTo>
                    <a:lnTo>
                      <a:pt x="82" y="136"/>
                    </a:lnTo>
                    <a:lnTo>
                      <a:pt x="112" y="131"/>
                    </a:lnTo>
                    <a:lnTo>
                      <a:pt x="147" y="124"/>
                    </a:lnTo>
                    <a:lnTo>
                      <a:pt x="182" y="115"/>
                    </a:lnTo>
                    <a:lnTo>
                      <a:pt x="180" y="0"/>
                    </a:lnTo>
                    <a:lnTo>
                      <a:pt x="153" y="13"/>
                    </a:lnTo>
                    <a:lnTo>
                      <a:pt x="128" y="26"/>
                    </a:lnTo>
                    <a:lnTo>
                      <a:pt x="103" y="41"/>
                    </a:lnTo>
                    <a:lnTo>
                      <a:pt x="80" y="57"/>
                    </a:lnTo>
                    <a:lnTo>
                      <a:pt x="58" y="75"/>
                    </a:lnTo>
                    <a:lnTo>
                      <a:pt x="37" y="94"/>
                    </a:lnTo>
                    <a:lnTo>
                      <a:pt x="17" y="115"/>
                    </a:lnTo>
                    <a:lnTo>
                      <a:pt x="0" y="138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2" name="Freeform 102"/>
              <p:cNvSpPr/>
              <p:nvPr/>
            </p:nvSpPr>
            <p:spPr>
              <a:xfrm>
                <a:off x="2666880" y="2584440"/>
                <a:ext cx="172440" cy="200160"/>
              </a:xfrm>
              <a:custGeom>
                <a:avLst/>
                <a:gdLst>
                  <a:gd name="textAreaLeft" fmla="*/ 0 w 172440"/>
                  <a:gd name="textAreaRight" fmla="*/ 172800 w 172440"/>
                  <a:gd name="textAreaTop" fmla="*/ 0 h 200160"/>
                  <a:gd name="textAreaBottom" fmla="*/ 200520 h 200160"/>
                  <a:gd name="GluePoint1X" fmla="*/ 1 w 252"/>
                  <a:gd name="GluePoint1Y" fmla="*/ 3 h 251"/>
                  <a:gd name="GluePoint2X" fmla="*/ 0 w 252"/>
                  <a:gd name="GluePoint2Y" fmla="*/ 6 h 251"/>
                  <a:gd name="GluePoint3X" fmla="*/ 0 w 252"/>
                  <a:gd name="GluePoint3Y" fmla="*/ 8 h 251"/>
                  <a:gd name="GluePoint4X" fmla="*/ 1 w 252"/>
                  <a:gd name="GluePoint4Y" fmla="*/ 9 h 251"/>
                  <a:gd name="GluePoint5X" fmla="*/ 1 w 252"/>
                  <a:gd name="GluePoint5Y" fmla="*/ 11 h 251"/>
                  <a:gd name="GluePoint6X" fmla="*/ 2 w 252"/>
                  <a:gd name="GluePoint6Y" fmla="*/ 12 h 251"/>
                  <a:gd name="GluePoint7X" fmla="*/ 2 w 252"/>
                  <a:gd name="GluePoint7Y" fmla="*/ 13 h 251"/>
                  <a:gd name="GluePoint8X" fmla="*/ 3 w 252"/>
                  <a:gd name="GluePoint8Y" fmla="*/ 14 h 251"/>
                  <a:gd name="GluePoint9X" fmla="*/ 4 w 252"/>
                  <a:gd name="GluePoint9Y" fmla="*/ 15 h 251"/>
                  <a:gd name="GluePoint10X" fmla="*/ 6 w 252"/>
                  <a:gd name="GluePoint10Y" fmla="*/ 15 h 251"/>
                  <a:gd name="GluePoint11X" fmla="*/ 7 w 252"/>
                  <a:gd name="GluePoint11Y" fmla="*/ 16 h 251"/>
                  <a:gd name="GluePoint12X" fmla="*/ 8 w 252"/>
                  <a:gd name="GluePoint12Y" fmla="*/ 16 h 251"/>
                  <a:gd name="GluePoint13X" fmla="*/ 10 w 252"/>
                  <a:gd name="GluePoint13Y" fmla="*/ 16 h 251"/>
                  <a:gd name="GluePoint14X" fmla="*/ 11 w 252"/>
                  <a:gd name="GluePoint14Y" fmla="*/ 16 h 251"/>
                  <a:gd name="GluePoint15X" fmla="*/ 13 w 252"/>
                  <a:gd name="GluePoint15Y" fmla="*/ 16 h 251"/>
                  <a:gd name="GluePoint16X" fmla="*/ 15 w 252"/>
                  <a:gd name="GluePoint16Y" fmla="*/ 16 h 251"/>
                  <a:gd name="GluePoint17X" fmla="*/ 16 w 252"/>
                  <a:gd name="GluePoint17Y" fmla="*/ 15 h 251"/>
                  <a:gd name="GluePoint18X" fmla="*/ 16 w 252"/>
                  <a:gd name="GluePoint18Y" fmla="*/ 14 h 251"/>
                  <a:gd name="GluePoint19X" fmla="*/ 15 w 252"/>
                  <a:gd name="GluePoint19Y" fmla="*/ 14 h 251"/>
                  <a:gd name="GluePoint20X" fmla="*/ 14 w 252"/>
                  <a:gd name="GluePoint20Y" fmla="*/ 14 h 251"/>
                  <a:gd name="GluePoint21X" fmla="*/ 12 w 252"/>
                  <a:gd name="GluePoint21Y" fmla="*/ 14 h 251"/>
                  <a:gd name="GluePoint22X" fmla="*/ 11 w 252"/>
                  <a:gd name="GluePoint22Y" fmla="*/ 15 h 251"/>
                  <a:gd name="GluePoint23X" fmla="*/ 10 w 252"/>
                  <a:gd name="GluePoint23Y" fmla="*/ 15 h 251"/>
                  <a:gd name="GluePoint24X" fmla="*/ 9 w 252"/>
                  <a:gd name="GluePoint24Y" fmla="*/ 15 h 251"/>
                  <a:gd name="GluePoint25X" fmla="*/ 8 w 252"/>
                  <a:gd name="GluePoint25Y" fmla="*/ 14 h 251"/>
                  <a:gd name="GluePoint26X" fmla="*/ 7 w 252"/>
                  <a:gd name="GluePoint26Y" fmla="*/ 14 h 251"/>
                  <a:gd name="GluePoint27X" fmla="*/ 6 w 252"/>
                  <a:gd name="GluePoint27Y" fmla="*/ 13 h 251"/>
                  <a:gd name="GluePoint28X" fmla="*/ 5 w 252"/>
                  <a:gd name="GluePoint28Y" fmla="*/ 13 h 251"/>
                  <a:gd name="GluePoint29X" fmla="*/ 4 w 252"/>
                  <a:gd name="GluePoint29Y" fmla="*/ 12 h 251"/>
                  <a:gd name="GluePoint30X" fmla="*/ 4 w 252"/>
                  <a:gd name="GluePoint30Y" fmla="*/ 11 h 251"/>
                  <a:gd name="GluePoint31X" fmla="*/ 3 w 252"/>
                  <a:gd name="GluePoint31Y" fmla="*/ 10 h 251"/>
                  <a:gd name="GluePoint32X" fmla="*/ 3 w 252"/>
                  <a:gd name="GluePoint32Y" fmla="*/ 8 h 251"/>
                  <a:gd name="GluePoint33X" fmla="*/ 3 w 252"/>
                  <a:gd name="GluePoint33Y" fmla="*/ 6 h 251"/>
                  <a:gd name="GluePoint34X" fmla="*/ 3 w 252"/>
                  <a:gd name="GluePoint34Y" fmla="*/ 4 h 251"/>
                  <a:gd name="GluePoint35X" fmla="*/ 4 w 252"/>
                  <a:gd name="GluePoint35Y" fmla="*/ 4 h 251"/>
                  <a:gd name="GluePoint36X" fmla="*/ 5 w 252"/>
                  <a:gd name="GluePoint36Y" fmla="*/ 4 h 251"/>
                  <a:gd name="GluePoint37X" fmla="*/ 7 w 252"/>
                  <a:gd name="GluePoint37Y" fmla="*/ 3 h 251"/>
                  <a:gd name="GluePoint38X" fmla="*/ 9 w 252"/>
                  <a:gd name="GluePoint38Y" fmla="*/ 3 h 251"/>
                  <a:gd name="GluePoint39X" fmla="*/ 11 w 252"/>
                  <a:gd name="GluePoint39Y" fmla="*/ 3 h 251"/>
                  <a:gd name="GluePoint40X" fmla="*/ 13 w 252"/>
                  <a:gd name="GluePoint40Y" fmla="*/ 3 h 251"/>
                  <a:gd name="GluePoint41X" fmla="*/ 14 w 252"/>
                  <a:gd name="GluePoint41Y" fmla="*/ 5 h 251"/>
                  <a:gd name="GluePoint42X" fmla="*/ 14 w 252"/>
                  <a:gd name="GluePoint42Y" fmla="*/ 7 h 251"/>
                  <a:gd name="GluePoint43X" fmla="*/ 15 w 252"/>
                  <a:gd name="GluePoint43Y" fmla="*/ 7 h 251"/>
                  <a:gd name="GluePoint44X" fmla="*/ 15 w 252"/>
                  <a:gd name="GluePoint44Y" fmla="*/ 8 h 251"/>
                  <a:gd name="GluePoint45X" fmla="*/ 15 w 252"/>
                  <a:gd name="GluePoint45Y" fmla="*/ 8 h 251"/>
                  <a:gd name="GluePoint46X" fmla="*/ 16 w 252"/>
                  <a:gd name="GluePoint46Y" fmla="*/ 9 h 251"/>
                  <a:gd name="GluePoint47X" fmla="*/ 16 w 252"/>
                  <a:gd name="GluePoint47Y" fmla="*/ 2 h 251"/>
                  <a:gd name="GluePoint48X" fmla="*/ 15 w 252"/>
                  <a:gd name="GluePoint48Y" fmla="*/ 1 h 251"/>
                  <a:gd name="GluePoint49X" fmla="*/ 14 w 252"/>
                  <a:gd name="GluePoint49Y" fmla="*/ 1 h 251"/>
                  <a:gd name="GluePoint50X" fmla="*/ 13 w 252"/>
                  <a:gd name="GluePoint50Y" fmla="*/ 1 h 251"/>
                  <a:gd name="GluePoint51X" fmla="*/ 12 w 252"/>
                  <a:gd name="GluePoint51Y" fmla="*/ 0 h 251"/>
                  <a:gd name="GluePoint52X" fmla="*/ 11 w 252"/>
                  <a:gd name="GluePoint52Y" fmla="*/ 0 h 251"/>
                  <a:gd name="GluePoint53X" fmla="*/ 9 w 252"/>
                  <a:gd name="GluePoint53Y" fmla="*/ 1 h 251"/>
                  <a:gd name="GluePoint54X" fmla="*/ 8 w 252"/>
                  <a:gd name="GluePoint54Y" fmla="*/ 1 h 251"/>
                  <a:gd name="GluePoint55X" fmla="*/ 7 w 252"/>
                  <a:gd name="GluePoint55Y" fmla="*/ 1 h 251"/>
                  <a:gd name="GluePoint56X" fmla="*/ 6 w 252"/>
                  <a:gd name="GluePoint56Y" fmla="*/ 1 h 251"/>
                  <a:gd name="GluePoint57X" fmla="*/ 4 w 252"/>
                  <a:gd name="GluePoint57Y" fmla="*/ 2 h 251"/>
                  <a:gd name="GluePoint58X" fmla="*/ 3 w 252"/>
                  <a:gd name="GluePoint58Y" fmla="*/ 2 h 251"/>
                  <a:gd name="GluePoint59X" fmla="*/ 3 w 252"/>
                  <a:gd name="GluePoint59Y" fmla="*/ 2 h 251"/>
                  <a:gd name="GluePoint60X" fmla="*/ 2 w 252"/>
                  <a:gd name="GluePoint60Y" fmla="*/ 3 h 251"/>
                  <a:gd name="GluePoint61X" fmla="*/ 1 w 252"/>
                  <a:gd name="GluePoint61Y" fmla="*/ 3 h 251"/>
                  <a:gd name="GluePoint62X" fmla="*/ 1 w 252"/>
                  <a:gd name="GluePoint62Y" fmla="*/ 3 h 251"/>
                  <a:gd name="GluePoint63X" fmla="*/ 1 w 252"/>
                  <a:gd name="GluePoint63Y" fmla="*/ 3 h 25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  <a:cxn ang="0">
                    <a:pos x="GluePoint58X" y="GluePoint58Y"/>
                  </a:cxn>
                  <a:cxn ang="0">
                    <a:pos x="GluePoint59X" y="GluePoint59Y"/>
                  </a:cxn>
                  <a:cxn ang="0">
                    <a:pos x="GluePoint60X" y="GluePoint60Y"/>
                  </a:cxn>
                  <a:cxn ang="0">
                    <a:pos x="GluePoint61X" y="GluePoint61Y"/>
                  </a:cxn>
                  <a:cxn ang="0">
                    <a:pos x="GluePoint62X" y="GluePoint62Y"/>
                  </a:cxn>
                  <a:cxn ang="0">
                    <a:pos x="GluePoint63X" y="GluePoint63Y"/>
                  </a:cxn>
                </a:cxnLst>
                <a:rect l="textAreaLeft" t="textAreaTop" r="textAreaRight" b="textAreaBottom"/>
                <a:pathLst>
                  <a:path w="252" h="251">
                    <a:moveTo>
                      <a:pt x="4" y="44"/>
                    </a:moveTo>
                    <a:lnTo>
                      <a:pt x="0" y="81"/>
                    </a:lnTo>
                    <a:lnTo>
                      <a:pt x="0" y="114"/>
                    </a:lnTo>
                    <a:lnTo>
                      <a:pt x="3" y="142"/>
                    </a:lnTo>
                    <a:lnTo>
                      <a:pt x="10" y="167"/>
                    </a:lnTo>
                    <a:lnTo>
                      <a:pt x="19" y="188"/>
                    </a:lnTo>
                    <a:lnTo>
                      <a:pt x="32" y="206"/>
                    </a:lnTo>
                    <a:lnTo>
                      <a:pt x="47" y="220"/>
                    </a:lnTo>
                    <a:lnTo>
                      <a:pt x="64" y="231"/>
                    </a:lnTo>
                    <a:lnTo>
                      <a:pt x="84" y="240"/>
                    </a:lnTo>
                    <a:lnTo>
                      <a:pt x="104" y="246"/>
                    </a:lnTo>
                    <a:lnTo>
                      <a:pt x="127" y="250"/>
                    </a:lnTo>
                    <a:lnTo>
                      <a:pt x="151" y="251"/>
                    </a:lnTo>
                    <a:lnTo>
                      <a:pt x="175" y="251"/>
                    </a:lnTo>
                    <a:lnTo>
                      <a:pt x="200" y="249"/>
                    </a:lnTo>
                    <a:lnTo>
                      <a:pt x="227" y="244"/>
                    </a:lnTo>
                    <a:lnTo>
                      <a:pt x="252" y="240"/>
                    </a:lnTo>
                    <a:lnTo>
                      <a:pt x="251" y="212"/>
                    </a:lnTo>
                    <a:lnTo>
                      <a:pt x="231" y="216"/>
                    </a:lnTo>
                    <a:lnTo>
                      <a:pt x="212" y="221"/>
                    </a:lnTo>
                    <a:lnTo>
                      <a:pt x="191" y="223"/>
                    </a:lnTo>
                    <a:lnTo>
                      <a:pt x="171" y="226"/>
                    </a:lnTo>
                    <a:lnTo>
                      <a:pt x="152" y="226"/>
                    </a:lnTo>
                    <a:lnTo>
                      <a:pt x="133" y="225"/>
                    </a:lnTo>
                    <a:lnTo>
                      <a:pt x="115" y="221"/>
                    </a:lnTo>
                    <a:lnTo>
                      <a:pt x="99" y="215"/>
                    </a:lnTo>
                    <a:lnTo>
                      <a:pt x="84" y="207"/>
                    </a:lnTo>
                    <a:lnTo>
                      <a:pt x="70" y="197"/>
                    </a:lnTo>
                    <a:lnTo>
                      <a:pt x="59" y="183"/>
                    </a:lnTo>
                    <a:lnTo>
                      <a:pt x="50" y="167"/>
                    </a:lnTo>
                    <a:lnTo>
                      <a:pt x="44" y="146"/>
                    </a:lnTo>
                    <a:lnTo>
                      <a:pt x="42" y="123"/>
                    </a:lnTo>
                    <a:lnTo>
                      <a:pt x="42" y="96"/>
                    </a:lnTo>
                    <a:lnTo>
                      <a:pt x="47" y="63"/>
                    </a:lnTo>
                    <a:lnTo>
                      <a:pt x="54" y="60"/>
                    </a:lnTo>
                    <a:lnTo>
                      <a:pt x="74" y="53"/>
                    </a:lnTo>
                    <a:lnTo>
                      <a:pt x="102" y="45"/>
                    </a:lnTo>
                    <a:lnTo>
                      <a:pt x="134" y="39"/>
                    </a:lnTo>
                    <a:lnTo>
                      <a:pt x="167" y="38"/>
                    </a:lnTo>
                    <a:lnTo>
                      <a:pt x="195" y="47"/>
                    </a:lnTo>
                    <a:lnTo>
                      <a:pt x="216" y="67"/>
                    </a:lnTo>
                    <a:lnTo>
                      <a:pt x="224" y="102"/>
                    </a:lnTo>
                    <a:lnTo>
                      <a:pt x="225" y="106"/>
                    </a:lnTo>
                    <a:lnTo>
                      <a:pt x="230" y="115"/>
                    </a:lnTo>
                    <a:lnTo>
                      <a:pt x="238" y="128"/>
                    </a:lnTo>
                    <a:lnTo>
                      <a:pt x="250" y="143"/>
                    </a:lnTo>
                    <a:lnTo>
                      <a:pt x="248" y="25"/>
                    </a:lnTo>
                    <a:lnTo>
                      <a:pt x="235" y="15"/>
                    </a:lnTo>
                    <a:lnTo>
                      <a:pt x="220" y="7"/>
                    </a:lnTo>
                    <a:lnTo>
                      <a:pt x="202" y="2"/>
                    </a:lnTo>
                    <a:lnTo>
                      <a:pt x="183" y="0"/>
                    </a:lnTo>
                    <a:lnTo>
                      <a:pt x="163" y="0"/>
                    </a:lnTo>
                    <a:lnTo>
                      <a:pt x="142" y="2"/>
                    </a:lnTo>
                    <a:lnTo>
                      <a:pt x="123" y="6"/>
                    </a:lnTo>
                    <a:lnTo>
                      <a:pt x="102" y="10"/>
                    </a:lnTo>
                    <a:lnTo>
                      <a:pt x="83" y="15"/>
                    </a:lnTo>
                    <a:lnTo>
                      <a:pt x="64" y="21"/>
                    </a:lnTo>
                    <a:lnTo>
                      <a:pt x="48" y="26"/>
                    </a:lnTo>
                    <a:lnTo>
                      <a:pt x="33" y="31"/>
                    </a:lnTo>
                    <a:lnTo>
                      <a:pt x="21" y="37"/>
                    </a:lnTo>
                    <a:lnTo>
                      <a:pt x="12" y="40"/>
                    </a:lnTo>
                    <a:lnTo>
                      <a:pt x="6" y="43"/>
                    </a:lnTo>
                    <a:lnTo>
                      <a:pt x="4" y="4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3" name="Freeform 103"/>
              <p:cNvSpPr/>
              <p:nvPr/>
            </p:nvSpPr>
            <p:spPr>
              <a:xfrm>
                <a:off x="2695680" y="2614680"/>
                <a:ext cx="142560" cy="149400"/>
              </a:xfrm>
              <a:custGeom>
                <a:avLst/>
                <a:gdLst>
                  <a:gd name="textAreaLeft" fmla="*/ 0 w 142560"/>
                  <a:gd name="textAreaRight" fmla="*/ 142920 w 142560"/>
                  <a:gd name="textAreaTop" fmla="*/ 0 h 149400"/>
                  <a:gd name="textAreaBottom" fmla="*/ 149760 h 149400"/>
                  <a:gd name="GluePoint1X" fmla="*/ 11 w 209"/>
                  <a:gd name="GluePoint1Y" fmla="*/ 4 h 188"/>
                  <a:gd name="GluePoint2X" fmla="*/ 10 w 209"/>
                  <a:gd name="GluePoint2Y" fmla="*/ 1 h 188"/>
                  <a:gd name="GluePoint3X" fmla="*/ 9 w 209"/>
                  <a:gd name="GluePoint3Y" fmla="*/ 1 h 188"/>
                  <a:gd name="GluePoint4X" fmla="*/ 7 w 209"/>
                  <a:gd name="GluePoint4Y" fmla="*/ 0 h 188"/>
                  <a:gd name="GluePoint5X" fmla="*/ 5 w 209"/>
                  <a:gd name="GluePoint5Y" fmla="*/ 1 h 188"/>
                  <a:gd name="GluePoint6X" fmla="*/ 3 w 209"/>
                  <a:gd name="GluePoint6Y" fmla="*/ 1 h 188"/>
                  <a:gd name="GluePoint7X" fmla="*/ 2 w 209"/>
                  <a:gd name="GluePoint7Y" fmla="*/ 1 h 188"/>
                  <a:gd name="GluePoint8X" fmla="*/ 0 w 209"/>
                  <a:gd name="GluePoint8Y" fmla="*/ 1 h 188"/>
                  <a:gd name="GluePoint9X" fmla="*/ 0 w 209"/>
                  <a:gd name="GluePoint9Y" fmla="*/ 1 h 188"/>
                  <a:gd name="GluePoint10X" fmla="*/ 0 w 209"/>
                  <a:gd name="GluePoint10Y" fmla="*/ 3 h 188"/>
                  <a:gd name="GluePoint11X" fmla="*/ 0 w 209"/>
                  <a:gd name="GluePoint11Y" fmla="*/ 6 h 188"/>
                  <a:gd name="GluePoint12X" fmla="*/ 0 w 209"/>
                  <a:gd name="GluePoint12Y" fmla="*/ 6 h 188"/>
                  <a:gd name="GluePoint13X" fmla="*/ 0 w 209"/>
                  <a:gd name="GluePoint13Y" fmla="*/ 9 h 188"/>
                  <a:gd name="GluePoint14X" fmla="*/ 1 w 209"/>
                  <a:gd name="GluePoint14Y" fmla="*/ 10 h 188"/>
                  <a:gd name="GluePoint15X" fmla="*/ 1 w 209"/>
                  <a:gd name="GluePoint15Y" fmla="*/ 10 h 188"/>
                  <a:gd name="GluePoint16X" fmla="*/ 2 w 209"/>
                  <a:gd name="GluePoint16Y" fmla="*/ 11 h 188"/>
                  <a:gd name="GluePoint17X" fmla="*/ 3 w 209"/>
                  <a:gd name="GluePoint17Y" fmla="*/ 12 h 188"/>
                  <a:gd name="GluePoint18X" fmla="*/ 4 w 209"/>
                  <a:gd name="GluePoint18Y" fmla="*/ 12 h 188"/>
                  <a:gd name="GluePoint19X" fmla="*/ 5 w 209"/>
                  <a:gd name="GluePoint19Y" fmla="*/ 12 h 188"/>
                  <a:gd name="GluePoint20X" fmla="*/ 6 w 209"/>
                  <a:gd name="GluePoint20Y" fmla="*/ 12 h 188"/>
                  <a:gd name="GluePoint21X" fmla="*/ 8 w 209"/>
                  <a:gd name="GluePoint21Y" fmla="*/ 12 h 188"/>
                  <a:gd name="GluePoint22X" fmla="*/ 9 w 209"/>
                  <a:gd name="GluePoint22Y" fmla="*/ 12 h 188"/>
                  <a:gd name="GluePoint23X" fmla="*/ 10 w 209"/>
                  <a:gd name="GluePoint23Y" fmla="*/ 12 h 188"/>
                  <a:gd name="GluePoint24X" fmla="*/ 11 w 209"/>
                  <a:gd name="GluePoint24Y" fmla="*/ 12 h 188"/>
                  <a:gd name="GluePoint25X" fmla="*/ 13 w 209"/>
                  <a:gd name="GluePoint25Y" fmla="*/ 11 h 188"/>
                  <a:gd name="GluePoint26X" fmla="*/ 13 w 209"/>
                  <a:gd name="GluePoint26Y" fmla="*/ 6 h 188"/>
                  <a:gd name="GluePoint27X" fmla="*/ 12 w 209"/>
                  <a:gd name="GluePoint27Y" fmla="*/ 6 h 188"/>
                  <a:gd name="GluePoint28X" fmla="*/ 11 w 209"/>
                  <a:gd name="GluePoint28Y" fmla="*/ 5 h 188"/>
                  <a:gd name="GluePoint29X" fmla="*/ 11 w 209"/>
                  <a:gd name="GluePoint29Y" fmla="*/ 5 h 188"/>
                  <a:gd name="GluePoint30X" fmla="*/ 11 w 209"/>
                  <a:gd name="GluePoint30Y" fmla="*/ 4 h 188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</a:cxnLst>
                <a:rect l="textAreaLeft" t="textAreaTop" r="textAreaRight" b="textAreaBottom"/>
                <a:pathLst>
                  <a:path w="209" h="188">
                    <a:moveTo>
                      <a:pt x="182" y="64"/>
                    </a:moveTo>
                    <a:lnTo>
                      <a:pt x="174" y="29"/>
                    </a:lnTo>
                    <a:lnTo>
                      <a:pt x="153" y="9"/>
                    </a:lnTo>
                    <a:lnTo>
                      <a:pt x="125" y="0"/>
                    </a:lnTo>
                    <a:lnTo>
                      <a:pt x="92" y="1"/>
                    </a:lnTo>
                    <a:lnTo>
                      <a:pt x="60" y="7"/>
                    </a:lnTo>
                    <a:lnTo>
                      <a:pt x="32" y="15"/>
                    </a:lnTo>
                    <a:lnTo>
                      <a:pt x="12" y="22"/>
                    </a:lnTo>
                    <a:lnTo>
                      <a:pt x="5" y="25"/>
                    </a:lnTo>
                    <a:lnTo>
                      <a:pt x="0" y="58"/>
                    </a:lnTo>
                    <a:lnTo>
                      <a:pt x="0" y="85"/>
                    </a:lnTo>
                    <a:lnTo>
                      <a:pt x="2" y="108"/>
                    </a:lnTo>
                    <a:lnTo>
                      <a:pt x="8" y="129"/>
                    </a:lnTo>
                    <a:lnTo>
                      <a:pt x="17" y="145"/>
                    </a:lnTo>
                    <a:lnTo>
                      <a:pt x="28" y="159"/>
                    </a:lnTo>
                    <a:lnTo>
                      <a:pt x="42" y="169"/>
                    </a:lnTo>
                    <a:lnTo>
                      <a:pt x="57" y="177"/>
                    </a:lnTo>
                    <a:lnTo>
                      <a:pt x="73" y="183"/>
                    </a:lnTo>
                    <a:lnTo>
                      <a:pt x="91" y="187"/>
                    </a:lnTo>
                    <a:lnTo>
                      <a:pt x="110" y="188"/>
                    </a:lnTo>
                    <a:lnTo>
                      <a:pt x="129" y="188"/>
                    </a:lnTo>
                    <a:lnTo>
                      <a:pt x="149" y="185"/>
                    </a:lnTo>
                    <a:lnTo>
                      <a:pt x="170" y="183"/>
                    </a:lnTo>
                    <a:lnTo>
                      <a:pt x="189" y="178"/>
                    </a:lnTo>
                    <a:lnTo>
                      <a:pt x="209" y="174"/>
                    </a:lnTo>
                    <a:lnTo>
                      <a:pt x="208" y="105"/>
                    </a:lnTo>
                    <a:lnTo>
                      <a:pt x="196" y="90"/>
                    </a:lnTo>
                    <a:lnTo>
                      <a:pt x="188" y="77"/>
                    </a:lnTo>
                    <a:lnTo>
                      <a:pt x="183" y="68"/>
                    </a:lnTo>
                    <a:lnTo>
                      <a:pt x="182" y="64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4" name="Freeform 104"/>
              <p:cNvSpPr/>
              <p:nvPr/>
            </p:nvSpPr>
            <p:spPr>
              <a:xfrm>
                <a:off x="2476080" y="1746360"/>
                <a:ext cx="261720" cy="241200"/>
              </a:xfrm>
              <a:custGeom>
                <a:avLst/>
                <a:gdLst>
                  <a:gd name="textAreaLeft" fmla="*/ 0 w 261720"/>
                  <a:gd name="textAreaRight" fmla="*/ 262080 w 261720"/>
                  <a:gd name="textAreaTop" fmla="*/ 0 h 241200"/>
                  <a:gd name="textAreaBottom" fmla="*/ 241560 h 241200"/>
                  <a:gd name="GluePoint1X" fmla="*/ 23 w 381"/>
                  <a:gd name="GluePoint1Y" fmla="*/ 2 h 305"/>
                  <a:gd name="GluePoint2X" fmla="*/ 22 w 381"/>
                  <a:gd name="GluePoint2Y" fmla="*/ 1 h 305"/>
                  <a:gd name="GluePoint3X" fmla="*/ 18 w 381"/>
                  <a:gd name="GluePoint3Y" fmla="*/ 0 h 305"/>
                  <a:gd name="GluePoint4X" fmla="*/ 18 w 381"/>
                  <a:gd name="GluePoint4Y" fmla="*/ 3 h 305"/>
                  <a:gd name="GluePoint5X" fmla="*/ 18 w 381"/>
                  <a:gd name="GluePoint5Y" fmla="*/ 4 h 305"/>
                  <a:gd name="GluePoint6X" fmla="*/ 20 w 381"/>
                  <a:gd name="GluePoint6Y" fmla="*/ 6 h 305"/>
                  <a:gd name="GluePoint7X" fmla="*/ 20 w 381"/>
                  <a:gd name="GluePoint7Y" fmla="*/ 8 h 305"/>
                  <a:gd name="GluePoint8X" fmla="*/ 18 w 381"/>
                  <a:gd name="GluePoint8Y" fmla="*/ 10 h 305"/>
                  <a:gd name="GluePoint9X" fmla="*/ 16 w 381"/>
                  <a:gd name="GluePoint9Y" fmla="*/ 11 h 305"/>
                  <a:gd name="GluePoint10X" fmla="*/ 14 w 381"/>
                  <a:gd name="GluePoint10Y" fmla="*/ 13 h 305"/>
                  <a:gd name="GluePoint11X" fmla="*/ 12 w 381"/>
                  <a:gd name="GluePoint11Y" fmla="*/ 14 h 305"/>
                  <a:gd name="GluePoint12X" fmla="*/ 10 w 381"/>
                  <a:gd name="GluePoint12Y" fmla="*/ 15 h 305"/>
                  <a:gd name="GluePoint13X" fmla="*/ 9 w 381"/>
                  <a:gd name="GluePoint13Y" fmla="*/ 16 h 305"/>
                  <a:gd name="GluePoint14X" fmla="*/ 6 w 381"/>
                  <a:gd name="GluePoint14Y" fmla="*/ 14 h 305"/>
                  <a:gd name="GluePoint15X" fmla="*/ 4 w 381"/>
                  <a:gd name="GluePoint15Y" fmla="*/ 12 h 305"/>
                  <a:gd name="GluePoint16X" fmla="*/ 3 w 381"/>
                  <a:gd name="GluePoint16Y" fmla="*/ 10 h 305"/>
                  <a:gd name="GluePoint17X" fmla="*/ 4 w 381"/>
                  <a:gd name="GluePoint17Y" fmla="*/ 8 h 305"/>
                  <a:gd name="GluePoint18X" fmla="*/ 6 w 381"/>
                  <a:gd name="GluePoint18Y" fmla="*/ 6 h 305"/>
                  <a:gd name="GluePoint19X" fmla="*/ 8 w 381"/>
                  <a:gd name="GluePoint19Y" fmla="*/ 4 h 305"/>
                  <a:gd name="GluePoint20X" fmla="*/ 11 w 381"/>
                  <a:gd name="GluePoint20Y" fmla="*/ 2 h 305"/>
                  <a:gd name="GluePoint21X" fmla="*/ 14 w 381"/>
                  <a:gd name="GluePoint21Y" fmla="*/ 0 h 305"/>
                  <a:gd name="GluePoint22X" fmla="*/ 9 w 381"/>
                  <a:gd name="GluePoint22Y" fmla="*/ 1 h 305"/>
                  <a:gd name="GluePoint23X" fmla="*/ 6 w 381"/>
                  <a:gd name="GluePoint23Y" fmla="*/ 4 h 305"/>
                  <a:gd name="GluePoint24X" fmla="*/ 3 w 381"/>
                  <a:gd name="GluePoint24Y" fmla="*/ 6 h 305"/>
                  <a:gd name="GluePoint25X" fmla="*/ 1 w 381"/>
                  <a:gd name="GluePoint25Y" fmla="*/ 9 h 305"/>
                  <a:gd name="GluePoint26X" fmla="*/ 1 w 381"/>
                  <a:gd name="GluePoint26Y" fmla="*/ 11 h 305"/>
                  <a:gd name="GluePoint27X" fmla="*/ 1 w 381"/>
                  <a:gd name="GluePoint27Y" fmla="*/ 14 h 305"/>
                  <a:gd name="GluePoint28X" fmla="*/ 2 w 381"/>
                  <a:gd name="GluePoint28Y" fmla="*/ 16 h 305"/>
                  <a:gd name="GluePoint29X" fmla="*/ 6 w 381"/>
                  <a:gd name="GluePoint29Y" fmla="*/ 18 h 305"/>
                  <a:gd name="GluePoint30X" fmla="*/ 8 w 381"/>
                  <a:gd name="GluePoint30Y" fmla="*/ 18 h 305"/>
                  <a:gd name="GluePoint31X" fmla="*/ 10 w 381"/>
                  <a:gd name="GluePoint31Y" fmla="*/ 18 h 305"/>
                  <a:gd name="GluePoint32X" fmla="*/ 13 w 381"/>
                  <a:gd name="GluePoint32Y" fmla="*/ 16 h 305"/>
                  <a:gd name="GluePoint33X" fmla="*/ 16 w 381"/>
                  <a:gd name="GluePoint33Y" fmla="*/ 14 h 305"/>
                  <a:gd name="GluePoint34X" fmla="*/ 20 w 381"/>
                  <a:gd name="GluePoint34Y" fmla="*/ 11 h 305"/>
                  <a:gd name="GluePoint35X" fmla="*/ 23 w 381"/>
                  <a:gd name="GluePoint35Y" fmla="*/ 9 h 305"/>
                  <a:gd name="GluePoint36X" fmla="*/ 24 w 381"/>
                  <a:gd name="GluePoint36Y" fmla="*/ 6 h 305"/>
                  <a:gd name="GluePoint37X" fmla="*/ 24 w 381"/>
                  <a:gd name="GluePoint37Y" fmla="*/ 4 h 30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</a:cxnLst>
                <a:rect l="textAreaLeft" t="textAreaTop" r="textAreaRight" b="textAreaBottom"/>
                <a:pathLst>
                  <a:path w="381" h="305">
                    <a:moveTo>
                      <a:pt x="354" y="48"/>
                    </a:moveTo>
                    <a:lnTo>
                      <a:pt x="353" y="44"/>
                    </a:lnTo>
                    <a:lnTo>
                      <a:pt x="349" y="35"/>
                    </a:lnTo>
                    <a:lnTo>
                      <a:pt x="346" y="20"/>
                    </a:lnTo>
                    <a:lnTo>
                      <a:pt x="346" y="0"/>
                    </a:lnTo>
                    <a:lnTo>
                      <a:pt x="285" y="2"/>
                    </a:lnTo>
                    <a:lnTo>
                      <a:pt x="275" y="33"/>
                    </a:lnTo>
                    <a:lnTo>
                      <a:pt x="278" y="57"/>
                    </a:lnTo>
                    <a:lnTo>
                      <a:pt x="283" y="73"/>
                    </a:lnTo>
                    <a:lnTo>
                      <a:pt x="287" y="79"/>
                    </a:lnTo>
                    <a:lnTo>
                      <a:pt x="302" y="90"/>
                    </a:lnTo>
                    <a:lnTo>
                      <a:pt x="311" y="103"/>
                    </a:lnTo>
                    <a:lnTo>
                      <a:pt x="312" y="117"/>
                    </a:lnTo>
                    <a:lnTo>
                      <a:pt x="309" y="131"/>
                    </a:lnTo>
                    <a:lnTo>
                      <a:pt x="300" y="146"/>
                    </a:lnTo>
                    <a:lnTo>
                      <a:pt x="287" y="161"/>
                    </a:lnTo>
                    <a:lnTo>
                      <a:pt x="272" y="175"/>
                    </a:lnTo>
                    <a:lnTo>
                      <a:pt x="255" y="189"/>
                    </a:lnTo>
                    <a:lnTo>
                      <a:pt x="236" y="203"/>
                    </a:lnTo>
                    <a:lnTo>
                      <a:pt x="217" y="216"/>
                    </a:lnTo>
                    <a:lnTo>
                      <a:pt x="198" y="227"/>
                    </a:lnTo>
                    <a:lnTo>
                      <a:pt x="181" y="238"/>
                    </a:lnTo>
                    <a:lnTo>
                      <a:pt x="166" y="246"/>
                    </a:lnTo>
                    <a:lnTo>
                      <a:pt x="154" y="252"/>
                    </a:lnTo>
                    <a:lnTo>
                      <a:pt x="146" y="256"/>
                    </a:lnTo>
                    <a:lnTo>
                      <a:pt x="144" y="257"/>
                    </a:lnTo>
                    <a:lnTo>
                      <a:pt x="111" y="246"/>
                    </a:lnTo>
                    <a:lnTo>
                      <a:pt x="85" y="233"/>
                    </a:lnTo>
                    <a:lnTo>
                      <a:pt x="66" y="219"/>
                    </a:lnTo>
                    <a:lnTo>
                      <a:pt x="54" y="204"/>
                    </a:lnTo>
                    <a:lnTo>
                      <a:pt x="47" y="189"/>
                    </a:lnTo>
                    <a:lnTo>
                      <a:pt x="46" y="172"/>
                    </a:lnTo>
                    <a:lnTo>
                      <a:pt x="50" y="156"/>
                    </a:lnTo>
                    <a:lnTo>
                      <a:pt x="58" y="137"/>
                    </a:lnTo>
                    <a:lnTo>
                      <a:pt x="69" y="120"/>
                    </a:lnTo>
                    <a:lnTo>
                      <a:pt x="85" y="103"/>
                    </a:lnTo>
                    <a:lnTo>
                      <a:pt x="103" y="84"/>
                    </a:lnTo>
                    <a:lnTo>
                      <a:pt x="123" y="67"/>
                    </a:lnTo>
                    <a:lnTo>
                      <a:pt x="145" y="50"/>
                    </a:lnTo>
                    <a:lnTo>
                      <a:pt x="169" y="33"/>
                    </a:lnTo>
                    <a:lnTo>
                      <a:pt x="194" y="17"/>
                    </a:lnTo>
                    <a:lnTo>
                      <a:pt x="218" y="2"/>
                    </a:lnTo>
                    <a:lnTo>
                      <a:pt x="172" y="3"/>
                    </a:lnTo>
                    <a:lnTo>
                      <a:pt x="143" y="23"/>
                    </a:lnTo>
                    <a:lnTo>
                      <a:pt x="116" y="44"/>
                    </a:lnTo>
                    <a:lnTo>
                      <a:pt x="91" y="65"/>
                    </a:lnTo>
                    <a:lnTo>
                      <a:pt x="68" y="86"/>
                    </a:lnTo>
                    <a:lnTo>
                      <a:pt x="47" y="106"/>
                    </a:lnTo>
                    <a:lnTo>
                      <a:pt x="30" y="128"/>
                    </a:lnTo>
                    <a:lnTo>
                      <a:pt x="16" y="149"/>
                    </a:lnTo>
                    <a:lnTo>
                      <a:pt x="7" y="169"/>
                    </a:lnTo>
                    <a:lnTo>
                      <a:pt x="1" y="189"/>
                    </a:lnTo>
                    <a:lnTo>
                      <a:pt x="0" y="209"/>
                    </a:lnTo>
                    <a:lnTo>
                      <a:pt x="5" y="227"/>
                    </a:lnTo>
                    <a:lnTo>
                      <a:pt x="15" y="245"/>
                    </a:lnTo>
                    <a:lnTo>
                      <a:pt x="31" y="262"/>
                    </a:lnTo>
                    <a:lnTo>
                      <a:pt x="53" y="277"/>
                    </a:lnTo>
                    <a:lnTo>
                      <a:pt x="82" y="292"/>
                    </a:lnTo>
                    <a:lnTo>
                      <a:pt x="119" y="305"/>
                    </a:lnTo>
                    <a:lnTo>
                      <a:pt x="123" y="302"/>
                    </a:lnTo>
                    <a:lnTo>
                      <a:pt x="134" y="296"/>
                    </a:lnTo>
                    <a:lnTo>
                      <a:pt x="152" y="288"/>
                    </a:lnTo>
                    <a:lnTo>
                      <a:pt x="174" y="276"/>
                    </a:lnTo>
                    <a:lnTo>
                      <a:pt x="199" y="262"/>
                    </a:lnTo>
                    <a:lnTo>
                      <a:pt x="227" y="245"/>
                    </a:lnTo>
                    <a:lnTo>
                      <a:pt x="256" y="227"/>
                    </a:lnTo>
                    <a:lnTo>
                      <a:pt x="285" y="207"/>
                    </a:lnTo>
                    <a:lnTo>
                      <a:pt x="312" y="187"/>
                    </a:lnTo>
                    <a:lnTo>
                      <a:pt x="336" y="165"/>
                    </a:lnTo>
                    <a:lnTo>
                      <a:pt x="357" y="144"/>
                    </a:lnTo>
                    <a:lnTo>
                      <a:pt x="372" y="123"/>
                    </a:lnTo>
                    <a:lnTo>
                      <a:pt x="380" y="102"/>
                    </a:lnTo>
                    <a:lnTo>
                      <a:pt x="381" y="82"/>
                    </a:lnTo>
                    <a:lnTo>
                      <a:pt x="372" y="64"/>
                    </a:lnTo>
                    <a:lnTo>
                      <a:pt x="354" y="4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5" name="Freeform 105"/>
              <p:cNvSpPr/>
              <p:nvPr/>
            </p:nvSpPr>
            <p:spPr>
              <a:xfrm>
                <a:off x="2509200" y="1746360"/>
                <a:ext cx="182160" cy="203400"/>
              </a:xfrm>
              <a:custGeom>
                <a:avLst/>
                <a:gdLst>
                  <a:gd name="textAreaLeft" fmla="*/ 0 w 182160"/>
                  <a:gd name="textAreaRight" fmla="*/ 182520 w 182160"/>
                  <a:gd name="textAreaTop" fmla="*/ 0 h 203400"/>
                  <a:gd name="textAreaBottom" fmla="*/ 203760 h 203400"/>
                  <a:gd name="GluePoint1X" fmla="*/ 6 w 266"/>
                  <a:gd name="GluePoint1Y" fmla="*/ 16 h 255"/>
                  <a:gd name="GluePoint2X" fmla="*/ 6 w 266"/>
                  <a:gd name="GluePoint2Y" fmla="*/ 16 h 255"/>
                  <a:gd name="GluePoint3X" fmla="*/ 6 w 266"/>
                  <a:gd name="GluePoint3Y" fmla="*/ 16 h 255"/>
                  <a:gd name="GluePoint4X" fmla="*/ 7 w 266"/>
                  <a:gd name="GluePoint4Y" fmla="*/ 16 h 255"/>
                  <a:gd name="GluePoint5X" fmla="*/ 8 w 266"/>
                  <a:gd name="GluePoint5Y" fmla="*/ 15 h 255"/>
                  <a:gd name="GluePoint6X" fmla="*/ 9 w 266"/>
                  <a:gd name="GluePoint6Y" fmla="*/ 15 h 255"/>
                  <a:gd name="GluePoint7X" fmla="*/ 10 w 266"/>
                  <a:gd name="GluePoint7Y" fmla="*/ 14 h 255"/>
                  <a:gd name="GluePoint8X" fmla="*/ 11 w 266"/>
                  <a:gd name="GluePoint8Y" fmla="*/ 13 h 255"/>
                  <a:gd name="GluePoint9X" fmla="*/ 13 w 266"/>
                  <a:gd name="GluePoint9Y" fmla="*/ 12 h 255"/>
                  <a:gd name="GluePoint10X" fmla="*/ 14 w 266"/>
                  <a:gd name="GluePoint10Y" fmla="*/ 11 h 255"/>
                  <a:gd name="GluePoint11X" fmla="*/ 15 w 266"/>
                  <a:gd name="GluePoint11Y" fmla="*/ 10 h 255"/>
                  <a:gd name="GluePoint12X" fmla="*/ 15 w 266"/>
                  <a:gd name="GluePoint12Y" fmla="*/ 9 h 255"/>
                  <a:gd name="GluePoint13X" fmla="*/ 17 w 266"/>
                  <a:gd name="GluePoint13Y" fmla="*/ 9 h 255"/>
                  <a:gd name="GluePoint14X" fmla="*/ 17 w 266"/>
                  <a:gd name="GluePoint14Y" fmla="*/ 8 h 255"/>
                  <a:gd name="GluePoint15X" fmla="*/ 17 w 266"/>
                  <a:gd name="GluePoint15Y" fmla="*/ 7 h 255"/>
                  <a:gd name="GluePoint16X" fmla="*/ 16 w 266"/>
                  <a:gd name="GluePoint16Y" fmla="*/ 6 h 255"/>
                  <a:gd name="GluePoint17X" fmla="*/ 15 w 266"/>
                  <a:gd name="GluePoint17Y" fmla="*/ 5 h 255"/>
                  <a:gd name="GluePoint18X" fmla="*/ 14 w 266"/>
                  <a:gd name="GluePoint18Y" fmla="*/ 5 h 255"/>
                  <a:gd name="GluePoint19X" fmla="*/ 14 w 266"/>
                  <a:gd name="GluePoint19Y" fmla="*/ 4 h 255"/>
                  <a:gd name="GluePoint20X" fmla="*/ 14 w 266"/>
                  <a:gd name="GluePoint20Y" fmla="*/ 2 h 255"/>
                  <a:gd name="GluePoint21X" fmla="*/ 14 w 266"/>
                  <a:gd name="GluePoint21Y" fmla="*/ 0 h 255"/>
                  <a:gd name="GluePoint22X" fmla="*/ 10 w 266"/>
                  <a:gd name="GluePoint22Y" fmla="*/ 0 h 255"/>
                  <a:gd name="GluePoint23X" fmla="*/ 9 w 266"/>
                  <a:gd name="GluePoint23Y" fmla="*/ 1 h 255"/>
                  <a:gd name="GluePoint24X" fmla="*/ 7 w 266"/>
                  <a:gd name="GluePoint24Y" fmla="*/ 2 h 255"/>
                  <a:gd name="GluePoint25X" fmla="*/ 6 w 266"/>
                  <a:gd name="GluePoint25Y" fmla="*/ 3 h 255"/>
                  <a:gd name="GluePoint26X" fmla="*/ 4 w 266"/>
                  <a:gd name="GluePoint26Y" fmla="*/ 5 h 255"/>
                  <a:gd name="GluePoint27X" fmla="*/ 3 w 266"/>
                  <a:gd name="GluePoint27Y" fmla="*/ 6 h 255"/>
                  <a:gd name="GluePoint28X" fmla="*/ 2 w 266"/>
                  <a:gd name="GluePoint28Y" fmla="*/ 7 h 255"/>
                  <a:gd name="GluePoint29X" fmla="*/ 1 w 266"/>
                  <a:gd name="GluePoint29Y" fmla="*/ 8 h 255"/>
                  <a:gd name="GluePoint30X" fmla="*/ 1 w 266"/>
                  <a:gd name="GluePoint30Y" fmla="*/ 9 h 255"/>
                  <a:gd name="GluePoint31X" fmla="*/ 1 w 266"/>
                  <a:gd name="GluePoint31Y" fmla="*/ 10 h 255"/>
                  <a:gd name="GluePoint32X" fmla="*/ 0 w 266"/>
                  <a:gd name="GluePoint32Y" fmla="*/ 11 h 255"/>
                  <a:gd name="GluePoint33X" fmla="*/ 1 w 266"/>
                  <a:gd name="GluePoint33Y" fmla="*/ 12 h 255"/>
                  <a:gd name="GluePoint34X" fmla="*/ 1 w 266"/>
                  <a:gd name="GluePoint34Y" fmla="*/ 13 h 255"/>
                  <a:gd name="GluePoint35X" fmla="*/ 1 w 266"/>
                  <a:gd name="GluePoint35Y" fmla="*/ 14 h 255"/>
                  <a:gd name="GluePoint36X" fmla="*/ 2 w 266"/>
                  <a:gd name="GluePoint36Y" fmla="*/ 15 h 255"/>
                  <a:gd name="GluePoint37X" fmla="*/ 4 w 266"/>
                  <a:gd name="GluePoint37Y" fmla="*/ 16 h 255"/>
                  <a:gd name="GluePoint38X" fmla="*/ 6 w 266"/>
                  <a:gd name="GluePoint38Y" fmla="*/ 16 h 25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</a:cxnLst>
                <a:rect l="textAreaLeft" t="textAreaTop" r="textAreaRight" b="textAreaBottom"/>
                <a:pathLst>
                  <a:path w="266" h="255">
                    <a:moveTo>
                      <a:pt x="98" y="255"/>
                    </a:moveTo>
                    <a:lnTo>
                      <a:pt x="100" y="254"/>
                    </a:lnTo>
                    <a:lnTo>
                      <a:pt x="108" y="250"/>
                    </a:lnTo>
                    <a:lnTo>
                      <a:pt x="120" y="244"/>
                    </a:lnTo>
                    <a:lnTo>
                      <a:pt x="135" y="236"/>
                    </a:lnTo>
                    <a:lnTo>
                      <a:pt x="152" y="225"/>
                    </a:lnTo>
                    <a:lnTo>
                      <a:pt x="171" y="214"/>
                    </a:lnTo>
                    <a:lnTo>
                      <a:pt x="190" y="201"/>
                    </a:lnTo>
                    <a:lnTo>
                      <a:pt x="209" y="187"/>
                    </a:lnTo>
                    <a:lnTo>
                      <a:pt x="226" y="173"/>
                    </a:lnTo>
                    <a:lnTo>
                      <a:pt x="241" y="159"/>
                    </a:lnTo>
                    <a:lnTo>
                      <a:pt x="254" y="144"/>
                    </a:lnTo>
                    <a:lnTo>
                      <a:pt x="263" y="129"/>
                    </a:lnTo>
                    <a:lnTo>
                      <a:pt x="266" y="115"/>
                    </a:lnTo>
                    <a:lnTo>
                      <a:pt x="265" y="101"/>
                    </a:lnTo>
                    <a:lnTo>
                      <a:pt x="256" y="88"/>
                    </a:lnTo>
                    <a:lnTo>
                      <a:pt x="241" y="77"/>
                    </a:lnTo>
                    <a:lnTo>
                      <a:pt x="237" y="71"/>
                    </a:lnTo>
                    <a:lnTo>
                      <a:pt x="232" y="55"/>
                    </a:lnTo>
                    <a:lnTo>
                      <a:pt x="229" y="31"/>
                    </a:lnTo>
                    <a:lnTo>
                      <a:pt x="239" y="0"/>
                    </a:lnTo>
                    <a:lnTo>
                      <a:pt x="172" y="0"/>
                    </a:lnTo>
                    <a:lnTo>
                      <a:pt x="148" y="15"/>
                    </a:lnTo>
                    <a:lnTo>
                      <a:pt x="123" y="31"/>
                    </a:lnTo>
                    <a:lnTo>
                      <a:pt x="99" y="48"/>
                    </a:lnTo>
                    <a:lnTo>
                      <a:pt x="77" y="65"/>
                    </a:lnTo>
                    <a:lnTo>
                      <a:pt x="57" y="82"/>
                    </a:lnTo>
                    <a:lnTo>
                      <a:pt x="39" y="101"/>
                    </a:lnTo>
                    <a:lnTo>
                      <a:pt x="23" y="118"/>
                    </a:lnTo>
                    <a:lnTo>
                      <a:pt x="12" y="135"/>
                    </a:lnTo>
                    <a:lnTo>
                      <a:pt x="4" y="154"/>
                    </a:lnTo>
                    <a:lnTo>
                      <a:pt x="0" y="170"/>
                    </a:lnTo>
                    <a:lnTo>
                      <a:pt x="1" y="187"/>
                    </a:lnTo>
                    <a:lnTo>
                      <a:pt x="8" y="202"/>
                    </a:lnTo>
                    <a:lnTo>
                      <a:pt x="20" y="217"/>
                    </a:lnTo>
                    <a:lnTo>
                      <a:pt x="39" y="231"/>
                    </a:lnTo>
                    <a:lnTo>
                      <a:pt x="65" y="244"/>
                    </a:lnTo>
                    <a:lnTo>
                      <a:pt x="98" y="255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6" name="Freeform 106"/>
              <p:cNvSpPr/>
              <p:nvPr/>
            </p:nvSpPr>
            <p:spPr>
              <a:xfrm>
                <a:off x="2293560" y="1738440"/>
                <a:ext cx="174240" cy="196920"/>
              </a:xfrm>
              <a:custGeom>
                <a:avLst/>
                <a:gdLst>
                  <a:gd name="textAreaLeft" fmla="*/ 0 w 174240"/>
                  <a:gd name="textAreaRight" fmla="*/ 174600 w 174240"/>
                  <a:gd name="textAreaTop" fmla="*/ 0 h 196920"/>
                  <a:gd name="textAreaBottom" fmla="*/ 197280 h 196920"/>
                  <a:gd name="GluePoint1X" fmla="*/ 9 w 252"/>
                  <a:gd name="GluePoint1Y" fmla="*/ 11 h 249"/>
                  <a:gd name="GluePoint2X" fmla="*/ 7 w 252"/>
                  <a:gd name="GluePoint2Y" fmla="*/ 10 h 249"/>
                  <a:gd name="GluePoint3X" fmla="*/ 5 w 252"/>
                  <a:gd name="GluePoint3Y" fmla="*/ 9 h 249"/>
                  <a:gd name="GluePoint4X" fmla="*/ 4 w 252"/>
                  <a:gd name="GluePoint4Y" fmla="*/ 8 h 249"/>
                  <a:gd name="GluePoint5X" fmla="*/ 3 w 252"/>
                  <a:gd name="GluePoint5Y" fmla="*/ 7 h 249"/>
                  <a:gd name="GluePoint6X" fmla="*/ 2 w 252"/>
                  <a:gd name="GluePoint6Y" fmla="*/ 5 h 249"/>
                  <a:gd name="GluePoint7X" fmla="*/ 2 w 252"/>
                  <a:gd name="GluePoint7Y" fmla="*/ 3 h 249"/>
                  <a:gd name="GluePoint8X" fmla="*/ 2 w 252"/>
                  <a:gd name="GluePoint8Y" fmla="*/ 2 h 249"/>
                  <a:gd name="GluePoint9X" fmla="*/ 3 w 252"/>
                  <a:gd name="GluePoint9Y" fmla="*/ 0 h 249"/>
                  <a:gd name="GluePoint10X" fmla="*/ 1 w 252"/>
                  <a:gd name="GluePoint10Y" fmla="*/ 0 h 249"/>
                  <a:gd name="GluePoint11X" fmla="*/ 1 w 252"/>
                  <a:gd name="GluePoint11Y" fmla="*/ 2 h 249"/>
                  <a:gd name="GluePoint12X" fmla="*/ 0 w 252"/>
                  <a:gd name="GluePoint12Y" fmla="*/ 5 h 249"/>
                  <a:gd name="GluePoint13X" fmla="*/ 1 w 252"/>
                  <a:gd name="GluePoint13Y" fmla="*/ 7 h 249"/>
                  <a:gd name="GluePoint14X" fmla="*/ 1 w 252"/>
                  <a:gd name="GluePoint14Y" fmla="*/ 9 h 249"/>
                  <a:gd name="GluePoint15X" fmla="*/ 2 w 252"/>
                  <a:gd name="GluePoint15Y" fmla="*/ 11 h 249"/>
                  <a:gd name="GluePoint16X" fmla="*/ 4 w 252"/>
                  <a:gd name="GluePoint16Y" fmla="*/ 13 h 249"/>
                  <a:gd name="GluePoint17X" fmla="*/ 6 w 252"/>
                  <a:gd name="GluePoint17Y" fmla="*/ 14 h 249"/>
                  <a:gd name="GluePoint18X" fmla="*/ 9 w 252"/>
                  <a:gd name="GluePoint18Y" fmla="*/ 15 h 249"/>
                  <a:gd name="GluePoint19X" fmla="*/ 9 w 252"/>
                  <a:gd name="GluePoint19Y" fmla="*/ 15 h 249"/>
                  <a:gd name="GluePoint20X" fmla="*/ 10 w 252"/>
                  <a:gd name="GluePoint20Y" fmla="*/ 14 h 249"/>
                  <a:gd name="GluePoint21X" fmla="*/ 11 w 252"/>
                  <a:gd name="GluePoint21Y" fmla="*/ 12 h 249"/>
                  <a:gd name="GluePoint22X" fmla="*/ 12 w 252"/>
                  <a:gd name="GluePoint22Y" fmla="*/ 10 h 249"/>
                  <a:gd name="GluePoint23X" fmla="*/ 13 w 252"/>
                  <a:gd name="GluePoint23Y" fmla="*/ 8 h 249"/>
                  <a:gd name="GluePoint24X" fmla="*/ 15 w 252"/>
                  <a:gd name="GluePoint24Y" fmla="*/ 5 h 249"/>
                  <a:gd name="GluePoint25X" fmla="*/ 16 w 252"/>
                  <a:gd name="GluePoint25Y" fmla="*/ 2 h 249"/>
                  <a:gd name="GluePoint26X" fmla="*/ 16 w 252"/>
                  <a:gd name="GluePoint26Y" fmla="*/ 0 h 249"/>
                  <a:gd name="GluePoint27X" fmla="*/ 14 w 252"/>
                  <a:gd name="GluePoint27Y" fmla="*/ 0 h 249"/>
                  <a:gd name="GluePoint28X" fmla="*/ 14 w 252"/>
                  <a:gd name="GluePoint28Y" fmla="*/ 1 h 249"/>
                  <a:gd name="GluePoint29X" fmla="*/ 13 w 252"/>
                  <a:gd name="GluePoint29Y" fmla="*/ 3 h 249"/>
                  <a:gd name="GluePoint30X" fmla="*/ 12 w 252"/>
                  <a:gd name="GluePoint30Y" fmla="*/ 5 h 249"/>
                  <a:gd name="GluePoint31X" fmla="*/ 11 w 252"/>
                  <a:gd name="GluePoint31Y" fmla="*/ 7 h 249"/>
                  <a:gd name="GluePoint32X" fmla="*/ 10 w 252"/>
                  <a:gd name="GluePoint32Y" fmla="*/ 9 h 249"/>
                  <a:gd name="GluePoint33X" fmla="*/ 10 w 252"/>
                  <a:gd name="GluePoint33Y" fmla="*/ 10 h 249"/>
                  <a:gd name="GluePoint34X" fmla="*/ 9 w 252"/>
                  <a:gd name="GluePoint34Y" fmla="*/ 11 h 249"/>
                  <a:gd name="GluePoint35X" fmla="*/ 9 w 252"/>
                  <a:gd name="GluePoint35Y" fmla="*/ 11 h 24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</a:cxnLst>
                <a:rect l="textAreaLeft" t="textAreaTop" r="textAreaRight" b="textAreaBottom"/>
                <a:pathLst>
                  <a:path w="252" h="249">
                    <a:moveTo>
                      <a:pt x="133" y="183"/>
                    </a:moveTo>
                    <a:lnTo>
                      <a:pt x="99" y="173"/>
                    </a:lnTo>
                    <a:lnTo>
                      <a:pt x="71" y="158"/>
                    </a:lnTo>
                    <a:lnTo>
                      <a:pt x="52" y="139"/>
                    </a:lnTo>
                    <a:lnTo>
                      <a:pt x="38" y="116"/>
                    </a:lnTo>
                    <a:lnTo>
                      <a:pt x="30" y="91"/>
                    </a:lnTo>
                    <a:lnTo>
                      <a:pt x="27" y="63"/>
                    </a:lnTo>
                    <a:lnTo>
                      <a:pt x="30" y="33"/>
                    </a:lnTo>
                    <a:lnTo>
                      <a:pt x="36" y="2"/>
                    </a:lnTo>
                    <a:lnTo>
                      <a:pt x="10" y="2"/>
                    </a:lnTo>
                    <a:lnTo>
                      <a:pt x="2" y="45"/>
                    </a:lnTo>
                    <a:lnTo>
                      <a:pt x="0" y="84"/>
                    </a:lnTo>
                    <a:lnTo>
                      <a:pt x="2" y="122"/>
                    </a:lnTo>
                    <a:lnTo>
                      <a:pt x="12" y="157"/>
                    </a:lnTo>
                    <a:lnTo>
                      <a:pt x="29" y="188"/>
                    </a:lnTo>
                    <a:lnTo>
                      <a:pt x="54" y="213"/>
                    </a:lnTo>
                    <a:lnTo>
                      <a:pt x="89" y="234"/>
                    </a:lnTo>
                    <a:lnTo>
                      <a:pt x="132" y="249"/>
                    </a:lnTo>
                    <a:lnTo>
                      <a:pt x="137" y="243"/>
                    </a:lnTo>
                    <a:lnTo>
                      <a:pt x="148" y="226"/>
                    </a:lnTo>
                    <a:lnTo>
                      <a:pt x="165" y="199"/>
                    </a:lnTo>
                    <a:lnTo>
                      <a:pt x="184" y="166"/>
                    </a:lnTo>
                    <a:lnTo>
                      <a:pt x="205" y="128"/>
                    </a:lnTo>
                    <a:lnTo>
                      <a:pt x="224" y="85"/>
                    </a:lnTo>
                    <a:lnTo>
                      <a:pt x="241" y="43"/>
                    </a:lnTo>
                    <a:lnTo>
                      <a:pt x="252" y="0"/>
                    </a:lnTo>
                    <a:lnTo>
                      <a:pt x="212" y="0"/>
                    </a:lnTo>
                    <a:lnTo>
                      <a:pt x="208" y="30"/>
                    </a:lnTo>
                    <a:lnTo>
                      <a:pt x="199" y="61"/>
                    </a:lnTo>
                    <a:lnTo>
                      <a:pt x="186" y="92"/>
                    </a:lnTo>
                    <a:lnTo>
                      <a:pt x="171" y="121"/>
                    </a:lnTo>
                    <a:lnTo>
                      <a:pt x="158" y="145"/>
                    </a:lnTo>
                    <a:lnTo>
                      <a:pt x="145" y="166"/>
                    </a:lnTo>
                    <a:lnTo>
                      <a:pt x="137" y="179"/>
                    </a:lnTo>
                    <a:lnTo>
                      <a:pt x="133" y="18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7" name="Freeform 107"/>
              <p:cNvSpPr/>
              <p:nvPr/>
            </p:nvSpPr>
            <p:spPr>
              <a:xfrm>
                <a:off x="2312640" y="1738440"/>
                <a:ext cx="126000" cy="144360"/>
              </a:xfrm>
              <a:custGeom>
                <a:avLst/>
                <a:gdLst>
                  <a:gd name="textAreaLeft" fmla="*/ 0 w 126000"/>
                  <a:gd name="textAreaRight" fmla="*/ 126360 w 126000"/>
                  <a:gd name="textAreaTop" fmla="*/ 0 h 144360"/>
                  <a:gd name="textAreaBottom" fmla="*/ 144720 h 144360"/>
                  <a:gd name="GluePoint1X" fmla="*/ 6 w 185"/>
                  <a:gd name="GluePoint1Y" fmla="*/ 11 h 183"/>
                  <a:gd name="GluePoint2X" fmla="*/ 6 w 185"/>
                  <a:gd name="GluePoint2Y" fmla="*/ 11 h 183"/>
                  <a:gd name="GluePoint3X" fmla="*/ 7 w 185"/>
                  <a:gd name="GluePoint3Y" fmla="*/ 10 h 183"/>
                  <a:gd name="GluePoint4X" fmla="*/ 8 w 185"/>
                  <a:gd name="GluePoint4Y" fmla="*/ 9 h 183"/>
                  <a:gd name="GluePoint5X" fmla="*/ 9 w 185"/>
                  <a:gd name="GluePoint5Y" fmla="*/ 7 h 183"/>
                  <a:gd name="GluePoint6X" fmla="*/ 9 w 185"/>
                  <a:gd name="GluePoint6Y" fmla="*/ 5 h 183"/>
                  <a:gd name="GluePoint7X" fmla="*/ 10 w 185"/>
                  <a:gd name="GluePoint7Y" fmla="*/ 3 h 183"/>
                  <a:gd name="GluePoint8X" fmla="*/ 11 w 185"/>
                  <a:gd name="GluePoint8Y" fmla="*/ 1 h 183"/>
                  <a:gd name="GluePoint9X" fmla="*/ 11 w 185"/>
                  <a:gd name="GluePoint9Y" fmla="*/ 0 h 183"/>
                  <a:gd name="GluePoint10X" fmla="*/ 0 w 185"/>
                  <a:gd name="GluePoint10Y" fmla="*/ 0 h 183"/>
                  <a:gd name="GluePoint11X" fmla="*/ 0 w 185"/>
                  <a:gd name="GluePoint11Y" fmla="*/ 2 h 183"/>
                  <a:gd name="GluePoint12X" fmla="*/ 0 w 185"/>
                  <a:gd name="GluePoint12Y" fmla="*/ 3 h 183"/>
                  <a:gd name="GluePoint13X" fmla="*/ 0 w 185"/>
                  <a:gd name="GluePoint13Y" fmla="*/ 5 h 183"/>
                  <a:gd name="GluePoint14X" fmla="*/ 0 w 185"/>
                  <a:gd name="GluePoint14Y" fmla="*/ 7 h 183"/>
                  <a:gd name="GluePoint15X" fmla="*/ 1 w 185"/>
                  <a:gd name="GluePoint15Y" fmla="*/ 8 h 183"/>
                  <a:gd name="GluePoint16X" fmla="*/ 2 w 185"/>
                  <a:gd name="GluePoint16Y" fmla="*/ 9 h 183"/>
                  <a:gd name="GluePoint17X" fmla="*/ 4 w 185"/>
                  <a:gd name="GluePoint17Y" fmla="*/ 10 h 183"/>
                  <a:gd name="GluePoint18X" fmla="*/ 6 w 185"/>
                  <a:gd name="GluePoint18Y" fmla="*/ 11 h 18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</a:cxnLst>
                <a:rect l="textAreaLeft" t="textAreaTop" r="textAreaRight" b="textAreaBottom"/>
                <a:pathLst>
                  <a:path w="185" h="183">
                    <a:moveTo>
                      <a:pt x="106" y="183"/>
                    </a:moveTo>
                    <a:lnTo>
                      <a:pt x="110" y="179"/>
                    </a:lnTo>
                    <a:lnTo>
                      <a:pt x="118" y="166"/>
                    </a:lnTo>
                    <a:lnTo>
                      <a:pt x="131" y="145"/>
                    </a:lnTo>
                    <a:lnTo>
                      <a:pt x="144" y="121"/>
                    </a:lnTo>
                    <a:lnTo>
                      <a:pt x="159" y="92"/>
                    </a:lnTo>
                    <a:lnTo>
                      <a:pt x="172" y="61"/>
                    </a:lnTo>
                    <a:lnTo>
                      <a:pt x="181" y="30"/>
                    </a:lnTo>
                    <a:lnTo>
                      <a:pt x="185" y="0"/>
                    </a:lnTo>
                    <a:lnTo>
                      <a:pt x="9" y="2"/>
                    </a:lnTo>
                    <a:lnTo>
                      <a:pt x="3" y="33"/>
                    </a:lnTo>
                    <a:lnTo>
                      <a:pt x="0" y="63"/>
                    </a:lnTo>
                    <a:lnTo>
                      <a:pt x="3" y="91"/>
                    </a:lnTo>
                    <a:lnTo>
                      <a:pt x="11" y="116"/>
                    </a:lnTo>
                    <a:lnTo>
                      <a:pt x="25" y="139"/>
                    </a:lnTo>
                    <a:lnTo>
                      <a:pt x="44" y="158"/>
                    </a:lnTo>
                    <a:lnTo>
                      <a:pt x="72" y="173"/>
                    </a:lnTo>
                    <a:lnTo>
                      <a:pt x="106" y="183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8" name="Freeform 108"/>
              <p:cNvSpPr/>
              <p:nvPr/>
            </p:nvSpPr>
            <p:spPr>
              <a:xfrm>
                <a:off x="2034000" y="1752840"/>
                <a:ext cx="212400" cy="179280"/>
              </a:xfrm>
              <a:custGeom>
                <a:avLst/>
                <a:gdLst>
                  <a:gd name="textAreaLeft" fmla="*/ 0 w 212400"/>
                  <a:gd name="textAreaRight" fmla="*/ 212760 w 212400"/>
                  <a:gd name="textAreaTop" fmla="*/ 0 h 179280"/>
                  <a:gd name="textAreaBottom" fmla="*/ 179640 h 179280"/>
                  <a:gd name="GluePoint1X" fmla="*/ 15 w 310"/>
                  <a:gd name="GluePoint1Y" fmla="*/ 11 h 227"/>
                  <a:gd name="GluePoint2X" fmla="*/ 13 w 310"/>
                  <a:gd name="GluePoint2Y" fmla="*/ 11 h 227"/>
                  <a:gd name="GluePoint3X" fmla="*/ 11 w 310"/>
                  <a:gd name="GluePoint3Y" fmla="*/ 10 h 227"/>
                  <a:gd name="GluePoint4X" fmla="*/ 10 w 310"/>
                  <a:gd name="GluePoint4Y" fmla="*/ 10 h 227"/>
                  <a:gd name="GluePoint5X" fmla="*/ 9 w 310"/>
                  <a:gd name="GluePoint5Y" fmla="*/ 10 h 227"/>
                  <a:gd name="GluePoint6X" fmla="*/ 7 w 310"/>
                  <a:gd name="GluePoint6Y" fmla="*/ 9 h 227"/>
                  <a:gd name="GluePoint7X" fmla="*/ 6 w 310"/>
                  <a:gd name="GluePoint7Y" fmla="*/ 8 h 227"/>
                  <a:gd name="GluePoint8X" fmla="*/ 5 w 310"/>
                  <a:gd name="GluePoint8Y" fmla="*/ 8 h 227"/>
                  <a:gd name="GluePoint9X" fmla="*/ 5 w 310"/>
                  <a:gd name="GluePoint9Y" fmla="*/ 7 h 227"/>
                  <a:gd name="GluePoint10X" fmla="*/ 3 w 310"/>
                  <a:gd name="GluePoint10Y" fmla="*/ 6 h 227"/>
                  <a:gd name="GluePoint11X" fmla="*/ 3 w 310"/>
                  <a:gd name="GluePoint11Y" fmla="*/ 5 h 227"/>
                  <a:gd name="GluePoint12X" fmla="*/ 2 w 310"/>
                  <a:gd name="GluePoint12Y" fmla="*/ 5 h 227"/>
                  <a:gd name="GluePoint13X" fmla="*/ 2 w 310"/>
                  <a:gd name="GluePoint13Y" fmla="*/ 4 h 227"/>
                  <a:gd name="GluePoint14X" fmla="*/ 2 w 310"/>
                  <a:gd name="GluePoint14Y" fmla="*/ 3 h 227"/>
                  <a:gd name="GluePoint15X" fmla="*/ 2 w 310"/>
                  <a:gd name="GluePoint15Y" fmla="*/ 2 h 227"/>
                  <a:gd name="GluePoint16X" fmla="*/ 1 w 310"/>
                  <a:gd name="GluePoint16Y" fmla="*/ 1 h 227"/>
                  <a:gd name="GluePoint17X" fmla="*/ 1 w 310"/>
                  <a:gd name="GluePoint17Y" fmla="*/ 0 h 227"/>
                  <a:gd name="GluePoint18X" fmla="*/ 0 w 310"/>
                  <a:gd name="GluePoint18Y" fmla="*/ 0 h 227"/>
                  <a:gd name="GluePoint19X" fmla="*/ 1 w 310"/>
                  <a:gd name="GluePoint19Y" fmla="*/ 1 h 227"/>
                  <a:gd name="GluePoint20X" fmla="*/ 1 w 310"/>
                  <a:gd name="GluePoint20Y" fmla="*/ 2 h 227"/>
                  <a:gd name="GluePoint21X" fmla="*/ 1 w 310"/>
                  <a:gd name="GluePoint21Y" fmla="*/ 4 h 227"/>
                  <a:gd name="GluePoint22X" fmla="*/ 1 w 310"/>
                  <a:gd name="GluePoint22Y" fmla="*/ 5 h 227"/>
                  <a:gd name="GluePoint23X" fmla="*/ 1 w 310"/>
                  <a:gd name="GluePoint23Y" fmla="*/ 6 h 227"/>
                  <a:gd name="GluePoint24X" fmla="*/ 2 w 310"/>
                  <a:gd name="GluePoint24Y" fmla="*/ 7 h 227"/>
                  <a:gd name="GluePoint25X" fmla="*/ 2 w 310"/>
                  <a:gd name="GluePoint25Y" fmla="*/ 8 h 227"/>
                  <a:gd name="GluePoint26X" fmla="*/ 3 w 310"/>
                  <a:gd name="GluePoint26Y" fmla="*/ 9 h 227"/>
                  <a:gd name="GluePoint27X" fmla="*/ 5 w 310"/>
                  <a:gd name="GluePoint27Y" fmla="*/ 10 h 227"/>
                  <a:gd name="GluePoint28X" fmla="*/ 6 w 310"/>
                  <a:gd name="GluePoint28Y" fmla="*/ 11 h 227"/>
                  <a:gd name="GluePoint29X" fmla="*/ 7 w 310"/>
                  <a:gd name="GluePoint29Y" fmla="*/ 12 h 227"/>
                  <a:gd name="GluePoint30X" fmla="*/ 9 w 310"/>
                  <a:gd name="GluePoint30Y" fmla="*/ 12 h 227"/>
                  <a:gd name="GluePoint31X" fmla="*/ 10 w 310"/>
                  <a:gd name="GluePoint31Y" fmla="*/ 13 h 227"/>
                  <a:gd name="GluePoint32X" fmla="*/ 12 w 310"/>
                  <a:gd name="GluePoint32Y" fmla="*/ 13 h 227"/>
                  <a:gd name="GluePoint33X" fmla="*/ 14 w 310"/>
                  <a:gd name="GluePoint33Y" fmla="*/ 14 h 227"/>
                  <a:gd name="GluePoint34X" fmla="*/ 18 w 310"/>
                  <a:gd name="GluePoint34Y" fmla="*/ 14 h 227"/>
                  <a:gd name="GluePoint35X" fmla="*/ 18 w 310"/>
                  <a:gd name="GluePoint35Y" fmla="*/ 13 h 227"/>
                  <a:gd name="GluePoint36X" fmla="*/ 18 w 310"/>
                  <a:gd name="GluePoint36Y" fmla="*/ 12 h 227"/>
                  <a:gd name="GluePoint37X" fmla="*/ 19 w 310"/>
                  <a:gd name="GluePoint37Y" fmla="*/ 11 h 227"/>
                  <a:gd name="GluePoint38X" fmla="*/ 19 w 310"/>
                  <a:gd name="GluePoint38Y" fmla="*/ 9 h 227"/>
                  <a:gd name="GluePoint39X" fmla="*/ 19 w 310"/>
                  <a:gd name="GluePoint39Y" fmla="*/ 6 h 227"/>
                  <a:gd name="GluePoint40X" fmla="*/ 19 w 310"/>
                  <a:gd name="GluePoint40Y" fmla="*/ 4 h 227"/>
                  <a:gd name="GluePoint41X" fmla="*/ 19 w 310"/>
                  <a:gd name="GluePoint41Y" fmla="*/ 2 h 227"/>
                  <a:gd name="GluePoint42X" fmla="*/ 19 w 310"/>
                  <a:gd name="GluePoint42Y" fmla="*/ 0 h 227"/>
                  <a:gd name="GluePoint43X" fmla="*/ 14 w 310"/>
                  <a:gd name="GluePoint43Y" fmla="*/ 0 h 227"/>
                  <a:gd name="GluePoint44X" fmla="*/ 15 w 310"/>
                  <a:gd name="GluePoint44Y" fmla="*/ 1 h 227"/>
                  <a:gd name="GluePoint45X" fmla="*/ 17 w 310"/>
                  <a:gd name="GluePoint45Y" fmla="*/ 3 h 227"/>
                  <a:gd name="GluePoint46X" fmla="*/ 17 w 310"/>
                  <a:gd name="GluePoint46Y" fmla="*/ 5 h 227"/>
                  <a:gd name="GluePoint47X" fmla="*/ 17 w 310"/>
                  <a:gd name="GluePoint47Y" fmla="*/ 6 h 227"/>
                  <a:gd name="GluePoint48X" fmla="*/ 17 w 310"/>
                  <a:gd name="GluePoint48Y" fmla="*/ 8 h 227"/>
                  <a:gd name="GluePoint49X" fmla="*/ 15 w 310"/>
                  <a:gd name="GluePoint49Y" fmla="*/ 9 h 227"/>
                  <a:gd name="GluePoint50X" fmla="*/ 15 w 310"/>
                  <a:gd name="GluePoint50Y" fmla="*/ 10 h 227"/>
                  <a:gd name="GluePoint51X" fmla="*/ 15 w 310"/>
                  <a:gd name="GluePoint51Y" fmla="*/ 11 h 22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</a:cxnLst>
                <a:rect l="textAreaLeft" t="textAreaTop" r="textAreaRight" b="textAreaBottom"/>
                <a:pathLst>
                  <a:path w="310" h="227">
                    <a:moveTo>
                      <a:pt x="245" y="179"/>
                    </a:moveTo>
                    <a:lnTo>
                      <a:pt x="214" y="177"/>
                    </a:lnTo>
                    <a:lnTo>
                      <a:pt x="186" y="173"/>
                    </a:lnTo>
                    <a:lnTo>
                      <a:pt x="161" y="167"/>
                    </a:lnTo>
                    <a:lnTo>
                      <a:pt x="139" y="161"/>
                    </a:lnTo>
                    <a:lnTo>
                      <a:pt x="120" y="153"/>
                    </a:lnTo>
                    <a:lnTo>
                      <a:pt x="101" y="143"/>
                    </a:lnTo>
                    <a:lnTo>
                      <a:pt x="86" y="133"/>
                    </a:lnTo>
                    <a:lnTo>
                      <a:pt x="74" y="120"/>
                    </a:lnTo>
                    <a:lnTo>
                      <a:pt x="62" y="108"/>
                    </a:lnTo>
                    <a:lnTo>
                      <a:pt x="53" y="94"/>
                    </a:lnTo>
                    <a:lnTo>
                      <a:pt x="46" y="80"/>
                    </a:lnTo>
                    <a:lnTo>
                      <a:pt x="40" y="65"/>
                    </a:lnTo>
                    <a:lnTo>
                      <a:pt x="36" y="50"/>
                    </a:lnTo>
                    <a:lnTo>
                      <a:pt x="33" y="34"/>
                    </a:lnTo>
                    <a:lnTo>
                      <a:pt x="31" y="18"/>
                    </a:lnTo>
                    <a:lnTo>
                      <a:pt x="31" y="2"/>
                    </a:lnTo>
                    <a:lnTo>
                      <a:pt x="0" y="3"/>
                    </a:lnTo>
                    <a:lnTo>
                      <a:pt x="1" y="23"/>
                    </a:lnTo>
                    <a:lnTo>
                      <a:pt x="4" y="44"/>
                    </a:lnTo>
                    <a:lnTo>
                      <a:pt x="9" y="64"/>
                    </a:lnTo>
                    <a:lnTo>
                      <a:pt x="15" y="83"/>
                    </a:lnTo>
                    <a:lnTo>
                      <a:pt x="24" y="103"/>
                    </a:lnTo>
                    <a:lnTo>
                      <a:pt x="33" y="120"/>
                    </a:lnTo>
                    <a:lnTo>
                      <a:pt x="46" y="138"/>
                    </a:lnTo>
                    <a:lnTo>
                      <a:pt x="61" y="154"/>
                    </a:lnTo>
                    <a:lnTo>
                      <a:pt x="77" y="169"/>
                    </a:lnTo>
                    <a:lnTo>
                      <a:pt x="97" y="182"/>
                    </a:lnTo>
                    <a:lnTo>
                      <a:pt x="118" y="194"/>
                    </a:lnTo>
                    <a:lnTo>
                      <a:pt x="144" y="204"/>
                    </a:lnTo>
                    <a:lnTo>
                      <a:pt x="172" y="214"/>
                    </a:lnTo>
                    <a:lnTo>
                      <a:pt x="203" y="220"/>
                    </a:lnTo>
                    <a:lnTo>
                      <a:pt x="237" y="225"/>
                    </a:lnTo>
                    <a:lnTo>
                      <a:pt x="274" y="227"/>
                    </a:lnTo>
                    <a:lnTo>
                      <a:pt x="276" y="222"/>
                    </a:lnTo>
                    <a:lnTo>
                      <a:pt x="284" y="204"/>
                    </a:lnTo>
                    <a:lnTo>
                      <a:pt x="293" y="178"/>
                    </a:lnTo>
                    <a:lnTo>
                      <a:pt x="302" y="147"/>
                    </a:lnTo>
                    <a:lnTo>
                      <a:pt x="309" y="110"/>
                    </a:lnTo>
                    <a:lnTo>
                      <a:pt x="310" y="72"/>
                    </a:lnTo>
                    <a:lnTo>
                      <a:pt x="305" y="35"/>
                    </a:lnTo>
                    <a:lnTo>
                      <a:pt x="291" y="0"/>
                    </a:lnTo>
                    <a:lnTo>
                      <a:pt x="226" y="0"/>
                    </a:lnTo>
                    <a:lnTo>
                      <a:pt x="249" y="23"/>
                    </a:lnTo>
                    <a:lnTo>
                      <a:pt x="261" y="50"/>
                    </a:lnTo>
                    <a:lnTo>
                      <a:pt x="266" y="80"/>
                    </a:lnTo>
                    <a:lnTo>
                      <a:pt x="265" y="109"/>
                    </a:lnTo>
                    <a:lnTo>
                      <a:pt x="260" y="136"/>
                    </a:lnTo>
                    <a:lnTo>
                      <a:pt x="253" y="158"/>
                    </a:lnTo>
                    <a:lnTo>
                      <a:pt x="248" y="173"/>
                    </a:lnTo>
                    <a:lnTo>
                      <a:pt x="245" y="17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69" name="Freeform 109"/>
              <p:cNvSpPr/>
              <p:nvPr/>
            </p:nvSpPr>
            <p:spPr>
              <a:xfrm>
                <a:off x="2055960" y="1752840"/>
                <a:ext cx="162000" cy="141120"/>
              </a:xfrm>
              <a:custGeom>
                <a:avLst/>
                <a:gdLst>
                  <a:gd name="textAreaLeft" fmla="*/ 0 w 162000"/>
                  <a:gd name="textAreaRight" fmla="*/ 162360 w 162000"/>
                  <a:gd name="textAreaTop" fmla="*/ 0 h 141120"/>
                  <a:gd name="textAreaBottom" fmla="*/ 141480 h 141120"/>
                  <a:gd name="GluePoint1X" fmla="*/ 14 w 235"/>
                  <a:gd name="GluePoint1Y" fmla="*/ 11 h 179"/>
                  <a:gd name="GluePoint2X" fmla="*/ 14 w 235"/>
                  <a:gd name="GluePoint2Y" fmla="*/ 10 h 179"/>
                  <a:gd name="GluePoint3X" fmla="*/ 14 w 235"/>
                  <a:gd name="GluePoint3Y" fmla="*/ 9 h 179"/>
                  <a:gd name="GluePoint4X" fmla="*/ 15 w 235"/>
                  <a:gd name="GluePoint4Y" fmla="*/ 8 h 179"/>
                  <a:gd name="GluePoint5X" fmla="*/ 15 w 235"/>
                  <a:gd name="GluePoint5Y" fmla="*/ 6 h 179"/>
                  <a:gd name="GluePoint6X" fmla="*/ 15 w 235"/>
                  <a:gd name="GluePoint6Y" fmla="*/ 5 h 179"/>
                  <a:gd name="GluePoint7X" fmla="*/ 15 w 235"/>
                  <a:gd name="GluePoint7Y" fmla="*/ 3 h 179"/>
                  <a:gd name="GluePoint8X" fmla="*/ 14 w 235"/>
                  <a:gd name="GluePoint8Y" fmla="*/ 1 h 179"/>
                  <a:gd name="GluePoint9X" fmla="*/ 13 w 235"/>
                  <a:gd name="GluePoint9Y" fmla="*/ 0 h 179"/>
                  <a:gd name="GluePoint10X" fmla="*/ 0 w 235"/>
                  <a:gd name="GluePoint10Y" fmla="*/ 0 h 179"/>
                  <a:gd name="GluePoint11X" fmla="*/ 0 w 235"/>
                  <a:gd name="GluePoint11Y" fmla="*/ 1 h 179"/>
                  <a:gd name="GluePoint12X" fmla="*/ 1 w 235"/>
                  <a:gd name="GluePoint12Y" fmla="*/ 2 h 179"/>
                  <a:gd name="GluePoint13X" fmla="*/ 1 w 235"/>
                  <a:gd name="GluePoint13Y" fmla="*/ 3 h 179"/>
                  <a:gd name="GluePoint14X" fmla="*/ 1 w 235"/>
                  <a:gd name="GluePoint14Y" fmla="*/ 4 h 179"/>
                  <a:gd name="GluePoint15X" fmla="*/ 1 w 235"/>
                  <a:gd name="GluePoint15Y" fmla="*/ 5 h 179"/>
                  <a:gd name="GluePoint16X" fmla="*/ 2 w 235"/>
                  <a:gd name="GluePoint16Y" fmla="*/ 5 h 179"/>
                  <a:gd name="GluePoint17X" fmla="*/ 2 w 235"/>
                  <a:gd name="GluePoint17Y" fmla="*/ 6 h 179"/>
                  <a:gd name="GluePoint18X" fmla="*/ 3 w 235"/>
                  <a:gd name="GluePoint18Y" fmla="*/ 7 h 179"/>
                  <a:gd name="GluePoint19X" fmla="*/ 4 w 235"/>
                  <a:gd name="GluePoint19Y" fmla="*/ 8 h 179"/>
                  <a:gd name="GluePoint20X" fmla="*/ 5 w 235"/>
                  <a:gd name="GluePoint20Y" fmla="*/ 8 h 179"/>
                  <a:gd name="GluePoint21X" fmla="*/ 6 w 235"/>
                  <a:gd name="GluePoint21Y" fmla="*/ 9 h 179"/>
                  <a:gd name="GluePoint22X" fmla="*/ 7 w 235"/>
                  <a:gd name="GluePoint22Y" fmla="*/ 10 h 179"/>
                  <a:gd name="GluePoint23X" fmla="*/ 9 w 235"/>
                  <a:gd name="GluePoint23Y" fmla="*/ 10 h 179"/>
                  <a:gd name="GluePoint24X" fmla="*/ 10 w 235"/>
                  <a:gd name="GluePoint24Y" fmla="*/ 10 h 179"/>
                  <a:gd name="GluePoint25X" fmla="*/ 12 w 235"/>
                  <a:gd name="GluePoint25Y" fmla="*/ 11 h 179"/>
                  <a:gd name="GluePoint26X" fmla="*/ 14 w 235"/>
                  <a:gd name="GluePoint26Y" fmla="*/ 11 h 17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</a:cxnLst>
                <a:rect l="textAreaLeft" t="textAreaTop" r="textAreaRight" b="textAreaBottom"/>
                <a:pathLst>
                  <a:path w="235" h="179">
                    <a:moveTo>
                      <a:pt x="214" y="179"/>
                    </a:moveTo>
                    <a:lnTo>
                      <a:pt x="217" y="173"/>
                    </a:lnTo>
                    <a:lnTo>
                      <a:pt x="222" y="158"/>
                    </a:lnTo>
                    <a:lnTo>
                      <a:pt x="229" y="136"/>
                    </a:lnTo>
                    <a:lnTo>
                      <a:pt x="234" y="109"/>
                    </a:lnTo>
                    <a:lnTo>
                      <a:pt x="235" y="80"/>
                    </a:lnTo>
                    <a:lnTo>
                      <a:pt x="230" y="50"/>
                    </a:lnTo>
                    <a:lnTo>
                      <a:pt x="218" y="23"/>
                    </a:lnTo>
                    <a:lnTo>
                      <a:pt x="195" y="0"/>
                    </a:lnTo>
                    <a:lnTo>
                      <a:pt x="0" y="2"/>
                    </a:lnTo>
                    <a:lnTo>
                      <a:pt x="0" y="18"/>
                    </a:lnTo>
                    <a:lnTo>
                      <a:pt x="2" y="34"/>
                    </a:lnTo>
                    <a:lnTo>
                      <a:pt x="5" y="50"/>
                    </a:lnTo>
                    <a:lnTo>
                      <a:pt x="9" y="65"/>
                    </a:lnTo>
                    <a:lnTo>
                      <a:pt x="15" y="80"/>
                    </a:lnTo>
                    <a:lnTo>
                      <a:pt x="22" y="94"/>
                    </a:lnTo>
                    <a:lnTo>
                      <a:pt x="31" y="108"/>
                    </a:lnTo>
                    <a:lnTo>
                      <a:pt x="43" y="120"/>
                    </a:lnTo>
                    <a:lnTo>
                      <a:pt x="55" y="133"/>
                    </a:lnTo>
                    <a:lnTo>
                      <a:pt x="70" y="143"/>
                    </a:lnTo>
                    <a:lnTo>
                      <a:pt x="89" y="153"/>
                    </a:lnTo>
                    <a:lnTo>
                      <a:pt x="108" y="161"/>
                    </a:lnTo>
                    <a:lnTo>
                      <a:pt x="130" y="167"/>
                    </a:lnTo>
                    <a:lnTo>
                      <a:pt x="155" y="173"/>
                    </a:lnTo>
                    <a:lnTo>
                      <a:pt x="183" y="177"/>
                    </a:lnTo>
                    <a:lnTo>
                      <a:pt x="214" y="179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0" name="Freeform 110"/>
              <p:cNvSpPr/>
              <p:nvPr/>
            </p:nvSpPr>
            <p:spPr>
              <a:xfrm>
                <a:off x="1792800" y="1756080"/>
                <a:ext cx="252360" cy="280800"/>
              </a:xfrm>
              <a:custGeom>
                <a:avLst/>
                <a:gdLst>
                  <a:gd name="textAreaLeft" fmla="*/ 0 w 252360"/>
                  <a:gd name="textAreaRight" fmla="*/ 252720 w 252360"/>
                  <a:gd name="textAreaTop" fmla="*/ 0 h 280800"/>
                  <a:gd name="textAreaBottom" fmla="*/ 281160 h 280800"/>
                  <a:gd name="GluePoint1X" fmla="*/ 15 w 368"/>
                  <a:gd name="GluePoint1Y" fmla="*/ 9 h 355"/>
                  <a:gd name="GluePoint2X" fmla="*/ 20 w 368"/>
                  <a:gd name="GluePoint2Y" fmla="*/ 12 h 355"/>
                  <a:gd name="GluePoint3X" fmla="*/ 21 w 368"/>
                  <a:gd name="GluePoint3Y" fmla="*/ 16 h 355"/>
                  <a:gd name="GluePoint4X" fmla="*/ 20 w 368"/>
                  <a:gd name="GluePoint4Y" fmla="*/ 19 h 355"/>
                  <a:gd name="GluePoint5X" fmla="*/ 15 w 368"/>
                  <a:gd name="GluePoint5Y" fmla="*/ 19 h 355"/>
                  <a:gd name="GluePoint6X" fmla="*/ 10 w 368"/>
                  <a:gd name="GluePoint6Y" fmla="*/ 18 h 355"/>
                  <a:gd name="GluePoint7X" fmla="*/ 6 w 368"/>
                  <a:gd name="GluePoint7Y" fmla="*/ 15 h 355"/>
                  <a:gd name="GluePoint8X" fmla="*/ 3 w 368"/>
                  <a:gd name="GluePoint8Y" fmla="*/ 12 h 355"/>
                  <a:gd name="GluePoint9X" fmla="*/ 3 w 368"/>
                  <a:gd name="GluePoint9Y" fmla="*/ 9 h 355"/>
                  <a:gd name="GluePoint10X" fmla="*/ 3 w 368"/>
                  <a:gd name="GluePoint10Y" fmla="*/ 5 h 355"/>
                  <a:gd name="GluePoint11X" fmla="*/ 3 w 368"/>
                  <a:gd name="GluePoint11Y" fmla="*/ 2 h 355"/>
                  <a:gd name="GluePoint12X" fmla="*/ 3 w 368"/>
                  <a:gd name="GluePoint12Y" fmla="*/ 0 h 355"/>
                  <a:gd name="GluePoint13X" fmla="*/ 1 w 368"/>
                  <a:gd name="GluePoint13Y" fmla="*/ 0 h 355"/>
                  <a:gd name="GluePoint14X" fmla="*/ 1 w 368"/>
                  <a:gd name="GluePoint14Y" fmla="*/ 3 h 355"/>
                  <a:gd name="GluePoint15X" fmla="*/ 1 w 368"/>
                  <a:gd name="GluePoint15Y" fmla="*/ 7 h 355"/>
                  <a:gd name="GluePoint16X" fmla="*/ 1 w 368"/>
                  <a:gd name="GluePoint16Y" fmla="*/ 10 h 355"/>
                  <a:gd name="GluePoint17X" fmla="*/ 3 w 368"/>
                  <a:gd name="GluePoint17Y" fmla="*/ 14 h 355"/>
                  <a:gd name="GluePoint18X" fmla="*/ 6 w 368"/>
                  <a:gd name="GluePoint18Y" fmla="*/ 17 h 355"/>
                  <a:gd name="GluePoint19X" fmla="*/ 10 w 368"/>
                  <a:gd name="GluePoint19Y" fmla="*/ 19 h 355"/>
                  <a:gd name="GluePoint20X" fmla="*/ 14 w 368"/>
                  <a:gd name="GluePoint20Y" fmla="*/ 21 h 355"/>
                  <a:gd name="GluePoint21X" fmla="*/ 22 w 368"/>
                  <a:gd name="GluePoint21Y" fmla="*/ 22 h 355"/>
                  <a:gd name="GluePoint22X" fmla="*/ 23 w 368"/>
                  <a:gd name="GluePoint22Y" fmla="*/ 21 h 355"/>
                  <a:gd name="GluePoint23X" fmla="*/ 23 w 368"/>
                  <a:gd name="GluePoint23Y" fmla="*/ 19 h 355"/>
                  <a:gd name="GluePoint24X" fmla="*/ 23 w 368"/>
                  <a:gd name="GluePoint24Y" fmla="*/ 17 h 355"/>
                  <a:gd name="GluePoint25X" fmla="*/ 23 w 368"/>
                  <a:gd name="GluePoint25Y" fmla="*/ 14 h 355"/>
                  <a:gd name="GluePoint26X" fmla="*/ 23 w 368"/>
                  <a:gd name="GluePoint26Y" fmla="*/ 11 h 355"/>
                  <a:gd name="GluePoint27X" fmla="*/ 21 w 368"/>
                  <a:gd name="GluePoint27Y" fmla="*/ 9 h 355"/>
                  <a:gd name="GluePoint28X" fmla="*/ 18 w 368"/>
                  <a:gd name="GluePoint28Y" fmla="*/ 7 h 355"/>
                  <a:gd name="GluePoint29X" fmla="*/ 13 w 368"/>
                  <a:gd name="GluePoint29Y" fmla="*/ 5 h 355"/>
                  <a:gd name="GluePoint30X" fmla="*/ 12 w 368"/>
                  <a:gd name="GluePoint30Y" fmla="*/ 5 h 355"/>
                  <a:gd name="GluePoint31X" fmla="*/ 11 w 368"/>
                  <a:gd name="GluePoint31Y" fmla="*/ 4 h 355"/>
                  <a:gd name="GluePoint32X" fmla="*/ 7 w 368"/>
                  <a:gd name="GluePoint32Y" fmla="*/ 2 h 355"/>
                  <a:gd name="GluePoint33X" fmla="*/ 6 w 368"/>
                  <a:gd name="GluePoint33Y" fmla="*/ 0 h 355"/>
                  <a:gd name="GluePoint34X" fmla="*/ 5 w 368"/>
                  <a:gd name="GluePoint34Y" fmla="*/ 2 h 355"/>
                  <a:gd name="GluePoint35X" fmla="*/ 6 w 368"/>
                  <a:gd name="GluePoint35Y" fmla="*/ 5 h 355"/>
                  <a:gd name="GluePoint36X" fmla="*/ 10 w 368"/>
                  <a:gd name="GluePoint36Y" fmla="*/ 7 h 355"/>
                  <a:gd name="GluePoint37X" fmla="*/ 12 w 368"/>
                  <a:gd name="GluePoint37Y" fmla="*/ 8 h 35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</a:cxnLst>
                <a:rect l="textAreaLeft" t="textAreaTop" r="textAreaRight" b="textAreaBottom"/>
                <a:pathLst>
                  <a:path w="368" h="355">
                    <a:moveTo>
                      <a:pt x="201" y="136"/>
                    </a:moveTo>
                    <a:lnTo>
                      <a:pt x="253" y="150"/>
                    </a:lnTo>
                    <a:lnTo>
                      <a:pt x="288" y="172"/>
                    </a:lnTo>
                    <a:lnTo>
                      <a:pt x="309" y="201"/>
                    </a:lnTo>
                    <a:lnTo>
                      <a:pt x="318" y="232"/>
                    </a:lnTo>
                    <a:lnTo>
                      <a:pt x="321" y="262"/>
                    </a:lnTo>
                    <a:lnTo>
                      <a:pt x="317" y="287"/>
                    </a:lnTo>
                    <a:lnTo>
                      <a:pt x="314" y="304"/>
                    </a:lnTo>
                    <a:lnTo>
                      <a:pt x="311" y="311"/>
                    </a:lnTo>
                    <a:lnTo>
                      <a:pt x="250" y="309"/>
                    </a:lnTo>
                    <a:lnTo>
                      <a:pt x="198" y="301"/>
                    </a:lnTo>
                    <a:lnTo>
                      <a:pt x="155" y="288"/>
                    </a:lnTo>
                    <a:lnTo>
                      <a:pt x="120" y="271"/>
                    </a:lnTo>
                    <a:lnTo>
                      <a:pt x="92" y="250"/>
                    </a:lnTo>
                    <a:lnTo>
                      <a:pt x="72" y="227"/>
                    </a:lnTo>
                    <a:lnTo>
                      <a:pt x="57" y="201"/>
                    </a:lnTo>
                    <a:lnTo>
                      <a:pt x="47" y="174"/>
                    </a:lnTo>
                    <a:lnTo>
                      <a:pt x="42" y="146"/>
                    </a:lnTo>
                    <a:lnTo>
                      <a:pt x="39" y="119"/>
                    </a:lnTo>
                    <a:lnTo>
                      <a:pt x="41" y="92"/>
                    </a:lnTo>
                    <a:lnTo>
                      <a:pt x="44" y="67"/>
                    </a:lnTo>
                    <a:lnTo>
                      <a:pt x="47" y="45"/>
                    </a:lnTo>
                    <a:lnTo>
                      <a:pt x="53" y="25"/>
                    </a:lnTo>
                    <a:lnTo>
                      <a:pt x="58" y="10"/>
                    </a:lnTo>
                    <a:lnTo>
                      <a:pt x="61" y="0"/>
                    </a:lnTo>
                    <a:lnTo>
                      <a:pt x="8" y="1"/>
                    </a:lnTo>
                    <a:lnTo>
                      <a:pt x="4" y="28"/>
                    </a:lnTo>
                    <a:lnTo>
                      <a:pt x="1" y="57"/>
                    </a:lnTo>
                    <a:lnTo>
                      <a:pt x="0" y="85"/>
                    </a:lnTo>
                    <a:lnTo>
                      <a:pt x="2" y="115"/>
                    </a:lnTo>
                    <a:lnTo>
                      <a:pt x="6" y="145"/>
                    </a:lnTo>
                    <a:lnTo>
                      <a:pt x="13" y="174"/>
                    </a:lnTo>
                    <a:lnTo>
                      <a:pt x="24" y="203"/>
                    </a:lnTo>
                    <a:lnTo>
                      <a:pt x="39" y="230"/>
                    </a:lnTo>
                    <a:lnTo>
                      <a:pt x="58" y="256"/>
                    </a:lnTo>
                    <a:lnTo>
                      <a:pt x="82" y="280"/>
                    </a:lnTo>
                    <a:lnTo>
                      <a:pt x="111" y="301"/>
                    </a:lnTo>
                    <a:lnTo>
                      <a:pt x="147" y="319"/>
                    </a:lnTo>
                    <a:lnTo>
                      <a:pt x="187" y="334"/>
                    </a:lnTo>
                    <a:lnTo>
                      <a:pt x="234" y="346"/>
                    </a:lnTo>
                    <a:lnTo>
                      <a:pt x="288" y="353"/>
                    </a:lnTo>
                    <a:lnTo>
                      <a:pt x="350" y="355"/>
                    </a:lnTo>
                    <a:lnTo>
                      <a:pt x="352" y="353"/>
                    </a:lnTo>
                    <a:lnTo>
                      <a:pt x="354" y="346"/>
                    </a:lnTo>
                    <a:lnTo>
                      <a:pt x="357" y="334"/>
                    </a:lnTo>
                    <a:lnTo>
                      <a:pt x="361" y="319"/>
                    </a:lnTo>
                    <a:lnTo>
                      <a:pt x="364" y="302"/>
                    </a:lnTo>
                    <a:lnTo>
                      <a:pt x="367" y="281"/>
                    </a:lnTo>
                    <a:lnTo>
                      <a:pt x="368" y="260"/>
                    </a:lnTo>
                    <a:lnTo>
                      <a:pt x="367" y="237"/>
                    </a:lnTo>
                    <a:lnTo>
                      <a:pt x="363" y="214"/>
                    </a:lnTo>
                    <a:lnTo>
                      <a:pt x="356" y="191"/>
                    </a:lnTo>
                    <a:lnTo>
                      <a:pt x="346" y="169"/>
                    </a:lnTo>
                    <a:lnTo>
                      <a:pt x="331" y="150"/>
                    </a:lnTo>
                    <a:lnTo>
                      <a:pt x="311" y="130"/>
                    </a:lnTo>
                    <a:lnTo>
                      <a:pt x="286" y="115"/>
                    </a:lnTo>
                    <a:lnTo>
                      <a:pt x="255" y="103"/>
                    </a:lnTo>
                    <a:lnTo>
                      <a:pt x="217" y="93"/>
                    </a:lnTo>
                    <a:lnTo>
                      <a:pt x="213" y="92"/>
                    </a:lnTo>
                    <a:lnTo>
                      <a:pt x="203" y="88"/>
                    </a:lnTo>
                    <a:lnTo>
                      <a:pt x="188" y="81"/>
                    </a:lnTo>
                    <a:lnTo>
                      <a:pt x="168" y="70"/>
                    </a:lnTo>
                    <a:lnTo>
                      <a:pt x="148" y="58"/>
                    </a:lnTo>
                    <a:lnTo>
                      <a:pt x="125" y="42"/>
                    </a:lnTo>
                    <a:lnTo>
                      <a:pt x="103" y="22"/>
                    </a:lnTo>
                    <a:lnTo>
                      <a:pt x="82" y="0"/>
                    </a:lnTo>
                    <a:lnTo>
                      <a:pt x="62" y="0"/>
                    </a:lnTo>
                    <a:lnTo>
                      <a:pt x="69" y="32"/>
                    </a:lnTo>
                    <a:lnTo>
                      <a:pt x="85" y="60"/>
                    </a:lnTo>
                    <a:lnTo>
                      <a:pt x="107" y="83"/>
                    </a:lnTo>
                    <a:lnTo>
                      <a:pt x="133" y="103"/>
                    </a:lnTo>
                    <a:lnTo>
                      <a:pt x="158" y="118"/>
                    </a:lnTo>
                    <a:lnTo>
                      <a:pt x="180" y="128"/>
                    </a:lnTo>
                    <a:lnTo>
                      <a:pt x="195" y="134"/>
                    </a:lnTo>
                    <a:lnTo>
                      <a:pt x="201" y="13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1" name="Freeform 111"/>
              <p:cNvSpPr/>
              <p:nvPr/>
            </p:nvSpPr>
            <p:spPr>
              <a:xfrm>
                <a:off x="1820160" y="1756080"/>
                <a:ext cx="191880" cy="247320"/>
              </a:xfrm>
              <a:custGeom>
                <a:avLst/>
                <a:gdLst>
                  <a:gd name="textAreaLeft" fmla="*/ 0 w 191880"/>
                  <a:gd name="textAreaRight" fmla="*/ 192240 w 191880"/>
                  <a:gd name="textAreaTop" fmla="*/ 0 h 247320"/>
                  <a:gd name="textAreaBottom" fmla="*/ 247680 h 247320"/>
                  <a:gd name="GluePoint1X" fmla="*/ 16 w 282"/>
                  <a:gd name="GluePoint1Y" fmla="*/ 20 h 311"/>
                  <a:gd name="GluePoint2X" fmla="*/ 17 w 282"/>
                  <a:gd name="GluePoint2Y" fmla="*/ 19 h 311"/>
                  <a:gd name="GluePoint3X" fmla="*/ 17 w 282"/>
                  <a:gd name="GluePoint3Y" fmla="*/ 18 h 311"/>
                  <a:gd name="GluePoint4X" fmla="*/ 17 w 282"/>
                  <a:gd name="GluePoint4Y" fmla="*/ 17 h 311"/>
                  <a:gd name="GluePoint5X" fmla="*/ 17 w 282"/>
                  <a:gd name="GluePoint5Y" fmla="*/ 15 h 311"/>
                  <a:gd name="GluePoint6X" fmla="*/ 16 w 282"/>
                  <a:gd name="GluePoint6Y" fmla="*/ 13 h 311"/>
                  <a:gd name="GluePoint7X" fmla="*/ 15 w 282"/>
                  <a:gd name="GluePoint7Y" fmla="*/ 11 h 311"/>
                  <a:gd name="GluePoint8X" fmla="*/ 13 w 282"/>
                  <a:gd name="GluePoint8Y" fmla="*/ 10 h 311"/>
                  <a:gd name="GluePoint9X" fmla="*/ 10 w 282"/>
                  <a:gd name="GluePoint9Y" fmla="*/ 9 h 311"/>
                  <a:gd name="GluePoint10X" fmla="*/ 9 w 282"/>
                  <a:gd name="GluePoint10Y" fmla="*/ 9 h 311"/>
                  <a:gd name="GluePoint11X" fmla="*/ 8 w 282"/>
                  <a:gd name="GluePoint11Y" fmla="*/ 8 h 311"/>
                  <a:gd name="GluePoint12X" fmla="*/ 7 w 282"/>
                  <a:gd name="GluePoint12Y" fmla="*/ 8 h 311"/>
                  <a:gd name="GluePoint13X" fmla="*/ 5 w 282"/>
                  <a:gd name="GluePoint13Y" fmla="*/ 7 h 311"/>
                  <a:gd name="GluePoint14X" fmla="*/ 4 w 282"/>
                  <a:gd name="GluePoint14Y" fmla="*/ 6 h 311"/>
                  <a:gd name="GluePoint15X" fmla="*/ 2 w 282"/>
                  <a:gd name="GluePoint15Y" fmla="*/ 4 h 311"/>
                  <a:gd name="GluePoint16X" fmla="*/ 1 w 282"/>
                  <a:gd name="GluePoint16Y" fmla="*/ 2 h 311"/>
                  <a:gd name="GluePoint17X" fmla="*/ 1 w 282"/>
                  <a:gd name="GluePoint17Y" fmla="*/ 0 h 311"/>
                  <a:gd name="GluePoint18X" fmla="*/ 1 w 282"/>
                  <a:gd name="GluePoint18Y" fmla="*/ 0 h 311"/>
                  <a:gd name="GluePoint19X" fmla="*/ 1 w 282"/>
                  <a:gd name="GluePoint19Y" fmla="*/ 1 h 311"/>
                  <a:gd name="GluePoint20X" fmla="*/ 0 w 282"/>
                  <a:gd name="GluePoint20Y" fmla="*/ 2 h 311"/>
                  <a:gd name="GluePoint21X" fmla="*/ 0 w 282"/>
                  <a:gd name="GluePoint21Y" fmla="*/ 3 h 311"/>
                  <a:gd name="GluePoint22X" fmla="*/ 0 w 282"/>
                  <a:gd name="GluePoint22Y" fmla="*/ 5 h 311"/>
                  <a:gd name="GluePoint23X" fmla="*/ 0 w 282"/>
                  <a:gd name="GluePoint23Y" fmla="*/ 6 h 311"/>
                  <a:gd name="GluePoint24X" fmla="*/ 0 w 282"/>
                  <a:gd name="GluePoint24Y" fmla="*/ 8 h 311"/>
                  <a:gd name="GluePoint25X" fmla="*/ 0 w 282"/>
                  <a:gd name="GluePoint25Y" fmla="*/ 10 h 311"/>
                  <a:gd name="GluePoint26X" fmla="*/ 0 w 282"/>
                  <a:gd name="GluePoint26Y" fmla="*/ 11 h 311"/>
                  <a:gd name="GluePoint27X" fmla="*/ 1 w 282"/>
                  <a:gd name="GluePoint27Y" fmla="*/ 13 h 311"/>
                  <a:gd name="GluePoint28X" fmla="*/ 2 w 282"/>
                  <a:gd name="GluePoint28Y" fmla="*/ 15 h 311"/>
                  <a:gd name="GluePoint29X" fmla="*/ 3 w 282"/>
                  <a:gd name="GluePoint29Y" fmla="*/ 16 h 311"/>
                  <a:gd name="GluePoint30X" fmla="*/ 5 w 282"/>
                  <a:gd name="GluePoint30Y" fmla="*/ 17 h 311"/>
                  <a:gd name="GluePoint31X" fmla="*/ 7 w 282"/>
                  <a:gd name="GluePoint31Y" fmla="*/ 18 h 311"/>
                  <a:gd name="GluePoint32X" fmla="*/ 9 w 282"/>
                  <a:gd name="GluePoint32Y" fmla="*/ 19 h 311"/>
                  <a:gd name="GluePoint33X" fmla="*/ 13 w 282"/>
                  <a:gd name="GluePoint33Y" fmla="*/ 20 h 311"/>
                  <a:gd name="GluePoint34X" fmla="*/ 16 w 282"/>
                  <a:gd name="GluePoint34Y" fmla="*/ 20 h 3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</a:cxnLst>
                <a:rect l="textAreaLeft" t="textAreaTop" r="textAreaRight" b="textAreaBottom"/>
                <a:pathLst>
                  <a:path w="282" h="311">
                    <a:moveTo>
                      <a:pt x="272" y="311"/>
                    </a:moveTo>
                    <a:lnTo>
                      <a:pt x="275" y="304"/>
                    </a:lnTo>
                    <a:lnTo>
                      <a:pt x="278" y="287"/>
                    </a:lnTo>
                    <a:lnTo>
                      <a:pt x="282" y="262"/>
                    </a:lnTo>
                    <a:lnTo>
                      <a:pt x="279" y="232"/>
                    </a:lnTo>
                    <a:lnTo>
                      <a:pt x="270" y="201"/>
                    </a:lnTo>
                    <a:lnTo>
                      <a:pt x="249" y="172"/>
                    </a:lnTo>
                    <a:lnTo>
                      <a:pt x="214" y="150"/>
                    </a:lnTo>
                    <a:lnTo>
                      <a:pt x="162" y="136"/>
                    </a:lnTo>
                    <a:lnTo>
                      <a:pt x="156" y="134"/>
                    </a:lnTo>
                    <a:lnTo>
                      <a:pt x="141" y="128"/>
                    </a:lnTo>
                    <a:lnTo>
                      <a:pt x="119" y="118"/>
                    </a:lnTo>
                    <a:lnTo>
                      <a:pt x="94" y="103"/>
                    </a:lnTo>
                    <a:lnTo>
                      <a:pt x="68" y="83"/>
                    </a:lnTo>
                    <a:lnTo>
                      <a:pt x="46" y="60"/>
                    </a:lnTo>
                    <a:lnTo>
                      <a:pt x="30" y="32"/>
                    </a:lnTo>
                    <a:lnTo>
                      <a:pt x="23" y="0"/>
                    </a:lnTo>
                    <a:lnTo>
                      <a:pt x="22" y="0"/>
                    </a:lnTo>
                    <a:lnTo>
                      <a:pt x="19" y="10"/>
                    </a:lnTo>
                    <a:lnTo>
                      <a:pt x="14" y="25"/>
                    </a:lnTo>
                    <a:lnTo>
                      <a:pt x="8" y="45"/>
                    </a:lnTo>
                    <a:lnTo>
                      <a:pt x="5" y="67"/>
                    </a:lnTo>
                    <a:lnTo>
                      <a:pt x="2" y="92"/>
                    </a:lnTo>
                    <a:lnTo>
                      <a:pt x="0" y="119"/>
                    </a:lnTo>
                    <a:lnTo>
                      <a:pt x="3" y="146"/>
                    </a:lnTo>
                    <a:lnTo>
                      <a:pt x="8" y="174"/>
                    </a:lnTo>
                    <a:lnTo>
                      <a:pt x="18" y="201"/>
                    </a:lnTo>
                    <a:lnTo>
                      <a:pt x="33" y="227"/>
                    </a:lnTo>
                    <a:lnTo>
                      <a:pt x="53" y="250"/>
                    </a:lnTo>
                    <a:lnTo>
                      <a:pt x="81" y="271"/>
                    </a:lnTo>
                    <a:lnTo>
                      <a:pt x="116" y="288"/>
                    </a:lnTo>
                    <a:lnTo>
                      <a:pt x="159" y="301"/>
                    </a:lnTo>
                    <a:lnTo>
                      <a:pt x="211" y="309"/>
                    </a:lnTo>
                    <a:lnTo>
                      <a:pt x="272" y="311"/>
                    </a:lnTo>
                    <a:close/>
                  </a:path>
                </a:pathLst>
              </a:custGeom>
              <a:solidFill>
                <a:srgbClr val="FFAF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2" name="Freeform 112"/>
              <p:cNvSpPr/>
              <p:nvPr/>
            </p:nvSpPr>
            <p:spPr>
              <a:xfrm>
                <a:off x="2075400" y="2502000"/>
                <a:ext cx="312480" cy="87480"/>
              </a:xfrm>
              <a:custGeom>
                <a:avLst/>
                <a:gdLst>
                  <a:gd name="textAreaLeft" fmla="*/ 0 w 312480"/>
                  <a:gd name="textAreaRight" fmla="*/ 312840 w 312480"/>
                  <a:gd name="textAreaTop" fmla="*/ 0 h 87480"/>
                  <a:gd name="textAreaBottom" fmla="*/ 87840 h 87480"/>
                  <a:gd name="GluePoint1X" fmla="*/ 29 w 455"/>
                  <a:gd name="GluePoint1Y" fmla="*/ 0 h 111"/>
                  <a:gd name="GluePoint2X" fmla="*/ 29 w 455"/>
                  <a:gd name="GluePoint2Y" fmla="*/ 0 h 111"/>
                  <a:gd name="GluePoint3X" fmla="*/ 28 w 455"/>
                  <a:gd name="GluePoint3Y" fmla="*/ 0 h 111"/>
                  <a:gd name="GluePoint4X" fmla="*/ 27 w 455"/>
                  <a:gd name="GluePoint4Y" fmla="*/ 1 h 111"/>
                  <a:gd name="GluePoint5X" fmla="*/ 26 w 455"/>
                  <a:gd name="GluePoint5Y" fmla="*/ 2 h 111"/>
                  <a:gd name="GluePoint6X" fmla="*/ 25 w 455"/>
                  <a:gd name="GluePoint6Y" fmla="*/ 2 h 111"/>
                  <a:gd name="GluePoint7X" fmla="*/ 23 w 455"/>
                  <a:gd name="GluePoint7Y" fmla="*/ 3 h 111"/>
                  <a:gd name="GluePoint8X" fmla="*/ 21 w 455"/>
                  <a:gd name="GluePoint8Y" fmla="*/ 3 h 111"/>
                  <a:gd name="GluePoint9X" fmla="*/ 20 w 455"/>
                  <a:gd name="GluePoint9Y" fmla="*/ 4 h 111"/>
                  <a:gd name="GluePoint10X" fmla="*/ 17 w 455"/>
                  <a:gd name="GluePoint10Y" fmla="*/ 4 h 111"/>
                  <a:gd name="GluePoint11X" fmla="*/ 15 w 455"/>
                  <a:gd name="GluePoint11Y" fmla="*/ 5 h 111"/>
                  <a:gd name="GluePoint12X" fmla="*/ 13 w 455"/>
                  <a:gd name="GluePoint12Y" fmla="*/ 5 h 111"/>
                  <a:gd name="GluePoint13X" fmla="*/ 10 w 455"/>
                  <a:gd name="GluePoint13Y" fmla="*/ 4 h 111"/>
                  <a:gd name="GluePoint14X" fmla="*/ 8 w 455"/>
                  <a:gd name="GluePoint14Y" fmla="*/ 4 h 111"/>
                  <a:gd name="GluePoint15X" fmla="*/ 5 w 455"/>
                  <a:gd name="GluePoint15Y" fmla="*/ 3 h 111"/>
                  <a:gd name="GluePoint16X" fmla="*/ 3 w 455"/>
                  <a:gd name="GluePoint16Y" fmla="*/ 1 h 111"/>
                  <a:gd name="GluePoint17X" fmla="*/ 0 w 455"/>
                  <a:gd name="GluePoint17Y" fmla="*/ 0 h 111"/>
                  <a:gd name="GluePoint18X" fmla="*/ 1 w 455"/>
                  <a:gd name="GluePoint18Y" fmla="*/ 0 h 111"/>
                  <a:gd name="GluePoint19X" fmla="*/ 1 w 455"/>
                  <a:gd name="GluePoint19Y" fmla="*/ 0 h 111"/>
                  <a:gd name="GluePoint20X" fmla="*/ 2 w 455"/>
                  <a:gd name="GluePoint20Y" fmla="*/ 1 h 111"/>
                  <a:gd name="GluePoint21X" fmla="*/ 3 w 455"/>
                  <a:gd name="GluePoint21Y" fmla="*/ 2 h 111"/>
                  <a:gd name="GluePoint22X" fmla="*/ 4 w 455"/>
                  <a:gd name="GluePoint22Y" fmla="*/ 3 h 111"/>
                  <a:gd name="GluePoint23X" fmla="*/ 6 w 455"/>
                  <a:gd name="GluePoint23Y" fmla="*/ 4 h 111"/>
                  <a:gd name="GluePoint24X" fmla="*/ 7 w 455"/>
                  <a:gd name="GluePoint24Y" fmla="*/ 5 h 111"/>
                  <a:gd name="GluePoint25X" fmla="*/ 9 w 455"/>
                  <a:gd name="GluePoint25Y" fmla="*/ 5 h 111"/>
                  <a:gd name="GluePoint26X" fmla="*/ 11 w 455"/>
                  <a:gd name="GluePoint26Y" fmla="*/ 6 h 111"/>
                  <a:gd name="GluePoint27X" fmla="*/ 13 w 455"/>
                  <a:gd name="GluePoint27Y" fmla="*/ 6 h 111"/>
                  <a:gd name="GluePoint28X" fmla="*/ 16 w 455"/>
                  <a:gd name="GluePoint28Y" fmla="*/ 6 h 111"/>
                  <a:gd name="GluePoint29X" fmla="*/ 18 w 455"/>
                  <a:gd name="GluePoint29Y" fmla="*/ 6 h 111"/>
                  <a:gd name="GluePoint30X" fmla="*/ 21 w 455"/>
                  <a:gd name="GluePoint30Y" fmla="*/ 5 h 111"/>
                  <a:gd name="GluePoint31X" fmla="*/ 23 w 455"/>
                  <a:gd name="GluePoint31Y" fmla="*/ 4 h 111"/>
                  <a:gd name="GluePoint32X" fmla="*/ 26 w 455"/>
                  <a:gd name="GluePoint32Y" fmla="*/ 2 h 111"/>
                  <a:gd name="GluePoint33X" fmla="*/ 29 w 455"/>
                  <a:gd name="GluePoint33Y" fmla="*/ 0 h 11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455" h="111">
                    <a:moveTo>
                      <a:pt x="455" y="8"/>
                    </a:moveTo>
                    <a:lnTo>
                      <a:pt x="453" y="10"/>
                    </a:lnTo>
                    <a:lnTo>
                      <a:pt x="443" y="15"/>
                    </a:lnTo>
                    <a:lnTo>
                      <a:pt x="431" y="23"/>
                    </a:lnTo>
                    <a:lnTo>
                      <a:pt x="413" y="32"/>
                    </a:lnTo>
                    <a:lnTo>
                      <a:pt x="392" y="42"/>
                    </a:lnTo>
                    <a:lnTo>
                      <a:pt x="365" y="52"/>
                    </a:lnTo>
                    <a:lnTo>
                      <a:pt x="336" y="62"/>
                    </a:lnTo>
                    <a:lnTo>
                      <a:pt x="305" y="70"/>
                    </a:lnTo>
                    <a:lnTo>
                      <a:pt x="271" y="77"/>
                    </a:lnTo>
                    <a:lnTo>
                      <a:pt x="235" y="81"/>
                    </a:lnTo>
                    <a:lnTo>
                      <a:pt x="197" y="81"/>
                    </a:lnTo>
                    <a:lnTo>
                      <a:pt x="159" y="76"/>
                    </a:lnTo>
                    <a:lnTo>
                      <a:pt x="118" y="67"/>
                    </a:lnTo>
                    <a:lnTo>
                      <a:pt x="79" y="52"/>
                    </a:lnTo>
                    <a:lnTo>
                      <a:pt x="39" y="29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10" y="10"/>
                    </a:lnTo>
                    <a:lnTo>
                      <a:pt x="22" y="21"/>
                    </a:lnTo>
                    <a:lnTo>
                      <a:pt x="38" y="35"/>
                    </a:lnTo>
                    <a:lnTo>
                      <a:pt x="58" y="50"/>
                    </a:lnTo>
                    <a:lnTo>
                      <a:pt x="82" y="65"/>
                    </a:lnTo>
                    <a:lnTo>
                      <a:pt x="109" y="80"/>
                    </a:lnTo>
                    <a:lnTo>
                      <a:pt x="139" y="92"/>
                    </a:lnTo>
                    <a:lnTo>
                      <a:pt x="173" y="103"/>
                    </a:lnTo>
                    <a:lnTo>
                      <a:pt x="207" y="108"/>
                    </a:lnTo>
                    <a:lnTo>
                      <a:pt x="245" y="111"/>
                    </a:lnTo>
                    <a:lnTo>
                      <a:pt x="284" y="106"/>
                    </a:lnTo>
                    <a:lnTo>
                      <a:pt x="326" y="95"/>
                    </a:lnTo>
                    <a:lnTo>
                      <a:pt x="367" y="75"/>
                    </a:lnTo>
                    <a:lnTo>
                      <a:pt x="411" y="47"/>
                    </a:lnTo>
                    <a:lnTo>
                      <a:pt x="455" y="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1040" rIns="90000" bIns="4104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3" name="Freeform 113"/>
              <p:cNvSpPr/>
              <p:nvPr/>
            </p:nvSpPr>
            <p:spPr>
              <a:xfrm>
                <a:off x="2115000" y="2587680"/>
                <a:ext cx="240120" cy="98640"/>
              </a:xfrm>
              <a:custGeom>
                <a:avLst/>
                <a:gdLst>
                  <a:gd name="textAreaLeft" fmla="*/ 0 w 240120"/>
                  <a:gd name="textAreaRight" fmla="*/ 240480 w 240120"/>
                  <a:gd name="textAreaTop" fmla="*/ 0 h 98640"/>
                  <a:gd name="textAreaBottom" fmla="*/ 99000 h 98640"/>
                  <a:gd name="GluePoint1X" fmla="*/ 17 w 351"/>
                  <a:gd name="GluePoint1Y" fmla="*/ 0 h 126"/>
                  <a:gd name="GluePoint2X" fmla="*/ 17 w 351"/>
                  <a:gd name="GluePoint2Y" fmla="*/ 1 h 126"/>
                  <a:gd name="GluePoint3X" fmla="*/ 16 w 351"/>
                  <a:gd name="GluePoint3Y" fmla="*/ 1 h 126"/>
                  <a:gd name="GluePoint4X" fmla="*/ 15 w 351"/>
                  <a:gd name="GluePoint4Y" fmla="*/ 2 h 126"/>
                  <a:gd name="GluePoint5X" fmla="*/ 13 w 351"/>
                  <a:gd name="GluePoint5Y" fmla="*/ 3 h 126"/>
                  <a:gd name="GluePoint6X" fmla="*/ 10 w 351"/>
                  <a:gd name="GluePoint6Y" fmla="*/ 3 h 126"/>
                  <a:gd name="GluePoint7X" fmla="*/ 6 w 351"/>
                  <a:gd name="GluePoint7Y" fmla="*/ 3 h 126"/>
                  <a:gd name="GluePoint8X" fmla="*/ 2 w 351"/>
                  <a:gd name="GluePoint8Y" fmla="*/ 2 h 126"/>
                  <a:gd name="GluePoint9X" fmla="*/ 0 w 351"/>
                  <a:gd name="GluePoint9Y" fmla="*/ 1 h 126"/>
                  <a:gd name="GluePoint10X" fmla="*/ 0 w 351"/>
                  <a:gd name="GluePoint10Y" fmla="*/ 1 h 126"/>
                  <a:gd name="GluePoint11X" fmla="*/ 2 w 351"/>
                  <a:gd name="GluePoint11Y" fmla="*/ 2 h 126"/>
                  <a:gd name="GluePoint12X" fmla="*/ 4 w 351"/>
                  <a:gd name="GluePoint12Y" fmla="*/ 3 h 126"/>
                  <a:gd name="GluePoint13X" fmla="*/ 6 w 351"/>
                  <a:gd name="GluePoint13Y" fmla="*/ 4 h 126"/>
                  <a:gd name="GluePoint14X" fmla="*/ 9 w 351"/>
                  <a:gd name="GluePoint14Y" fmla="*/ 4 h 126"/>
                  <a:gd name="GluePoint15X" fmla="*/ 11 w 351"/>
                  <a:gd name="GluePoint15Y" fmla="*/ 5 h 126"/>
                  <a:gd name="GluePoint16X" fmla="*/ 14 w 351"/>
                  <a:gd name="GluePoint16Y" fmla="*/ 5 h 126"/>
                  <a:gd name="GluePoint17X" fmla="*/ 14 w 351"/>
                  <a:gd name="GluePoint17Y" fmla="*/ 5 h 126"/>
                  <a:gd name="GluePoint18X" fmla="*/ 13 w 351"/>
                  <a:gd name="GluePoint18Y" fmla="*/ 6 h 126"/>
                  <a:gd name="GluePoint19X" fmla="*/ 10 w 351"/>
                  <a:gd name="GluePoint19Y" fmla="*/ 6 h 126"/>
                  <a:gd name="GluePoint20X" fmla="*/ 6 w 351"/>
                  <a:gd name="GluePoint20Y" fmla="*/ 5 h 126"/>
                  <a:gd name="GluePoint21X" fmla="*/ 3 w 351"/>
                  <a:gd name="GluePoint21Y" fmla="*/ 4 h 126"/>
                  <a:gd name="GluePoint22X" fmla="*/ 4 w 351"/>
                  <a:gd name="GluePoint22Y" fmla="*/ 5 h 126"/>
                  <a:gd name="GluePoint23X" fmla="*/ 5 w 351"/>
                  <a:gd name="GluePoint23Y" fmla="*/ 6 h 126"/>
                  <a:gd name="GluePoint24X" fmla="*/ 7 w 351"/>
                  <a:gd name="GluePoint24Y" fmla="*/ 6 h 126"/>
                  <a:gd name="GluePoint25X" fmla="*/ 9 w 351"/>
                  <a:gd name="GluePoint25Y" fmla="*/ 7 h 126"/>
                  <a:gd name="GluePoint26X" fmla="*/ 12 w 351"/>
                  <a:gd name="GluePoint26Y" fmla="*/ 7 h 126"/>
                  <a:gd name="GluePoint27X" fmla="*/ 15 w 351"/>
                  <a:gd name="GluePoint27Y" fmla="*/ 7 h 126"/>
                  <a:gd name="GluePoint28X" fmla="*/ 18 w 351"/>
                  <a:gd name="GluePoint28Y" fmla="*/ 6 h 126"/>
                  <a:gd name="GluePoint29X" fmla="*/ 20 w 351"/>
                  <a:gd name="GluePoint29Y" fmla="*/ 5 h 126"/>
                  <a:gd name="GluePoint30X" fmla="*/ 21 w 351"/>
                  <a:gd name="GluePoint30Y" fmla="*/ 3 h 126"/>
                  <a:gd name="GluePoint31X" fmla="*/ 21 w 351"/>
                  <a:gd name="GluePoint31Y" fmla="*/ 1 h 126"/>
                  <a:gd name="GluePoint32X" fmla="*/ 20 w 351"/>
                  <a:gd name="GluePoint32Y" fmla="*/ 0 h 126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</a:cxnLst>
                <a:rect l="textAreaLeft" t="textAreaTop" r="textAreaRight" b="textAreaBottom"/>
                <a:pathLst>
                  <a:path w="351" h="126">
                    <a:moveTo>
                      <a:pt x="288" y="11"/>
                    </a:moveTo>
                    <a:lnTo>
                      <a:pt x="287" y="12"/>
                    </a:lnTo>
                    <a:lnTo>
                      <a:pt x="285" y="15"/>
                    </a:lnTo>
                    <a:lnTo>
                      <a:pt x="281" y="20"/>
                    </a:lnTo>
                    <a:lnTo>
                      <a:pt x="274" y="26"/>
                    </a:lnTo>
                    <a:lnTo>
                      <a:pt x="266" y="31"/>
                    </a:lnTo>
                    <a:lnTo>
                      <a:pt x="256" y="38"/>
                    </a:lnTo>
                    <a:lnTo>
                      <a:pt x="243" y="45"/>
                    </a:lnTo>
                    <a:lnTo>
                      <a:pt x="228" y="51"/>
                    </a:lnTo>
                    <a:lnTo>
                      <a:pt x="210" y="56"/>
                    </a:lnTo>
                    <a:lnTo>
                      <a:pt x="189" y="58"/>
                    </a:lnTo>
                    <a:lnTo>
                      <a:pt x="166" y="59"/>
                    </a:lnTo>
                    <a:lnTo>
                      <a:pt x="140" y="58"/>
                    </a:lnTo>
                    <a:lnTo>
                      <a:pt x="110" y="53"/>
                    </a:lnTo>
                    <a:lnTo>
                      <a:pt x="76" y="46"/>
                    </a:lnTo>
                    <a:lnTo>
                      <a:pt x="41" y="35"/>
                    </a:lnTo>
                    <a:lnTo>
                      <a:pt x="0" y="19"/>
                    </a:lnTo>
                    <a:lnTo>
                      <a:pt x="2" y="20"/>
                    </a:lnTo>
                    <a:lnTo>
                      <a:pt x="7" y="22"/>
                    </a:lnTo>
                    <a:lnTo>
                      <a:pt x="15" y="26"/>
                    </a:lnTo>
                    <a:lnTo>
                      <a:pt x="26" y="31"/>
                    </a:lnTo>
                    <a:lnTo>
                      <a:pt x="38" y="37"/>
                    </a:lnTo>
                    <a:lnTo>
                      <a:pt x="53" y="44"/>
                    </a:lnTo>
                    <a:lnTo>
                      <a:pt x="70" y="51"/>
                    </a:lnTo>
                    <a:lnTo>
                      <a:pt x="88" y="58"/>
                    </a:lnTo>
                    <a:lnTo>
                      <a:pt x="107" y="65"/>
                    </a:lnTo>
                    <a:lnTo>
                      <a:pt x="127" y="72"/>
                    </a:lnTo>
                    <a:lnTo>
                      <a:pt x="147" y="77"/>
                    </a:lnTo>
                    <a:lnTo>
                      <a:pt x="167" y="83"/>
                    </a:lnTo>
                    <a:lnTo>
                      <a:pt x="187" y="87"/>
                    </a:lnTo>
                    <a:lnTo>
                      <a:pt x="206" y="89"/>
                    </a:lnTo>
                    <a:lnTo>
                      <a:pt x="225" y="90"/>
                    </a:lnTo>
                    <a:lnTo>
                      <a:pt x="242" y="89"/>
                    </a:lnTo>
                    <a:lnTo>
                      <a:pt x="239" y="90"/>
                    </a:lnTo>
                    <a:lnTo>
                      <a:pt x="228" y="94"/>
                    </a:lnTo>
                    <a:lnTo>
                      <a:pt x="211" y="97"/>
                    </a:lnTo>
                    <a:lnTo>
                      <a:pt x="189" y="99"/>
                    </a:lnTo>
                    <a:lnTo>
                      <a:pt x="162" y="100"/>
                    </a:lnTo>
                    <a:lnTo>
                      <a:pt x="130" y="98"/>
                    </a:lnTo>
                    <a:lnTo>
                      <a:pt x="96" y="91"/>
                    </a:lnTo>
                    <a:lnTo>
                      <a:pt x="59" y="79"/>
                    </a:lnTo>
                    <a:lnTo>
                      <a:pt x="60" y="80"/>
                    </a:lnTo>
                    <a:lnTo>
                      <a:pt x="65" y="82"/>
                    </a:lnTo>
                    <a:lnTo>
                      <a:pt x="70" y="87"/>
                    </a:lnTo>
                    <a:lnTo>
                      <a:pt x="80" y="92"/>
                    </a:lnTo>
                    <a:lnTo>
                      <a:pt x="91" y="98"/>
                    </a:lnTo>
                    <a:lnTo>
                      <a:pt x="104" y="104"/>
                    </a:lnTo>
                    <a:lnTo>
                      <a:pt x="119" y="110"/>
                    </a:lnTo>
                    <a:lnTo>
                      <a:pt x="136" y="115"/>
                    </a:lnTo>
                    <a:lnTo>
                      <a:pt x="155" y="120"/>
                    </a:lnTo>
                    <a:lnTo>
                      <a:pt x="175" y="123"/>
                    </a:lnTo>
                    <a:lnTo>
                      <a:pt x="197" y="126"/>
                    </a:lnTo>
                    <a:lnTo>
                      <a:pt x="220" y="125"/>
                    </a:lnTo>
                    <a:lnTo>
                      <a:pt x="244" y="122"/>
                    </a:lnTo>
                    <a:lnTo>
                      <a:pt x="269" y="117"/>
                    </a:lnTo>
                    <a:lnTo>
                      <a:pt x="295" y="109"/>
                    </a:lnTo>
                    <a:lnTo>
                      <a:pt x="322" y="96"/>
                    </a:lnTo>
                    <a:lnTo>
                      <a:pt x="325" y="90"/>
                    </a:lnTo>
                    <a:lnTo>
                      <a:pt x="333" y="75"/>
                    </a:lnTo>
                    <a:lnTo>
                      <a:pt x="342" y="56"/>
                    </a:lnTo>
                    <a:lnTo>
                      <a:pt x="349" y="35"/>
                    </a:lnTo>
                    <a:lnTo>
                      <a:pt x="351" y="16"/>
                    </a:lnTo>
                    <a:lnTo>
                      <a:pt x="344" y="3"/>
                    </a:lnTo>
                    <a:lnTo>
                      <a:pt x="324" y="0"/>
                    </a:lnTo>
                    <a:lnTo>
                      <a:pt x="288" y="1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4" name="Freeform 114"/>
              <p:cNvSpPr/>
              <p:nvPr/>
            </p:nvSpPr>
            <p:spPr>
              <a:xfrm>
                <a:off x="1773360" y="2141640"/>
                <a:ext cx="388080" cy="327240"/>
              </a:xfrm>
              <a:custGeom>
                <a:avLst/>
                <a:gdLst>
                  <a:gd name="textAreaLeft" fmla="*/ 0 w 388080"/>
                  <a:gd name="textAreaRight" fmla="*/ 388440 w 388080"/>
                  <a:gd name="textAreaTop" fmla="*/ 0 h 327240"/>
                  <a:gd name="textAreaBottom" fmla="*/ 327600 h 327240"/>
                  <a:gd name="GluePoint1X" fmla="*/ 35 w 565"/>
                  <a:gd name="GluePoint1Y" fmla="*/ 7 h 412"/>
                  <a:gd name="GluePoint2X" fmla="*/ 34 w 565"/>
                  <a:gd name="GluePoint2Y" fmla="*/ 7 h 412"/>
                  <a:gd name="GluePoint3X" fmla="*/ 33 w 565"/>
                  <a:gd name="GluePoint3Y" fmla="*/ 7 h 412"/>
                  <a:gd name="GluePoint4X" fmla="*/ 32 w 565"/>
                  <a:gd name="GluePoint4Y" fmla="*/ 6 h 412"/>
                  <a:gd name="GluePoint5X" fmla="*/ 30 w 565"/>
                  <a:gd name="GluePoint5Y" fmla="*/ 6 h 412"/>
                  <a:gd name="GluePoint6X" fmla="*/ 28 w 565"/>
                  <a:gd name="GluePoint6Y" fmla="*/ 5 h 412"/>
                  <a:gd name="GluePoint7X" fmla="*/ 26 w 565"/>
                  <a:gd name="GluePoint7Y" fmla="*/ 3 h 412"/>
                  <a:gd name="GluePoint8X" fmla="*/ 23 w 565"/>
                  <a:gd name="GluePoint8Y" fmla="*/ 3 h 412"/>
                  <a:gd name="GluePoint9X" fmla="*/ 21 w 565"/>
                  <a:gd name="GluePoint9Y" fmla="*/ 3 h 412"/>
                  <a:gd name="GluePoint10X" fmla="*/ 18 w 565"/>
                  <a:gd name="GluePoint10Y" fmla="*/ 2 h 412"/>
                  <a:gd name="GluePoint11X" fmla="*/ 15 w 565"/>
                  <a:gd name="GluePoint11Y" fmla="*/ 1 h 412"/>
                  <a:gd name="GluePoint12X" fmla="*/ 12 w 565"/>
                  <a:gd name="GluePoint12Y" fmla="*/ 1 h 412"/>
                  <a:gd name="GluePoint13X" fmla="*/ 10 w 565"/>
                  <a:gd name="GluePoint13Y" fmla="*/ 0 h 412"/>
                  <a:gd name="GluePoint14X" fmla="*/ 7 w 565"/>
                  <a:gd name="GluePoint14Y" fmla="*/ 1 h 412"/>
                  <a:gd name="GluePoint15X" fmla="*/ 4 w 565"/>
                  <a:gd name="GluePoint15Y" fmla="*/ 1 h 412"/>
                  <a:gd name="GluePoint16X" fmla="*/ 2 w 565"/>
                  <a:gd name="GluePoint16Y" fmla="*/ 2 h 412"/>
                  <a:gd name="GluePoint17X" fmla="*/ 1 w 565"/>
                  <a:gd name="GluePoint17Y" fmla="*/ 3 h 412"/>
                  <a:gd name="GluePoint18X" fmla="*/ 1 w 565"/>
                  <a:gd name="GluePoint18Y" fmla="*/ 3 h 412"/>
                  <a:gd name="GluePoint19X" fmla="*/ 0 w 565"/>
                  <a:gd name="GluePoint19Y" fmla="*/ 3 h 412"/>
                  <a:gd name="GluePoint20X" fmla="*/ 1 w 565"/>
                  <a:gd name="GluePoint20Y" fmla="*/ 6 h 412"/>
                  <a:gd name="GluePoint21X" fmla="*/ 1 w 565"/>
                  <a:gd name="GluePoint21Y" fmla="*/ 6 h 412"/>
                  <a:gd name="GluePoint22X" fmla="*/ 1 w 565"/>
                  <a:gd name="GluePoint22Y" fmla="*/ 9 h 412"/>
                  <a:gd name="GluePoint23X" fmla="*/ 1 w 565"/>
                  <a:gd name="GluePoint23Y" fmla="*/ 11 h 412"/>
                  <a:gd name="GluePoint24X" fmla="*/ 2 w 565"/>
                  <a:gd name="GluePoint24Y" fmla="*/ 13 h 412"/>
                  <a:gd name="GluePoint25X" fmla="*/ 2 w 565"/>
                  <a:gd name="GluePoint25Y" fmla="*/ 14 h 412"/>
                  <a:gd name="GluePoint26X" fmla="*/ 3 w 565"/>
                  <a:gd name="GluePoint26Y" fmla="*/ 17 h 412"/>
                  <a:gd name="GluePoint27X" fmla="*/ 5 w 565"/>
                  <a:gd name="GluePoint27Y" fmla="*/ 20 h 412"/>
                  <a:gd name="GluePoint28X" fmla="*/ 6 w 565"/>
                  <a:gd name="GluePoint28Y" fmla="*/ 21 h 412"/>
                  <a:gd name="GluePoint29X" fmla="*/ 9 w 565"/>
                  <a:gd name="GluePoint29Y" fmla="*/ 23 h 412"/>
                  <a:gd name="GluePoint30X" fmla="*/ 11 w 565"/>
                  <a:gd name="GluePoint30Y" fmla="*/ 25 h 412"/>
                  <a:gd name="GluePoint31X" fmla="*/ 14 w 565"/>
                  <a:gd name="GluePoint31Y" fmla="*/ 26 h 412"/>
                  <a:gd name="GluePoint32X" fmla="*/ 18 w 565"/>
                  <a:gd name="GluePoint32Y" fmla="*/ 26 h 412"/>
                  <a:gd name="GluePoint33X" fmla="*/ 22 w 565"/>
                  <a:gd name="GluePoint33Y" fmla="*/ 26 h 412"/>
                  <a:gd name="GluePoint34X" fmla="*/ 22 w 565"/>
                  <a:gd name="GluePoint34Y" fmla="*/ 26 h 412"/>
                  <a:gd name="GluePoint35X" fmla="*/ 22 w 565"/>
                  <a:gd name="GluePoint35Y" fmla="*/ 26 h 412"/>
                  <a:gd name="GluePoint36X" fmla="*/ 22 w 565"/>
                  <a:gd name="GluePoint36Y" fmla="*/ 26 h 412"/>
                  <a:gd name="GluePoint37X" fmla="*/ 23 w 565"/>
                  <a:gd name="GluePoint37Y" fmla="*/ 26 h 412"/>
                  <a:gd name="GluePoint38X" fmla="*/ 24 w 565"/>
                  <a:gd name="GluePoint38Y" fmla="*/ 26 h 412"/>
                  <a:gd name="GluePoint39X" fmla="*/ 25 w 565"/>
                  <a:gd name="GluePoint39Y" fmla="*/ 26 h 412"/>
                  <a:gd name="GluePoint40X" fmla="*/ 26 w 565"/>
                  <a:gd name="GluePoint40Y" fmla="*/ 25 h 412"/>
                  <a:gd name="GluePoint41X" fmla="*/ 27 w 565"/>
                  <a:gd name="GluePoint41Y" fmla="*/ 25 h 412"/>
                  <a:gd name="GluePoint42X" fmla="*/ 28 w 565"/>
                  <a:gd name="GluePoint42Y" fmla="*/ 24 h 412"/>
                  <a:gd name="GluePoint43X" fmla="*/ 29 w 565"/>
                  <a:gd name="GluePoint43Y" fmla="*/ 24 h 412"/>
                  <a:gd name="GluePoint44X" fmla="*/ 30 w 565"/>
                  <a:gd name="GluePoint44Y" fmla="*/ 23 h 412"/>
                  <a:gd name="GluePoint45X" fmla="*/ 31 w 565"/>
                  <a:gd name="GluePoint45Y" fmla="*/ 22 h 412"/>
                  <a:gd name="GluePoint46X" fmla="*/ 32 w 565"/>
                  <a:gd name="GluePoint46Y" fmla="*/ 21 h 412"/>
                  <a:gd name="GluePoint47X" fmla="*/ 32 w 565"/>
                  <a:gd name="GluePoint47Y" fmla="*/ 20 h 412"/>
                  <a:gd name="GluePoint48X" fmla="*/ 33 w 565"/>
                  <a:gd name="GluePoint48Y" fmla="*/ 19 h 412"/>
                  <a:gd name="GluePoint49X" fmla="*/ 34 w 565"/>
                  <a:gd name="GluePoint49Y" fmla="*/ 17 h 412"/>
                  <a:gd name="GluePoint50X" fmla="*/ 34 w 565"/>
                  <a:gd name="GluePoint50Y" fmla="*/ 17 h 412"/>
                  <a:gd name="GluePoint51X" fmla="*/ 34 w 565"/>
                  <a:gd name="GluePoint51Y" fmla="*/ 15 h 412"/>
                  <a:gd name="GluePoint52X" fmla="*/ 35 w 565"/>
                  <a:gd name="GluePoint52Y" fmla="*/ 14 h 412"/>
                  <a:gd name="GluePoint53X" fmla="*/ 35 w 565"/>
                  <a:gd name="GluePoint53Y" fmla="*/ 13 h 412"/>
                  <a:gd name="GluePoint54X" fmla="*/ 36 w 565"/>
                  <a:gd name="GluePoint54Y" fmla="*/ 13 h 412"/>
                  <a:gd name="GluePoint55X" fmla="*/ 36 w 565"/>
                  <a:gd name="GluePoint55Y" fmla="*/ 11 h 412"/>
                  <a:gd name="GluePoint56X" fmla="*/ 36 w 565"/>
                  <a:gd name="GluePoint56Y" fmla="*/ 10 h 412"/>
                  <a:gd name="GluePoint57X" fmla="*/ 35 w 565"/>
                  <a:gd name="GluePoint57Y" fmla="*/ 7 h 4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  <a:cxn ang="0">
                    <a:pos x="GluePoint57X" y="GluePoint57Y"/>
                  </a:cxn>
                </a:cxnLst>
                <a:rect l="textAreaLeft" t="textAreaTop" r="textAreaRight" b="textAreaBottom"/>
                <a:pathLst>
                  <a:path w="565" h="412">
                    <a:moveTo>
                      <a:pt x="546" y="126"/>
                    </a:moveTo>
                    <a:lnTo>
                      <a:pt x="541" y="123"/>
                    </a:lnTo>
                    <a:lnTo>
                      <a:pt x="528" y="116"/>
                    </a:lnTo>
                    <a:lnTo>
                      <a:pt x="508" y="106"/>
                    </a:lnTo>
                    <a:lnTo>
                      <a:pt x="480" y="93"/>
                    </a:lnTo>
                    <a:lnTo>
                      <a:pt x="447" y="80"/>
                    </a:lnTo>
                    <a:lnTo>
                      <a:pt x="410" y="63"/>
                    </a:lnTo>
                    <a:lnTo>
                      <a:pt x="368" y="48"/>
                    </a:lnTo>
                    <a:lnTo>
                      <a:pt x="326" y="33"/>
                    </a:lnTo>
                    <a:lnTo>
                      <a:pt x="280" y="21"/>
                    </a:lnTo>
                    <a:lnTo>
                      <a:pt x="233" y="10"/>
                    </a:lnTo>
                    <a:lnTo>
                      <a:pt x="189" y="4"/>
                    </a:lnTo>
                    <a:lnTo>
                      <a:pt x="145" y="0"/>
                    </a:lnTo>
                    <a:lnTo>
                      <a:pt x="102" y="2"/>
                    </a:lnTo>
                    <a:lnTo>
                      <a:pt x="64" y="10"/>
                    </a:lnTo>
                    <a:lnTo>
                      <a:pt x="29" y="25"/>
                    </a:lnTo>
                    <a:lnTo>
                      <a:pt x="1" y="47"/>
                    </a:lnTo>
                    <a:lnTo>
                      <a:pt x="1" y="52"/>
                    </a:lnTo>
                    <a:lnTo>
                      <a:pt x="0" y="63"/>
                    </a:lnTo>
                    <a:lnTo>
                      <a:pt x="1" y="83"/>
                    </a:lnTo>
                    <a:lnTo>
                      <a:pt x="2" y="107"/>
                    </a:lnTo>
                    <a:lnTo>
                      <a:pt x="5" y="136"/>
                    </a:lnTo>
                    <a:lnTo>
                      <a:pt x="10" y="168"/>
                    </a:lnTo>
                    <a:lnTo>
                      <a:pt x="19" y="202"/>
                    </a:lnTo>
                    <a:lnTo>
                      <a:pt x="32" y="236"/>
                    </a:lnTo>
                    <a:lnTo>
                      <a:pt x="48" y="272"/>
                    </a:lnTo>
                    <a:lnTo>
                      <a:pt x="70" y="305"/>
                    </a:lnTo>
                    <a:lnTo>
                      <a:pt x="96" y="336"/>
                    </a:lnTo>
                    <a:lnTo>
                      <a:pt x="130" y="363"/>
                    </a:lnTo>
                    <a:lnTo>
                      <a:pt x="170" y="386"/>
                    </a:lnTo>
                    <a:lnTo>
                      <a:pt x="218" y="402"/>
                    </a:lnTo>
                    <a:lnTo>
                      <a:pt x="274" y="411"/>
                    </a:lnTo>
                    <a:lnTo>
                      <a:pt x="338" y="412"/>
                    </a:lnTo>
                    <a:lnTo>
                      <a:pt x="341" y="412"/>
                    </a:lnTo>
                    <a:lnTo>
                      <a:pt x="345" y="411"/>
                    </a:lnTo>
                    <a:lnTo>
                      <a:pt x="352" y="411"/>
                    </a:lnTo>
                    <a:lnTo>
                      <a:pt x="363" y="409"/>
                    </a:lnTo>
                    <a:lnTo>
                      <a:pt x="375" y="407"/>
                    </a:lnTo>
                    <a:lnTo>
                      <a:pt x="389" y="402"/>
                    </a:lnTo>
                    <a:lnTo>
                      <a:pt x="404" y="397"/>
                    </a:lnTo>
                    <a:lnTo>
                      <a:pt x="420" y="391"/>
                    </a:lnTo>
                    <a:lnTo>
                      <a:pt x="436" y="383"/>
                    </a:lnTo>
                    <a:lnTo>
                      <a:pt x="452" y="373"/>
                    </a:lnTo>
                    <a:lnTo>
                      <a:pt x="469" y="362"/>
                    </a:lnTo>
                    <a:lnTo>
                      <a:pt x="484" y="347"/>
                    </a:lnTo>
                    <a:lnTo>
                      <a:pt x="497" y="331"/>
                    </a:lnTo>
                    <a:lnTo>
                      <a:pt x="510" y="312"/>
                    </a:lnTo>
                    <a:lnTo>
                      <a:pt x="522" y="290"/>
                    </a:lnTo>
                    <a:lnTo>
                      <a:pt x="530" y="266"/>
                    </a:lnTo>
                    <a:lnTo>
                      <a:pt x="532" y="263"/>
                    </a:lnTo>
                    <a:lnTo>
                      <a:pt x="540" y="251"/>
                    </a:lnTo>
                    <a:lnTo>
                      <a:pt x="549" y="236"/>
                    </a:lnTo>
                    <a:lnTo>
                      <a:pt x="557" y="215"/>
                    </a:lnTo>
                    <a:lnTo>
                      <a:pt x="564" y="194"/>
                    </a:lnTo>
                    <a:lnTo>
                      <a:pt x="565" y="169"/>
                    </a:lnTo>
                    <a:lnTo>
                      <a:pt x="561" y="146"/>
                    </a:lnTo>
                    <a:lnTo>
                      <a:pt x="546" y="12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5" name="Freeform 115"/>
              <p:cNvSpPr/>
              <p:nvPr/>
            </p:nvSpPr>
            <p:spPr>
              <a:xfrm>
                <a:off x="2261880" y="2175120"/>
                <a:ext cx="412920" cy="312480"/>
              </a:xfrm>
              <a:custGeom>
                <a:avLst/>
                <a:gdLst>
                  <a:gd name="textAreaLeft" fmla="*/ 0 w 412920"/>
                  <a:gd name="textAreaRight" fmla="*/ 413280 w 412920"/>
                  <a:gd name="textAreaTop" fmla="*/ 0 h 312480"/>
                  <a:gd name="textAreaBottom" fmla="*/ 312480 h 312480"/>
                  <a:gd name="GluePoint1X" fmla="*/ 1 w 600"/>
                  <a:gd name="GluePoint1Y" fmla="*/ 6 h 394"/>
                  <a:gd name="GluePoint2X" fmla="*/ 1 w 600"/>
                  <a:gd name="GluePoint2Y" fmla="*/ 6 h 394"/>
                  <a:gd name="GluePoint3X" fmla="*/ 2 w 600"/>
                  <a:gd name="GluePoint3Y" fmla="*/ 6 h 394"/>
                  <a:gd name="GluePoint4X" fmla="*/ 3 w 600"/>
                  <a:gd name="GluePoint4Y" fmla="*/ 5 h 394"/>
                  <a:gd name="GluePoint5X" fmla="*/ 4 w 600"/>
                  <a:gd name="GluePoint5Y" fmla="*/ 4 h 394"/>
                  <a:gd name="GluePoint6X" fmla="*/ 6 w 600"/>
                  <a:gd name="GluePoint6Y" fmla="*/ 3 h 394"/>
                  <a:gd name="GluePoint7X" fmla="*/ 8 w 600"/>
                  <a:gd name="GluePoint7Y" fmla="*/ 3 h 394"/>
                  <a:gd name="GluePoint8X" fmla="*/ 11 w 600"/>
                  <a:gd name="GluePoint8Y" fmla="*/ 2 h 394"/>
                  <a:gd name="GluePoint9X" fmla="*/ 13 w 600"/>
                  <a:gd name="GluePoint9Y" fmla="*/ 2 h 394"/>
                  <a:gd name="GluePoint10X" fmla="*/ 16 w 600"/>
                  <a:gd name="GluePoint10Y" fmla="*/ 1 h 394"/>
                  <a:gd name="GluePoint11X" fmla="*/ 19 w 600"/>
                  <a:gd name="GluePoint11Y" fmla="*/ 1 h 394"/>
                  <a:gd name="GluePoint12X" fmla="*/ 22 w 600"/>
                  <a:gd name="GluePoint12Y" fmla="*/ 0 h 394"/>
                  <a:gd name="GluePoint13X" fmla="*/ 26 w 600"/>
                  <a:gd name="GluePoint13Y" fmla="*/ 0 h 394"/>
                  <a:gd name="GluePoint14X" fmla="*/ 29 w 600"/>
                  <a:gd name="GluePoint14Y" fmla="*/ 1 h 394"/>
                  <a:gd name="GluePoint15X" fmla="*/ 32 w 600"/>
                  <a:gd name="GluePoint15Y" fmla="*/ 1 h 394"/>
                  <a:gd name="GluePoint16X" fmla="*/ 35 w 600"/>
                  <a:gd name="GluePoint16Y" fmla="*/ 2 h 394"/>
                  <a:gd name="GluePoint17X" fmla="*/ 38 w 600"/>
                  <a:gd name="GluePoint17Y" fmla="*/ 3 h 394"/>
                  <a:gd name="GluePoint18X" fmla="*/ 38 w 600"/>
                  <a:gd name="GluePoint18Y" fmla="*/ 3 h 394"/>
                  <a:gd name="GluePoint19X" fmla="*/ 38 w 600"/>
                  <a:gd name="GluePoint19Y" fmla="*/ 5 h 394"/>
                  <a:gd name="GluePoint20X" fmla="*/ 38 w 600"/>
                  <a:gd name="GluePoint20Y" fmla="*/ 6 h 394"/>
                  <a:gd name="GluePoint21X" fmla="*/ 38 w 600"/>
                  <a:gd name="GluePoint21Y" fmla="*/ 6 h 394"/>
                  <a:gd name="GluePoint22X" fmla="*/ 37 w 600"/>
                  <a:gd name="GluePoint22Y" fmla="*/ 9 h 394"/>
                  <a:gd name="GluePoint23X" fmla="*/ 37 w 600"/>
                  <a:gd name="GluePoint23Y" fmla="*/ 11 h 394"/>
                  <a:gd name="GluePoint24X" fmla="*/ 36 w 600"/>
                  <a:gd name="GluePoint24Y" fmla="*/ 12 h 394"/>
                  <a:gd name="GluePoint25X" fmla="*/ 35 w 600"/>
                  <a:gd name="GluePoint25Y" fmla="*/ 14 h 394"/>
                  <a:gd name="GluePoint26X" fmla="*/ 34 w 600"/>
                  <a:gd name="GluePoint26Y" fmla="*/ 18 h 394"/>
                  <a:gd name="GluePoint27X" fmla="*/ 32 w 600"/>
                  <a:gd name="GluePoint27Y" fmla="*/ 19 h 394"/>
                  <a:gd name="GluePoint28X" fmla="*/ 30 w 600"/>
                  <a:gd name="GluePoint28Y" fmla="*/ 21 h 394"/>
                  <a:gd name="GluePoint29X" fmla="*/ 28 w 600"/>
                  <a:gd name="GluePoint29Y" fmla="*/ 23 h 394"/>
                  <a:gd name="GluePoint30X" fmla="*/ 25 w 600"/>
                  <a:gd name="GluePoint30Y" fmla="*/ 24 h 394"/>
                  <a:gd name="GluePoint31X" fmla="*/ 21 w 600"/>
                  <a:gd name="GluePoint31Y" fmla="*/ 25 h 394"/>
                  <a:gd name="GluePoint32X" fmla="*/ 18 w 600"/>
                  <a:gd name="GluePoint32Y" fmla="*/ 25 h 394"/>
                  <a:gd name="GluePoint33X" fmla="*/ 13 w 600"/>
                  <a:gd name="GluePoint33Y" fmla="*/ 25 h 394"/>
                  <a:gd name="GluePoint34X" fmla="*/ 13 w 600"/>
                  <a:gd name="GluePoint34Y" fmla="*/ 25 h 394"/>
                  <a:gd name="GluePoint35X" fmla="*/ 13 w 600"/>
                  <a:gd name="GluePoint35Y" fmla="*/ 25 h 394"/>
                  <a:gd name="GluePoint36X" fmla="*/ 12 w 600"/>
                  <a:gd name="GluePoint36Y" fmla="*/ 25 h 394"/>
                  <a:gd name="GluePoint37X" fmla="*/ 12 w 600"/>
                  <a:gd name="GluePoint37Y" fmla="*/ 24 h 394"/>
                  <a:gd name="GluePoint38X" fmla="*/ 11 w 600"/>
                  <a:gd name="GluePoint38Y" fmla="*/ 24 h 394"/>
                  <a:gd name="GluePoint39X" fmla="*/ 10 w 600"/>
                  <a:gd name="GluePoint39Y" fmla="*/ 24 h 394"/>
                  <a:gd name="GluePoint40X" fmla="*/ 9 w 600"/>
                  <a:gd name="GluePoint40Y" fmla="*/ 23 h 394"/>
                  <a:gd name="GluePoint41X" fmla="*/ 8 w 600"/>
                  <a:gd name="GluePoint41Y" fmla="*/ 23 h 394"/>
                  <a:gd name="GluePoint42X" fmla="*/ 7 w 600"/>
                  <a:gd name="GluePoint42Y" fmla="*/ 22 h 394"/>
                  <a:gd name="GluePoint43X" fmla="*/ 6 w 600"/>
                  <a:gd name="GluePoint43Y" fmla="*/ 22 h 394"/>
                  <a:gd name="GluePoint44X" fmla="*/ 5 w 600"/>
                  <a:gd name="GluePoint44Y" fmla="*/ 21 h 394"/>
                  <a:gd name="GluePoint45X" fmla="*/ 4 w 600"/>
                  <a:gd name="GluePoint45Y" fmla="*/ 20 h 394"/>
                  <a:gd name="GluePoint46X" fmla="*/ 3 w 600"/>
                  <a:gd name="GluePoint46Y" fmla="*/ 19 h 394"/>
                  <a:gd name="GluePoint47X" fmla="*/ 3 w 600"/>
                  <a:gd name="GluePoint47Y" fmla="*/ 17 h 394"/>
                  <a:gd name="GluePoint48X" fmla="*/ 2 w 600"/>
                  <a:gd name="GluePoint48Y" fmla="*/ 15 h 394"/>
                  <a:gd name="GluePoint49X" fmla="*/ 2 w 600"/>
                  <a:gd name="GluePoint49Y" fmla="*/ 14 h 394"/>
                  <a:gd name="GluePoint50X" fmla="*/ 1 w 600"/>
                  <a:gd name="GluePoint50Y" fmla="*/ 12 h 394"/>
                  <a:gd name="GluePoint51X" fmla="*/ 1 w 600"/>
                  <a:gd name="GluePoint51Y" fmla="*/ 10 h 394"/>
                  <a:gd name="GluePoint52X" fmla="*/ 0 w 600"/>
                  <a:gd name="GluePoint52Y" fmla="*/ 7 h 394"/>
                  <a:gd name="GluePoint53X" fmla="*/ 1 w 600"/>
                  <a:gd name="GluePoint53Y" fmla="*/ 6 h 394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</a:cxnLst>
                <a:rect l="textAreaLeft" t="textAreaTop" r="textAreaRight" b="textAreaBottom"/>
                <a:pathLst>
                  <a:path w="600" h="394">
                    <a:moveTo>
                      <a:pt x="2" y="90"/>
                    </a:moveTo>
                    <a:lnTo>
                      <a:pt x="5" y="87"/>
                    </a:lnTo>
                    <a:lnTo>
                      <a:pt x="17" y="83"/>
                    </a:lnTo>
                    <a:lnTo>
                      <a:pt x="35" y="75"/>
                    </a:lnTo>
                    <a:lnTo>
                      <a:pt x="60" y="64"/>
                    </a:lnTo>
                    <a:lnTo>
                      <a:pt x="90" y="54"/>
                    </a:lnTo>
                    <a:lnTo>
                      <a:pt x="124" y="42"/>
                    </a:lnTo>
                    <a:lnTo>
                      <a:pt x="163" y="31"/>
                    </a:lnTo>
                    <a:lnTo>
                      <a:pt x="206" y="19"/>
                    </a:lnTo>
                    <a:lnTo>
                      <a:pt x="251" y="11"/>
                    </a:lnTo>
                    <a:lnTo>
                      <a:pt x="299" y="4"/>
                    </a:lnTo>
                    <a:lnTo>
                      <a:pt x="349" y="0"/>
                    </a:lnTo>
                    <a:lnTo>
                      <a:pt x="400" y="0"/>
                    </a:lnTo>
                    <a:lnTo>
                      <a:pt x="450" y="4"/>
                    </a:lnTo>
                    <a:lnTo>
                      <a:pt x="501" y="13"/>
                    </a:lnTo>
                    <a:lnTo>
                      <a:pt x="552" y="28"/>
                    </a:lnTo>
                    <a:lnTo>
                      <a:pt x="600" y="50"/>
                    </a:lnTo>
                    <a:lnTo>
                      <a:pt x="600" y="55"/>
                    </a:lnTo>
                    <a:lnTo>
                      <a:pt x="599" y="66"/>
                    </a:lnTo>
                    <a:lnTo>
                      <a:pt x="597" y="86"/>
                    </a:lnTo>
                    <a:lnTo>
                      <a:pt x="593" y="110"/>
                    </a:lnTo>
                    <a:lnTo>
                      <a:pt x="587" y="139"/>
                    </a:lnTo>
                    <a:lnTo>
                      <a:pt x="578" y="171"/>
                    </a:lnTo>
                    <a:lnTo>
                      <a:pt x="565" y="205"/>
                    </a:lnTo>
                    <a:lnTo>
                      <a:pt x="549" y="238"/>
                    </a:lnTo>
                    <a:lnTo>
                      <a:pt x="529" y="273"/>
                    </a:lnTo>
                    <a:lnTo>
                      <a:pt x="502" y="304"/>
                    </a:lnTo>
                    <a:lnTo>
                      <a:pt x="471" y="333"/>
                    </a:lnTo>
                    <a:lnTo>
                      <a:pt x="432" y="358"/>
                    </a:lnTo>
                    <a:lnTo>
                      <a:pt x="387" y="376"/>
                    </a:lnTo>
                    <a:lnTo>
                      <a:pt x="335" y="389"/>
                    </a:lnTo>
                    <a:lnTo>
                      <a:pt x="275" y="394"/>
                    </a:lnTo>
                    <a:lnTo>
                      <a:pt x="206" y="389"/>
                    </a:lnTo>
                    <a:lnTo>
                      <a:pt x="204" y="389"/>
                    </a:lnTo>
                    <a:lnTo>
                      <a:pt x="199" y="388"/>
                    </a:lnTo>
                    <a:lnTo>
                      <a:pt x="191" y="386"/>
                    </a:lnTo>
                    <a:lnTo>
                      <a:pt x="181" y="383"/>
                    </a:lnTo>
                    <a:lnTo>
                      <a:pt x="168" y="380"/>
                    </a:lnTo>
                    <a:lnTo>
                      <a:pt x="153" y="374"/>
                    </a:lnTo>
                    <a:lnTo>
                      <a:pt x="138" y="368"/>
                    </a:lnTo>
                    <a:lnTo>
                      <a:pt x="122" y="360"/>
                    </a:lnTo>
                    <a:lnTo>
                      <a:pt x="106" y="350"/>
                    </a:lnTo>
                    <a:lnTo>
                      <a:pt x="88" y="338"/>
                    </a:lnTo>
                    <a:lnTo>
                      <a:pt x="73" y="326"/>
                    </a:lnTo>
                    <a:lnTo>
                      <a:pt x="58" y="310"/>
                    </a:lnTo>
                    <a:lnTo>
                      <a:pt x="45" y="292"/>
                    </a:lnTo>
                    <a:lnTo>
                      <a:pt x="33" y="272"/>
                    </a:lnTo>
                    <a:lnTo>
                      <a:pt x="24" y="250"/>
                    </a:lnTo>
                    <a:lnTo>
                      <a:pt x="17" y="224"/>
                    </a:lnTo>
                    <a:lnTo>
                      <a:pt x="14" y="205"/>
                    </a:lnTo>
                    <a:lnTo>
                      <a:pt x="5" y="160"/>
                    </a:lnTo>
                    <a:lnTo>
                      <a:pt x="0" y="114"/>
                    </a:lnTo>
                    <a:lnTo>
                      <a:pt x="2" y="9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6" name="Freeform 116"/>
              <p:cNvSpPr/>
              <p:nvPr/>
            </p:nvSpPr>
            <p:spPr>
              <a:xfrm>
                <a:off x="2111040" y="2232000"/>
                <a:ext cx="198720" cy="131760"/>
              </a:xfrm>
              <a:custGeom>
                <a:avLst/>
                <a:gdLst>
                  <a:gd name="textAreaLeft" fmla="*/ 0 w 198720"/>
                  <a:gd name="textAreaRight" fmla="*/ 199080 w 198720"/>
                  <a:gd name="textAreaTop" fmla="*/ 0 h 131760"/>
                  <a:gd name="textAreaBottom" fmla="*/ 132120 h 131760"/>
                  <a:gd name="GluePoint1X" fmla="*/ 0 w 290"/>
                  <a:gd name="GluePoint1Y" fmla="*/ 10 h 166"/>
                  <a:gd name="GluePoint2X" fmla="*/ 1 w 290"/>
                  <a:gd name="GluePoint2Y" fmla="*/ 10 h 166"/>
                  <a:gd name="GluePoint3X" fmla="*/ 1 w 290"/>
                  <a:gd name="GluePoint3Y" fmla="*/ 10 h 166"/>
                  <a:gd name="GluePoint4X" fmla="*/ 1 w 290"/>
                  <a:gd name="GluePoint4Y" fmla="*/ 10 h 166"/>
                  <a:gd name="GluePoint5X" fmla="*/ 1 w 290"/>
                  <a:gd name="GluePoint5Y" fmla="*/ 9 h 166"/>
                  <a:gd name="GluePoint6X" fmla="*/ 2 w 290"/>
                  <a:gd name="GluePoint6Y" fmla="*/ 9 h 166"/>
                  <a:gd name="GluePoint7X" fmla="*/ 3 w 290"/>
                  <a:gd name="GluePoint7Y" fmla="*/ 9 h 166"/>
                  <a:gd name="GluePoint8X" fmla="*/ 5 w 290"/>
                  <a:gd name="GluePoint8Y" fmla="*/ 7 h 166"/>
                  <a:gd name="GluePoint9X" fmla="*/ 6 w 290"/>
                  <a:gd name="GluePoint9Y" fmla="*/ 7 h 166"/>
                  <a:gd name="GluePoint10X" fmla="*/ 7 w 290"/>
                  <a:gd name="GluePoint10Y" fmla="*/ 7 h 166"/>
                  <a:gd name="GluePoint11X" fmla="*/ 9 w 290"/>
                  <a:gd name="GluePoint11Y" fmla="*/ 7 h 166"/>
                  <a:gd name="GluePoint12X" fmla="*/ 10 w 290"/>
                  <a:gd name="GluePoint12Y" fmla="*/ 7 h 166"/>
                  <a:gd name="GluePoint13X" fmla="*/ 12 w 290"/>
                  <a:gd name="GluePoint13Y" fmla="*/ 7 h 166"/>
                  <a:gd name="GluePoint14X" fmla="*/ 13 w 290"/>
                  <a:gd name="GluePoint14Y" fmla="*/ 7 h 166"/>
                  <a:gd name="GluePoint15X" fmla="*/ 15 w 290"/>
                  <a:gd name="GluePoint15Y" fmla="*/ 9 h 166"/>
                  <a:gd name="GluePoint16X" fmla="*/ 17 w 290"/>
                  <a:gd name="GluePoint16Y" fmla="*/ 10 h 166"/>
                  <a:gd name="GluePoint17X" fmla="*/ 18 w 290"/>
                  <a:gd name="GluePoint17Y" fmla="*/ 10 h 166"/>
                  <a:gd name="GluePoint18X" fmla="*/ 15 w 290"/>
                  <a:gd name="GluePoint18Y" fmla="*/ 3 h 166"/>
                  <a:gd name="GluePoint19X" fmla="*/ 15 w 290"/>
                  <a:gd name="GluePoint19Y" fmla="*/ 3 h 166"/>
                  <a:gd name="GluePoint20X" fmla="*/ 15 w 290"/>
                  <a:gd name="GluePoint20Y" fmla="*/ 3 h 166"/>
                  <a:gd name="GluePoint21X" fmla="*/ 15 w 290"/>
                  <a:gd name="GluePoint21Y" fmla="*/ 3 h 166"/>
                  <a:gd name="GluePoint22X" fmla="*/ 14 w 290"/>
                  <a:gd name="GluePoint22Y" fmla="*/ 3 h 166"/>
                  <a:gd name="GluePoint23X" fmla="*/ 14 w 290"/>
                  <a:gd name="GluePoint23Y" fmla="*/ 1 h 166"/>
                  <a:gd name="GluePoint24X" fmla="*/ 13 w 290"/>
                  <a:gd name="GluePoint24Y" fmla="*/ 1 h 166"/>
                  <a:gd name="GluePoint25X" fmla="*/ 12 w 290"/>
                  <a:gd name="GluePoint25Y" fmla="*/ 1 h 166"/>
                  <a:gd name="GluePoint26X" fmla="*/ 12 w 290"/>
                  <a:gd name="GluePoint26Y" fmla="*/ 1 h 166"/>
                  <a:gd name="GluePoint27X" fmla="*/ 11 w 290"/>
                  <a:gd name="GluePoint27Y" fmla="*/ 1 h 166"/>
                  <a:gd name="GluePoint28X" fmla="*/ 10 w 290"/>
                  <a:gd name="GluePoint28Y" fmla="*/ 1 h 166"/>
                  <a:gd name="GluePoint29X" fmla="*/ 9 w 290"/>
                  <a:gd name="GluePoint29Y" fmla="*/ 0 h 166"/>
                  <a:gd name="GluePoint30X" fmla="*/ 7 w 290"/>
                  <a:gd name="GluePoint30Y" fmla="*/ 0 h 166"/>
                  <a:gd name="GluePoint31X" fmla="*/ 6 w 290"/>
                  <a:gd name="GluePoint31Y" fmla="*/ 1 h 166"/>
                  <a:gd name="GluePoint32X" fmla="*/ 5 w 290"/>
                  <a:gd name="GluePoint32Y" fmla="*/ 1 h 166"/>
                  <a:gd name="GluePoint33X" fmla="*/ 5 w 290"/>
                  <a:gd name="GluePoint33Y" fmla="*/ 1 h 166"/>
                  <a:gd name="GluePoint34X" fmla="*/ 2 w 290"/>
                  <a:gd name="GluePoint34Y" fmla="*/ 1 h 166"/>
                  <a:gd name="GluePoint35X" fmla="*/ 0 w 290"/>
                  <a:gd name="GluePoint35Y" fmla="*/ 10 h 166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</a:cxnLst>
                <a:rect l="textAreaLeft" t="textAreaTop" r="textAreaRight" b="textAreaBottom"/>
                <a:pathLst>
                  <a:path w="290" h="166">
                    <a:moveTo>
                      <a:pt x="0" y="155"/>
                    </a:moveTo>
                    <a:lnTo>
                      <a:pt x="2" y="153"/>
                    </a:lnTo>
                    <a:lnTo>
                      <a:pt x="8" y="150"/>
                    </a:lnTo>
                    <a:lnTo>
                      <a:pt x="17" y="147"/>
                    </a:lnTo>
                    <a:lnTo>
                      <a:pt x="30" y="141"/>
                    </a:lnTo>
                    <a:lnTo>
                      <a:pt x="45" y="135"/>
                    </a:lnTo>
                    <a:lnTo>
                      <a:pt x="63" y="129"/>
                    </a:lnTo>
                    <a:lnTo>
                      <a:pt x="83" y="124"/>
                    </a:lnTo>
                    <a:lnTo>
                      <a:pt x="103" y="119"/>
                    </a:lnTo>
                    <a:lnTo>
                      <a:pt x="126" y="115"/>
                    </a:lnTo>
                    <a:lnTo>
                      <a:pt x="151" y="114"/>
                    </a:lnTo>
                    <a:lnTo>
                      <a:pt x="174" y="114"/>
                    </a:lnTo>
                    <a:lnTo>
                      <a:pt x="199" y="118"/>
                    </a:lnTo>
                    <a:lnTo>
                      <a:pt x="222" y="124"/>
                    </a:lnTo>
                    <a:lnTo>
                      <a:pt x="246" y="134"/>
                    </a:lnTo>
                    <a:lnTo>
                      <a:pt x="269" y="148"/>
                    </a:lnTo>
                    <a:lnTo>
                      <a:pt x="290" y="166"/>
                    </a:lnTo>
                    <a:lnTo>
                      <a:pt x="255" y="44"/>
                    </a:lnTo>
                    <a:lnTo>
                      <a:pt x="254" y="43"/>
                    </a:lnTo>
                    <a:lnTo>
                      <a:pt x="251" y="41"/>
                    </a:lnTo>
                    <a:lnTo>
                      <a:pt x="246" y="37"/>
                    </a:lnTo>
                    <a:lnTo>
                      <a:pt x="239" y="33"/>
                    </a:lnTo>
                    <a:lnTo>
                      <a:pt x="230" y="27"/>
                    </a:lnTo>
                    <a:lnTo>
                      <a:pt x="220" y="21"/>
                    </a:lnTo>
                    <a:lnTo>
                      <a:pt x="207" y="15"/>
                    </a:lnTo>
                    <a:lnTo>
                      <a:pt x="194" y="11"/>
                    </a:lnTo>
                    <a:lnTo>
                      <a:pt x="179" y="6"/>
                    </a:lnTo>
                    <a:lnTo>
                      <a:pt x="162" y="3"/>
                    </a:lnTo>
                    <a:lnTo>
                      <a:pt x="145" y="0"/>
                    </a:lnTo>
                    <a:lnTo>
                      <a:pt x="126" y="0"/>
                    </a:lnTo>
                    <a:lnTo>
                      <a:pt x="107" y="1"/>
                    </a:lnTo>
                    <a:lnTo>
                      <a:pt x="86" y="6"/>
                    </a:lnTo>
                    <a:lnTo>
                      <a:pt x="65" y="13"/>
                    </a:lnTo>
                    <a:lnTo>
                      <a:pt x="43" y="22"/>
                    </a:lnTo>
                    <a:lnTo>
                      <a:pt x="0" y="15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7" name="Freeform 117"/>
              <p:cNvSpPr/>
              <p:nvPr/>
            </p:nvSpPr>
            <p:spPr>
              <a:xfrm>
                <a:off x="1815840" y="2179800"/>
                <a:ext cx="256320" cy="236520"/>
              </a:xfrm>
              <a:custGeom>
                <a:avLst/>
                <a:gdLst>
                  <a:gd name="textAreaLeft" fmla="*/ 0 w 256320"/>
                  <a:gd name="textAreaRight" fmla="*/ 256680 w 256320"/>
                  <a:gd name="textAreaTop" fmla="*/ 0 h 236520"/>
                  <a:gd name="textAreaBottom" fmla="*/ 236880 h 236520"/>
                  <a:gd name="GluePoint1X" fmla="*/ 1 w 374"/>
                  <a:gd name="GluePoint1Y" fmla="*/ 0 h 299"/>
                  <a:gd name="GluePoint2X" fmla="*/ 3 w 374"/>
                  <a:gd name="GluePoint2Y" fmla="*/ 0 h 299"/>
                  <a:gd name="GluePoint3X" fmla="*/ 6 w 374"/>
                  <a:gd name="GluePoint3Y" fmla="*/ 0 h 299"/>
                  <a:gd name="GluePoint4X" fmla="*/ 12 w 374"/>
                  <a:gd name="GluePoint4Y" fmla="*/ 0 h 299"/>
                  <a:gd name="GluePoint5X" fmla="*/ 19 w 374"/>
                  <a:gd name="GluePoint5Y" fmla="*/ 3 h 299"/>
                  <a:gd name="GluePoint6X" fmla="*/ 23 w 374"/>
                  <a:gd name="GluePoint6Y" fmla="*/ 6 h 299"/>
                  <a:gd name="GluePoint7X" fmla="*/ 22 w 374"/>
                  <a:gd name="GluePoint7Y" fmla="*/ 5 h 299"/>
                  <a:gd name="GluePoint8X" fmla="*/ 20 w 374"/>
                  <a:gd name="GluePoint8Y" fmla="*/ 4 h 299"/>
                  <a:gd name="GluePoint9X" fmla="*/ 15 w 374"/>
                  <a:gd name="GluePoint9Y" fmla="*/ 3 h 299"/>
                  <a:gd name="GluePoint10X" fmla="*/ 12 w 374"/>
                  <a:gd name="GluePoint10Y" fmla="*/ 2 h 299"/>
                  <a:gd name="GluePoint11X" fmla="*/ 7 w 374"/>
                  <a:gd name="GluePoint11Y" fmla="*/ 2 h 299"/>
                  <a:gd name="GluePoint12X" fmla="*/ 9 w 374"/>
                  <a:gd name="GluePoint12Y" fmla="*/ 2 h 299"/>
                  <a:gd name="GluePoint13X" fmla="*/ 11 w 374"/>
                  <a:gd name="GluePoint13Y" fmla="*/ 3 h 299"/>
                  <a:gd name="GluePoint14X" fmla="*/ 14 w 374"/>
                  <a:gd name="GluePoint14Y" fmla="*/ 4 h 299"/>
                  <a:gd name="GluePoint15X" fmla="*/ 19 w 374"/>
                  <a:gd name="GluePoint15Y" fmla="*/ 5 h 299"/>
                  <a:gd name="GluePoint16X" fmla="*/ 22 w 374"/>
                  <a:gd name="GluePoint16Y" fmla="*/ 8 h 299"/>
                  <a:gd name="GluePoint17X" fmla="*/ 23 w 374"/>
                  <a:gd name="GluePoint17Y" fmla="*/ 8 h 299"/>
                  <a:gd name="GluePoint18X" fmla="*/ 22 w 374"/>
                  <a:gd name="GluePoint18Y" fmla="*/ 8 h 299"/>
                  <a:gd name="GluePoint19X" fmla="*/ 20 w 374"/>
                  <a:gd name="GluePoint19Y" fmla="*/ 7 h 299"/>
                  <a:gd name="GluePoint20X" fmla="*/ 17 w 374"/>
                  <a:gd name="GluePoint20Y" fmla="*/ 6 h 299"/>
                  <a:gd name="GluePoint21X" fmla="*/ 13 w 374"/>
                  <a:gd name="GluePoint21Y" fmla="*/ 5 h 299"/>
                  <a:gd name="GluePoint22X" fmla="*/ 12 w 374"/>
                  <a:gd name="GluePoint22Y" fmla="*/ 5 h 299"/>
                  <a:gd name="GluePoint23X" fmla="*/ 15 w 374"/>
                  <a:gd name="GluePoint23Y" fmla="*/ 8 h 299"/>
                  <a:gd name="GluePoint24X" fmla="*/ 21 w 374"/>
                  <a:gd name="GluePoint24Y" fmla="*/ 11 h 299"/>
                  <a:gd name="GluePoint25X" fmla="*/ 21 w 374"/>
                  <a:gd name="GluePoint25Y" fmla="*/ 12 h 299"/>
                  <a:gd name="GluePoint26X" fmla="*/ 17 w 374"/>
                  <a:gd name="GluePoint26Y" fmla="*/ 10 h 299"/>
                  <a:gd name="GluePoint27X" fmla="*/ 12 w 374"/>
                  <a:gd name="GluePoint27Y" fmla="*/ 9 h 299"/>
                  <a:gd name="GluePoint28X" fmla="*/ 13 w 374"/>
                  <a:gd name="GluePoint28Y" fmla="*/ 10 h 299"/>
                  <a:gd name="GluePoint29X" fmla="*/ 18 w 374"/>
                  <a:gd name="GluePoint29Y" fmla="*/ 12 h 299"/>
                  <a:gd name="GluePoint30X" fmla="*/ 20 w 374"/>
                  <a:gd name="GluePoint30Y" fmla="*/ 14 h 299"/>
                  <a:gd name="GluePoint31X" fmla="*/ 17 w 374"/>
                  <a:gd name="GluePoint31Y" fmla="*/ 13 h 299"/>
                  <a:gd name="GluePoint32X" fmla="*/ 12 w 374"/>
                  <a:gd name="GluePoint32Y" fmla="*/ 12 h 299"/>
                  <a:gd name="GluePoint33X" fmla="*/ 12 w 374"/>
                  <a:gd name="GluePoint33Y" fmla="*/ 12 h 299"/>
                  <a:gd name="GluePoint34X" fmla="*/ 13 w 374"/>
                  <a:gd name="GluePoint34Y" fmla="*/ 14 h 299"/>
                  <a:gd name="GluePoint35X" fmla="*/ 17 w 374"/>
                  <a:gd name="GluePoint35Y" fmla="*/ 16 h 299"/>
                  <a:gd name="GluePoint36X" fmla="*/ 15 w 374"/>
                  <a:gd name="GluePoint36Y" fmla="*/ 16 h 299"/>
                  <a:gd name="GluePoint37X" fmla="*/ 13 w 374"/>
                  <a:gd name="GluePoint37Y" fmla="*/ 15 h 299"/>
                  <a:gd name="GluePoint38X" fmla="*/ 12 w 374"/>
                  <a:gd name="GluePoint38Y" fmla="*/ 15 h 299"/>
                  <a:gd name="GluePoint39X" fmla="*/ 12 w 374"/>
                  <a:gd name="GluePoint39Y" fmla="*/ 16 h 299"/>
                  <a:gd name="GluePoint40X" fmla="*/ 14 w 374"/>
                  <a:gd name="GluePoint40Y" fmla="*/ 18 h 299"/>
                  <a:gd name="GluePoint41X" fmla="*/ 14 w 374"/>
                  <a:gd name="GluePoint41Y" fmla="*/ 18 h 299"/>
                  <a:gd name="GluePoint42X" fmla="*/ 12 w 374"/>
                  <a:gd name="GluePoint42Y" fmla="*/ 18 h 299"/>
                  <a:gd name="GluePoint43X" fmla="*/ 7 w 374"/>
                  <a:gd name="GluePoint43Y" fmla="*/ 16 h 299"/>
                  <a:gd name="GluePoint44X" fmla="*/ 3 w 374"/>
                  <a:gd name="GluePoint44Y" fmla="*/ 13 h 299"/>
                  <a:gd name="GluePoint45X" fmla="*/ 1 w 374"/>
                  <a:gd name="GluePoint45Y" fmla="*/ 7 h 29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</a:cxnLst>
                <a:rect l="textAreaLeft" t="textAreaTop" r="textAreaRight" b="textAreaBottom"/>
                <a:pathLst>
                  <a:path w="374" h="299">
                    <a:moveTo>
                      <a:pt x="0" y="14"/>
                    </a:moveTo>
                    <a:lnTo>
                      <a:pt x="2" y="13"/>
                    </a:lnTo>
                    <a:lnTo>
                      <a:pt x="7" y="12"/>
                    </a:lnTo>
                    <a:lnTo>
                      <a:pt x="16" y="10"/>
                    </a:lnTo>
                    <a:lnTo>
                      <a:pt x="27" y="6"/>
                    </a:lnTo>
                    <a:lnTo>
                      <a:pt x="42" y="4"/>
                    </a:lnTo>
                    <a:lnTo>
                      <a:pt x="61" y="2"/>
                    </a:lnTo>
                    <a:lnTo>
                      <a:pt x="81" y="0"/>
                    </a:lnTo>
                    <a:lnTo>
                      <a:pt x="106" y="0"/>
                    </a:lnTo>
                    <a:lnTo>
                      <a:pt x="131" y="3"/>
                    </a:lnTo>
                    <a:lnTo>
                      <a:pt x="160" y="6"/>
                    </a:lnTo>
                    <a:lnTo>
                      <a:pt x="191" y="13"/>
                    </a:lnTo>
                    <a:lnTo>
                      <a:pt x="223" y="22"/>
                    </a:lnTo>
                    <a:lnTo>
                      <a:pt x="259" y="35"/>
                    </a:lnTo>
                    <a:lnTo>
                      <a:pt x="296" y="52"/>
                    </a:lnTo>
                    <a:lnTo>
                      <a:pt x="334" y="73"/>
                    </a:lnTo>
                    <a:lnTo>
                      <a:pt x="374" y="98"/>
                    </a:lnTo>
                    <a:lnTo>
                      <a:pt x="373" y="97"/>
                    </a:lnTo>
                    <a:lnTo>
                      <a:pt x="368" y="95"/>
                    </a:lnTo>
                    <a:lnTo>
                      <a:pt x="361" y="91"/>
                    </a:lnTo>
                    <a:lnTo>
                      <a:pt x="352" y="87"/>
                    </a:lnTo>
                    <a:lnTo>
                      <a:pt x="341" y="81"/>
                    </a:lnTo>
                    <a:lnTo>
                      <a:pt x="327" y="74"/>
                    </a:lnTo>
                    <a:lnTo>
                      <a:pt x="312" y="68"/>
                    </a:lnTo>
                    <a:lnTo>
                      <a:pt x="295" y="61"/>
                    </a:lnTo>
                    <a:lnTo>
                      <a:pt x="276" y="55"/>
                    </a:lnTo>
                    <a:lnTo>
                      <a:pt x="255" y="49"/>
                    </a:lnTo>
                    <a:lnTo>
                      <a:pt x="235" y="44"/>
                    </a:lnTo>
                    <a:lnTo>
                      <a:pt x="213" y="41"/>
                    </a:lnTo>
                    <a:lnTo>
                      <a:pt x="190" y="38"/>
                    </a:lnTo>
                    <a:lnTo>
                      <a:pt x="167" y="37"/>
                    </a:lnTo>
                    <a:lnTo>
                      <a:pt x="142" y="37"/>
                    </a:lnTo>
                    <a:lnTo>
                      <a:pt x="118" y="41"/>
                    </a:lnTo>
                    <a:lnTo>
                      <a:pt x="121" y="41"/>
                    </a:lnTo>
                    <a:lnTo>
                      <a:pt x="125" y="42"/>
                    </a:lnTo>
                    <a:lnTo>
                      <a:pt x="133" y="43"/>
                    </a:lnTo>
                    <a:lnTo>
                      <a:pt x="144" y="45"/>
                    </a:lnTo>
                    <a:lnTo>
                      <a:pt x="157" y="48"/>
                    </a:lnTo>
                    <a:lnTo>
                      <a:pt x="172" y="51"/>
                    </a:lnTo>
                    <a:lnTo>
                      <a:pt x="189" y="55"/>
                    </a:lnTo>
                    <a:lnTo>
                      <a:pt x="207" y="60"/>
                    </a:lnTo>
                    <a:lnTo>
                      <a:pt x="227" y="66"/>
                    </a:lnTo>
                    <a:lnTo>
                      <a:pt x="247" y="74"/>
                    </a:lnTo>
                    <a:lnTo>
                      <a:pt x="268" y="82"/>
                    </a:lnTo>
                    <a:lnTo>
                      <a:pt x="289" y="93"/>
                    </a:lnTo>
                    <a:lnTo>
                      <a:pt x="310" y="103"/>
                    </a:lnTo>
                    <a:lnTo>
                      <a:pt x="329" y="116"/>
                    </a:lnTo>
                    <a:lnTo>
                      <a:pt x="349" y="129"/>
                    </a:lnTo>
                    <a:lnTo>
                      <a:pt x="367" y="146"/>
                    </a:lnTo>
                    <a:lnTo>
                      <a:pt x="366" y="144"/>
                    </a:lnTo>
                    <a:lnTo>
                      <a:pt x="363" y="143"/>
                    </a:lnTo>
                    <a:lnTo>
                      <a:pt x="357" y="140"/>
                    </a:lnTo>
                    <a:lnTo>
                      <a:pt x="350" y="136"/>
                    </a:lnTo>
                    <a:lnTo>
                      <a:pt x="341" y="133"/>
                    </a:lnTo>
                    <a:lnTo>
                      <a:pt x="330" y="128"/>
                    </a:lnTo>
                    <a:lnTo>
                      <a:pt x="319" y="123"/>
                    </a:lnTo>
                    <a:lnTo>
                      <a:pt x="306" y="118"/>
                    </a:lnTo>
                    <a:lnTo>
                      <a:pt x="291" y="112"/>
                    </a:lnTo>
                    <a:lnTo>
                      <a:pt x="276" y="108"/>
                    </a:lnTo>
                    <a:lnTo>
                      <a:pt x="261" y="103"/>
                    </a:lnTo>
                    <a:lnTo>
                      <a:pt x="244" y="100"/>
                    </a:lnTo>
                    <a:lnTo>
                      <a:pt x="228" y="96"/>
                    </a:lnTo>
                    <a:lnTo>
                      <a:pt x="210" y="94"/>
                    </a:lnTo>
                    <a:lnTo>
                      <a:pt x="193" y="93"/>
                    </a:lnTo>
                    <a:lnTo>
                      <a:pt x="176" y="93"/>
                    </a:lnTo>
                    <a:lnTo>
                      <a:pt x="182" y="95"/>
                    </a:lnTo>
                    <a:lnTo>
                      <a:pt x="197" y="103"/>
                    </a:lnTo>
                    <a:lnTo>
                      <a:pt x="220" y="113"/>
                    </a:lnTo>
                    <a:lnTo>
                      <a:pt x="247" y="128"/>
                    </a:lnTo>
                    <a:lnTo>
                      <a:pt x="276" y="144"/>
                    </a:lnTo>
                    <a:lnTo>
                      <a:pt x="305" y="163"/>
                    </a:lnTo>
                    <a:lnTo>
                      <a:pt x="331" y="182"/>
                    </a:lnTo>
                    <a:lnTo>
                      <a:pt x="352" y="202"/>
                    </a:lnTo>
                    <a:lnTo>
                      <a:pt x="348" y="200"/>
                    </a:lnTo>
                    <a:lnTo>
                      <a:pt x="335" y="195"/>
                    </a:lnTo>
                    <a:lnTo>
                      <a:pt x="316" y="187"/>
                    </a:lnTo>
                    <a:lnTo>
                      <a:pt x="293" y="178"/>
                    </a:lnTo>
                    <a:lnTo>
                      <a:pt x="267" y="169"/>
                    </a:lnTo>
                    <a:lnTo>
                      <a:pt x="238" y="161"/>
                    </a:lnTo>
                    <a:lnTo>
                      <a:pt x="210" y="154"/>
                    </a:lnTo>
                    <a:lnTo>
                      <a:pt x="183" y="150"/>
                    </a:lnTo>
                    <a:lnTo>
                      <a:pt x="187" y="152"/>
                    </a:lnTo>
                    <a:lnTo>
                      <a:pt x="199" y="158"/>
                    </a:lnTo>
                    <a:lnTo>
                      <a:pt x="216" y="169"/>
                    </a:lnTo>
                    <a:lnTo>
                      <a:pt x="238" y="180"/>
                    </a:lnTo>
                    <a:lnTo>
                      <a:pt x="261" y="193"/>
                    </a:lnTo>
                    <a:lnTo>
                      <a:pt x="283" y="207"/>
                    </a:lnTo>
                    <a:lnTo>
                      <a:pt x="304" y="220"/>
                    </a:lnTo>
                    <a:lnTo>
                      <a:pt x="321" y="233"/>
                    </a:lnTo>
                    <a:lnTo>
                      <a:pt x="316" y="232"/>
                    </a:lnTo>
                    <a:lnTo>
                      <a:pt x="305" y="229"/>
                    </a:lnTo>
                    <a:lnTo>
                      <a:pt x="287" y="223"/>
                    </a:lnTo>
                    <a:lnTo>
                      <a:pt x="266" y="217"/>
                    </a:lnTo>
                    <a:lnTo>
                      <a:pt x="243" y="212"/>
                    </a:lnTo>
                    <a:lnTo>
                      <a:pt x="220" y="207"/>
                    </a:lnTo>
                    <a:lnTo>
                      <a:pt x="199" y="203"/>
                    </a:lnTo>
                    <a:lnTo>
                      <a:pt x="183" y="202"/>
                    </a:lnTo>
                    <a:lnTo>
                      <a:pt x="184" y="203"/>
                    </a:lnTo>
                    <a:lnTo>
                      <a:pt x="189" y="207"/>
                    </a:lnTo>
                    <a:lnTo>
                      <a:pt x="195" y="211"/>
                    </a:lnTo>
                    <a:lnTo>
                      <a:pt x="205" y="219"/>
                    </a:lnTo>
                    <a:lnTo>
                      <a:pt x="216" y="229"/>
                    </a:lnTo>
                    <a:lnTo>
                      <a:pt x="230" y="239"/>
                    </a:lnTo>
                    <a:lnTo>
                      <a:pt x="246" y="253"/>
                    </a:lnTo>
                    <a:lnTo>
                      <a:pt x="263" y="268"/>
                    </a:lnTo>
                    <a:lnTo>
                      <a:pt x="262" y="267"/>
                    </a:lnTo>
                    <a:lnTo>
                      <a:pt x="257" y="265"/>
                    </a:lnTo>
                    <a:lnTo>
                      <a:pt x="250" y="262"/>
                    </a:lnTo>
                    <a:lnTo>
                      <a:pt x="239" y="258"/>
                    </a:lnTo>
                    <a:lnTo>
                      <a:pt x="228" y="255"/>
                    </a:lnTo>
                    <a:lnTo>
                      <a:pt x="215" y="252"/>
                    </a:lnTo>
                    <a:lnTo>
                      <a:pt x="201" y="249"/>
                    </a:lnTo>
                    <a:lnTo>
                      <a:pt x="187" y="247"/>
                    </a:lnTo>
                    <a:lnTo>
                      <a:pt x="189" y="248"/>
                    </a:lnTo>
                    <a:lnTo>
                      <a:pt x="193" y="252"/>
                    </a:lnTo>
                    <a:lnTo>
                      <a:pt x="199" y="257"/>
                    </a:lnTo>
                    <a:lnTo>
                      <a:pt x="206" y="264"/>
                    </a:lnTo>
                    <a:lnTo>
                      <a:pt x="214" y="272"/>
                    </a:lnTo>
                    <a:lnTo>
                      <a:pt x="223" y="282"/>
                    </a:lnTo>
                    <a:lnTo>
                      <a:pt x="232" y="291"/>
                    </a:lnTo>
                    <a:lnTo>
                      <a:pt x="240" y="299"/>
                    </a:lnTo>
                    <a:lnTo>
                      <a:pt x="238" y="299"/>
                    </a:lnTo>
                    <a:lnTo>
                      <a:pt x="230" y="299"/>
                    </a:lnTo>
                    <a:lnTo>
                      <a:pt x="217" y="299"/>
                    </a:lnTo>
                    <a:lnTo>
                      <a:pt x="201" y="296"/>
                    </a:lnTo>
                    <a:lnTo>
                      <a:pt x="183" y="293"/>
                    </a:lnTo>
                    <a:lnTo>
                      <a:pt x="162" y="288"/>
                    </a:lnTo>
                    <a:lnTo>
                      <a:pt x="140" y="280"/>
                    </a:lnTo>
                    <a:lnTo>
                      <a:pt x="117" y="270"/>
                    </a:lnTo>
                    <a:lnTo>
                      <a:pt x="94" y="255"/>
                    </a:lnTo>
                    <a:lnTo>
                      <a:pt x="72" y="237"/>
                    </a:lnTo>
                    <a:lnTo>
                      <a:pt x="51" y="214"/>
                    </a:lnTo>
                    <a:lnTo>
                      <a:pt x="34" y="186"/>
                    </a:lnTo>
                    <a:lnTo>
                      <a:pt x="19" y="152"/>
                    </a:lnTo>
                    <a:lnTo>
                      <a:pt x="8" y="113"/>
                    </a:lnTo>
                    <a:lnTo>
                      <a:pt x="1" y="67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7F9B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8" name="Freeform 118"/>
              <p:cNvSpPr/>
              <p:nvPr/>
            </p:nvSpPr>
            <p:spPr>
              <a:xfrm>
                <a:off x="2311560" y="2222640"/>
                <a:ext cx="278280" cy="209520"/>
              </a:xfrm>
              <a:custGeom>
                <a:avLst/>
                <a:gdLst>
                  <a:gd name="textAreaLeft" fmla="*/ 0 w 278280"/>
                  <a:gd name="textAreaRight" fmla="*/ 278640 w 278280"/>
                  <a:gd name="textAreaTop" fmla="*/ 0 h 209520"/>
                  <a:gd name="textAreaBottom" fmla="*/ 209880 h 209520"/>
                  <a:gd name="GluePoint1X" fmla="*/ 1 w 406"/>
                  <a:gd name="GluePoint1Y" fmla="*/ 3 h 265"/>
                  <a:gd name="GluePoint2X" fmla="*/ 3 w 406"/>
                  <a:gd name="GluePoint2Y" fmla="*/ 2 h 265"/>
                  <a:gd name="GluePoint3X" fmla="*/ 7 w 406"/>
                  <a:gd name="GluePoint3Y" fmla="*/ 1 h 265"/>
                  <a:gd name="GluePoint4X" fmla="*/ 13 w 406"/>
                  <a:gd name="GluePoint4Y" fmla="*/ 0 h 265"/>
                  <a:gd name="GluePoint5X" fmla="*/ 20 w 406"/>
                  <a:gd name="GluePoint5Y" fmla="*/ 0 h 265"/>
                  <a:gd name="GluePoint6X" fmla="*/ 25 w 406"/>
                  <a:gd name="GluePoint6Y" fmla="*/ 1 h 265"/>
                  <a:gd name="GluePoint7X" fmla="*/ 24 w 406"/>
                  <a:gd name="GluePoint7Y" fmla="*/ 1 h 265"/>
                  <a:gd name="GluePoint8X" fmla="*/ 22 w 406"/>
                  <a:gd name="GluePoint8Y" fmla="*/ 0 h 265"/>
                  <a:gd name="GluePoint9X" fmla="*/ 18 w 406"/>
                  <a:gd name="GluePoint9Y" fmla="*/ 0 h 265"/>
                  <a:gd name="GluePoint10X" fmla="*/ 13 w 406"/>
                  <a:gd name="GluePoint10Y" fmla="*/ 1 h 265"/>
                  <a:gd name="GluePoint11X" fmla="*/ 8 w 406"/>
                  <a:gd name="GluePoint11Y" fmla="*/ 3 h 265"/>
                  <a:gd name="GluePoint12X" fmla="*/ 9 w 406"/>
                  <a:gd name="GluePoint12Y" fmla="*/ 3 h 265"/>
                  <a:gd name="GluePoint13X" fmla="*/ 12 w 406"/>
                  <a:gd name="GluePoint13Y" fmla="*/ 2 h 265"/>
                  <a:gd name="GluePoint14X" fmla="*/ 15 w 406"/>
                  <a:gd name="GluePoint14Y" fmla="*/ 2 h 265"/>
                  <a:gd name="GluePoint15X" fmla="*/ 20 w 406"/>
                  <a:gd name="GluePoint15Y" fmla="*/ 2 h 265"/>
                  <a:gd name="GluePoint16X" fmla="*/ 24 w 406"/>
                  <a:gd name="GluePoint16Y" fmla="*/ 3 h 265"/>
                  <a:gd name="GluePoint17X" fmla="*/ 25 w 406"/>
                  <a:gd name="GluePoint17Y" fmla="*/ 4 h 265"/>
                  <a:gd name="GluePoint18X" fmla="*/ 23 w 406"/>
                  <a:gd name="GluePoint18Y" fmla="*/ 4 h 265"/>
                  <a:gd name="GluePoint19X" fmla="*/ 20 w 406"/>
                  <a:gd name="GluePoint19Y" fmla="*/ 3 h 265"/>
                  <a:gd name="GluePoint20X" fmla="*/ 15 w 406"/>
                  <a:gd name="GluePoint20Y" fmla="*/ 4 h 265"/>
                  <a:gd name="GluePoint21X" fmla="*/ 12 w 406"/>
                  <a:gd name="GluePoint21Y" fmla="*/ 4 h 265"/>
                  <a:gd name="GluePoint22X" fmla="*/ 9 w 406"/>
                  <a:gd name="GluePoint22Y" fmla="*/ 5 h 265"/>
                  <a:gd name="GluePoint23X" fmla="*/ 11 w 406"/>
                  <a:gd name="GluePoint23Y" fmla="*/ 5 h 265"/>
                  <a:gd name="GluePoint24X" fmla="*/ 14 w 406"/>
                  <a:gd name="GluePoint24Y" fmla="*/ 5 h 265"/>
                  <a:gd name="GluePoint25X" fmla="*/ 18 w 406"/>
                  <a:gd name="GluePoint25Y" fmla="*/ 6 h 265"/>
                  <a:gd name="GluePoint26X" fmla="*/ 22 w 406"/>
                  <a:gd name="GluePoint26Y" fmla="*/ 6 h 265"/>
                  <a:gd name="GluePoint27X" fmla="*/ 24 w 406"/>
                  <a:gd name="GluePoint27Y" fmla="*/ 7 h 265"/>
                  <a:gd name="GluePoint28X" fmla="*/ 23 w 406"/>
                  <a:gd name="GluePoint28Y" fmla="*/ 7 h 265"/>
                  <a:gd name="GluePoint29X" fmla="*/ 21 w 406"/>
                  <a:gd name="GluePoint29Y" fmla="*/ 7 h 265"/>
                  <a:gd name="GluePoint30X" fmla="*/ 17 w 406"/>
                  <a:gd name="GluePoint30Y" fmla="*/ 7 h 265"/>
                  <a:gd name="GluePoint31X" fmla="*/ 13 w 406"/>
                  <a:gd name="GluePoint31Y" fmla="*/ 7 h 265"/>
                  <a:gd name="GluePoint32X" fmla="*/ 10 w 406"/>
                  <a:gd name="GluePoint32Y" fmla="*/ 8 h 265"/>
                  <a:gd name="GluePoint33X" fmla="*/ 9 w 406"/>
                  <a:gd name="GluePoint33Y" fmla="*/ 8 h 265"/>
                  <a:gd name="GluePoint34X" fmla="*/ 12 w 406"/>
                  <a:gd name="GluePoint34Y" fmla="*/ 8 h 265"/>
                  <a:gd name="GluePoint35X" fmla="*/ 14 w 406"/>
                  <a:gd name="GluePoint35Y" fmla="*/ 8 h 265"/>
                  <a:gd name="GluePoint36X" fmla="*/ 18 w 406"/>
                  <a:gd name="GluePoint36Y" fmla="*/ 9 h 265"/>
                  <a:gd name="GluePoint37X" fmla="*/ 21 w 406"/>
                  <a:gd name="GluePoint37Y" fmla="*/ 9 h 265"/>
                  <a:gd name="GluePoint38X" fmla="*/ 22 w 406"/>
                  <a:gd name="GluePoint38Y" fmla="*/ 10 h 265"/>
                  <a:gd name="GluePoint39X" fmla="*/ 21 w 406"/>
                  <a:gd name="GluePoint39Y" fmla="*/ 10 h 265"/>
                  <a:gd name="GluePoint40X" fmla="*/ 18 w 406"/>
                  <a:gd name="GluePoint40Y" fmla="*/ 10 h 265"/>
                  <a:gd name="GluePoint41X" fmla="*/ 14 w 406"/>
                  <a:gd name="GluePoint41Y" fmla="*/ 10 h 265"/>
                  <a:gd name="GluePoint42X" fmla="*/ 11 w 406"/>
                  <a:gd name="GluePoint42Y" fmla="*/ 11 h 265"/>
                  <a:gd name="GluePoint43X" fmla="*/ 9 w 406"/>
                  <a:gd name="GluePoint43Y" fmla="*/ 11 h 265"/>
                  <a:gd name="GluePoint44X" fmla="*/ 11 w 406"/>
                  <a:gd name="GluePoint44Y" fmla="*/ 11 h 265"/>
                  <a:gd name="GluePoint45X" fmla="*/ 15 w 406"/>
                  <a:gd name="GluePoint45Y" fmla="*/ 12 h 265"/>
                  <a:gd name="GluePoint46X" fmla="*/ 18 w 406"/>
                  <a:gd name="GluePoint46Y" fmla="*/ 13 h 265"/>
                  <a:gd name="GluePoint47X" fmla="*/ 15 w 406"/>
                  <a:gd name="GluePoint47Y" fmla="*/ 13 h 265"/>
                  <a:gd name="GluePoint48X" fmla="*/ 12 w 406"/>
                  <a:gd name="GluePoint48Y" fmla="*/ 14 h 265"/>
                  <a:gd name="GluePoint49X" fmla="*/ 11 w 406"/>
                  <a:gd name="GluePoint49Y" fmla="*/ 14 h 265"/>
                  <a:gd name="GluePoint50X" fmla="*/ 13 w 406"/>
                  <a:gd name="GluePoint50Y" fmla="*/ 14 h 265"/>
                  <a:gd name="GluePoint51X" fmla="*/ 17 w 406"/>
                  <a:gd name="GluePoint51Y" fmla="*/ 15 h 265"/>
                  <a:gd name="GluePoint52X" fmla="*/ 15 w 406"/>
                  <a:gd name="GluePoint52Y" fmla="*/ 16 h 265"/>
                  <a:gd name="GluePoint53X" fmla="*/ 12 w 406"/>
                  <a:gd name="GluePoint53Y" fmla="*/ 16 h 265"/>
                  <a:gd name="GluePoint54X" fmla="*/ 6 w 406"/>
                  <a:gd name="GluePoint54Y" fmla="*/ 15 h 265"/>
                  <a:gd name="GluePoint55X" fmla="*/ 3 w 406"/>
                  <a:gd name="GluePoint55Y" fmla="*/ 13 h 265"/>
                  <a:gd name="GluePoint56X" fmla="*/ 1 w 406"/>
                  <a:gd name="GluePoint56Y" fmla="*/ 7 h 26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  <a:cxn ang="0">
                    <a:pos x="GluePoint42X" y="GluePoint42Y"/>
                  </a:cxn>
                  <a:cxn ang="0">
                    <a:pos x="GluePoint43X" y="GluePoint43Y"/>
                  </a:cxn>
                  <a:cxn ang="0">
                    <a:pos x="GluePoint44X" y="GluePoint44Y"/>
                  </a:cxn>
                  <a:cxn ang="0">
                    <a:pos x="GluePoint45X" y="GluePoint45Y"/>
                  </a:cxn>
                  <a:cxn ang="0">
                    <a:pos x="GluePoint46X" y="GluePoint46Y"/>
                  </a:cxn>
                  <a:cxn ang="0">
                    <a:pos x="GluePoint47X" y="GluePoint47Y"/>
                  </a:cxn>
                  <a:cxn ang="0">
                    <a:pos x="GluePoint48X" y="GluePoint48Y"/>
                  </a:cxn>
                  <a:cxn ang="0">
                    <a:pos x="GluePoint49X" y="GluePoint49Y"/>
                  </a:cxn>
                  <a:cxn ang="0">
                    <a:pos x="GluePoint50X" y="GluePoint50Y"/>
                  </a:cxn>
                  <a:cxn ang="0">
                    <a:pos x="GluePoint51X" y="GluePoint51Y"/>
                  </a:cxn>
                  <a:cxn ang="0">
                    <a:pos x="GluePoint52X" y="GluePoint52Y"/>
                  </a:cxn>
                  <a:cxn ang="0">
                    <a:pos x="GluePoint53X" y="GluePoint53Y"/>
                  </a:cxn>
                  <a:cxn ang="0">
                    <a:pos x="GluePoint54X" y="GluePoint54Y"/>
                  </a:cxn>
                  <a:cxn ang="0">
                    <a:pos x="GluePoint55X" y="GluePoint55Y"/>
                  </a:cxn>
                  <a:cxn ang="0">
                    <a:pos x="GluePoint56X" y="GluePoint56Y"/>
                  </a:cxn>
                </a:cxnLst>
                <a:rect l="textAreaLeft" t="textAreaTop" r="textAreaRight" b="textAreaBottom"/>
                <a:pathLst>
                  <a:path w="406" h="265">
                    <a:moveTo>
                      <a:pt x="0" y="64"/>
                    </a:moveTo>
                    <a:lnTo>
                      <a:pt x="2" y="63"/>
                    </a:lnTo>
                    <a:lnTo>
                      <a:pt x="8" y="59"/>
                    </a:lnTo>
                    <a:lnTo>
                      <a:pt x="17" y="55"/>
                    </a:lnTo>
                    <a:lnTo>
                      <a:pt x="30" y="48"/>
                    </a:lnTo>
                    <a:lnTo>
                      <a:pt x="46" y="41"/>
                    </a:lnTo>
                    <a:lnTo>
                      <a:pt x="66" y="33"/>
                    </a:lnTo>
                    <a:lnTo>
                      <a:pt x="89" y="25"/>
                    </a:lnTo>
                    <a:lnTo>
                      <a:pt x="114" y="17"/>
                    </a:lnTo>
                    <a:lnTo>
                      <a:pt x="142" y="11"/>
                    </a:lnTo>
                    <a:lnTo>
                      <a:pt x="173" y="5"/>
                    </a:lnTo>
                    <a:lnTo>
                      <a:pt x="206" y="1"/>
                    </a:lnTo>
                    <a:lnTo>
                      <a:pt x="242" y="0"/>
                    </a:lnTo>
                    <a:lnTo>
                      <a:pt x="280" y="1"/>
                    </a:lnTo>
                    <a:lnTo>
                      <a:pt x="320" y="4"/>
                    </a:lnTo>
                    <a:lnTo>
                      <a:pt x="362" y="11"/>
                    </a:lnTo>
                    <a:lnTo>
                      <a:pt x="406" y="21"/>
                    </a:lnTo>
                    <a:lnTo>
                      <a:pt x="405" y="21"/>
                    </a:lnTo>
                    <a:lnTo>
                      <a:pt x="400" y="20"/>
                    </a:lnTo>
                    <a:lnTo>
                      <a:pt x="392" y="19"/>
                    </a:lnTo>
                    <a:lnTo>
                      <a:pt x="383" y="17"/>
                    </a:lnTo>
                    <a:lnTo>
                      <a:pt x="370" y="16"/>
                    </a:lnTo>
                    <a:lnTo>
                      <a:pt x="355" y="15"/>
                    </a:lnTo>
                    <a:lnTo>
                      <a:pt x="338" y="13"/>
                    </a:lnTo>
                    <a:lnTo>
                      <a:pt x="319" y="13"/>
                    </a:lnTo>
                    <a:lnTo>
                      <a:pt x="300" y="13"/>
                    </a:lnTo>
                    <a:lnTo>
                      <a:pt x="278" y="15"/>
                    </a:lnTo>
                    <a:lnTo>
                      <a:pt x="255" y="17"/>
                    </a:lnTo>
                    <a:lnTo>
                      <a:pt x="231" y="20"/>
                    </a:lnTo>
                    <a:lnTo>
                      <a:pt x="206" y="25"/>
                    </a:lnTo>
                    <a:lnTo>
                      <a:pt x="180" y="32"/>
                    </a:lnTo>
                    <a:lnTo>
                      <a:pt x="155" y="40"/>
                    </a:lnTo>
                    <a:lnTo>
                      <a:pt x="128" y="50"/>
                    </a:lnTo>
                    <a:lnTo>
                      <a:pt x="130" y="50"/>
                    </a:lnTo>
                    <a:lnTo>
                      <a:pt x="135" y="49"/>
                    </a:lnTo>
                    <a:lnTo>
                      <a:pt x="144" y="48"/>
                    </a:lnTo>
                    <a:lnTo>
                      <a:pt x="156" y="46"/>
                    </a:lnTo>
                    <a:lnTo>
                      <a:pt x="171" y="45"/>
                    </a:lnTo>
                    <a:lnTo>
                      <a:pt x="187" y="42"/>
                    </a:lnTo>
                    <a:lnTo>
                      <a:pt x="205" y="41"/>
                    </a:lnTo>
                    <a:lnTo>
                      <a:pt x="225" y="40"/>
                    </a:lnTo>
                    <a:lnTo>
                      <a:pt x="246" y="40"/>
                    </a:lnTo>
                    <a:lnTo>
                      <a:pt x="267" y="40"/>
                    </a:lnTo>
                    <a:lnTo>
                      <a:pt x="291" y="41"/>
                    </a:lnTo>
                    <a:lnTo>
                      <a:pt x="312" y="43"/>
                    </a:lnTo>
                    <a:lnTo>
                      <a:pt x="335" y="47"/>
                    </a:lnTo>
                    <a:lnTo>
                      <a:pt x="357" y="53"/>
                    </a:lnTo>
                    <a:lnTo>
                      <a:pt x="378" y="59"/>
                    </a:lnTo>
                    <a:lnTo>
                      <a:pt x="398" y="68"/>
                    </a:lnTo>
                    <a:lnTo>
                      <a:pt x="395" y="68"/>
                    </a:lnTo>
                    <a:lnTo>
                      <a:pt x="391" y="66"/>
                    </a:lnTo>
                    <a:lnTo>
                      <a:pt x="383" y="66"/>
                    </a:lnTo>
                    <a:lnTo>
                      <a:pt x="371" y="65"/>
                    </a:lnTo>
                    <a:lnTo>
                      <a:pt x="359" y="64"/>
                    </a:lnTo>
                    <a:lnTo>
                      <a:pt x="342" y="64"/>
                    </a:lnTo>
                    <a:lnTo>
                      <a:pt x="325" y="63"/>
                    </a:lnTo>
                    <a:lnTo>
                      <a:pt x="307" y="63"/>
                    </a:lnTo>
                    <a:lnTo>
                      <a:pt x="287" y="63"/>
                    </a:lnTo>
                    <a:lnTo>
                      <a:pt x="266" y="64"/>
                    </a:lnTo>
                    <a:lnTo>
                      <a:pt x="246" y="65"/>
                    </a:lnTo>
                    <a:lnTo>
                      <a:pt x="224" y="68"/>
                    </a:lnTo>
                    <a:lnTo>
                      <a:pt x="202" y="70"/>
                    </a:lnTo>
                    <a:lnTo>
                      <a:pt x="181" y="73"/>
                    </a:lnTo>
                    <a:lnTo>
                      <a:pt x="161" y="78"/>
                    </a:lnTo>
                    <a:lnTo>
                      <a:pt x="142" y="84"/>
                    </a:lnTo>
                    <a:lnTo>
                      <a:pt x="144" y="84"/>
                    </a:lnTo>
                    <a:lnTo>
                      <a:pt x="150" y="84"/>
                    </a:lnTo>
                    <a:lnTo>
                      <a:pt x="160" y="85"/>
                    </a:lnTo>
                    <a:lnTo>
                      <a:pt x="173" y="85"/>
                    </a:lnTo>
                    <a:lnTo>
                      <a:pt x="188" y="86"/>
                    </a:lnTo>
                    <a:lnTo>
                      <a:pt x="205" y="87"/>
                    </a:lnTo>
                    <a:lnTo>
                      <a:pt x="224" y="89"/>
                    </a:lnTo>
                    <a:lnTo>
                      <a:pt x="243" y="92"/>
                    </a:lnTo>
                    <a:lnTo>
                      <a:pt x="264" y="94"/>
                    </a:lnTo>
                    <a:lnTo>
                      <a:pt x="285" y="96"/>
                    </a:lnTo>
                    <a:lnTo>
                      <a:pt x="304" y="100"/>
                    </a:lnTo>
                    <a:lnTo>
                      <a:pt x="324" y="104"/>
                    </a:lnTo>
                    <a:lnTo>
                      <a:pt x="342" y="109"/>
                    </a:lnTo>
                    <a:lnTo>
                      <a:pt x="359" y="114"/>
                    </a:lnTo>
                    <a:lnTo>
                      <a:pt x="372" y="119"/>
                    </a:lnTo>
                    <a:lnTo>
                      <a:pt x="383" y="125"/>
                    </a:lnTo>
                    <a:lnTo>
                      <a:pt x="380" y="125"/>
                    </a:lnTo>
                    <a:lnTo>
                      <a:pt x="375" y="125"/>
                    </a:lnTo>
                    <a:lnTo>
                      <a:pt x="367" y="124"/>
                    </a:lnTo>
                    <a:lnTo>
                      <a:pt x="355" y="124"/>
                    </a:lnTo>
                    <a:lnTo>
                      <a:pt x="340" y="124"/>
                    </a:lnTo>
                    <a:lnTo>
                      <a:pt x="324" y="123"/>
                    </a:lnTo>
                    <a:lnTo>
                      <a:pt x="307" y="123"/>
                    </a:lnTo>
                    <a:lnTo>
                      <a:pt x="287" y="123"/>
                    </a:lnTo>
                    <a:lnTo>
                      <a:pt x="267" y="123"/>
                    </a:lnTo>
                    <a:lnTo>
                      <a:pt x="247" y="123"/>
                    </a:lnTo>
                    <a:lnTo>
                      <a:pt x="226" y="124"/>
                    </a:lnTo>
                    <a:lnTo>
                      <a:pt x="206" y="125"/>
                    </a:lnTo>
                    <a:lnTo>
                      <a:pt x="187" y="126"/>
                    </a:lnTo>
                    <a:lnTo>
                      <a:pt x="168" y="127"/>
                    </a:lnTo>
                    <a:lnTo>
                      <a:pt x="151" y="130"/>
                    </a:lnTo>
                    <a:lnTo>
                      <a:pt x="136" y="133"/>
                    </a:lnTo>
                    <a:lnTo>
                      <a:pt x="138" y="133"/>
                    </a:lnTo>
                    <a:lnTo>
                      <a:pt x="144" y="134"/>
                    </a:lnTo>
                    <a:lnTo>
                      <a:pt x="152" y="134"/>
                    </a:lnTo>
                    <a:lnTo>
                      <a:pt x="164" y="136"/>
                    </a:lnTo>
                    <a:lnTo>
                      <a:pt x="178" y="137"/>
                    </a:lnTo>
                    <a:lnTo>
                      <a:pt x="193" y="139"/>
                    </a:lnTo>
                    <a:lnTo>
                      <a:pt x="210" y="140"/>
                    </a:lnTo>
                    <a:lnTo>
                      <a:pt x="228" y="142"/>
                    </a:lnTo>
                    <a:lnTo>
                      <a:pt x="247" y="145"/>
                    </a:lnTo>
                    <a:lnTo>
                      <a:pt x="265" y="147"/>
                    </a:lnTo>
                    <a:lnTo>
                      <a:pt x="282" y="149"/>
                    </a:lnTo>
                    <a:lnTo>
                      <a:pt x="300" y="152"/>
                    </a:lnTo>
                    <a:lnTo>
                      <a:pt x="316" y="154"/>
                    </a:lnTo>
                    <a:lnTo>
                      <a:pt x="330" y="157"/>
                    </a:lnTo>
                    <a:lnTo>
                      <a:pt x="342" y="160"/>
                    </a:lnTo>
                    <a:lnTo>
                      <a:pt x="352" y="163"/>
                    </a:lnTo>
                    <a:lnTo>
                      <a:pt x="349" y="163"/>
                    </a:lnTo>
                    <a:lnTo>
                      <a:pt x="344" y="163"/>
                    </a:lnTo>
                    <a:lnTo>
                      <a:pt x="335" y="164"/>
                    </a:lnTo>
                    <a:lnTo>
                      <a:pt x="324" y="164"/>
                    </a:lnTo>
                    <a:lnTo>
                      <a:pt x="310" y="165"/>
                    </a:lnTo>
                    <a:lnTo>
                      <a:pt x="295" y="167"/>
                    </a:lnTo>
                    <a:lnTo>
                      <a:pt x="278" y="168"/>
                    </a:lnTo>
                    <a:lnTo>
                      <a:pt x="261" y="169"/>
                    </a:lnTo>
                    <a:lnTo>
                      <a:pt x="242" y="170"/>
                    </a:lnTo>
                    <a:lnTo>
                      <a:pt x="224" y="171"/>
                    </a:lnTo>
                    <a:lnTo>
                      <a:pt x="206" y="174"/>
                    </a:lnTo>
                    <a:lnTo>
                      <a:pt x="190" y="175"/>
                    </a:lnTo>
                    <a:lnTo>
                      <a:pt x="174" y="177"/>
                    </a:lnTo>
                    <a:lnTo>
                      <a:pt x="161" y="178"/>
                    </a:lnTo>
                    <a:lnTo>
                      <a:pt x="150" y="180"/>
                    </a:lnTo>
                    <a:lnTo>
                      <a:pt x="142" y="183"/>
                    </a:lnTo>
                    <a:lnTo>
                      <a:pt x="146" y="183"/>
                    </a:lnTo>
                    <a:lnTo>
                      <a:pt x="157" y="184"/>
                    </a:lnTo>
                    <a:lnTo>
                      <a:pt x="174" y="186"/>
                    </a:lnTo>
                    <a:lnTo>
                      <a:pt x="195" y="190"/>
                    </a:lnTo>
                    <a:lnTo>
                      <a:pt x="219" y="193"/>
                    </a:lnTo>
                    <a:lnTo>
                      <a:pt x="243" y="199"/>
                    </a:lnTo>
                    <a:lnTo>
                      <a:pt x="267" y="206"/>
                    </a:lnTo>
                    <a:lnTo>
                      <a:pt x="289" y="214"/>
                    </a:lnTo>
                    <a:lnTo>
                      <a:pt x="286" y="214"/>
                    </a:lnTo>
                    <a:lnTo>
                      <a:pt x="276" y="215"/>
                    </a:lnTo>
                    <a:lnTo>
                      <a:pt x="259" y="216"/>
                    </a:lnTo>
                    <a:lnTo>
                      <a:pt x="241" y="217"/>
                    </a:lnTo>
                    <a:lnTo>
                      <a:pt x="220" y="218"/>
                    </a:lnTo>
                    <a:lnTo>
                      <a:pt x="199" y="221"/>
                    </a:lnTo>
                    <a:lnTo>
                      <a:pt x="179" y="224"/>
                    </a:lnTo>
                    <a:lnTo>
                      <a:pt x="161" y="227"/>
                    </a:lnTo>
                    <a:lnTo>
                      <a:pt x="165" y="227"/>
                    </a:lnTo>
                    <a:lnTo>
                      <a:pt x="174" y="229"/>
                    </a:lnTo>
                    <a:lnTo>
                      <a:pt x="188" y="230"/>
                    </a:lnTo>
                    <a:lnTo>
                      <a:pt x="204" y="233"/>
                    </a:lnTo>
                    <a:lnTo>
                      <a:pt x="221" y="237"/>
                    </a:lnTo>
                    <a:lnTo>
                      <a:pt x="239" y="240"/>
                    </a:lnTo>
                    <a:lnTo>
                      <a:pt x="254" y="245"/>
                    </a:lnTo>
                    <a:lnTo>
                      <a:pt x="265" y="250"/>
                    </a:lnTo>
                    <a:lnTo>
                      <a:pt x="262" y="251"/>
                    </a:lnTo>
                    <a:lnTo>
                      <a:pt x="254" y="253"/>
                    </a:lnTo>
                    <a:lnTo>
                      <a:pt x="241" y="256"/>
                    </a:lnTo>
                    <a:lnTo>
                      <a:pt x="224" y="260"/>
                    </a:lnTo>
                    <a:lnTo>
                      <a:pt x="203" y="263"/>
                    </a:lnTo>
                    <a:lnTo>
                      <a:pt x="181" y="265"/>
                    </a:lnTo>
                    <a:lnTo>
                      <a:pt x="157" y="265"/>
                    </a:lnTo>
                    <a:lnTo>
                      <a:pt x="132" y="262"/>
                    </a:lnTo>
                    <a:lnTo>
                      <a:pt x="107" y="255"/>
                    </a:lnTo>
                    <a:lnTo>
                      <a:pt x="83" y="246"/>
                    </a:lnTo>
                    <a:lnTo>
                      <a:pt x="60" y="231"/>
                    </a:lnTo>
                    <a:lnTo>
                      <a:pt x="40" y="212"/>
                    </a:lnTo>
                    <a:lnTo>
                      <a:pt x="23" y="185"/>
                    </a:lnTo>
                    <a:lnTo>
                      <a:pt x="11" y="153"/>
                    </a:lnTo>
                    <a:lnTo>
                      <a:pt x="2" y="112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7F9B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79" name="Freeform 119"/>
              <p:cNvSpPr/>
              <p:nvPr/>
            </p:nvSpPr>
            <p:spPr>
              <a:xfrm>
                <a:off x="1751400" y="2051280"/>
                <a:ext cx="168840" cy="73080"/>
              </a:xfrm>
              <a:custGeom>
                <a:avLst/>
                <a:gdLst>
                  <a:gd name="textAreaLeft" fmla="*/ 0 w 168840"/>
                  <a:gd name="textAreaRight" fmla="*/ 169200 w 168840"/>
                  <a:gd name="textAreaTop" fmla="*/ 0 h 73080"/>
                  <a:gd name="textAreaBottom" fmla="*/ 73080 h 73080"/>
                  <a:gd name="GluePoint1X" fmla="*/ 15 w 246"/>
                  <a:gd name="GluePoint1Y" fmla="*/ 4 h 93"/>
                  <a:gd name="GluePoint2X" fmla="*/ 15 w 246"/>
                  <a:gd name="GluePoint2Y" fmla="*/ 4 h 93"/>
                  <a:gd name="GluePoint3X" fmla="*/ 15 w 246"/>
                  <a:gd name="GluePoint3Y" fmla="*/ 4 h 93"/>
                  <a:gd name="GluePoint4X" fmla="*/ 15 w 246"/>
                  <a:gd name="GluePoint4Y" fmla="*/ 4 h 93"/>
                  <a:gd name="GluePoint5X" fmla="*/ 15 w 246"/>
                  <a:gd name="GluePoint5Y" fmla="*/ 3 h 93"/>
                  <a:gd name="GluePoint6X" fmla="*/ 14 w 246"/>
                  <a:gd name="GluePoint6Y" fmla="*/ 3 h 93"/>
                  <a:gd name="GluePoint7X" fmla="*/ 14 w 246"/>
                  <a:gd name="GluePoint7Y" fmla="*/ 2 h 93"/>
                  <a:gd name="GluePoint8X" fmla="*/ 13 w 246"/>
                  <a:gd name="GluePoint8Y" fmla="*/ 2 h 93"/>
                  <a:gd name="GluePoint9X" fmla="*/ 12 w 246"/>
                  <a:gd name="GluePoint9Y" fmla="*/ 2 h 93"/>
                  <a:gd name="GluePoint10X" fmla="*/ 11 w 246"/>
                  <a:gd name="GluePoint10Y" fmla="*/ 1 h 93"/>
                  <a:gd name="GluePoint11X" fmla="*/ 10 w 246"/>
                  <a:gd name="GluePoint11Y" fmla="*/ 1 h 93"/>
                  <a:gd name="GluePoint12X" fmla="*/ 9 w 246"/>
                  <a:gd name="GluePoint12Y" fmla="*/ 0 h 93"/>
                  <a:gd name="GluePoint13X" fmla="*/ 7 w 246"/>
                  <a:gd name="GluePoint13Y" fmla="*/ 0 h 93"/>
                  <a:gd name="GluePoint14X" fmla="*/ 6 w 246"/>
                  <a:gd name="GluePoint14Y" fmla="*/ 0 h 93"/>
                  <a:gd name="GluePoint15X" fmla="*/ 4 w 246"/>
                  <a:gd name="GluePoint15Y" fmla="*/ 0 h 93"/>
                  <a:gd name="GluePoint16X" fmla="*/ 2 w 246"/>
                  <a:gd name="GluePoint16Y" fmla="*/ 0 h 93"/>
                  <a:gd name="GluePoint17X" fmla="*/ 0 w 246"/>
                  <a:gd name="GluePoint17Y" fmla="*/ 0 h 93"/>
                  <a:gd name="GluePoint18X" fmla="*/ 1 w 246"/>
                  <a:gd name="GluePoint18Y" fmla="*/ 0 h 93"/>
                  <a:gd name="GluePoint19X" fmla="*/ 1 w 246"/>
                  <a:gd name="GluePoint19Y" fmla="*/ 0 h 93"/>
                  <a:gd name="GluePoint20X" fmla="*/ 1 w 246"/>
                  <a:gd name="GluePoint20Y" fmla="*/ 0 h 93"/>
                  <a:gd name="GluePoint21X" fmla="*/ 2 w 246"/>
                  <a:gd name="GluePoint21Y" fmla="*/ 0 h 93"/>
                  <a:gd name="GluePoint22X" fmla="*/ 3 w 246"/>
                  <a:gd name="GluePoint22Y" fmla="*/ 0 h 93"/>
                  <a:gd name="GluePoint23X" fmla="*/ 4 w 246"/>
                  <a:gd name="GluePoint23Y" fmla="*/ 0 h 93"/>
                  <a:gd name="GluePoint24X" fmla="*/ 5 w 246"/>
                  <a:gd name="GluePoint24Y" fmla="*/ 1 h 93"/>
                  <a:gd name="GluePoint25X" fmla="*/ 6 w 246"/>
                  <a:gd name="GluePoint25Y" fmla="*/ 1 h 93"/>
                  <a:gd name="GluePoint26X" fmla="*/ 7 w 246"/>
                  <a:gd name="GluePoint26Y" fmla="*/ 1 h 93"/>
                  <a:gd name="GluePoint27X" fmla="*/ 8 w 246"/>
                  <a:gd name="GluePoint27Y" fmla="*/ 2 h 93"/>
                  <a:gd name="GluePoint28X" fmla="*/ 9 w 246"/>
                  <a:gd name="GluePoint28Y" fmla="*/ 2 h 93"/>
                  <a:gd name="GluePoint29X" fmla="*/ 10 w 246"/>
                  <a:gd name="GluePoint29Y" fmla="*/ 2 h 93"/>
                  <a:gd name="GluePoint30X" fmla="*/ 11 w 246"/>
                  <a:gd name="GluePoint30Y" fmla="*/ 3 h 93"/>
                  <a:gd name="GluePoint31X" fmla="*/ 12 w 246"/>
                  <a:gd name="GluePoint31Y" fmla="*/ 4 h 93"/>
                  <a:gd name="GluePoint32X" fmla="*/ 13 w 246"/>
                  <a:gd name="GluePoint32Y" fmla="*/ 4 h 93"/>
                  <a:gd name="GluePoint33X" fmla="*/ 13 w 246"/>
                  <a:gd name="GluePoint33Y" fmla="*/ 5 h 93"/>
                  <a:gd name="GluePoint34X" fmla="*/ 13 w 246"/>
                  <a:gd name="GluePoint34Y" fmla="*/ 5 h 93"/>
                  <a:gd name="GluePoint35X" fmla="*/ 14 w 246"/>
                  <a:gd name="GluePoint35Y" fmla="*/ 5 h 93"/>
                  <a:gd name="GluePoint36X" fmla="*/ 14 w 246"/>
                  <a:gd name="GluePoint36Y" fmla="*/ 5 h 93"/>
                  <a:gd name="GluePoint37X" fmla="*/ 15 w 246"/>
                  <a:gd name="GluePoint37Y" fmla="*/ 5 h 93"/>
                  <a:gd name="GluePoint38X" fmla="*/ 15 w 246"/>
                  <a:gd name="GluePoint38Y" fmla="*/ 5 h 93"/>
                  <a:gd name="GluePoint39X" fmla="*/ 15 w 246"/>
                  <a:gd name="GluePoint39Y" fmla="*/ 5 h 93"/>
                  <a:gd name="GluePoint40X" fmla="*/ 15 w 246"/>
                  <a:gd name="GluePoint40Y" fmla="*/ 5 h 93"/>
                  <a:gd name="GluePoint41X" fmla="*/ 15 w 246"/>
                  <a:gd name="GluePoint41Y" fmla="*/ 4 h 9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  <a:cxn ang="0">
                    <a:pos x="GluePoint35X" y="GluePoint35Y"/>
                  </a:cxn>
                  <a:cxn ang="0">
                    <a:pos x="GluePoint36X" y="GluePoint36Y"/>
                  </a:cxn>
                  <a:cxn ang="0">
                    <a:pos x="GluePoint37X" y="GluePoint37Y"/>
                  </a:cxn>
                  <a:cxn ang="0">
                    <a:pos x="GluePoint38X" y="GluePoint38Y"/>
                  </a:cxn>
                  <a:cxn ang="0">
                    <a:pos x="GluePoint39X" y="GluePoint39Y"/>
                  </a:cxn>
                  <a:cxn ang="0">
                    <a:pos x="GluePoint40X" y="GluePoint40Y"/>
                  </a:cxn>
                  <a:cxn ang="0">
                    <a:pos x="GluePoint41X" y="GluePoint41Y"/>
                  </a:cxn>
                </a:cxnLst>
                <a:rect l="textAreaLeft" t="textAreaTop" r="textAreaRight" b="textAreaBottom"/>
                <a:pathLst>
                  <a:path w="246" h="93">
                    <a:moveTo>
                      <a:pt x="246" y="75"/>
                    </a:moveTo>
                    <a:lnTo>
                      <a:pt x="245" y="74"/>
                    </a:lnTo>
                    <a:lnTo>
                      <a:pt x="242" y="71"/>
                    </a:lnTo>
                    <a:lnTo>
                      <a:pt x="236" y="67"/>
                    </a:lnTo>
                    <a:lnTo>
                      <a:pt x="231" y="61"/>
                    </a:lnTo>
                    <a:lnTo>
                      <a:pt x="222" y="55"/>
                    </a:lnTo>
                    <a:lnTo>
                      <a:pt x="211" y="47"/>
                    </a:lnTo>
                    <a:lnTo>
                      <a:pt x="198" y="40"/>
                    </a:lnTo>
                    <a:lnTo>
                      <a:pt x="183" y="32"/>
                    </a:lnTo>
                    <a:lnTo>
                      <a:pt x="167" y="25"/>
                    </a:lnTo>
                    <a:lnTo>
                      <a:pt x="149" y="18"/>
                    </a:lnTo>
                    <a:lnTo>
                      <a:pt x="129" y="12"/>
                    </a:lnTo>
                    <a:lnTo>
                      <a:pt x="107" y="7"/>
                    </a:lnTo>
                    <a:lnTo>
                      <a:pt x="83" y="2"/>
                    </a:lnTo>
                    <a:lnTo>
                      <a:pt x="58" y="0"/>
                    </a:lnTo>
                    <a:lnTo>
                      <a:pt x="30" y="0"/>
                    </a:lnTo>
                    <a:lnTo>
                      <a:pt x="0" y="1"/>
                    </a:lnTo>
                    <a:lnTo>
                      <a:pt x="3" y="1"/>
                    </a:lnTo>
                    <a:lnTo>
                      <a:pt x="7" y="2"/>
                    </a:lnTo>
                    <a:lnTo>
                      <a:pt x="15" y="3"/>
                    </a:lnTo>
                    <a:lnTo>
                      <a:pt x="26" y="6"/>
                    </a:lnTo>
                    <a:lnTo>
                      <a:pt x="38" y="8"/>
                    </a:lnTo>
                    <a:lnTo>
                      <a:pt x="52" y="12"/>
                    </a:lnTo>
                    <a:lnTo>
                      <a:pt x="68" y="16"/>
                    </a:lnTo>
                    <a:lnTo>
                      <a:pt x="84" y="21"/>
                    </a:lnTo>
                    <a:lnTo>
                      <a:pt x="102" y="26"/>
                    </a:lnTo>
                    <a:lnTo>
                      <a:pt x="119" y="32"/>
                    </a:lnTo>
                    <a:lnTo>
                      <a:pt x="136" y="39"/>
                    </a:lnTo>
                    <a:lnTo>
                      <a:pt x="152" y="47"/>
                    </a:lnTo>
                    <a:lnTo>
                      <a:pt x="167" y="55"/>
                    </a:lnTo>
                    <a:lnTo>
                      <a:pt x="181" y="65"/>
                    </a:lnTo>
                    <a:lnTo>
                      <a:pt x="194" y="75"/>
                    </a:lnTo>
                    <a:lnTo>
                      <a:pt x="203" y="85"/>
                    </a:lnTo>
                    <a:lnTo>
                      <a:pt x="205" y="86"/>
                    </a:lnTo>
                    <a:lnTo>
                      <a:pt x="210" y="89"/>
                    </a:lnTo>
                    <a:lnTo>
                      <a:pt x="218" y="91"/>
                    </a:lnTo>
                    <a:lnTo>
                      <a:pt x="226" y="93"/>
                    </a:lnTo>
                    <a:lnTo>
                      <a:pt x="234" y="93"/>
                    </a:lnTo>
                    <a:lnTo>
                      <a:pt x="241" y="91"/>
                    </a:lnTo>
                    <a:lnTo>
                      <a:pt x="246" y="85"/>
                    </a:lnTo>
                    <a:lnTo>
                      <a:pt x="246" y="7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26280" rIns="90000" bIns="2628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0" name="Freeform 120"/>
              <p:cNvSpPr/>
              <p:nvPr/>
            </p:nvSpPr>
            <p:spPr>
              <a:xfrm>
                <a:off x="1891440" y="1927440"/>
                <a:ext cx="126000" cy="96840"/>
              </a:xfrm>
              <a:custGeom>
                <a:avLst/>
                <a:gdLst>
                  <a:gd name="textAreaLeft" fmla="*/ 0 w 126000"/>
                  <a:gd name="textAreaRight" fmla="*/ 126360 w 126000"/>
                  <a:gd name="textAreaTop" fmla="*/ 0 h 96840"/>
                  <a:gd name="textAreaBottom" fmla="*/ 97200 h 96840"/>
                  <a:gd name="GluePoint1X" fmla="*/ 12 w 183"/>
                  <a:gd name="GluePoint1Y" fmla="*/ 7 h 123"/>
                  <a:gd name="GluePoint2X" fmla="*/ 12 w 183"/>
                  <a:gd name="GluePoint2Y" fmla="*/ 7 h 123"/>
                  <a:gd name="GluePoint3X" fmla="*/ 11 w 183"/>
                  <a:gd name="GluePoint3Y" fmla="*/ 7 h 123"/>
                  <a:gd name="GluePoint4X" fmla="*/ 10 w 183"/>
                  <a:gd name="GluePoint4Y" fmla="*/ 7 h 123"/>
                  <a:gd name="GluePoint5X" fmla="*/ 8 w 183"/>
                  <a:gd name="GluePoint5Y" fmla="*/ 6 h 123"/>
                  <a:gd name="GluePoint6X" fmla="*/ 6 w 183"/>
                  <a:gd name="GluePoint6Y" fmla="*/ 5 h 123"/>
                  <a:gd name="GluePoint7X" fmla="*/ 4 w 183"/>
                  <a:gd name="GluePoint7Y" fmla="*/ 4 h 123"/>
                  <a:gd name="GluePoint8X" fmla="*/ 2 w 183"/>
                  <a:gd name="GluePoint8Y" fmla="*/ 2 h 123"/>
                  <a:gd name="GluePoint9X" fmla="*/ 0 w 183"/>
                  <a:gd name="GluePoint9Y" fmla="*/ 0 h 123"/>
                  <a:gd name="GluePoint10X" fmla="*/ 1 w 183"/>
                  <a:gd name="GluePoint10Y" fmla="*/ 0 h 123"/>
                  <a:gd name="GluePoint11X" fmla="*/ 1 w 183"/>
                  <a:gd name="GluePoint11Y" fmla="*/ 0 h 123"/>
                  <a:gd name="GluePoint12X" fmla="*/ 2 w 183"/>
                  <a:gd name="GluePoint12Y" fmla="*/ 1 h 123"/>
                  <a:gd name="GluePoint13X" fmla="*/ 3 w 183"/>
                  <a:gd name="GluePoint13Y" fmla="*/ 2 h 123"/>
                  <a:gd name="GluePoint14X" fmla="*/ 4 w 183"/>
                  <a:gd name="GluePoint14Y" fmla="*/ 3 h 123"/>
                  <a:gd name="GluePoint15X" fmla="*/ 6 w 183"/>
                  <a:gd name="GluePoint15Y" fmla="*/ 4 h 123"/>
                  <a:gd name="GluePoint16X" fmla="*/ 7 w 183"/>
                  <a:gd name="GluePoint16Y" fmla="*/ 4 h 123"/>
                  <a:gd name="GluePoint17X" fmla="*/ 9 w 183"/>
                  <a:gd name="GluePoint17Y" fmla="*/ 5 h 123"/>
                  <a:gd name="GluePoint18X" fmla="*/ 9 w 183"/>
                  <a:gd name="GluePoint18Y" fmla="*/ 5 h 123"/>
                  <a:gd name="GluePoint19X" fmla="*/ 9 w 183"/>
                  <a:gd name="GluePoint19Y" fmla="*/ 4 h 123"/>
                  <a:gd name="GluePoint20X" fmla="*/ 9 w 183"/>
                  <a:gd name="GluePoint20Y" fmla="*/ 4 h 123"/>
                  <a:gd name="GluePoint21X" fmla="*/ 8 w 183"/>
                  <a:gd name="GluePoint21Y" fmla="*/ 4 h 123"/>
                  <a:gd name="GluePoint22X" fmla="*/ 8 w 183"/>
                  <a:gd name="GluePoint22Y" fmla="*/ 3 h 123"/>
                  <a:gd name="GluePoint23X" fmla="*/ 7 w 183"/>
                  <a:gd name="GluePoint23Y" fmla="*/ 3 h 123"/>
                  <a:gd name="GluePoint24X" fmla="*/ 7 w 183"/>
                  <a:gd name="GluePoint24Y" fmla="*/ 2 h 123"/>
                  <a:gd name="GluePoint25X" fmla="*/ 6 w 183"/>
                  <a:gd name="GluePoint25Y" fmla="*/ 0 h 123"/>
                  <a:gd name="GluePoint26X" fmla="*/ 6 w 183"/>
                  <a:gd name="GluePoint26Y" fmla="*/ 1 h 123"/>
                  <a:gd name="GluePoint27X" fmla="*/ 7 w 183"/>
                  <a:gd name="GluePoint27Y" fmla="*/ 1 h 123"/>
                  <a:gd name="GluePoint28X" fmla="*/ 7 w 183"/>
                  <a:gd name="GluePoint28Y" fmla="*/ 1 h 123"/>
                  <a:gd name="GluePoint29X" fmla="*/ 8 w 183"/>
                  <a:gd name="GluePoint29Y" fmla="*/ 2 h 123"/>
                  <a:gd name="GluePoint30X" fmla="*/ 10 w 183"/>
                  <a:gd name="GluePoint30Y" fmla="*/ 3 h 123"/>
                  <a:gd name="GluePoint31X" fmla="*/ 11 w 183"/>
                  <a:gd name="GluePoint31Y" fmla="*/ 4 h 123"/>
                  <a:gd name="GluePoint32X" fmla="*/ 11 w 183"/>
                  <a:gd name="GluePoint32Y" fmla="*/ 5 h 123"/>
                  <a:gd name="GluePoint33X" fmla="*/ 12 w 183"/>
                  <a:gd name="GluePoint33Y" fmla="*/ 7 h 12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183" h="123">
                    <a:moveTo>
                      <a:pt x="183" y="123"/>
                    </a:moveTo>
                    <a:lnTo>
                      <a:pt x="179" y="123"/>
                    </a:lnTo>
                    <a:lnTo>
                      <a:pt x="165" y="119"/>
                    </a:lnTo>
                    <a:lnTo>
                      <a:pt x="145" y="115"/>
                    </a:lnTo>
                    <a:lnTo>
                      <a:pt x="120" y="104"/>
                    </a:lnTo>
                    <a:lnTo>
                      <a:pt x="90" y="89"/>
                    </a:lnTo>
                    <a:lnTo>
                      <a:pt x="60" y="67"/>
                    </a:lnTo>
                    <a:lnTo>
                      <a:pt x="29" y="39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12" y="12"/>
                    </a:lnTo>
                    <a:lnTo>
                      <a:pt x="26" y="24"/>
                    </a:lnTo>
                    <a:lnTo>
                      <a:pt x="43" y="36"/>
                    </a:lnTo>
                    <a:lnTo>
                      <a:pt x="64" y="50"/>
                    </a:lnTo>
                    <a:lnTo>
                      <a:pt x="87" y="64"/>
                    </a:lnTo>
                    <a:lnTo>
                      <a:pt x="112" y="74"/>
                    </a:lnTo>
                    <a:lnTo>
                      <a:pt x="137" y="81"/>
                    </a:lnTo>
                    <a:lnTo>
                      <a:pt x="136" y="80"/>
                    </a:lnTo>
                    <a:lnTo>
                      <a:pt x="134" y="79"/>
                    </a:lnTo>
                    <a:lnTo>
                      <a:pt x="130" y="74"/>
                    </a:lnTo>
                    <a:lnTo>
                      <a:pt x="125" y="68"/>
                    </a:lnTo>
                    <a:lnTo>
                      <a:pt x="118" y="60"/>
                    </a:lnTo>
                    <a:lnTo>
                      <a:pt x="109" y="49"/>
                    </a:lnTo>
                    <a:lnTo>
                      <a:pt x="97" y="34"/>
                    </a:lnTo>
                    <a:lnTo>
                      <a:pt x="83" y="15"/>
                    </a:lnTo>
                    <a:lnTo>
                      <a:pt x="87" y="17"/>
                    </a:lnTo>
                    <a:lnTo>
                      <a:pt x="97" y="19"/>
                    </a:lnTo>
                    <a:lnTo>
                      <a:pt x="112" y="25"/>
                    </a:lnTo>
                    <a:lnTo>
                      <a:pt x="128" y="34"/>
                    </a:lnTo>
                    <a:lnTo>
                      <a:pt x="147" y="48"/>
                    </a:lnTo>
                    <a:lnTo>
                      <a:pt x="163" y="66"/>
                    </a:lnTo>
                    <a:lnTo>
                      <a:pt x="175" y="90"/>
                    </a:lnTo>
                    <a:lnTo>
                      <a:pt x="183" y="12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1" name="Freeform 121"/>
              <p:cNvSpPr/>
              <p:nvPr/>
            </p:nvSpPr>
            <p:spPr>
              <a:xfrm>
                <a:off x="2128680" y="2827440"/>
                <a:ext cx="70920" cy="127080"/>
              </a:xfrm>
              <a:custGeom>
                <a:avLst/>
                <a:gdLst>
                  <a:gd name="textAreaLeft" fmla="*/ 0 w 70920"/>
                  <a:gd name="textAreaRight" fmla="*/ 71280 w 70920"/>
                  <a:gd name="textAreaTop" fmla="*/ 0 h 127080"/>
                  <a:gd name="textAreaBottom" fmla="*/ 127440 h 127080"/>
                  <a:gd name="GluePoint1X" fmla="*/ 7 w 104"/>
                  <a:gd name="GluePoint1Y" fmla="*/ 1 h 160"/>
                  <a:gd name="GluePoint2X" fmla="*/ 7 w 104"/>
                  <a:gd name="GluePoint2Y" fmla="*/ 1 h 160"/>
                  <a:gd name="GluePoint3X" fmla="*/ 6 w 104"/>
                  <a:gd name="GluePoint3Y" fmla="*/ 1 h 160"/>
                  <a:gd name="GluePoint4X" fmla="*/ 5 w 104"/>
                  <a:gd name="GluePoint4Y" fmla="*/ 1 h 160"/>
                  <a:gd name="GluePoint5X" fmla="*/ 3 w 104"/>
                  <a:gd name="GluePoint5Y" fmla="*/ 1 h 160"/>
                  <a:gd name="GluePoint6X" fmla="*/ 3 w 104"/>
                  <a:gd name="GluePoint6Y" fmla="*/ 3 h 160"/>
                  <a:gd name="GluePoint7X" fmla="*/ 2 w 104"/>
                  <a:gd name="GluePoint7Y" fmla="*/ 5 h 160"/>
                  <a:gd name="GluePoint8X" fmla="*/ 1 w 104"/>
                  <a:gd name="GluePoint8Y" fmla="*/ 7 h 160"/>
                  <a:gd name="GluePoint9X" fmla="*/ 1 w 104"/>
                  <a:gd name="GluePoint9Y" fmla="*/ 10 h 160"/>
                  <a:gd name="GluePoint10X" fmla="*/ 1 w 104"/>
                  <a:gd name="GluePoint10Y" fmla="*/ 10 h 160"/>
                  <a:gd name="GluePoint11X" fmla="*/ 1 w 104"/>
                  <a:gd name="GluePoint11Y" fmla="*/ 9 h 160"/>
                  <a:gd name="GluePoint12X" fmla="*/ 0 w 104"/>
                  <a:gd name="GluePoint12Y" fmla="*/ 6 h 160"/>
                  <a:gd name="GluePoint13X" fmla="*/ 0 w 104"/>
                  <a:gd name="GluePoint13Y" fmla="*/ 5 h 160"/>
                  <a:gd name="GluePoint14X" fmla="*/ 1 w 104"/>
                  <a:gd name="GluePoint14Y" fmla="*/ 3 h 160"/>
                  <a:gd name="GluePoint15X" fmla="*/ 2 w 104"/>
                  <a:gd name="GluePoint15Y" fmla="*/ 1 h 160"/>
                  <a:gd name="GluePoint16X" fmla="*/ 3 w 104"/>
                  <a:gd name="GluePoint16Y" fmla="*/ 0 h 160"/>
                  <a:gd name="GluePoint17X" fmla="*/ 7 w 104"/>
                  <a:gd name="GluePoint17Y" fmla="*/ 1 h 16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</a:cxnLst>
                <a:rect l="textAreaLeft" t="textAreaTop" r="textAreaRight" b="textAreaBottom"/>
                <a:pathLst>
                  <a:path w="104" h="160">
                    <a:moveTo>
                      <a:pt x="104" y="7"/>
                    </a:moveTo>
                    <a:lnTo>
                      <a:pt x="100" y="8"/>
                    </a:lnTo>
                    <a:lnTo>
                      <a:pt x="89" y="11"/>
                    </a:lnTo>
                    <a:lnTo>
                      <a:pt x="74" y="19"/>
                    </a:lnTo>
                    <a:lnTo>
                      <a:pt x="58" y="30"/>
                    </a:lnTo>
                    <a:lnTo>
                      <a:pt x="40" y="50"/>
                    </a:lnTo>
                    <a:lnTo>
                      <a:pt x="25" y="76"/>
                    </a:lnTo>
                    <a:lnTo>
                      <a:pt x="14" y="113"/>
                    </a:lnTo>
                    <a:lnTo>
                      <a:pt x="10" y="160"/>
                    </a:lnTo>
                    <a:lnTo>
                      <a:pt x="8" y="152"/>
                    </a:lnTo>
                    <a:lnTo>
                      <a:pt x="3" y="129"/>
                    </a:lnTo>
                    <a:lnTo>
                      <a:pt x="0" y="99"/>
                    </a:lnTo>
                    <a:lnTo>
                      <a:pt x="0" y="66"/>
                    </a:lnTo>
                    <a:lnTo>
                      <a:pt x="8" y="35"/>
                    </a:lnTo>
                    <a:lnTo>
                      <a:pt x="25" y="11"/>
                    </a:lnTo>
                    <a:lnTo>
                      <a:pt x="56" y="0"/>
                    </a:lnTo>
                    <a:lnTo>
                      <a:pt x="104" y="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2" name="Freeform 122"/>
              <p:cNvSpPr/>
              <p:nvPr/>
            </p:nvSpPr>
            <p:spPr>
              <a:xfrm>
                <a:off x="1909080" y="2745000"/>
                <a:ext cx="91800" cy="142920"/>
              </a:xfrm>
              <a:custGeom>
                <a:avLst/>
                <a:gdLst>
                  <a:gd name="textAreaLeft" fmla="*/ 0 w 91800"/>
                  <a:gd name="textAreaRight" fmla="*/ 92160 w 91800"/>
                  <a:gd name="textAreaTop" fmla="*/ 0 h 142920"/>
                  <a:gd name="textAreaBottom" fmla="*/ 143280 h 142920"/>
                  <a:gd name="GluePoint1X" fmla="*/ 9 w 133"/>
                  <a:gd name="GluePoint1Y" fmla="*/ 1 h 179"/>
                  <a:gd name="GluePoint2X" fmla="*/ 9 w 133"/>
                  <a:gd name="GluePoint2Y" fmla="*/ 1 h 179"/>
                  <a:gd name="GluePoint3X" fmla="*/ 8 w 133"/>
                  <a:gd name="GluePoint3Y" fmla="*/ 1 h 179"/>
                  <a:gd name="GluePoint4X" fmla="*/ 7 w 133"/>
                  <a:gd name="GluePoint4Y" fmla="*/ 0 h 179"/>
                  <a:gd name="GluePoint5X" fmla="*/ 6 w 133"/>
                  <a:gd name="GluePoint5Y" fmla="*/ 1 h 179"/>
                  <a:gd name="GluePoint6X" fmla="*/ 5 w 133"/>
                  <a:gd name="GluePoint6Y" fmla="*/ 1 h 179"/>
                  <a:gd name="GluePoint7X" fmla="*/ 4 w 133"/>
                  <a:gd name="GluePoint7Y" fmla="*/ 2 h 179"/>
                  <a:gd name="GluePoint8X" fmla="*/ 3 w 133"/>
                  <a:gd name="GluePoint8Y" fmla="*/ 4 h 179"/>
                  <a:gd name="GluePoint9X" fmla="*/ 3 w 133"/>
                  <a:gd name="GluePoint9Y" fmla="*/ 6 h 179"/>
                  <a:gd name="GluePoint10X" fmla="*/ 3 w 133"/>
                  <a:gd name="GluePoint10Y" fmla="*/ 6 h 179"/>
                  <a:gd name="GluePoint11X" fmla="*/ 3 w 133"/>
                  <a:gd name="GluePoint11Y" fmla="*/ 7 h 179"/>
                  <a:gd name="GluePoint12X" fmla="*/ 3 w 133"/>
                  <a:gd name="GluePoint12Y" fmla="*/ 8 h 179"/>
                  <a:gd name="GluePoint13X" fmla="*/ 3 w 133"/>
                  <a:gd name="GluePoint13Y" fmla="*/ 8 h 179"/>
                  <a:gd name="GluePoint14X" fmla="*/ 3 w 133"/>
                  <a:gd name="GluePoint14Y" fmla="*/ 9 h 179"/>
                  <a:gd name="GluePoint15X" fmla="*/ 2 w 133"/>
                  <a:gd name="GluePoint15Y" fmla="*/ 10 h 179"/>
                  <a:gd name="GluePoint16X" fmla="*/ 1 w 133"/>
                  <a:gd name="GluePoint16Y" fmla="*/ 11 h 179"/>
                  <a:gd name="GluePoint17X" fmla="*/ 0 w 133"/>
                  <a:gd name="GluePoint17Y" fmla="*/ 12 h 179"/>
                  <a:gd name="GluePoint18X" fmla="*/ 1 w 133"/>
                  <a:gd name="GluePoint18Y" fmla="*/ 12 h 179"/>
                  <a:gd name="GluePoint19X" fmla="*/ 1 w 133"/>
                  <a:gd name="GluePoint19Y" fmla="*/ 12 h 179"/>
                  <a:gd name="GluePoint20X" fmla="*/ 1 w 133"/>
                  <a:gd name="GluePoint20Y" fmla="*/ 11 h 179"/>
                  <a:gd name="GluePoint21X" fmla="*/ 2 w 133"/>
                  <a:gd name="GluePoint21Y" fmla="*/ 11 h 179"/>
                  <a:gd name="GluePoint22X" fmla="*/ 3 w 133"/>
                  <a:gd name="GluePoint22Y" fmla="*/ 10 h 179"/>
                  <a:gd name="GluePoint23X" fmla="*/ 3 w 133"/>
                  <a:gd name="GluePoint23Y" fmla="*/ 10 h 179"/>
                  <a:gd name="GluePoint24X" fmla="*/ 4 w 133"/>
                  <a:gd name="GluePoint24Y" fmla="*/ 8 h 179"/>
                  <a:gd name="GluePoint25X" fmla="*/ 4 w 133"/>
                  <a:gd name="GluePoint25Y" fmla="*/ 7 h 179"/>
                  <a:gd name="GluePoint26X" fmla="*/ 4 w 133"/>
                  <a:gd name="GluePoint26Y" fmla="*/ 7 h 179"/>
                  <a:gd name="GluePoint27X" fmla="*/ 4 w 133"/>
                  <a:gd name="GluePoint27Y" fmla="*/ 6 h 179"/>
                  <a:gd name="GluePoint28X" fmla="*/ 4 w 133"/>
                  <a:gd name="GluePoint28Y" fmla="*/ 5 h 179"/>
                  <a:gd name="GluePoint29X" fmla="*/ 5 w 133"/>
                  <a:gd name="GluePoint29Y" fmla="*/ 4 h 179"/>
                  <a:gd name="GluePoint30X" fmla="*/ 5 w 133"/>
                  <a:gd name="GluePoint30Y" fmla="*/ 3 h 179"/>
                  <a:gd name="GluePoint31X" fmla="*/ 6 w 133"/>
                  <a:gd name="GluePoint31Y" fmla="*/ 2 h 179"/>
                  <a:gd name="GluePoint32X" fmla="*/ 7 w 133"/>
                  <a:gd name="GluePoint32Y" fmla="*/ 1 h 179"/>
                  <a:gd name="GluePoint33X" fmla="*/ 9 w 133"/>
                  <a:gd name="GluePoint33Y" fmla="*/ 1 h 17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133" h="179">
                    <a:moveTo>
                      <a:pt x="133" y="3"/>
                    </a:moveTo>
                    <a:lnTo>
                      <a:pt x="129" y="2"/>
                    </a:lnTo>
                    <a:lnTo>
                      <a:pt x="118" y="1"/>
                    </a:lnTo>
                    <a:lnTo>
                      <a:pt x="102" y="0"/>
                    </a:lnTo>
                    <a:lnTo>
                      <a:pt x="85" y="3"/>
                    </a:lnTo>
                    <a:lnTo>
                      <a:pt x="68" y="12"/>
                    </a:lnTo>
                    <a:lnTo>
                      <a:pt x="53" y="28"/>
                    </a:lnTo>
                    <a:lnTo>
                      <a:pt x="42" y="54"/>
                    </a:lnTo>
                    <a:lnTo>
                      <a:pt x="40" y="92"/>
                    </a:lnTo>
                    <a:lnTo>
                      <a:pt x="40" y="94"/>
                    </a:lnTo>
                    <a:lnTo>
                      <a:pt x="41" y="102"/>
                    </a:lnTo>
                    <a:lnTo>
                      <a:pt x="41" y="114"/>
                    </a:lnTo>
                    <a:lnTo>
                      <a:pt x="39" y="126"/>
                    </a:lnTo>
                    <a:lnTo>
                      <a:pt x="34" y="141"/>
                    </a:lnTo>
                    <a:lnTo>
                      <a:pt x="27" y="155"/>
                    </a:lnTo>
                    <a:lnTo>
                      <a:pt x="16" y="169"/>
                    </a:lnTo>
                    <a:lnTo>
                      <a:pt x="0" y="179"/>
                    </a:lnTo>
                    <a:lnTo>
                      <a:pt x="2" y="179"/>
                    </a:lnTo>
                    <a:lnTo>
                      <a:pt x="7" y="177"/>
                    </a:lnTo>
                    <a:lnTo>
                      <a:pt x="15" y="173"/>
                    </a:lnTo>
                    <a:lnTo>
                      <a:pt x="24" y="167"/>
                    </a:lnTo>
                    <a:lnTo>
                      <a:pt x="34" y="157"/>
                    </a:lnTo>
                    <a:lnTo>
                      <a:pt x="44" y="145"/>
                    </a:lnTo>
                    <a:lnTo>
                      <a:pt x="53" y="127"/>
                    </a:lnTo>
                    <a:lnTo>
                      <a:pt x="60" y="107"/>
                    </a:lnTo>
                    <a:lnTo>
                      <a:pt x="60" y="102"/>
                    </a:lnTo>
                    <a:lnTo>
                      <a:pt x="60" y="91"/>
                    </a:lnTo>
                    <a:lnTo>
                      <a:pt x="61" y="74"/>
                    </a:lnTo>
                    <a:lnTo>
                      <a:pt x="65" y="55"/>
                    </a:lnTo>
                    <a:lnTo>
                      <a:pt x="73" y="35"/>
                    </a:lnTo>
                    <a:lnTo>
                      <a:pt x="87" y="19"/>
                    </a:lnTo>
                    <a:lnTo>
                      <a:pt x="107" y="8"/>
                    </a:lnTo>
                    <a:lnTo>
                      <a:pt x="133" y="3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3" name="Freeform 123"/>
              <p:cNvSpPr/>
              <p:nvPr/>
            </p:nvSpPr>
            <p:spPr>
              <a:xfrm>
                <a:off x="1716840" y="2622600"/>
                <a:ext cx="179640" cy="133560"/>
              </a:xfrm>
              <a:custGeom>
                <a:avLst/>
                <a:gdLst>
                  <a:gd name="textAreaLeft" fmla="*/ 0 w 179640"/>
                  <a:gd name="textAreaRight" fmla="*/ 180000 w 179640"/>
                  <a:gd name="textAreaTop" fmla="*/ 0 h 133560"/>
                  <a:gd name="textAreaBottom" fmla="*/ 133920 h 133560"/>
                  <a:gd name="GluePoint1X" fmla="*/ 17 w 261"/>
                  <a:gd name="GluePoint1Y" fmla="*/ 0 h 168"/>
                  <a:gd name="GluePoint2X" fmla="*/ 17 w 261"/>
                  <a:gd name="GluePoint2Y" fmla="*/ 1 h 168"/>
                  <a:gd name="GluePoint3X" fmla="*/ 16 w 261"/>
                  <a:gd name="GluePoint3Y" fmla="*/ 1 h 168"/>
                  <a:gd name="GluePoint4X" fmla="*/ 16 w 261"/>
                  <a:gd name="GluePoint4Y" fmla="*/ 1 h 168"/>
                  <a:gd name="GluePoint5X" fmla="*/ 15 w 261"/>
                  <a:gd name="GluePoint5Y" fmla="*/ 1 h 168"/>
                  <a:gd name="GluePoint6X" fmla="*/ 14 w 261"/>
                  <a:gd name="GluePoint6Y" fmla="*/ 1 h 168"/>
                  <a:gd name="GluePoint7X" fmla="*/ 13 w 261"/>
                  <a:gd name="GluePoint7Y" fmla="*/ 1 h 168"/>
                  <a:gd name="GluePoint8X" fmla="*/ 12 w 261"/>
                  <a:gd name="GluePoint8Y" fmla="*/ 3 h 168"/>
                  <a:gd name="GluePoint9X" fmla="*/ 10 w 261"/>
                  <a:gd name="GluePoint9Y" fmla="*/ 3 h 168"/>
                  <a:gd name="GluePoint10X" fmla="*/ 9 w 261"/>
                  <a:gd name="GluePoint10Y" fmla="*/ 3 h 168"/>
                  <a:gd name="GluePoint11X" fmla="*/ 8 w 261"/>
                  <a:gd name="GluePoint11Y" fmla="*/ 5 h 168"/>
                  <a:gd name="GluePoint12X" fmla="*/ 6 w 261"/>
                  <a:gd name="GluePoint12Y" fmla="*/ 5 h 168"/>
                  <a:gd name="GluePoint13X" fmla="*/ 5 w 261"/>
                  <a:gd name="GluePoint13Y" fmla="*/ 6 h 168"/>
                  <a:gd name="GluePoint14X" fmla="*/ 4 w 261"/>
                  <a:gd name="GluePoint14Y" fmla="*/ 7 h 168"/>
                  <a:gd name="GluePoint15X" fmla="*/ 2 w 261"/>
                  <a:gd name="GluePoint15Y" fmla="*/ 9 h 168"/>
                  <a:gd name="GluePoint16X" fmla="*/ 1 w 261"/>
                  <a:gd name="GluePoint16Y" fmla="*/ 10 h 168"/>
                  <a:gd name="GluePoint17X" fmla="*/ 0 w 261"/>
                  <a:gd name="GluePoint17Y" fmla="*/ 11 h 168"/>
                  <a:gd name="GluePoint18X" fmla="*/ 1 w 261"/>
                  <a:gd name="GluePoint18Y" fmla="*/ 11 h 168"/>
                  <a:gd name="GluePoint19X" fmla="*/ 1 w 261"/>
                  <a:gd name="GluePoint19Y" fmla="*/ 11 h 168"/>
                  <a:gd name="GluePoint20X" fmla="*/ 2 w 261"/>
                  <a:gd name="GluePoint20Y" fmla="*/ 10 h 168"/>
                  <a:gd name="GluePoint21X" fmla="*/ 3 w 261"/>
                  <a:gd name="GluePoint21Y" fmla="*/ 10 h 168"/>
                  <a:gd name="GluePoint22X" fmla="*/ 4 w 261"/>
                  <a:gd name="GluePoint22Y" fmla="*/ 10 h 168"/>
                  <a:gd name="GluePoint23X" fmla="*/ 5 w 261"/>
                  <a:gd name="GluePoint23Y" fmla="*/ 9 h 168"/>
                  <a:gd name="GluePoint24X" fmla="*/ 7 w 261"/>
                  <a:gd name="GluePoint24Y" fmla="*/ 7 h 168"/>
                  <a:gd name="GluePoint25X" fmla="*/ 8 w 261"/>
                  <a:gd name="GluePoint25Y" fmla="*/ 7 h 168"/>
                  <a:gd name="GluePoint26X" fmla="*/ 10 w 261"/>
                  <a:gd name="GluePoint26Y" fmla="*/ 6 h 168"/>
                  <a:gd name="GluePoint27X" fmla="*/ 11 w 261"/>
                  <a:gd name="GluePoint27Y" fmla="*/ 5 h 168"/>
                  <a:gd name="GluePoint28X" fmla="*/ 12 w 261"/>
                  <a:gd name="GluePoint28Y" fmla="*/ 5 h 168"/>
                  <a:gd name="GluePoint29X" fmla="*/ 14 w 261"/>
                  <a:gd name="GluePoint29Y" fmla="*/ 3 h 168"/>
                  <a:gd name="GluePoint30X" fmla="*/ 15 w 261"/>
                  <a:gd name="GluePoint30Y" fmla="*/ 3 h 168"/>
                  <a:gd name="GluePoint31X" fmla="*/ 16 w 261"/>
                  <a:gd name="GluePoint31Y" fmla="*/ 1 h 168"/>
                  <a:gd name="GluePoint32X" fmla="*/ 16 w 261"/>
                  <a:gd name="GluePoint32Y" fmla="*/ 1 h 168"/>
                  <a:gd name="GluePoint33X" fmla="*/ 17 w 261"/>
                  <a:gd name="GluePoint33Y" fmla="*/ 0 h 168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</a:cxnLst>
                <a:rect l="textAreaLeft" t="textAreaTop" r="textAreaRight" b="textAreaBottom"/>
                <a:pathLst>
                  <a:path w="261" h="168">
                    <a:moveTo>
                      <a:pt x="261" y="0"/>
                    </a:moveTo>
                    <a:lnTo>
                      <a:pt x="259" y="1"/>
                    </a:lnTo>
                    <a:lnTo>
                      <a:pt x="253" y="4"/>
                    </a:lnTo>
                    <a:lnTo>
                      <a:pt x="243" y="7"/>
                    </a:lnTo>
                    <a:lnTo>
                      <a:pt x="230" y="13"/>
                    </a:lnTo>
                    <a:lnTo>
                      <a:pt x="214" y="20"/>
                    </a:lnTo>
                    <a:lnTo>
                      <a:pt x="197" y="28"/>
                    </a:lnTo>
                    <a:lnTo>
                      <a:pt x="177" y="37"/>
                    </a:lnTo>
                    <a:lnTo>
                      <a:pt x="156" y="47"/>
                    </a:lnTo>
                    <a:lnTo>
                      <a:pt x="135" y="59"/>
                    </a:lnTo>
                    <a:lnTo>
                      <a:pt x="113" y="72"/>
                    </a:lnTo>
                    <a:lnTo>
                      <a:pt x="91" y="85"/>
                    </a:lnTo>
                    <a:lnTo>
                      <a:pt x="70" y="100"/>
                    </a:lnTo>
                    <a:lnTo>
                      <a:pt x="49" y="117"/>
                    </a:lnTo>
                    <a:lnTo>
                      <a:pt x="31" y="133"/>
                    </a:lnTo>
                    <a:lnTo>
                      <a:pt x="14" y="150"/>
                    </a:lnTo>
                    <a:lnTo>
                      <a:pt x="0" y="168"/>
                    </a:lnTo>
                    <a:lnTo>
                      <a:pt x="2" y="167"/>
                    </a:lnTo>
                    <a:lnTo>
                      <a:pt x="10" y="165"/>
                    </a:lnTo>
                    <a:lnTo>
                      <a:pt x="22" y="159"/>
                    </a:lnTo>
                    <a:lnTo>
                      <a:pt x="38" y="153"/>
                    </a:lnTo>
                    <a:lnTo>
                      <a:pt x="55" y="145"/>
                    </a:lnTo>
                    <a:lnTo>
                      <a:pt x="76" y="136"/>
                    </a:lnTo>
                    <a:lnTo>
                      <a:pt x="99" y="126"/>
                    </a:lnTo>
                    <a:lnTo>
                      <a:pt x="122" y="114"/>
                    </a:lnTo>
                    <a:lnTo>
                      <a:pt x="145" y="102"/>
                    </a:lnTo>
                    <a:lnTo>
                      <a:pt x="168" y="89"/>
                    </a:lnTo>
                    <a:lnTo>
                      <a:pt x="190" y="74"/>
                    </a:lnTo>
                    <a:lnTo>
                      <a:pt x="211" y="60"/>
                    </a:lnTo>
                    <a:lnTo>
                      <a:pt x="228" y="45"/>
                    </a:lnTo>
                    <a:lnTo>
                      <a:pt x="243" y="30"/>
                    </a:lnTo>
                    <a:lnTo>
                      <a:pt x="254" y="15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4" name="Freeform 124"/>
              <p:cNvSpPr/>
              <p:nvPr/>
            </p:nvSpPr>
            <p:spPr>
              <a:xfrm>
                <a:off x="1753920" y="2403720"/>
                <a:ext cx="89280" cy="55440"/>
              </a:xfrm>
              <a:custGeom>
                <a:avLst/>
                <a:gdLst>
                  <a:gd name="textAreaLeft" fmla="*/ 0 w 89280"/>
                  <a:gd name="textAreaRight" fmla="*/ 89640 w 89280"/>
                  <a:gd name="textAreaTop" fmla="*/ 0 h 55440"/>
                  <a:gd name="textAreaBottom" fmla="*/ 55800 h 55440"/>
                  <a:gd name="GluePoint1X" fmla="*/ 9 w 129"/>
                  <a:gd name="GluePoint1Y" fmla="*/ 1 h 69"/>
                  <a:gd name="GluePoint2X" fmla="*/ 8 w 129"/>
                  <a:gd name="GluePoint2Y" fmla="*/ 1 h 69"/>
                  <a:gd name="GluePoint3X" fmla="*/ 7 w 129"/>
                  <a:gd name="GluePoint3Y" fmla="*/ 1 h 69"/>
                  <a:gd name="GluePoint4X" fmla="*/ 6 w 129"/>
                  <a:gd name="GluePoint4Y" fmla="*/ 1 h 69"/>
                  <a:gd name="GluePoint5X" fmla="*/ 5 w 129"/>
                  <a:gd name="GluePoint5Y" fmla="*/ 0 h 69"/>
                  <a:gd name="GluePoint6X" fmla="*/ 3 w 129"/>
                  <a:gd name="GluePoint6Y" fmla="*/ 1 h 69"/>
                  <a:gd name="GluePoint7X" fmla="*/ 2 w 129"/>
                  <a:gd name="GluePoint7Y" fmla="*/ 1 h 69"/>
                  <a:gd name="GluePoint8X" fmla="*/ 1 w 129"/>
                  <a:gd name="GluePoint8Y" fmla="*/ 3 h 69"/>
                  <a:gd name="GluePoint9X" fmla="*/ 0 w 129"/>
                  <a:gd name="GluePoint9Y" fmla="*/ 5 h 69"/>
                  <a:gd name="GluePoint10X" fmla="*/ 1 w 129"/>
                  <a:gd name="GluePoint10Y" fmla="*/ 5 h 69"/>
                  <a:gd name="GluePoint11X" fmla="*/ 1 w 129"/>
                  <a:gd name="GluePoint11Y" fmla="*/ 4 h 69"/>
                  <a:gd name="GluePoint12X" fmla="*/ 2 w 129"/>
                  <a:gd name="GluePoint12Y" fmla="*/ 3 h 69"/>
                  <a:gd name="GluePoint13X" fmla="*/ 2 w 129"/>
                  <a:gd name="GluePoint13Y" fmla="*/ 3 h 69"/>
                  <a:gd name="GluePoint14X" fmla="*/ 3 w 129"/>
                  <a:gd name="GluePoint14Y" fmla="*/ 2 h 69"/>
                  <a:gd name="GluePoint15X" fmla="*/ 5 w 129"/>
                  <a:gd name="GluePoint15Y" fmla="*/ 1 h 69"/>
                  <a:gd name="GluePoint16X" fmla="*/ 7 w 129"/>
                  <a:gd name="GluePoint16Y" fmla="*/ 1 h 69"/>
                  <a:gd name="GluePoint17X" fmla="*/ 9 w 129"/>
                  <a:gd name="GluePoint17Y" fmla="*/ 1 h 6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</a:cxnLst>
                <a:rect l="textAreaLeft" t="textAreaTop" r="textAreaRight" b="textAreaBottom"/>
                <a:pathLst>
                  <a:path w="129" h="69">
                    <a:moveTo>
                      <a:pt x="129" y="10"/>
                    </a:moveTo>
                    <a:lnTo>
                      <a:pt x="124" y="8"/>
                    </a:lnTo>
                    <a:lnTo>
                      <a:pt x="110" y="4"/>
                    </a:lnTo>
                    <a:lnTo>
                      <a:pt x="91" y="1"/>
                    </a:lnTo>
                    <a:lnTo>
                      <a:pt x="68" y="0"/>
                    </a:lnTo>
                    <a:lnTo>
                      <a:pt x="45" y="3"/>
                    </a:lnTo>
                    <a:lnTo>
                      <a:pt x="24" y="15"/>
                    </a:lnTo>
                    <a:lnTo>
                      <a:pt x="8" y="36"/>
                    </a:lnTo>
                    <a:lnTo>
                      <a:pt x="0" y="69"/>
                    </a:lnTo>
                    <a:lnTo>
                      <a:pt x="2" y="67"/>
                    </a:lnTo>
                    <a:lnTo>
                      <a:pt x="8" y="59"/>
                    </a:lnTo>
                    <a:lnTo>
                      <a:pt x="17" y="48"/>
                    </a:lnTo>
                    <a:lnTo>
                      <a:pt x="31" y="37"/>
                    </a:lnTo>
                    <a:lnTo>
                      <a:pt x="48" y="25"/>
                    </a:lnTo>
                    <a:lnTo>
                      <a:pt x="71" y="16"/>
                    </a:lnTo>
                    <a:lnTo>
                      <a:pt x="98" y="10"/>
                    </a:lnTo>
                    <a:lnTo>
                      <a:pt x="129" y="1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9000" rIns="90000" bIns="90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5" name="Freeform 125"/>
              <p:cNvSpPr/>
              <p:nvPr/>
            </p:nvSpPr>
            <p:spPr>
              <a:xfrm>
                <a:off x="2432160" y="2845080"/>
                <a:ext cx="94320" cy="156960"/>
              </a:xfrm>
              <a:custGeom>
                <a:avLst/>
                <a:gdLst>
                  <a:gd name="textAreaLeft" fmla="*/ 0 w 94320"/>
                  <a:gd name="textAreaRight" fmla="*/ 94680 w 94320"/>
                  <a:gd name="textAreaTop" fmla="*/ 0 h 156960"/>
                  <a:gd name="textAreaBottom" fmla="*/ 157320 h 156960"/>
                  <a:gd name="GluePoint1X" fmla="*/ 0 w 138"/>
                  <a:gd name="GluePoint1Y" fmla="*/ 0 h 198"/>
                  <a:gd name="GluePoint2X" fmla="*/ 1 w 138"/>
                  <a:gd name="GluePoint2Y" fmla="*/ 1 h 198"/>
                  <a:gd name="GluePoint3X" fmla="*/ 1 w 138"/>
                  <a:gd name="GluePoint3Y" fmla="*/ 1 h 198"/>
                  <a:gd name="GluePoint4X" fmla="*/ 2 w 138"/>
                  <a:gd name="GluePoint4Y" fmla="*/ 1 h 198"/>
                  <a:gd name="GluePoint5X" fmla="*/ 3 w 138"/>
                  <a:gd name="GluePoint5Y" fmla="*/ 2 h 198"/>
                  <a:gd name="GluePoint6X" fmla="*/ 4 w 138"/>
                  <a:gd name="GluePoint6Y" fmla="*/ 3 h 198"/>
                  <a:gd name="GluePoint7X" fmla="*/ 5 w 138"/>
                  <a:gd name="GluePoint7Y" fmla="*/ 5 h 198"/>
                  <a:gd name="GluePoint8X" fmla="*/ 5 w 138"/>
                  <a:gd name="GluePoint8Y" fmla="*/ 6 h 198"/>
                  <a:gd name="GluePoint9X" fmla="*/ 5 w 138"/>
                  <a:gd name="GluePoint9Y" fmla="*/ 9 h 198"/>
                  <a:gd name="GluePoint10X" fmla="*/ 5 w 138"/>
                  <a:gd name="GluePoint10Y" fmla="*/ 9 h 198"/>
                  <a:gd name="GluePoint11X" fmla="*/ 5 w 138"/>
                  <a:gd name="GluePoint11Y" fmla="*/ 9 h 198"/>
                  <a:gd name="GluePoint12X" fmla="*/ 5 w 138"/>
                  <a:gd name="GluePoint12Y" fmla="*/ 9 h 198"/>
                  <a:gd name="GluePoint13X" fmla="*/ 5 w 138"/>
                  <a:gd name="GluePoint13Y" fmla="*/ 10 h 198"/>
                  <a:gd name="GluePoint14X" fmla="*/ 6 w 138"/>
                  <a:gd name="GluePoint14Y" fmla="*/ 11 h 198"/>
                  <a:gd name="GluePoint15X" fmla="*/ 6 w 138"/>
                  <a:gd name="GluePoint15Y" fmla="*/ 11 h 198"/>
                  <a:gd name="GluePoint16X" fmla="*/ 7 w 138"/>
                  <a:gd name="GluePoint16Y" fmla="*/ 12 h 198"/>
                  <a:gd name="GluePoint17X" fmla="*/ 9 w 138"/>
                  <a:gd name="GluePoint17Y" fmla="*/ 12 h 198"/>
                  <a:gd name="GluePoint18X" fmla="*/ 9 w 138"/>
                  <a:gd name="GluePoint18Y" fmla="*/ 12 h 198"/>
                  <a:gd name="GluePoint19X" fmla="*/ 7 w 138"/>
                  <a:gd name="GluePoint19Y" fmla="*/ 12 h 198"/>
                  <a:gd name="GluePoint20X" fmla="*/ 7 w 138"/>
                  <a:gd name="GluePoint20Y" fmla="*/ 10 h 198"/>
                  <a:gd name="GluePoint21X" fmla="*/ 7 w 138"/>
                  <a:gd name="GluePoint21Y" fmla="*/ 7 h 198"/>
                  <a:gd name="GluePoint22X" fmla="*/ 7 w 138"/>
                  <a:gd name="GluePoint22Y" fmla="*/ 7 h 198"/>
                  <a:gd name="GluePoint23X" fmla="*/ 7 w 138"/>
                  <a:gd name="GluePoint23Y" fmla="*/ 6 h 198"/>
                  <a:gd name="GluePoint24X" fmla="*/ 7 w 138"/>
                  <a:gd name="GluePoint24Y" fmla="*/ 6 h 198"/>
                  <a:gd name="GluePoint25X" fmla="*/ 7 w 138"/>
                  <a:gd name="GluePoint25Y" fmla="*/ 5 h 198"/>
                  <a:gd name="GluePoint26X" fmla="*/ 6 w 138"/>
                  <a:gd name="GluePoint26Y" fmla="*/ 3 h 198"/>
                  <a:gd name="GluePoint27X" fmla="*/ 5 w 138"/>
                  <a:gd name="GluePoint27Y" fmla="*/ 3 h 198"/>
                  <a:gd name="GluePoint28X" fmla="*/ 3 w 138"/>
                  <a:gd name="GluePoint28Y" fmla="*/ 1 h 198"/>
                  <a:gd name="GluePoint29X" fmla="*/ 0 w 138"/>
                  <a:gd name="GluePoint29Y" fmla="*/ 0 h 198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</a:cxnLst>
                <a:rect l="textAreaLeft" t="textAreaTop" r="textAreaRight" b="textAreaBottom"/>
                <a:pathLst>
                  <a:path w="138" h="198">
                    <a:moveTo>
                      <a:pt x="0" y="0"/>
                    </a:moveTo>
                    <a:lnTo>
                      <a:pt x="5" y="1"/>
                    </a:lnTo>
                    <a:lnTo>
                      <a:pt x="15" y="6"/>
                    </a:lnTo>
                    <a:lnTo>
                      <a:pt x="32" y="14"/>
                    </a:lnTo>
                    <a:lnTo>
                      <a:pt x="49" y="25"/>
                    </a:lnTo>
                    <a:lnTo>
                      <a:pt x="66" y="43"/>
                    </a:lnTo>
                    <a:lnTo>
                      <a:pt x="81" y="66"/>
                    </a:lnTo>
                    <a:lnTo>
                      <a:pt x="91" y="93"/>
                    </a:lnTo>
                    <a:lnTo>
                      <a:pt x="94" y="129"/>
                    </a:lnTo>
                    <a:lnTo>
                      <a:pt x="94" y="131"/>
                    </a:lnTo>
                    <a:lnTo>
                      <a:pt x="93" y="136"/>
                    </a:lnTo>
                    <a:lnTo>
                      <a:pt x="93" y="143"/>
                    </a:lnTo>
                    <a:lnTo>
                      <a:pt x="94" y="152"/>
                    </a:lnTo>
                    <a:lnTo>
                      <a:pt x="98" y="164"/>
                    </a:lnTo>
                    <a:lnTo>
                      <a:pt x="106" y="175"/>
                    </a:lnTo>
                    <a:lnTo>
                      <a:pt x="119" y="187"/>
                    </a:lnTo>
                    <a:lnTo>
                      <a:pt x="138" y="198"/>
                    </a:lnTo>
                    <a:lnTo>
                      <a:pt x="134" y="194"/>
                    </a:lnTo>
                    <a:lnTo>
                      <a:pt x="126" y="180"/>
                    </a:lnTo>
                    <a:lnTo>
                      <a:pt x="119" y="156"/>
                    </a:lnTo>
                    <a:lnTo>
                      <a:pt x="118" y="123"/>
                    </a:lnTo>
                    <a:lnTo>
                      <a:pt x="119" y="120"/>
                    </a:lnTo>
                    <a:lnTo>
                      <a:pt x="120" y="110"/>
                    </a:lnTo>
                    <a:lnTo>
                      <a:pt x="119" y="93"/>
                    </a:lnTo>
                    <a:lnTo>
                      <a:pt x="115" y="75"/>
                    </a:lnTo>
                    <a:lnTo>
                      <a:pt x="103" y="54"/>
                    </a:lnTo>
                    <a:lnTo>
                      <a:pt x="81" y="35"/>
                    </a:lnTo>
                    <a:lnTo>
                      <a:pt x="48" y="1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6" name="Freeform 126"/>
              <p:cNvSpPr/>
              <p:nvPr/>
            </p:nvSpPr>
            <p:spPr>
              <a:xfrm>
                <a:off x="2614680" y="2764080"/>
                <a:ext cx="106920" cy="179280"/>
              </a:xfrm>
              <a:custGeom>
                <a:avLst/>
                <a:gdLst>
                  <a:gd name="textAreaLeft" fmla="*/ 0 w 106920"/>
                  <a:gd name="textAreaRight" fmla="*/ 107280 w 106920"/>
                  <a:gd name="textAreaTop" fmla="*/ 0 h 179280"/>
                  <a:gd name="textAreaBottom" fmla="*/ 179280 h 179280"/>
                  <a:gd name="GluePoint1X" fmla="*/ 0 w 157"/>
                  <a:gd name="GluePoint1Y" fmla="*/ 0 h 225"/>
                  <a:gd name="GluePoint2X" fmla="*/ 0 w 157"/>
                  <a:gd name="GluePoint2Y" fmla="*/ 1 h 225"/>
                  <a:gd name="GluePoint3X" fmla="*/ 0 w 157"/>
                  <a:gd name="GluePoint3Y" fmla="*/ 2 h 225"/>
                  <a:gd name="GluePoint4X" fmla="*/ 1 w 157"/>
                  <a:gd name="GluePoint4Y" fmla="*/ 4 h 225"/>
                  <a:gd name="GluePoint5X" fmla="*/ 2 w 157"/>
                  <a:gd name="GluePoint5Y" fmla="*/ 6 h 225"/>
                  <a:gd name="GluePoint6X" fmla="*/ 4 w 157"/>
                  <a:gd name="GluePoint6Y" fmla="*/ 9 h 225"/>
                  <a:gd name="GluePoint7X" fmla="*/ 5 w 157"/>
                  <a:gd name="GluePoint7Y" fmla="*/ 11 h 225"/>
                  <a:gd name="GluePoint8X" fmla="*/ 7 w 157"/>
                  <a:gd name="GluePoint8Y" fmla="*/ 13 h 225"/>
                  <a:gd name="GluePoint9X" fmla="*/ 9 w 157"/>
                  <a:gd name="GluePoint9Y" fmla="*/ 15 h 225"/>
                  <a:gd name="GluePoint10X" fmla="*/ 9 w 157"/>
                  <a:gd name="GluePoint10Y" fmla="*/ 14 h 225"/>
                  <a:gd name="GluePoint11X" fmla="*/ 8 w 157"/>
                  <a:gd name="GluePoint11Y" fmla="*/ 12 h 225"/>
                  <a:gd name="GluePoint12X" fmla="*/ 7 w 157"/>
                  <a:gd name="GluePoint12Y" fmla="*/ 10 h 225"/>
                  <a:gd name="GluePoint13X" fmla="*/ 6 w 157"/>
                  <a:gd name="GluePoint13Y" fmla="*/ 8 h 225"/>
                  <a:gd name="GluePoint14X" fmla="*/ 5 w 157"/>
                  <a:gd name="GluePoint14Y" fmla="*/ 5 h 225"/>
                  <a:gd name="GluePoint15X" fmla="*/ 3 w 157"/>
                  <a:gd name="GluePoint15Y" fmla="*/ 3 h 225"/>
                  <a:gd name="GluePoint16X" fmla="*/ 1 w 157"/>
                  <a:gd name="GluePoint16Y" fmla="*/ 1 h 225"/>
                  <a:gd name="GluePoint17X" fmla="*/ 0 w 157"/>
                  <a:gd name="GluePoint17Y" fmla="*/ 0 h 22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</a:cxnLst>
                <a:rect l="textAreaLeft" t="textAreaTop" r="textAreaRight" b="textAreaBottom"/>
                <a:pathLst>
                  <a:path w="157" h="225">
                    <a:moveTo>
                      <a:pt x="0" y="0"/>
                    </a:moveTo>
                    <a:lnTo>
                      <a:pt x="3" y="6"/>
                    </a:lnTo>
                    <a:lnTo>
                      <a:pt x="11" y="27"/>
                    </a:lnTo>
                    <a:lnTo>
                      <a:pt x="25" y="57"/>
                    </a:lnTo>
                    <a:lnTo>
                      <a:pt x="42" y="92"/>
                    </a:lnTo>
                    <a:lnTo>
                      <a:pt x="65" y="130"/>
                    </a:lnTo>
                    <a:lnTo>
                      <a:pt x="92" y="168"/>
                    </a:lnTo>
                    <a:lnTo>
                      <a:pt x="123" y="200"/>
                    </a:lnTo>
                    <a:lnTo>
                      <a:pt x="157" y="225"/>
                    </a:lnTo>
                    <a:lnTo>
                      <a:pt x="154" y="216"/>
                    </a:lnTo>
                    <a:lnTo>
                      <a:pt x="143" y="192"/>
                    </a:lnTo>
                    <a:lnTo>
                      <a:pt x="127" y="157"/>
                    </a:lnTo>
                    <a:lnTo>
                      <a:pt x="107" y="118"/>
                    </a:lnTo>
                    <a:lnTo>
                      <a:pt x="82" y="78"/>
                    </a:lnTo>
                    <a:lnTo>
                      <a:pt x="56" y="41"/>
                    </a:lnTo>
                    <a:lnTo>
                      <a:pt x="28" y="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7" name="Freeform 127"/>
              <p:cNvSpPr/>
              <p:nvPr/>
            </p:nvSpPr>
            <p:spPr>
              <a:xfrm>
                <a:off x="2293560" y="2876760"/>
                <a:ext cx="29880" cy="199800"/>
              </a:xfrm>
              <a:custGeom>
                <a:avLst/>
                <a:gdLst>
                  <a:gd name="textAreaLeft" fmla="*/ 0 w 29880"/>
                  <a:gd name="textAreaRight" fmla="*/ 30240 w 29880"/>
                  <a:gd name="textAreaTop" fmla="*/ 0 h 199800"/>
                  <a:gd name="textAreaBottom" fmla="*/ 200160 h 199800"/>
                  <a:gd name="GluePoint1X" fmla="*/ 1 w 42"/>
                  <a:gd name="GluePoint1Y" fmla="*/ 0 h 253"/>
                  <a:gd name="GluePoint2X" fmla="*/ 1 w 42"/>
                  <a:gd name="GluePoint2Y" fmla="*/ 0 h 253"/>
                  <a:gd name="GluePoint3X" fmla="*/ 1 w 42"/>
                  <a:gd name="GluePoint3Y" fmla="*/ 1 h 253"/>
                  <a:gd name="GluePoint4X" fmla="*/ 0 w 42"/>
                  <a:gd name="GluePoint4Y" fmla="*/ 3 h 253"/>
                  <a:gd name="GluePoint5X" fmla="*/ 0 w 42"/>
                  <a:gd name="GluePoint5Y" fmla="*/ 5 h 253"/>
                  <a:gd name="GluePoint6X" fmla="*/ 0 w 42"/>
                  <a:gd name="GluePoint6Y" fmla="*/ 7 h 253"/>
                  <a:gd name="GluePoint7X" fmla="*/ 1 w 42"/>
                  <a:gd name="GluePoint7Y" fmla="*/ 10 h 253"/>
                  <a:gd name="GluePoint8X" fmla="*/ 1 w 42"/>
                  <a:gd name="GluePoint8Y" fmla="*/ 13 h 253"/>
                  <a:gd name="GluePoint9X" fmla="*/ 2 w 42"/>
                  <a:gd name="GluePoint9Y" fmla="*/ 15 h 253"/>
                  <a:gd name="GluePoint10X" fmla="*/ 2 w 42"/>
                  <a:gd name="GluePoint10Y" fmla="*/ 15 h 253"/>
                  <a:gd name="GluePoint11X" fmla="*/ 2 w 42"/>
                  <a:gd name="GluePoint11Y" fmla="*/ 14 h 253"/>
                  <a:gd name="GluePoint12X" fmla="*/ 3 w 42"/>
                  <a:gd name="GluePoint12Y" fmla="*/ 12 h 253"/>
                  <a:gd name="GluePoint13X" fmla="*/ 3 w 42"/>
                  <a:gd name="GluePoint13Y" fmla="*/ 10 h 253"/>
                  <a:gd name="GluePoint14X" fmla="*/ 3 w 42"/>
                  <a:gd name="GluePoint14Y" fmla="*/ 7 h 253"/>
                  <a:gd name="GluePoint15X" fmla="*/ 3 w 42"/>
                  <a:gd name="GluePoint15Y" fmla="*/ 5 h 253"/>
                  <a:gd name="GluePoint16X" fmla="*/ 2 w 42"/>
                  <a:gd name="GluePoint16Y" fmla="*/ 2 h 253"/>
                  <a:gd name="GluePoint17X" fmla="*/ 1 w 42"/>
                  <a:gd name="GluePoint17Y" fmla="*/ 0 h 253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</a:cxnLst>
                <a:rect l="textAreaLeft" t="textAreaTop" r="textAreaRight" b="textAreaBottom"/>
                <a:pathLst>
                  <a:path w="42" h="253">
                    <a:moveTo>
                      <a:pt x="4" y="0"/>
                    </a:moveTo>
                    <a:lnTo>
                      <a:pt x="3" y="6"/>
                    </a:lnTo>
                    <a:lnTo>
                      <a:pt x="2" y="24"/>
                    </a:lnTo>
                    <a:lnTo>
                      <a:pt x="0" y="51"/>
                    </a:lnTo>
                    <a:lnTo>
                      <a:pt x="0" y="84"/>
                    </a:lnTo>
                    <a:lnTo>
                      <a:pt x="0" y="124"/>
                    </a:lnTo>
                    <a:lnTo>
                      <a:pt x="4" y="166"/>
                    </a:lnTo>
                    <a:lnTo>
                      <a:pt x="11" y="210"/>
                    </a:lnTo>
                    <a:lnTo>
                      <a:pt x="23" y="253"/>
                    </a:lnTo>
                    <a:lnTo>
                      <a:pt x="25" y="246"/>
                    </a:lnTo>
                    <a:lnTo>
                      <a:pt x="31" y="227"/>
                    </a:lnTo>
                    <a:lnTo>
                      <a:pt x="37" y="200"/>
                    </a:lnTo>
                    <a:lnTo>
                      <a:pt x="41" y="164"/>
                    </a:lnTo>
                    <a:lnTo>
                      <a:pt x="42" y="125"/>
                    </a:lnTo>
                    <a:lnTo>
                      <a:pt x="39" y="82"/>
                    </a:lnTo>
                    <a:lnTo>
                      <a:pt x="26" y="39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8" name="Freeform 128"/>
              <p:cNvSpPr/>
              <p:nvPr/>
            </p:nvSpPr>
            <p:spPr>
              <a:xfrm>
                <a:off x="2685960" y="2619360"/>
                <a:ext cx="134640" cy="106560"/>
              </a:xfrm>
              <a:custGeom>
                <a:avLst/>
                <a:gdLst>
                  <a:gd name="textAreaLeft" fmla="*/ 0 w 134640"/>
                  <a:gd name="textAreaRight" fmla="*/ 135000 w 134640"/>
                  <a:gd name="textAreaTop" fmla="*/ 0 h 106560"/>
                  <a:gd name="textAreaBottom" fmla="*/ 106920 h 106560"/>
                  <a:gd name="GluePoint1X" fmla="*/ 0 w 196"/>
                  <a:gd name="GluePoint1Y" fmla="*/ 1 h 134"/>
                  <a:gd name="GluePoint2X" fmla="*/ 1 w 196"/>
                  <a:gd name="GluePoint2Y" fmla="*/ 1 h 134"/>
                  <a:gd name="GluePoint3X" fmla="*/ 1 w 196"/>
                  <a:gd name="GluePoint3Y" fmla="*/ 1 h 134"/>
                  <a:gd name="GluePoint4X" fmla="*/ 2 w 196"/>
                  <a:gd name="GluePoint4Y" fmla="*/ 1 h 134"/>
                  <a:gd name="GluePoint5X" fmla="*/ 3 w 196"/>
                  <a:gd name="GluePoint5Y" fmla="*/ 1 h 134"/>
                  <a:gd name="GluePoint6X" fmla="*/ 3 w 196"/>
                  <a:gd name="GluePoint6Y" fmla="*/ 2 h 134"/>
                  <a:gd name="GluePoint7X" fmla="*/ 3 w 196"/>
                  <a:gd name="GluePoint7Y" fmla="*/ 2 h 134"/>
                  <a:gd name="GluePoint8X" fmla="*/ 5 w 196"/>
                  <a:gd name="GluePoint8Y" fmla="*/ 4 h 134"/>
                  <a:gd name="GluePoint9X" fmla="*/ 6 w 196"/>
                  <a:gd name="GluePoint9Y" fmla="*/ 5 h 134"/>
                  <a:gd name="GluePoint10X" fmla="*/ 6 w 196"/>
                  <a:gd name="GluePoint10Y" fmla="*/ 5 h 134"/>
                  <a:gd name="GluePoint11X" fmla="*/ 6 w 196"/>
                  <a:gd name="GluePoint11Y" fmla="*/ 6 h 134"/>
                  <a:gd name="GluePoint12X" fmla="*/ 6 w 196"/>
                  <a:gd name="GluePoint12Y" fmla="*/ 6 h 134"/>
                  <a:gd name="GluePoint13X" fmla="*/ 6 w 196"/>
                  <a:gd name="GluePoint13Y" fmla="*/ 7 h 134"/>
                  <a:gd name="GluePoint14X" fmla="*/ 7 w 196"/>
                  <a:gd name="GluePoint14Y" fmla="*/ 7 h 134"/>
                  <a:gd name="GluePoint15X" fmla="*/ 9 w 196"/>
                  <a:gd name="GluePoint15Y" fmla="*/ 8 h 134"/>
                  <a:gd name="GluePoint16X" fmla="*/ 11 w 196"/>
                  <a:gd name="GluePoint16Y" fmla="*/ 8 h 134"/>
                  <a:gd name="GluePoint17X" fmla="*/ 12 w 196"/>
                  <a:gd name="GluePoint17Y" fmla="*/ 8 h 134"/>
                  <a:gd name="GluePoint18X" fmla="*/ 12 w 196"/>
                  <a:gd name="GluePoint18Y" fmla="*/ 8 h 134"/>
                  <a:gd name="GluePoint19X" fmla="*/ 12 w 196"/>
                  <a:gd name="GluePoint19Y" fmla="*/ 8 h 134"/>
                  <a:gd name="GluePoint20X" fmla="*/ 11 w 196"/>
                  <a:gd name="GluePoint20Y" fmla="*/ 8 h 134"/>
                  <a:gd name="GluePoint21X" fmla="*/ 10 w 196"/>
                  <a:gd name="GluePoint21Y" fmla="*/ 7 h 134"/>
                  <a:gd name="GluePoint22X" fmla="*/ 9 w 196"/>
                  <a:gd name="GluePoint22Y" fmla="*/ 7 h 134"/>
                  <a:gd name="GluePoint23X" fmla="*/ 7 w 196"/>
                  <a:gd name="GluePoint23Y" fmla="*/ 6 h 134"/>
                  <a:gd name="GluePoint24X" fmla="*/ 7 w 196"/>
                  <a:gd name="GluePoint24Y" fmla="*/ 5 h 134"/>
                  <a:gd name="GluePoint25X" fmla="*/ 7 w 196"/>
                  <a:gd name="GluePoint25Y" fmla="*/ 5 h 134"/>
                  <a:gd name="GluePoint26X" fmla="*/ 7 w 196"/>
                  <a:gd name="GluePoint26Y" fmla="*/ 4 h 134"/>
                  <a:gd name="GluePoint27X" fmla="*/ 6 w 196"/>
                  <a:gd name="GluePoint27Y" fmla="*/ 4 h 134"/>
                  <a:gd name="GluePoint28X" fmla="*/ 6 w 196"/>
                  <a:gd name="GluePoint28Y" fmla="*/ 3 h 134"/>
                  <a:gd name="GluePoint29X" fmla="*/ 6 w 196"/>
                  <a:gd name="GluePoint29Y" fmla="*/ 2 h 134"/>
                  <a:gd name="GluePoint30X" fmla="*/ 6 w 196"/>
                  <a:gd name="GluePoint30Y" fmla="*/ 1 h 134"/>
                  <a:gd name="GluePoint31X" fmla="*/ 5 w 196"/>
                  <a:gd name="GluePoint31Y" fmla="*/ 1 h 134"/>
                  <a:gd name="GluePoint32X" fmla="*/ 3 w 196"/>
                  <a:gd name="GluePoint32Y" fmla="*/ 1 h 134"/>
                  <a:gd name="GluePoint33X" fmla="*/ 1 w 196"/>
                  <a:gd name="GluePoint33Y" fmla="*/ 0 h 134"/>
                  <a:gd name="GluePoint34X" fmla="*/ 0 w 196"/>
                  <a:gd name="GluePoint34Y" fmla="*/ 1 h 134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  <a:cxn ang="0">
                    <a:pos x="GluePoint30X" y="GluePoint30Y"/>
                  </a:cxn>
                  <a:cxn ang="0">
                    <a:pos x="GluePoint31X" y="GluePoint31Y"/>
                  </a:cxn>
                  <a:cxn ang="0">
                    <a:pos x="GluePoint32X" y="GluePoint32Y"/>
                  </a:cxn>
                  <a:cxn ang="0">
                    <a:pos x="GluePoint33X" y="GluePoint33Y"/>
                  </a:cxn>
                  <a:cxn ang="0">
                    <a:pos x="GluePoint34X" y="GluePoint34Y"/>
                  </a:cxn>
                </a:cxnLst>
                <a:rect l="textAreaLeft" t="textAreaTop" r="textAreaRight" b="textAreaBottom"/>
                <a:pathLst>
                  <a:path w="196" h="134">
                    <a:moveTo>
                      <a:pt x="0" y="15"/>
                    </a:moveTo>
                    <a:lnTo>
                      <a:pt x="3" y="15"/>
                    </a:lnTo>
                    <a:lnTo>
                      <a:pt x="10" y="16"/>
                    </a:lnTo>
                    <a:lnTo>
                      <a:pt x="20" y="18"/>
                    </a:lnTo>
                    <a:lnTo>
                      <a:pt x="33" y="24"/>
                    </a:lnTo>
                    <a:lnTo>
                      <a:pt x="46" y="33"/>
                    </a:lnTo>
                    <a:lnTo>
                      <a:pt x="60" y="46"/>
                    </a:lnTo>
                    <a:lnTo>
                      <a:pt x="72" y="64"/>
                    </a:lnTo>
                    <a:lnTo>
                      <a:pt x="82" y="88"/>
                    </a:lnTo>
                    <a:lnTo>
                      <a:pt x="83" y="91"/>
                    </a:lnTo>
                    <a:lnTo>
                      <a:pt x="86" y="96"/>
                    </a:lnTo>
                    <a:lnTo>
                      <a:pt x="93" y="106"/>
                    </a:lnTo>
                    <a:lnTo>
                      <a:pt x="102" y="115"/>
                    </a:lnTo>
                    <a:lnTo>
                      <a:pt x="117" y="124"/>
                    </a:lnTo>
                    <a:lnTo>
                      <a:pt x="136" y="131"/>
                    </a:lnTo>
                    <a:lnTo>
                      <a:pt x="163" y="134"/>
                    </a:lnTo>
                    <a:lnTo>
                      <a:pt x="196" y="133"/>
                    </a:lnTo>
                    <a:lnTo>
                      <a:pt x="193" y="133"/>
                    </a:lnTo>
                    <a:lnTo>
                      <a:pt x="184" y="131"/>
                    </a:lnTo>
                    <a:lnTo>
                      <a:pt x="171" y="129"/>
                    </a:lnTo>
                    <a:lnTo>
                      <a:pt x="156" y="124"/>
                    </a:lnTo>
                    <a:lnTo>
                      <a:pt x="140" y="117"/>
                    </a:lnTo>
                    <a:lnTo>
                      <a:pt x="127" y="108"/>
                    </a:lnTo>
                    <a:lnTo>
                      <a:pt x="117" y="95"/>
                    </a:lnTo>
                    <a:lnTo>
                      <a:pt x="112" y="80"/>
                    </a:lnTo>
                    <a:lnTo>
                      <a:pt x="112" y="77"/>
                    </a:lnTo>
                    <a:lnTo>
                      <a:pt x="110" y="69"/>
                    </a:lnTo>
                    <a:lnTo>
                      <a:pt x="105" y="57"/>
                    </a:lnTo>
                    <a:lnTo>
                      <a:pt x="97" y="43"/>
                    </a:lnTo>
                    <a:lnTo>
                      <a:pt x="86" y="28"/>
                    </a:lnTo>
                    <a:lnTo>
                      <a:pt x="68" y="16"/>
                    </a:lnTo>
                    <a:lnTo>
                      <a:pt x="45" y="5"/>
                    </a:lnTo>
                    <a:lnTo>
                      <a:pt x="15" y="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89" name="Freeform 129"/>
              <p:cNvSpPr/>
              <p:nvPr/>
            </p:nvSpPr>
            <p:spPr>
              <a:xfrm>
                <a:off x="2350800" y="1785960"/>
                <a:ext cx="24840" cy="106560"/>
              </a:xfrm>
              <a:custGeom>
                <a:avLst/>
                <a:gdLst>
                  <a:gd name="textAreaLeft" fmla="*/ 0 w 24840"/>
                  <a:gd name="textAreaRight" fmla="*/ 25200 w 24840"/>
                  <a:gd name="textAreaTop" fmla="*/ 0 h 106560"/>
                  <a:gd name="textAreaBottom" fmla="*/ 106920 h 106560"/>
                  <a:gd name="GluePoint1X" fmla="*/ 2 w 35"/>
                  <a:gd name="GluePoint1Y" fmla="*/ 8 h 134"/>
                  <a:gd name="GluePoint2X" fmla="*/ 2 w 35"/>
                  <a:gd name="GluePoint2Y" fmla="*/ 8 h 134"/>
                  <a:gd name="GluePoint3X" fmla="*/ 2 w 35"/>
                  <a:gd name="GluePoint3Y" fmla="*/ 7 h 134"/>
                  <a:gd name="GluePoint4X" fmla="*/ 1 w 35"/>
                  <a:gd name="GluePoint4Y" fmla="*/ 6 h 134"/>
                  <a:gd name="GluePoint5X" fmla="*/ 1 w 35"/>
                  <a:gd name="GluePoint5Y" fmla="*/ 5 h 134"/>
                  <a:gd name="GluePoint6X" fmla="*/ 0 w 35"/>
                  <a:gd name="GluePoint6Y" fmla="*/ 4 h 134"/>
                  <a:gd name="GluePoint7X" fmla="*/ 1 w 35"/>
                  <a:gd name="GluePoint7Y" fmla="*/ 2 h 134"/>
                  <a:gd name="GluePoint8X" fmla="*/ 1 w 35"/>
                  <a:gd name="GluePoint8Y" fmla="*/ 1 h 134"/>
                  <a:gd name="GluePoint9X" fmla="*/ 2 w 35"/>
                  <a:gd name="GluePoint9Y" fmla="*/ 0 h 134"/>
                  <a:gd name="GluePoint10X" fmla="*/ 2 w 35"/>
                  <a:gd name="GluePoint10Y" fmla="*/ 1 h 134"/>
                  <a:gd name="GluePoint11X" fmla="*/ 3 w 35"/>
                  <a:gd name="GluePoint11Y" fmla="*/ 2 h 134"/>
                  <a:gd name="GluePoint12X" fmla="*/ 3 w 35"/>
                  <a:gd name="GluePoint12Y" fmla="*/ 5 h 134"/>
                  <a:gd name="GluePoint13X" fmla="*/ 2 w 35"/>
                  <a:gd name="GluePoint13Y" fmla="*/ 8 h 134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</a:cxnLst>
                <a:rect l="textAreaLeft" t="textAreaTop" r="textAreaRight" b="textAreaBottom"/>
                <a:pathLst>
                  <a:path w="35" h="134">
                    <a:moveTo>
                      <a:pt x="32" y="134"/>
                    </a:moveTo>
                    <a:lnTo>
                      <a:pt x="29" y="130"/>
                    </a:lnTo>
                    <a:lnTo>
                      <a:pt x="22" y="122"/>
                    </a:lnTo>
                    <a:lnTo>
                      <a:pt x="14" y="108"/>
                    </a:lnTo>
                    <a:lnTo>
                      <a:pt x="6" y="91"/>
                    </a:lnTo>
                    <a:lnTo>
                      <a:pt x="0" y="70"/>
                    </a:lnTo>
                    <a:lnTo>
                      <a:pt x="1" y="47"/>
                    </a:lnTo>
                    <a:lnTo>
                      <a:pt x="9" y="24"/>
                    </a:lnTo>
                    <a:lnTo>
                      <a:pt x="27" y="0"/>
                    </a:lnTo>
                    <a:lnTo>
                      <a:pt x="30" y="13"/>
                    </a:lnTo>
                    <a:lnTo>
                      <a:pt x="33" y="46"/>
                    </a:lnTo>
                    <a:lnTo>
                      <a:pt x="35" y="90"/>
                    </a:lnTo>
                    <a:lnTo>
                      <a:pt x="32" y="13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90" name="Freeform 130"/>
              <p:cNvSpPr/>
              <p:nvPr/>
            </p:nvSpPr>
            <p:spPr>
              <a:xfrm>
                <a:off x="2557080" y="1792440"/>
                <a:ext cx="65880" cy="169920"/>
              </a:xfrm>
              <a:custGeom>
                <a:avLst/>
                <a:gdLst>
                  <a:gd name="textAreaLeft" fmla="*/ 0 w 65880"/>
                  <a:gd name="textAreaRight" fmla="*/ 66240 w 65880"/>
                  <a:gd name="textAreaTop" fmla="*/ 0 h 169920"/>
                  <a:gd name="textAreaBottom" fmla="*/ 170280 h 169920"/>
                  <a:gd name="GluePoint1X" fmla="*/ 0 w 94"/>
                  <a:gd name="GluePoint1Y" fmla="*/ 13 h 214"/>
                  <a:gd name="GluePoint2X" fmla="*/ 1 w 94"/>
                  <a:gd name="GluePoint2Y" fmla="*/ 13 h 214"/>
                  <a:gd name="GluePoint3X" fmla="*/ 1 w 94"/>
                  <a:gd name="GluePoint3Y" fmla="*/ 13 h 214"/>
                  <a:gd name="GluePoint4X" fmla="*/ 2 w 94"/>
                  <a:gd name="GluePoint4Y" fmla="*/ 13 h 214"/>
                  <a:gd name="GluePoint5X" fmla="*/ 3 w 94"/>
                  <a:gd name="GluePoint5Y" fmla="*/ 12 h 214"/>
                  <a:gd name="GluePoint6X" fmla="*/ 3 w 94"/>
                  <a:gd name="GluePoint6Y" fmla="*/ 11 h 214"/>
                  <a:gd name="GluePoint7X" fmla="*/ 4 w 94"/>
                  <a:gd name="GluePoint7Y" fmla="*/ 9 h 214"/>
                  <a:gd name="GluePoint8X" fmla="*/ 4 w 94"/>
                  <a:gd name="GluePoint8Y" fmla="*/ 7 h 214"/>
                  <a:gd name="GluePoint9X" fmla="*/ 4 w 94"/>
                  <a:gd name="GluePoint9Y" fmla="*/ 6 h 214"/>
                  <a:gd name="GluePoint10X" fmla="*/ 4 w 94"/>
                  <a:gd name="GluePoint10Y" fmla="*/ 6 h 214"/>
                  <a:gd name="GluePoint11X" fmla="*/ 4 w 94"/>
                  <a:gd name="GluePoint11Y" fmla="*/ 6 h 214"/>
                  <a:gd name="GluePoint12X" fmla="*/ 4 w 94"/>
                  <a:gd name="GluePoint12Y" fmla="*/ 5 h 214"/>
                  <a:gd name="GluePoint13X" fmla="*/ 4 w 94"/>
                  <a:gd name="GluePoint13Y" fmla="*/ 5 h 214"/>
                  <a:gd name="GluePoint14X" fmla="*/ 4 w 94"/>
                  <a:gd name="GluePoint14Y" fmla="*/ 3 h 214"/>
                  <a:gd name="GluePoint15X" fmla="*/ 4 w 94"/>
                  <a:gd name="GluePoint15Y" fmla="*/ 3 h 214"/>
                  <a:gd name="GluePoint16X" fmla="*/ 5 w 94"/>
                  <a:gd name="GluePoint16Y" fmla="*/ 2 h 214"/>
                  <a:gd name="GluePoint17X" fmla="*/ 6 w 94"/>
                  <a:gd name="GluePoint17Y" fmla="*/ 0 h 214"/>
                  <a:gd name="GluePoint18X" fmla="*/ 6 w 94"/>
                  <a:gd name="GluePoint18Y" fmla="*/ 1 h 214"/>
                  <a:gd name="GluePoint19X" fmla="*/ 5 w 94"/>
                  <a:gd name="GluePoint19Y" fmla="*/ 2 h 214"/>
                  <a:gd name="GluePoint20X" fmla="*/ 5 w 94"/>
                  <a:gd name="GluePoint20Y" fmla="*/ 3 h 214"/>
                  <a:gd name="GluePoint21X" fmla="*/ 6 w 94"/>
                  <a:gd name="GluePoint21Y" fmla="*/ 6 h 214"/>
                  <a:gd name="GluePoint22X" fmla="*/ 6 w 94"/>
                  <a:gd name="GluePoint22Y" fmla="*/ 7 h 214"/>
                  <a:gd name="GluePoint23X" fmla="*/ 6 w 94"/>
                  <a:gd name="GluePoint23Y" fmla="*/ 7 h 214"/>
                  <a:gd name="GluePoint24X" fmla="*/ 7 w 94"/>
                  <a:gd name="GluePoint24Y" fmla="*/ 7 h 214"/>
                  <a:gd name="GluePoint25X" fmla="*/ 7 w 94"/>
                  <a:gd name="GluePoint25Y" fmla="*/ 9 h 214"/>
                  <a:gd name="GluePoint26X" fmla="*/ 6 w 94"/>
                  <a:gd name="GluePoint26Y" fmla="*/ 10 h 214"/>
                  <a:gd name="GluePoint27X" fmla="*/ 5 w 94"/>
                  <a:gd name="GluePoint27Y" fmla="*/ 12 h 214"/>
                  <a:gd name="GluePoint28X" fmla="*/ 3 w 94"/>
                  <a:gd name="GluePoint28Y" fmla="*/ 13 h 214"/>
                  <a:gd name="GluePoint29X" fmla="*/ 0 w 94"/>
                  <a:gd name="GluePoint29Y" fmla="*/ 13 h 214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  <a:cxn ang="0">
                    <a:pos x="GluePoint18X" y="GluePoint18Y"/>
                  </a:cxn>
                  <a:cxn ang="0">
                    <a:pos x="GluePoint19X" y="GluePoint19Y"/>
                  </a:cxn>
                  <a:cxn ang="0">
                    <a:pos x="GluePoint20X" y="GluePoint20Y"/>
                  </a:cxn>
                  <a:cxn ang="0">
                    <a:pos x="GluePoint21X" y="GluePoint21Y"/>
                  </a:cxn>
                  <a:cxn ang="0">
                    <a:pos x="GluePoint22X" y="GluePoint22Y"/>
                  </a:cxn>
                  <a:cxn ang="0">
                    <a:pos x="GluePoint23X" y="GluePoint23Y"/>
                  </a:cxn>
                  <a:cxn ang="0">
                    <a:pos x="GluePoint24X" y="GluePoint24Y"/>
                  </a:cxn>
                  <a:cxn ang="0">
                    <a:pos x="GluePoint25X" y="GluePoint25Y"/>
                  </a:cxn>
                  <a:cxn ang="0">
                    <a:pos x="GluePoint26X" y="GluePoint26Y"/>
                  </a:cxn>
                  <a:cxn ang="0">
                    <a:pos x="GluePoint27X" y="GluePoint27Y"/>
                  </a:cxn>
                  <a:cxn ang="0">
                    <a:pos x="GluePoint28X" y="GluePoint28Y"/>
                  </a:cxn>
                  <a:cxn ang="0">
                    <a:pos x="GluePoint29X" y="GluePoint29Y"/>
                  </a:cxn>
                </a:cxnLst>
                <a:rect l="textAreaLeft" t="textAreaTop" r="textAreaRight" b="textAreaBottom"/>
                <a:pathLst>
                  <a:path w="94" h="214">
                    <a:moveTo>
                      <a:pt x="0" y="214"/>
                    </a:moveTo>
                    <a:lnTo>
                      <a:pt x="3" y="212"/>
                    </a:lnTo>
                    <a:lnTo>
                      <a:pt x="10" y="205"/>
                    </a:lnTo>
                    <a:lnTo>
                      <a:pt x="21" y="195"/>
                    </a:lnTo>
                    <a:lnTo>
                      <a:pt x="34" y="180"/>
                    </a:lnTo>
                    <a:lnTo>
                      <a:pt x="46" y="163"/>
                    </a:lnTo>
                    <a:lnTo>
                      <a:pt x="56" y="143"/>
                    </a:lnTo>
                    <a:lnTo>
                      <a:pt x="62" y="120"/>
                    </a:lnTo>
                    <a:lnTo>
                      <a:pt x="62" y="96"/>
                    </a:lnTo>
                    <a:lnTo>
                      <a:pt x="61" y="93"/>
                    </a:lnTo>
                    <a:lnTo>
                      <a:pt x="57" y="88"/>
                    </a:lnTo>
                    <a:lnTo>
                      <a:pt x="55" y="78"/>
                    </a:lnTo>
                    <a:lnTo>
                      <a:pt x="53" y="66"/>
                    </a:lnTo>
                    <a:lnTo>
                      <a:pt x="54" y="51"/>
                    </a:lnTo>
                    <a:lnTo>
                      <a:pt x="58" y="35"/>
                    </a:lnTo>
                    <a:lnTo>
                      <a:pt x="68" y="17"/>
                    </a:lnTo>
                    <a:lnTo>
                      <a:pt x="85" y="0"/>
                    </a:lnTo>
                    <a:lnTo>
                      <a:pt x="80" y="7"/>
                    </a:lnTo>
                    <a:lnTo>
                      <a:pt x="72" y="25"/>
                    </a:lnTo>
                    <a:lnTo>
                      <a:pt x="71" y="57"/>
                    </a:lnTo>
                    <a:lnTo>
                      <a:pt x="85" y="96"/>
                    </a:lnTo>
                    <a:lnTo>
                      <a:pt x="87" y="99"/>
                    </a:lnTo>
                    <a:lnTo>
                      <a:pt x="91" y="108"/>
                    </a:lnTo>
                    <a:lnTo>
                      <a:pt x="94" y="122"/>
                    </a:lnTo>
                    <a:lnTo>
                      <a:pt x="94" y="140"/>
                    </a:lnTo>
                    <a:lnTo>
                      <a:pt x="87" y="159"/>
                    </a:lnTo>
                    <a:lnTo>
                      <a:pt x="71" y="179"/>
                    </a:lnTo>
                    <a:lnTo>
                      <a:pt x="42" y="197"/>
                    </a:lnTo>
                    <a:lnTo>
                      <a:pt x="0" y="21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91" name="Freeform 131"/>
              <p:cNvSpPr/>
              <p:nvPr/>
            </p:nvSpPr>
            <p:spPr>
              <a:xfrm>
                <a:off x="2130120" y="1827360"/>
                <a:ext cx="68760" cy="88920"/>
              </a:xfrm>
              <a:custGeom>
                <a:avLst/>
                <a:gdLst>
                  <a:gd name="textAreaLeft" fmla="*/ 0 w 68760"/>
                  <a:gd name="textAreaRight" fmla="*/ 69120 w 68760"/>
                  <a:gd name="textAreaTop" fmla="*/ 0 h 88920"/>
                  <a:gd name="textAreaBottom" fmla="*/ 89280 h 88920"/>
                  <a:gd name="GluePoint1X" fmla="*/ 6 w 100"/>
                  <a:gd name="GluePoint1Y" fmla="*/ 7 h 112"/>
                  <a:gd name="GluePoint2X" fmla="*/ 6 w 100"/>
                  <a:gd name="GluePoint2Y" fmla="*/ 7 h 112"/>
                  <a:gd name="GluePoint3X" fmla="*/ 6 w 100"/>
                  <a:gd name="GluePoint3Y" fmla="*/ 7 h 112"/>
                  <a:gd name="GluePoint4X" fmla="*/ 6 w 100"/>
                  <a:gd name="GluePoint4Y" fmla="*/ 6 h 112"/>
                  <a:gd name="GluePoint5X" fmla="*/ 6 w 100"/>
                  <a:gd name="GluePoint5Y" fmla="*/ 4 h 112"/>
                  <a:gd name="GluePoint6X" fmla="*/ 6 w 100"/>
                  <a:gd name="GluePoint6Y" fmla="*/ 3 h 112"/>
                  <a:gd name="GluePoint7X" fmla="*/ 4 w 100"/>
                  <a:gd name="GluePoint7Y" fmla="*/ 2 h 112"/>
                  <a:gd name="GluePoint8X" fmla="*/ 3 w 100"/>
                  <a:gd name="GluePoint8Y" fmla="*/ 1 h 112"/>
                  <a:gd name="GluePoint9X" fmla="*/ 0 w 100"/>
                  <a:gd name="GluePoint9Y" fmla="*/ 0 h 112"/>
                  <a:gd name="GluePoint10X" fmla="*/ 1 w 100"/>
                  <a:gd name="GluePoint10Y" fmla="*/ 1 h 112"/>
                  <a:gd name="GluePoint11X" fmla="*/ 1 w 100"/>
                  <a:gd name="GluePoint11Y" fmla="*/ 1 h 112"/>
                  <a:gd name="GluePoint12X" fmla="*/ 2 w 100"/>
                  <a:gd name="GluePoint12Y" fmla="*/ 2 h 112"/>
                  <a:gd name="GluePoint13X" fmla="*/ 3 w 100"/>
                  <a:gd name="GluePoint13Y" fmla="*/ 3 h 112"/>
                  <a:gd name="GluePoint14X" fmla="*/ 5 w 100"/>
                  <a:gd name="GluePoint14Y" fmla="*/ 4 h 112"/>
                  <a:gd name="GluePoint15X" fmla="*/ 6 w 100"/>
                  <a:gd name="GluePoint15Y" fmla="*/ 5 h 112"/>
                  <a:gd name="GluePoint16X" fmla="*/ 6 w 100"/>
                  <a:gd name="GluePoint16Y" fmla="*/ 6 h 112"/>
                  <a:gd name="GluePoint17X" fmla="*/ 6 w 100"/>
                  <a:gd name="GluePoint17Y" fmla="*/ 7 h 1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  <a:cxn ang="0">
                    <a:pos x="GluePoint7X" y="GluePoint7Y"/>
                  </a:cxn>
                  <a:cxn ang="0">
                    <a:pos x="GluePoint8X" y="GluePoint8Y"/>
                  </a:cxn>
                  <a:cxn ang="0">
                    <a:pos x="GluePoint9X" y="GluePoint9Y"/>
                  </a:cxn>
                  <a:cxn ang="0">
                    <a:pos x="GluePoint10X" y="GluePoint10Y"/>
                  </a:cxn>
                  <a:cxn ang="0">
                    <a:pos x="GluePoint11X" y="GluePoint11Y"/>
                  </a:cxn>
                  <a:cxn ang="0">
                    <a:pos x="GluePoint12X" y="GluePoint12Y"/>
                  </a:cxn>
                  <a:cxn ang="0">
                    <a:pos x="GluePoint13X" y="GluePoint13Y"/>
                  </a:cxn>
                  <a:cxn ang="0">
                    <a:pos x="GluePoint14X" y="GluePoint14Y"/>
                  </a:cxn>
                  <a:cxn ang="0">
                    <a:pos x="GluePoint15X" y="GluePoint15Y"/>
                  </a:cxn>
                  <a:cxn ang="0">
                    <a:pos x="GluePoint16X" y="GluePoint16Y"/>
                  </a:cxn>
                  <a:cxn ang="0">
                    <a:pos x="GluePoint17X" y="GluePoint17Y"/>
                  </a:cxn>
                </a:cxnLst>
                <a:rect l="textAreaLeft" t="textAreaTop" r="textAreaRight" b="textAreaBottom"/>
                <a:pathLst>
                  <a:path w="100" h="112">
                    <a:moveTo>
                      <a:pt x="100" y="112"/>
                    </a:moveTo>
                    <a:lnTo>
                      <a:pt x="100" y="107"/>
                    </a:lnTo>
                    <a:lnTo>
                      <a:pt x="100" y="97"/>
                    </a:lnTo>
                    <a:lnTo>
                      <a:pt x="99" y="81"/>
                    </a:lnTo>
                    <a:lnTo>
                      <a:pt x="94" y="62"/>
                    </a:lnTo>
                    <a:lnTo>
                      <a:pt x="82" y="43"/>
                    </a:lnTo>
                    <a:lnTo>
                      <a:pt x="64" y="24"/>
                    </a:lnTo>
                    <a:lnTo>
                      <a:pt x="37" y="9"/>
                    </a:lnTo>
                    <a:lnTo>
                      <a:pt x="0" y="0"/>
                    </a:lnTo>
                    <a:lnTo>
                      <a:pt x="5" y="3"/>
                    </a:lnTo>
                    <a:lnTo>
                      <a:pt x="15" y="11"/>
                    </a:lnTo>
                    <a:lnTo>
                      <a:pt x="30" y="24"/>
                    </a:lnTo>
                    <a:lnTo>
                      <a:pt x="49" y="40"/>
                    </a:lnTo>
                    <a:lnTo>
                      <a:pt x="66" y="58"/>
                    </a:lnTo>
                    <a:lnTo>
                      <a:pt x="82" y="76"/>
                    </a:lnTo>
                    <a:lnTo>
                      <a:pt x="95" y="94"/>
                    </a:lnTo>
                    <a:lnTo>
                      <a:pt x="100" y="11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2480" rIns="90000" bIns="4248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092" name="Oval 132"/>
            <p:cNvSpPr/>
            <p:nvPr/>
          </p:nvSpPr>
          <p:spPr>
            <a:xfrm>
              <a:off x="1805040" y="1365480"/>
              <a:ext cx="323640" cy="133200"/>
            </a:xfrm>
            <a:prstGeom prst="ellipse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093" name="Text Box 133"/>
            <p:cNvSpPr/>
            <p:nvPr/>
          </p:nvSpPr>
          <p:spPr>
            <a:xfrm>
              <a:off x="1638000" y="3252960"/>
              <a:ext cx="128160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 i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Orange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 i="1" u="none" strike="noStrike">
                  <a:solidFill>
                    <a:srgbClr val="FFFFFF"/>
                  </a:solidFill>
                  <a:effectLst/>
                  <a:uFillTx/>
                  <a:latin typeface="Arial"/>
                </a:rPr>
                <a:t>Flavour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094" name="Text Box 134"/>
          <p:cNvSpPr/>
          <p:nvPr/>
        </p:nvSpPr>
        <p:spPr>
          <a:xfrm>
            <a:off x="4505040" y="1314360"/>
            <a:ext cx="3100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Volume = l x b x 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95" name="Text Box 135"/>
          <p:cNvSpPr/>
          <p:nvPr/>
        </p:nvSpPr>
        <p:spPr>
          <a:xfrm>
            <a:off x="5458680" y="2000160"/>
            <a:ext cx="2458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 = 6 x 3 x 12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96" name="Text Box 136"/>
          <p:cNvSpPr/>
          <p:nvPr/>
        </p:nvSpPr>
        <p:spPr>
          <a:xfrm>
            <a:off x="5456880" y="2587680"/>
            <a:ext cx="2193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 = 216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97" name="Text Box 137"/>
          <p:cNvSpPr/>
          <p:nvPr/>
        </p:nvSpPr>
        <p:spPr>
          <a:xfrm>
            <a:off x="5817960" y="3159000"/>
            <a:ext cx="1540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216 ml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98" name="Text Box 138"/>
          <p:cNvSpPr/>
          <p:nvPr/>
        </p:nvSpPr>
        <p:spPr>
          <a:xfrm>
            <a:off x="4214880" y="4149720"/>
            <a:ext cx="4070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 the carton can hold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216 ml of orange juice.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99" name="Text Box 139"/>
          <p:cNvSpPr/>
          <p:nvPr/>
        </p:nvSpPr>
        <p:spPr>
          <a:xfrm>
            <a:off x="923760" y="4889520"/>
            <a:ext cx="3746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How much juice can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this carton hold?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00" name="AutoShape 140"/>
          <p:cNvSpPr/>
          <p:nvPr/>
        </p:nvSpPr>
        <p:spPr>
          <a:xfrm>
            <a:off x="3857760" y="4560840"/>
            <a:ext cx="4076640" cy="1146240"/>
          </a:xfrm>
          <a:prstGeom prst="wedgeEllipseCallout">
            <a:avLst>
              <a:gd name="adj1" fmla="val -50273"/>
              <a:gd name="adj2" fmla="val 34074"/>
            </a:avLst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Remember: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 cm</a:t>
            </a: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  <a:ea typeface="Times New Roman"/>
              </a:rPr>
              <a:t>³ = 1 ml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01" name="Text Box 141"/>
          <p:cNvSpPr/>
          <p:nvPr/>
        </p:nvSpPr>
        <p:spPr>
          <a:xfrm>
            <a:off x="5357880" y="901800"/>
            <a:ext cx="1572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Working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02" name="Text Box 142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03" name="Rectangle 143"/>
          <p:cNvSpPr/>
          <p:nvPr/>
        </p:nvSpPr>
        <p:spPr>
          <a:xfrm>
            <a:off x="1011240" y="725400"/>
            <a:ext cx="2684520" cy="3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Liquid Volume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04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697" dur="indefinite" restart="never" nodeType="tmRoot">
          <p:childTnLst>
            <p:seq>
              <p:cTn id="698" dur="indefinite" nodeType="mainSeq">
                <p:childTnLst>
                  <p:par>
                    <p:cTn id="699" fill="hold">
                      <p:stCondLst>
                        <p:cond delay="indefinite"/>
                      </p:stCondLst>
                      <p:childTnLst>
                        <p:par>
                          <p:cTn id="700" fill="hold">
                            <p:stCondLst>
                              <p:cond delay="0"/>
                            </p:stCondLst>
                            <p:childTnLst>
                              <p:par>
                                <p:cTn id="70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0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0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6" fill="hold">
                      <p:stCondLst>
                        <p:cond delay="indefinite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1" fill="hold">
                      <p:stCondLst>
                        <p:cond delay="indefinite"/>
                      </p:stCondLst>
                      <p:childTnLst>
                        <p:par>
                          <p:cTn id="712" fill="hold">
                            <p:stCondLst>
                              <p:cond delay="0"/>
                            </p:stCondLst>
                            <p:childTnLst>
                              <p:par>
                                <p:cTn id="71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>
                      <p:stCondLst>
                        <p:cond delay="indefinite"/>
                      </p:stCondLst>
                      <p:childTnLst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2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1" fill="hold">
                      <p:stCondLst>
                        <p:cond delay="indefinite"/>
                      </p:stCondLst>
                      <p:childTnLst>
                        <p:par>
                          <p:cTn id="722" fill="hold">
                            <p:stCondLst>
                              <p:cond delay="0"/>
                            </p:stCondLst>
                            <p:childTnLst>
                              <p:par>
                                <p:cTn id="72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25" dur="500"/>
                                        <p:tgtEl>
                                          <p:spTgt spid="1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6" fill="hold">
                      <p:stCondLst>
                        <p:cond delay="indefinite"/>
                      </p:stCondLst>
                      <p:childTnLst>
                        <p:par>
                          <p:cTn id="727" fill="hold">
                            <p:stCondLst>
                              <p:cond delay="0"/>
                            </p:stCondLst>
                            <p:childTnLst>
                              <p:par>
                                <p:cTn id="728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0" dur="500" fill="hold"/>
                                        <p:tgtEl>
                                          <p:spTgt spid="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1" dur="500" fill="hold"/>
                                        <p:tgtEl>
                                          <p:spTgt spid="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2" fill="hold">
                      <p:stCondLst>
                        <p:cond delay="indefinite"/>
                      </p:stCondLst>
                      <p:childTnLst>
                        <p:par>
                          <p:cTn id="733" fill="hold">
                            <p:stCondLst>
                              <p:cond delay="0"/>
                            </p:stCondLst>
                            <p:childTnLst>
                              <p:par>
                                <p:cTn id="734" presetID="18" presetClass="entr" fill="hold" nodeType="clickEffect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 additive="repl">
                                        <p:cTn id="736" dur="500"/>
                                        <p:tgtEl>
                                          <p:spTgt spid="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7" fill="hold">
                      <p:stCondLst>
                        <p:cond delay="indefinite"/>
                      </p:stCondLst>
                      <p:childTnLst>
                        <p:par>
                          <p:cTn id="738" fill="hold">
                            <p:stCondLst>
                              <p:cond delay="0"/>
                            </p:stCondLst>
                            <p:childTnLst>
                              <p:par>
                                <p:cTn id="73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41" dur="500" fill="hold"/>
                                        <p:tgtEl>
                                          <p:spTgt spid="1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2" dur="500" fill="hold"/>
                                        <p:tgtEl>
                                          <p:spTgt spid="1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43" dur="500"/>
                                        <p:tgtEl>
                                          <p:spTgt spid="1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4" fill="hold">
                      <p:stCondLst>
                        <p:cond delay="indefinite"/>
                      </p:stCondLst>
                      <p:childTnLst>
                        <p:par>
                          <p:cTn id="745" fill="hold">
                            <p:stCondLst>
                              <p:cond delay="0"/>
                            </p:stCondLst>
                            <p:childTnLst>
                              <p:par>
                                <p:cTn id="74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748" dur="500"/>
                                        <p:tgtEl>
                                          <p:spTgt spid="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9" fill="hold">
                      <p:stCondLst>
                        <p:cond delay="indefinite"/>
                      </p:stCondLst>
                      <p:childTnLst>
                        <p:par>
                          <p:cTn id="750" fill="hold">
                            <p:stCondLst>
                              <p:cond delay="0"/>
                            </p:stCondLst>
                            <p:childTnLst>
                              <p:par>
                                <p:cTn id="75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753" dur="500"/>
                                        <p:tgtEl>
                                          <p:spTgt spid="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4" fill="hold">
                      <p:stCondLst>
                        <p:cond delay="indefinite"/>
                      </p:stCondLst>
                      <p:childTnLst>
                        <p:par>
                          <p:cTn id="755" fill="hold">
                            <p:stCondLst>
                              <p:cond delay="0"/>
                            </p:stCondLst>
                            <p:childTnLst>
                              <p:par>
                                <p:cTn id="75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758" dur="500"/>
                                        <p:tgtEl>
                                          <p:spTgt spid="1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9" fill="hold">
                      <p:stCondLst>
                        <p:cond delay="indefinite"/>
                      </p:stCondLst>
                      <p:childTnLst>
                        <p:par>
                          <p:cTn id="760" fill="hold">
                            <p:stCondLst>
                              <p:cond delay="0"/>
                            </p:stCondLst>
                            <p:childTnLst>
                              <p:par>
                                <p:cTn id="76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763" dur="500"/>
                                        <p:tgtEl>
                                          <p:spTgt spid="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4" fill="hold">
                      <p:stCondLst>
                        <p:cond delay="indefinite"/>
                      </p:stCondLst>
                      <p:childTnLst>
                        <p:par>
                          <p:cTn id="765" fill="hold">
                            <p:stCondLst>
                              <p:cond delay="0"/>
                            </p:stCondLst>
                            <p:childTnLst>
                              <p:par>
                                <p:cTn id="76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768" dur="500"/>
                                        <p:tgtEl>
                                          <p:spTgt spid="1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066827C-59C7-4EB3-B1CC-D949EB8A890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0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07" name="AutoShape 2"/>
          <p:cNvSpPr/>
          <p:nvPr/>
        </p:nvSpPr>
        <p:spPr>
          <a:xfrm flipH="1">
            <a:off x="434880" y="2495520"/>
            <a:ext cx="3508560" cy="1531800"/>
          </a:xfrm>
          <a:prstGeom prst="cube">
            <a:avLst>
              <a:gd name="adj" fmla="val 25000"/>
            </a:avLst>
          </a:prstGeom>
          <a:solidFill>
            <a:srgbClr val="66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108" name="Group 3"/>
          <p:cNvGrpSpPr/>
          <p:nvPr/>
        </p:nvGrpSpPr>
        <p:grpSpPr>
          <a:xfrm>
            <a:off x="4114800" y="243000"/>
            <a:ext cx="4941360" cy="5333760"/>
            <a:chOff x="4114800" y="243000"/>
            <a:chExt cx="4941360" cy="5333760"/>
          </a:xfrm>
        </p:grpSpPr>
        <p:sp>
          <p:nvSpPr>
            <p:cNvPr id="1109" name="Freeform 4"/>
            <p:cNvSpPr/>
            <p:nvPr/>
          </p:nvSpPr>
          <p:spPr>
            <a:xfrm>
              <a:off x="4766040" y="365760"/>
              <a:ext cx="4290120" cy="4721760"/>
            </a:xfrm>
            <a:custGeom>
              <a:avLst/>
              <a:gdLst>
                <a:gd name="textAreaLeft" fmla="*/ 0 w 4290120"/>
                <a:gd name="textAreaRight" fmla="*/ 4290480 w 4290120"/>
                <a:gd name="textAreaTop" fmla="*/ 0 h 4721760"/>
                <a:gd name="textAreaBottom" fmla="*/ 4722120 h 472176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  <a:gd name="GluePoint4X" fmla="*/ 2152 w 2502"/>
                <a:gd name="GluePoint4Y" fmla="*/ 0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0" name="Freeform 5"/>
            <p:cNvSpPr/>
            <p:nvPr/>
          </p:nvSpPr>
          <p:spPr>
            <a:xfrm>
              <a:off x="4766040" y="365760"/>
              <a:ext cx="4290120" cy="4721760"/>
            </a:xfrm>
            <a:custGeom>
              <a:avLst/>
              <a:gdLst>
                <a:gd name="textAreaLeft" fmla="*/ 0 w 4290120"/>
                <a:gd name="textAreaRight" fmla="*/ 4290480 w 4290120"/>
                <a:gd name="textAreaTop" fmla="*/ 0 h 4721760"/>
                <a:gd name="textAreaBottom" fmla="*/ 4722120 h 472176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1" name="Freeform 6"/>
            <p:cNvSpPr/>
            <p:nvPr/>
          </p:nvSpPr>
          <p:spPr>
            <a:xfrm>
              <a:off x="4299840" y="405360"/>
              <a:ext cx="4668840" cy="4762800"/>
            </a:xfrm>
            <a:custGeom>
              <a:avLst/>
              <a:gdLst>
                <a:gd name="textAreaLeft" fmla="*/ 0 w 4668840"/>
                <a:gd name="textAreaRight" fmla="*/ 4669200 w 4668840"/>
                <a:gd name="textAreaTop" fmla="*/ 0 h 4762800"/>
                <a:gd name="textAreaBottom" fmla="*/ 4763160 h 4762800"/>
                <a:gd name="GluePoint1X" fmla="*/ 2408 w 2723"/>
                <a:gd name="GluePoint1Y" fmla="*/ 16 h 3721"/>
                <a:gd name="GluePoint2X" fmla="*/ 2723 w 2723"/>
                <a:gd name="GluePoint2Y" fmla="*/ 3583 h 3721"/>
                <a:gd name="GluePoint3X" fmla="*/ 235 w 2723"/>
                <a:gd name="GluePoint3Y" fmla="*/ 3721 h 3721"/>
                <a:gd name="GluePoint4X" fmla="*/ 0 w 2723"/>
                <a:gd name="GluePoint4Y" fmla="*/ 0 h 3721"/>
                <a:gd name="GluePoint5X" fmla="*/ 2408 w 2723"/>
                <a:gd name="GluePoint5Y" fmla="*/ 16 h 37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2" name="Freeform 7"/>
            <p:cNvSpPr/>
            <p:nvPr/>
          </p:nvSpPr>
          <p:spPr>
            <a:xfrm>
              <a:off x="8411400" y="412920"/>
              <a:ext cx="32400" cy="12600"/>
            </a:xfrm>
            <a:custGeom>
              <a:avLst/>
              <a:gdLst>
                <a:gd name="textAreaLeft" fmla="*/ 0 w 32400"/>
                <a:gd name="textAreaRight" fmla="*/ 32760 w 32400"/>
                <a:gd name="textAreaTop" fmla="*/ 0 h 12600"/>
                <a:gd name="textAreaBottom" fmla="*/ 12960 h 12600"/>
                <a:gd name="GluePoint1X" fmla="*/ 19 w 19"/>
                <a:gd name="GluePoint1Y" fmla="*/ 10 h 10"/>
                <a:gd name="GluePoint2X" fmla="*/ 16 w 19"/>
                <a:gd name="GluePoint2Y" fmla="*/ 2 h 10"/>
                <a:gd name="GluePoint3X" fmla="*/ 10 w 19"/>
                <a:gd name="GluePoint3Y" fmla="*/ 0 h 10"/>
                <a:gd name="GluePoint4X" fmla="*/ 3 w 19"/>
                <a:gd name="GluePoint4Y" fmla="*/ 2 h 10"/>
                <a:gd name="GluePoint5X" fmla="*/ 0 w 19"/>
                <a:gd name="GluePoint5Y" fmla="*/ 10 h 10"/>
                <a:gd name="GluePoint6X" fmla="*/ 19 w 19"/>
                <a:gd name="GluePoint6Y" fmla="*/ 10 h 1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3840" rIns="90000" bIns="-3384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3" name="Freeform 8"/>
            <p:cNvSpPr/>
            <p:nvPr/>
          </p:nvSpPr>
          <p:spPr>
            <a:xfrm>
              <a:off x="8411400" y="425520"/>
              <a:ext cx="574560" cy="4578480"/>
            </a:xfrm>
            <a:custGeom>
              <a:avLst/>
              <a:gdLst>
                <a:gd name="textAreaLeft" fmla="*/ 0 w 574560"/>
                <a:gd name="textAreaRight" fmla="*/ 574560 w 574560"/>
                <a:gd name="textAreaTop" fmla="*/ 0 h 4578480"/>
                <a:gd name="textAreaBottom" fmla="*/ 4578840 h 4578480"/>
                <a:gd name="GluePoint1X" fmla="*/ 325 w 335"/>
                <a:gd name="GluePoint1Y" fmla="*/ 3577 h 3577"/>
                <a:gd name="GluePoint2X" fmla="*/ 335 w 335"/>
                <a:gd name="GluePoint2Y" fmla="*/ 3567 h 3577"/>
                <a:gd name="GluePoint3X" fmla="*/ 19 w 335"/>
                <a:gd name="GluePoint3Y" fmla="*/ 0 h 3577"/>
                <a:gd name="GluePoint4X" fmla="*/ 0 w 335"/>
                <a:gd name="GluePoint4Y" fmla="*/ 0 h 3577"/>
                <a:gd name="GluePoint5X" fmla="*/ 316 w 335"/>
                <a:gd name="GluePoint5Y" fmla="*/ 3567 h 3577"/>
                <a:gd name="GluePoint6X" fmla="*/ 325 w 335"/>
                <a:gd name="GluePoint6Y" fmla="*/ 3557 h 3577"/>
                <a:gd name="GluePoint7X" fmla="*/ 316 w 335"/>
                <a:gd name="GluePoint7Y" fmla="*/ 3567 h 3577"/>
                <a:gd name="GluePoint8X" fmla="*/ 319 w 335"/>
                <a:gd name="GluePoint8Y" fmla="*/ 3575 h 3577"/>
                <a:gd name="GluePoint9X" fmla="*/ 325 w 335"/>
                <a:gd name="GluePoint9Y" fmla="*/ 3577 h 3577"/>
                <a:gd name="GluePoint10X" fmla="*/ 332 w 335"/>
                <a:gd name="GluePoint10Y" fmla="*/ 3575 h 3577"/>
                <a:gd name="GluePoint11X" fmla="*/ 335 w 335"/>
                <a:gd name="GluePoint11Y" fmla="*/ 3567 h 3577"/>
                <a:gd name="GluePoint12X" fmla="*/ 325 w 335"/>
                <a:gd name="GluePoint12Y" fmla="*/ 3577 h 357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4" name="Freeform 9"/>
            <p:cNvSpPr/>
            <p:nvPr/>
          </p:nvSpPr>
          <p:spPr>
            <a:xfrm>
              <a:off x="4687200" y="4978800"/>
              <a:ext cx="4281480" cy="201960"/>
            </a:xfrm>
            <a:custGeom>
              <a:avLst/>
              <a:gdLst>
                <a:gd name="textAreaLeft" fmla="*/ 0 w 4281480"/>
                <a:gd name="textAreaRight" fmla="*/ 4281840 w 4281480"/>
                <a:gd name="textAreaTop" fmla="*/ 0 h 201960"/>
                <a:gd name="textAreaBottom" fmla="*/ 202320 h 201960"/>
                <a:gd name="GluePoint1X" fmla="*/ 0 w 2497"/>
                <a:gd name="GluePoint1Y" fmla="*/ 148 h 158"/>
                <a:gd name="GluePoint2X" fmla="*/ 9 w 2497"/>
                <a:gd name="GluePoint2Y" fmla="*/ 158 h 158"/>
                <a:gd name="GluePoint3X" fmla="*/ 2497 w 2497"/>
                <a:gd name="GluePoint3Y" fmla="*/ 20 h 158"/>
                <a:gd name="GluePoint4X" fmla="*/ 2497 w 2497"/>
                <a:gd name="GluePoint4Y" fmla="*/ 0 h 158"/>
                <a:gd name="GluePoint5X" fmla="*/ 9 w 2497"/>
                <a:gd name="GluePoint5Y" fmla="*/ 137 h 158"/>
                <a:gd name="GluePoint6X" fmla="*/ 19 w 2497"/>
                <a:gd name="GluePoint6Y" fmla="*/ 148 h 158"/>
                <a:gd name="GluePoint7X" fmla="*/ 9 w 2497"/>
                <a:gd name="GluePoint7Y" fmla="*/ 137 h 158"/>
                <a:gd name="GluePoint8X" fmla="*/ 2 w 2497"/>
                <a:gd name="GluePoint8Y" fmla="*/ 140 h 158"/>
                <a:gd name="GluePoint9X" fmla="*/ 0 w 2497"/>
                <a:gd name="GluePoint9Y" fmla="*/ 148 h 158"/>
                <a:gd name="GluePoint10X" fmla="*/ 2 w 2497"/>
                <a:gd name="GluePoint10Y" fmla="*/ 155 h 158"/>
                <a:gd name="GluePoint11X" fmla="*/ 9 w 2497"/>
                <a:gd name="GluePoint11Y" fmla="*/ 158 h 158"/>
                <a:gd name="GluePoint12X" fmla="*/ 0 w 2497"/>
                <a:gd name="GluePoint12Y" fmla="*/ 148 h 1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5" name="Freeform 10"/>
            <p:cNvSpPr/>
            <p:nvPr/>
          </p:nvSpPr>
          <p:spPr>
            <a:xfrm>
              <a:off x="4282560" y="392760"/>
              <a:ext cx="437040" cy="4775400"/>
            </a:xfrm>
            <a:custGeom>
              <a:avLst/>
              <a:gdLst>
                <a:gd name="textAreaLeft" fmla="*/ 0 w 437040"/>
                <a:gd name="textAreaRight" fmla="*/ 437400 w 437040"/>
                <a:gd name="textAreaTop" fmla="*/ 0 h 4775400"/>
                <a:gd name="textAreaBottom" fmla="*/ 4775760 h 4775400"/>
                <a:gd name="GluePoint1X" fmla="*/ 10 w 255"/>
                <a:gd name="GluePoint1Y" fmla="*/ 0 h 3731"/>
                <a:gd name="GluePoint2X" fmla="*/ 0 w 255"/>
                <a:gd name="GluePoint2Y" fmla="*/ 10 h 3731"/>
                <a:gd name="GluePoint3X" fmla="*/ 236 w 255"/>
                <a:gd name="GluePoint3Y" fmla="*/ 3731 h 3731"/>
                <a:gd name="GluePoint4X" fmla="*/ 255 w 255"/>
                <a:gd name="GluePoint4Y" fmla="*/ 3731 h 3731"/>
                <a:gd name="GluePoint5X" fmla="*/ 19 w 255"/>
                <a:gd name="GluePoint5Y" fmla="*/ 10 h 3731"/>
                <a:gd name="GluePoint6X" fmla="*/ 10 w 255"/>
                <a:gd name="GluePoint6Y" fmla="*/ 21 h 3731"/>
                <a:gd name="GluePoint7X" fmla="*/ 19 w 255"/>
                <a:gd name="GluePoint7Y" fmla="*/ 10 h 3731"/>
                <a:gd name="GluePoint8X" fmla="*/ 16 w 255"/>
                <a:gd name="GluePoint8Y" fmla="*/ 3 h 3731"/>
                <a:gd name="GluePoint9X" fmla="*/ 10 w 255"/>
                <a:gd name="GluePoint9Y" fmla="*/ 0 h 3731"/>
                <a:gd name="GluePoint10X" fmla="*/ 3 w 255"/>
                <a:gd name="GluePoint10Y" fmla="*/ 3 h 3731"/>
                <a:gd name="GluePoint11X" fmla="*/ 0 w 255"/>
                <a:gd name="GluePoint11Y" fmla="*/ 10 h 3731"/>
                <a:gd name="GluePoint12X" fmla="*/ 10 w 255"/>
                <a:gd name="GluePoint12Y" fmla="*/ 0 h 37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6" name="Freeform 11"/>
            <p:cNvSpPr/>
            <p:nvPr/>
          </p:nvSpPr>
          <p:spPr>
            <a:xfrm>
              <a:off x="4299840" y="392760"/>
              <a:ext cx="4128840" cy="45720"/>
            </a:xfrm>
            <a:custGeom>
              <a:avLst/>
              <a:gdLst>
                <a:gd name="textAreaLeft" fmla="*/ 0 w 4128840"/>
                <a:gd name="textAreaRight" fmla="*/ 4129200 w 4128840"/>
                <a:gd name="textAreaTop" fmla="*/ 0 h 45720"/>
                <a:gd name="textAreaBottom" fmla="*/ 46080 h 45720"/>
                <a:gd name="GluePoint1X" fmla="*/ 2408 w 2408"/>
                <a:gd name="GluePoint1Y" fmla="*/ 26 h 36"/>
                <a:gd name="GluePoint2X" fmla="*/ 2408 w 2408"/>
                <a:gd name="GluePoint2Y" fmla="*/ 16 h 36"/>
                <a:gd name="GluePoint3X" fmla="*/ 0 w 2408"/>
                <a:gd name="GluePoint3Y" fmla="*/ 0 h 36"/>
                <a:gd name="GluePoint4X" fmla="*/ 0 w 2408"/>
                <a:gd name="GluePoint4Y" fmla="*/ 21 h 36"/>
                <a:gd name="GluePoint5X" fmla="*/ 2408 w 2408"/>
                <a:gd name="GluePoint5Y" fmla="*/ 36 h 36"/>
                <a:gd name="GluePoint6X" fmla="*/ 2408 w 2408"/>
                <a:gd name="GluePoint6Y" fmla="*/ 26 h 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720" rIns="90000" bIns="-7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7" name="Freeform 12"/>
            <p:cNvSpPr/>
            <p:nvPr/>
          </p:nvSpPr>
          <p:spPr>
            <a:xfrm>
              <a:off x="8428680" y="412920"/>
              <a:ext cx="15480" cy="25200"/>
            </a:xfrm>
            <a:custGeom>
              <a:avLst/>
              <a:gdLst>
                <a:gd name="textAreaLeft" fmla="*/ 0 w 15480"/>
                <a:gd name="textAreaRight" fmla="*/ 15840 w 15480"/>
                <a:gd name="textAreaTop" fmla="*/ 0 h 25200"/>
                <a:gd name="textAreaBottom" fmla="*/ 25560 h 25200"/>
                <a:gd name="GluePoint1X" fmla="*/ 0 w 9"/>
                <a:gd name="GluePoint1Y" fmla="*/ 20 h 20"/>
                <a:gd name="GluePoint2X" fmla="*/ 6 w 9"/>
                <a:gd name="GluePoint2Y" fmla="*/ 18 h 20"/>
                <a:gd name="GluePoint3X" fmla="*/ 9 w 9"/>
                <a:gd name="GluePoint3Y" fmla="*/ 10 h 20"/>
                <a:gd name="GluePoint4X" fmla="*/ 6 w 9"/>
                <a:gd name="GluePoint4Y" fmla="*/ 2 h 20"/>
                <a:gd name="GluePoint5X" fmla="*/ 0 w 9"/>
                <a:gd name="GluePoint5Y" fmla="*/ 0 h 20"/>
                <a:gd name="GluePoint6X" fmla="*/ 0 w 9"/>
                <a:gd name="GluePoint6Y" fmla="*/ 20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1240" rIns="90000" bIns="-2124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8" name="Freeform 13"/>
            <p:cNvSpPr/>
            <p:nvPr/>
          </p:nvSpPr>
          <p:spPr>
            <a:xfrm>
              <a:off x="4212360" y="352800"/>
              <a:ext cx="23760" cy="19080"/>
            </a:xfrm>
            <a:custGeom>
              <a:avLst/>
              <a:gdLst>
                <a:gd name="textAreaLeft" fmla="*/ 0 w 23760"/>
                <a:gd name="textAreaRight" fmla="*/ 24120 w 23760"/>
                <a:gd name="textAreaTop" fmla="*/ 0 h 19080"/>
                <a:gd name="textAreaBottom" fmla="*/ 19440 h 19080"/>
                <a:gd name="GluePoint1X" fmla="*/ 5 w 14"/>
                <a:gd name="GluePoint1Y" fmla="*/ 0 h 15"/>
                <a:gd name="GluePoint2X" fmla="*/ 0 w 14"/>
                <a:gd name="GluePoint2Y" fmla="*/ 5 h 15"/>
                <a:gd name="GluePoint3X" fmla="*/ 3 w 14"/>
                <a:gd name="GluePoint3Y" fmla="*/ 10 h 15"/>
                <a:gd name="GluePoint4X" fmla="*/ 7 w 14"/>
                <a:gd name="GluePoint4Y" fmla="*/ 15 h 15"/>
                <a:gd name="GluePoint5X" fmla="*/ 14 w 14"/>
                <a:gd name="GluePoint5Y" fmla="*/ 15 h 15"/>
                <a:gd name="GluePoint6X" fmla="*/ 5 w 14"/>
                <a:gd name="GluePoint6Y" fmla="*/ 0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19" name="Freeform 14"/>
            <p:cNvSpPr/>
            <p:nvPr/>
          </p:nvSpPr>
          <p:spPr>
            <a:xfrm>
              <a:off x="4220640" y="302760"/>
              <a:ext cx="195480" cy="68760"/>
            </a:xfrm>
            <a:custGeom>
              <a:avLst/>
              <a:gdLst>
                <a:gd name="textAreaLeft" fmla="*/ 0 w 195480"/>
                <a:gd name="textAreaRight" fmla="*/ 195840 w 195480"/>
                <a:gd name="textAreaTop" fmla="*/ 0 h 68760"/>
                <a:gd name="textAreaBottom" fmla="*/ 69120 h 68760"/>
                <a:gd name="GluePoint1X" fmla="*/ 114 w 114"/>
                <a:gd name="GluePoint1Y" fmla="*/ 0 h 54"/>
                <a:gd name="GluePoint2X" fmla="*/ 114 w 114"/>
                <a:gd name="GluePoint2Y" fmla="*/ 0 h 54"/>
                <a:gd name="GluePoint3X" fmla="*/ 101 w 114"/>
                <a:gd name="GluePoint3Y" fmla="*/ 0 h 54"/>
                <a:gd name="GluePoint4X" fmla="*/ 89 w 114"/>
                <a:gd name="GluePoint4Y" fmla="*/ 0 h 54"/>
                <a:gd name="GluePoint5X" fmla="*/ 78 w 114"/>
                <a:gd name="GluePoint5Y" fmla="*/ 3 h 54"/>
                <a:gd name="GluePoint6X" fmla="*/ 64 w 114"/>
                <a:gd name="GluePoint6Y" fmla="*/ 5 h 54"/>
                <a:gd name="GluePoint7X" fmla="*/ 48 w 114"/>
                <a:gd name="GluePoint7Y" fmla="*/ 8 h 54"/>
                <a:gd name="GluePoint8X" fmla="*/ 34 w 114"/>
                <a:gd name="GluePoint8Y" fmla="*/ 15 h 54"/>
                <a:gd name="GluePoint9X" fmla="*/ 16 w 114"/>
                <a:gd name="GluePoint9Y" fmla="*/ 26 h 54"/>
                <a:gd name="GluePoint10X" fmla="*/ 0 w 114"/>
                <a:gd name="GluePoint10Y" fmla="*/ 39 h 54"/>
                <a:gd name="GluePoint11X" fmla="*/ 9 w 114"/>
                <a:gd name="GluePoint11Y" fmla="*/ 54 h 54"/>
                <a:gd name="GluePoint12X" fmla="*/ 25 w 114"/>
                <a:gd name="GluePoint12Y" fmla="*/ 41 h 54"/>
                <a:gd name="GluePoint13X" fmla="*/ 39 w 114"/>
                <a:gd name="GluePoint13Y" fmla="*/ 36 h 54"/>
                <a:gd name="GluePoint14X" fmla="*/ 52 w 114"/>
                <a:gd name="GluePoint14Y" fmla="*/ 28 h 54"/>
                <a:gd name="GluePoint15X" fmla="*/ 64 w 114"/>
                <a:gd name="GluePoint15Y" fmla="*/ 26 h 54"/>
                <a:gd name="GluePoint16X" fmla="*/ 78 w 114"/>
                <a:gd name="GluePoint16Y" fmla="*/ 23 h 54"/>
                <a:gd name="GluePoint17X" fmla="*/ 89 w 114"/>
                <a:gd name="GluePoint17Y" fmla="*/ 21 h 54"/>
                <a:gd name="GluePoint18X" fmla="*/ 101 w 114"/>
                <a:gd name="GluePoint18Y" fmla="*/ 21 h 54"/>
                <a:gd name="GluePoint19X" fmla="*/ 114 w 114"/>
                <a:gd name="GluePoint19Y" fmla="*/ 21 h 54"/>
                <a:gd name="GluePoint20X" fmla="*/ 114 w 114"/>
                <a:gd name="GluePoint20Y" fmla="*/ 21 h 54"/>
                <a:gd name="GluePoint21X" fmla="*/ 114 w 114"/>
                <a:gd name="GluePoint21Y" fmla="*/ 0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2320" rIns="90000" bIns="223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0" name="Line 15"/>
            <p:cNvSpPr/>
            <p:nvPr/>
          </p:nvSpPr>
          <p:spPr>
            <a:xfrm flipH="1" flipV="1">
              <a:off x="4227480" y="362520"/>
              <a:ext cx="4228200" cy="2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4280" rIns="90000" bIns="-4428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1" name="Rectangle 16"/>
            <p:cNvSpPr/>
            <p:nvPr/>
          </p:nvSpPr>
          <p:spPr>
            <a:xfrm>
              <a:off x="4217400" y="386280"/>
              <a:ext cx="4245840" cy="5071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2" name="Rectangle 17"/>
            <p:cNvSpPr/>
            <p:nvPr/>
          </p:nvSpPr>
          <p:spPr>
            <a:xfrm>
              <a:off x="4217400" y="386280"/>
              <a:ext cx="4245840" cy="50713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3" name="Rectangle 18"/>
            <p:cNvSpPr/>
            <p:nvPr/>
          </p:nvSpPr>
          <p:spPr>
            <a:xfrm>
              <a:off x="4145400" y="396360"/>
              <a:ext cx="4290120" cy="5107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4" name="Rectangle 19"/>
            <p:cNvSpPr/>
            <p:nvPr/>
          </p:nvSpPr>
          <p:spPr>
            <a:xfrm>
              <a:off x="4145400" y="396360"/>
              <a:ext cx="4290120" cy="51073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5" name="Rectangle 20"/>
            <p:cNvSpPr/>
            <p:nvPr/>
          </p:nvSpPr>
          <p:spPr>
            <a:xfrm>
              <a:off x="4114800" y="436320"/>
              <a:ext cx="4278240" cy="5140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6" name="Rectangle 21"/>
            <p:cNvSpPr/>
            <p:nvPr/>
          </p:nvSpPr>
          <p:spPr>
            <a:xfrm>
              <a:off x="4114800" y="436320"/>
              <a:ext cx="4278240" cy="514044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7" name="Freeform 22"/>
            <p:cNvSpPr/>
            <p:nvPr/>
          </p:nvSpPr>
          <p:spPr>
            <a:xfrm>
              <a:off x="8066880" y="644400"/>
              <a:ext cx="212400" cy="14328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43280"/>
                <a:gd name="textAreaBottom" fmla="*/ 143640 h 14328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4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6 h 112"/>
                <a:gd name="GluePoint9X" fmla="*/ 62 w 124"/>
                <a:gd name="GluePoint9Y" fmla="*/ 0 h 112"/>
                <a:gd name="GluePoint10X" fmla="*/ 37 w 124"/>
                <a:gd name="GluePoint10Y" fmla="*/ 6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8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8" name="Freeform 23"/>
            <p:cNvSpPr/>
            <p:nvPr/>
          </p:nvSpPr>
          <p:spPr>
            <a:xfrm>
              <a:off x="8066880" y="644400"/>
              <a:ext cx="212400" cy="14328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43280"/>
                <a:gd name="textAreaBottom" fmla="*/ 143640 h 14328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4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6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6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8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29" name="Freeform 24"/>
            <p:cNvSpPr/>
            <p:nvPr/>
          </p:nvSpPr>
          <p:spPr>
            <a:xfrm>
              <a:off x="7658640" y="631800"/>
              <a:ext cx="207360" cy="14580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45800"/>
                <a:gd name="textAreaBottom" fmla="*/ 146160 h 145800"/>
                <a:gd name="GluePoint1X" fmla="*/ 59 w 121"/>
                <a:gd name="GluePoint1Y" fmla="*/ 114 h 114"/>
                <a:gd name="GluePoint2X" fmla="*/ 85 w 121"/>
                <a:gd name="GluePoint2Y" fmla="*/ 109 h 114"/>
                <a:gd name="GluePoint3X" fmla="*/ 103 w 121"/>
                <a:gd name="GluePoint3Y" fmla="*/ 96 h 114"/>
                <a:gd name="GluePoint4X" fmla="*/ 117 w 121"/>
                <a:gd name="GluePoint4Y" fmla="*/ 78 h 114"/>
                <a:gd name="GluePoint5X" fmla="*/ 121 w 121"/>
                <a:gd name="GluePoint5Y" fmla="*/ 57 h 114"/>
                <a:gd name="GluePoint6X" fmla="*/ 117 w 121"/>
                <a:gd name="GluePoint6Y" fmla="*/ 34 h 114"/>
                <a:gd name="GluePoint7X" fmla="*/ 103 w 121"/>
                <a:gd name="GluePoint7Y" fmla="*/ 16 h 114"/>
                <a:gd name="GluePoint8X" fmla="*/ 85 w 121"/>
                <a:gd name="GluePoint8Y" fmla="*/ 5 h 114"/>
                <a:gd name="GluePoint9X" fmla="*/ 59 w 121"/>
                <a:gd name="GluePoint9Y" fmla="*/ 0 h 114"/>
                <a:gd name="GluePoint10X" fmla="*/ 37 w 121"/>
                <a:gd name="GluePoint10Y" fmla="*/ 5 h 114"/>
                <a:gd name="GluePoint11X" fmla="*/ 18 w 121"/>
                <a:gd name="GluePoint11Y" fmla="*/ 16 h 114"/>
                <a:gd name="GluePoint12X" fmla="*/ 5 w 121"/>
                <a:gd name="GluePoint12Y" fmla="*/ 34 h 114"/>
                <a:gd name="GluePoint13X" fmla="*/ 0 w 121"/>
                <a:gd name="GluePoint13Y" fmla="*/ 57 h 114"/>
                <a:gd name="GluePoint14X" fmla="*/ 5 w 121"/>
                <a:gd name="GluePoint14Y" fmla="*/ 78 h 114"/>
                <a:gd name="GluePoint15X" fmla="*/ 18 w 121"/>
                <a:gd name="GluePoint15Y" fmla="*/ 96 h 114"/>
                <a:gd name="GluePoint16X" fmla="*/ 37 w 121"/>
                <a:gd name="GluePoint16Y" fmla="*/ 109 h 114"/>
                <a:gd name="GluePoint17X" fmla="*/ 59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0" name="Freeform 25"/>
            <p:cNvSpPr/>
            <p:nvPr/>
          </p:nvSpPr>
          <p:spPr>
            <a:xfrm>
              <a:off x="7658640" y="631800"/>
              <a:ext cx="207360" cy="14580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45800"/>
                <a:gd name="textAreaBottom" fmla="*/ 146160 h 145800"/>
                <a:gd name="GluePoint1X" fmla="*/ 59 w 121"/>
                <a:gd name="GluePoint1Y" fmla="*/ 114 h 114"/>
                <a:gd name="GluePoint2X" fmla="*/ 59 w 121"/>
                <a:gd name="GluePoint2Y" fmla="*/ 114 h 114"/>
                <a:gd name="GluePoint3X" fmla="*/ 85 w 121"/>
                <a:gd name="GluePoint3Y" fmla="*/ 109 h 114"/>
                <a:gd name="GluePoint4X" fmla="*/ 103 w 121"/>
                <a:gd name="GluePoint4Y" fmla="*/ 96 h 114"/>
                <a:gd name="GluePoint5X" fmla="*/ 117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7 w 121"/>
                <a:gd name="GluePoint8Y" fmla="*/ 34 h 114"/>
                <a:gd name="GluePoint9X" fmla="*/ 103 w 121"/>
                <a:gd name="GluePoint9Y" fmla="*/ 16 h 114"/>
                <a:gd name="GluePoint10X" fmla="*/ 85 w 121"/>
                <a:gd name="GluePoint10Y" fmla="*/ 5 h 114"/>
                <a:gd name="GluePoint11X" fmla="*/ 59 w 121"/>
                <a:gd name="GluePoint11Y" fmla="*/ 0 h 114"/>
                <a:gd name="GluePoint12X" fmla="*/ 59 w 121"/>
                <a:gd name="GluePoint12Y" fmla="*/ 0 h 114"/>
                <a:gd name="GluePoint13X" fmla="*/ 37 w 121"/>
                <a:gd name="GluePoint13Y" fmla="*/ 5 h 114"/>
                <a:gd name="GluePoint14X" fmla="*/ 18 w 121"/>
                <a:gd name="GluePoint14Y" fmla="*/ 16 h 114"/>
                <a:gd name="GluePoint15X" fmla="*/ 5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5 w 121"/>
                <a:gd name="GluePoint18Y" fmla="*/ 78 h 114"/>
                <a:gd name="GluePoint19X" fmla="*/ 18 w 121"/>
                <a:gd name="GluePoint19Y" fmla="*/ 96 h 114"/>
                <a:gd name="GluePoint20X" fmla="*/ 37 w 121"/>
                <a:gd name="GluePoint20Y" fmla="*/ 109 h 114"/>
                <a:gd name="GluePoint21X" fmla="*/ 59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1" name="Freeform 26"/>
            <p:cNvSpPr/>
            <p:nvPr/>
          </p:nvSpPr>
          <p:spPr>
            <a:xfrm>
              <a:off x="6921360" y="638280"/>
              <a:ext cx="207360" cy="14328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43280"/>
                <a:gd name="textAreaBottom" fmla="*/ 143640 h 143280"/>
                <a:gd name="GluePoint1X" fmla="*/ 59 w 121"/>
                <a:gd name="GluePoint1Y" fmla="*/ 112 h 112"/>
                <a:gd name="GluePoint2X" fmla="*/ 84 w 121"/>
                <a:gd name="GluePoint2Y" fmla="*/ 107 h 112"/>
                <a:gd name="GluePoint3X" fmla="*/ 103 w 121"/>
                <a:gd name="GluePoint3Y" fmla="*/ 96 h 112"/>
                <a:gd name="GluePoint4X" fmla="*/ 116 w 121"/>
                <a:gd name="GluePoint4Y" fmla="*/ 78 h 112"/>
                <a:gd name="GluePoint5X" fmla="*/ 121 w 121"/>
                <a:gd name="GluePoint5Y" fmla="*/ 57 h 112"/>
                <a:gd name="GluePoint6X" fmla="*/ 116 w 121"/>
                <a:gd name="GluePoint6Y" fmla="*/ 34 h 112"/>
                <a:gd name="GluePoint7X" fmla="*/ 103 w 121"/>
                <a:gd name="GluePoint7Y" fmla="*/ 16 h 112"/>
                <a:gd name="GluePoint8X" fmla="*/ 84 w 121"/>
                <a:gd name="GluePoint8Y" fmla="*/ 5 h 112"/>
                <a:gd name="GluePoint9X" fmla="*/ 59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59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2" name="Freeform 27"/>
            <p:cNvSpPr/>
            <p:nvPr/>
          </p:nvSpPr>
          <p:spPr>
            <a:xfrm>
              <a:off x="6921360" y="638280"/>
              <a:ext cx="207360" cy="14328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43280"/>
                <a:gd name="textAreaBottom" fmla="*/ 143640 h 143280"/>
                <a:gd name="GluePoint1X" fmla="*/ 59 w 121"/>
                <a:gd name="GluePoint1Y" fmla="*/ 112 h 112"/>
                <a:gd name="GluePoint2X" fmla="*/ 59 w 121"/>
                <a:gd name="GluePoint2Y" fmla="*/ 112 h 112"/>
                <a:gd name="GluePoint3X" fmla="*/ 84 w 121"/>
                <a:gd name="GluePoint3Y" fmla="*/ 107 h 112"/>
                <a:gd name="GluePoint4X" fmla="*/ 103 w 121"/>
                <a:gd name="GluePoint4Y" fmla="*/ 96 h 112"/>
                <a:gd name="GluePoint5X" fmla="*/ 116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6 w 121"/>
                <a:gd name="GluePoint8Y" fmla="*/ 34 h 112"/>
                <a:gd name="GluePoint9X" fmla="*/ 103 w 121"/>
                <a:gd name="GluePoint9Y" fmla="*/ 16 h 112"/>
                <a:gd name="GluePoint10X" fmla="*/ 84 w 121"/>
                <a:gd name="GluePoint10Y" fmla="*/ 5 h 112"/>
                <a:gd name="GluePoint11X" fmla="*/ 59 w 121"/>
                <a:gd name="GluePoint11Y" fmla="*/ 0 h 112"/>
                <a:gd name="GluePoint12X" fmla="*/ 59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59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3" name="Freeform 28"/>
            <p:cNvSpPr/>
            <p:nvPr/>
          </p:nvSpPr>
          <p:spPr>
            <a:xfrm>
              <a:off x="6568200" y="652320"/>
              <a:ext cx="207000" cy="141840"/>
            </a:xfrm>
            <a:custGeom>
              <a:avLst/>
              <a:gdLst>
                <a:gd name="textAreaLeft" fmla="*/ 0 w 207000"/>
                <a:gd name="textAreaRight" fmla="*/ 207360 w 207000"/>
                <a:gd name="textAreaTop" fmla="*/ 0 h 141840"/>
                <a:gd name="textAreaBottom" fmla="*/ 142200 h 141840"/>
                <a:gd name="GluePoint1X" fmla="*/ 59 w 121"/>
                <a:gd name="GluePoint1Y" fmla="*/ 111 h 111"/>
                <a:gd name="GluePoint2X" fmla="*/ 84 w 121"/>
                <a:gd name="GluePoint2Y" fmla="*/ 106 h 111"/>
                <a:gd name="GluePoint3X" fmla="*/ 103 w 121"/>
                <a:gd name="GluePoint3Y" fmla="*/ 93 h 111"/>
                <a:gd name="GluePoint4X" fmla="*/ 116 w 121"/>
                <a:gd name="GluePoint4Y" fmla="*/ 75 h 111"/>
                <a:gd name="GluePoint5X" fmla="*/ 121 w 121"/>
                <a:gd name="GluePoint5Y" fmla="*/ 54 h 111"/>
                <a:gd name="GluePoint6X" fmla="*/ 116 w 121"/>
                <a:gd name="GluePoint6Y" fmla="*/ 33 h 111"/>
                <a:gd name="GluePoint7X" fmla="*/ 103 w 121"/>
                <a:gd name="GluePoint7Y" fmla="*/ 15 h 111"/>
                <a:gd name="GluePoint8X" fmla="*/ 84 w 121"/>
                <a:gd name="GluePoint8Y" fmla="*/ 5 h 111"/>
                <a:gd name="GluePoint9X" fmla="*/ 59 w 121"/>
                <a:gd name="GluePoint9Y" fmla="*/ 0 h 111"/>
                <a:gd name="GluePoint10X" fmla="*/ 36 w 121"/>
                <a:gd name="GluePoint10Y" fmla="*/ 5 h 111"/>
                <a:gd name="GluePoint11X" fmla="*/ 18 w 121"/>
                <a:gd name="GluePoint11Y" fmla="*/ 15 h 111"/>
                <a:gd name="GluePoint12X" fmla="*/ 4 w 121"/>
                <a:gd name="GluePoint12Y" fmla="*/ 33 h 111"/>
                <a:gd name="GluePoint13X" fmla="*/ 0 w 121"/>
                <a:gd name="GluePoint13Y" fmla="*/ 54 h 111"/>
                <a:gd name="GluePoint14X" fmla="*/ 4 w 121"/>
                <a:gd name="GluePoint14Y" fmla="*/ 75 h 111"/>
                <a:gd name="GluePoint15X" fmla="*/ 18 w 121"/>
                <a:gd name="GluePoint15Y" fmla="*/ 93 h 111"/>
                <a:gd name="GluePoint16X" fmla="*/ 36 w 121"/>
                <a:gd name="GluePoint16Y" fmla="*/ 106 h 111"/>
                <a:gd name="GluePoint17X" fmla="*/ 59 w 121"/>
                <a:gd name="GluePoint17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4" name="Freeform 29"/>
            <p:cNvSpPr/>
            <p:nvPr/>
          </p:nvSpPr>
          <p:spPr>
            <a:xfrm>
              <a:off x="6568200" y="652320"/>
              <a:ext cx="207000" cy="141840"/>
            </a:xfrm>
            <a:custGeom>
              <a:avLst/>
              <a:gdLst>
                <a:gd name="textAreaLeft" fmla="*/ 0 w 207000"/>
                <a:gd name="textAreaRight" fmla="*/ 207360 w 207000"/>
                <a:gd name="textAreaTop" fmla="*/ 0 h 141840"/>
                <a:gd name="textAreaBottom" fmla="*/ 142200 h 141840"/>
                <a:gd name="GluePoint1X" fmla="*/ 59 w 121"/>
                <a:gd name="GluePoint1Y" fmla="*/ 111 h 111"/>
                <a:gd name="GluePoint2X" fmla="*/ 59 w 121"/>
                <a:gd name="GluePoint2Y" fmla="*/ 111 h 111"/>
                <a:gd name="GluePoint3X" fmla="*/ 84 w 121"/>
                <a:gd name="GluePoint3Y" fmla="*/ 106 h 111"/>
                <a:gd name="GluePoint4X" fmla="*/ 103 w 121"/>
                <a:gd name="GluePoint4Y" fmla="*/ 93 h 111"/>
                <a:gd name="GluePoint5X" fmla="*/ 116 w 121"/>
                <a:gd name="GluePoint5Y" fmla="*/ 75 h 111"/>
                <a:gd name="GluePoint6X" fmla="*/ 121 w 121"/>
                <a:gd name="GluePoint6Y" fmla="*/ 54 h 111"/>
                <a:gd name="GluePoint7X" fmla="*/ 121 w 121"/>
                <a:gd name="GluePoint7Y" fmla="*/ 54 h 111"/>
                <a:gd name="GluePoint8X" fmla="*/ 116 w 121"/>
                <a:gd name="GluePoint8Y" fmla="*/ 33 h 111"/>
                <a:gd name="GluePoint9X" fmla="*/ 103 w 121"/>
                <a:gd name="GluePoint9Y" fmla="*/ 15 h 111"/>
                <a:gd name="GluePoint10X" fmla="*/ 84 w 121"/>
                <a:gd name="GluePoint10Y" fmla="*/ 5 h 111"/>
                <a:gd name="GluePoint11X" fmla="*/ 59 w 121"/>
                <a:gd name="GluePoint11Y" fmla="*/ 0 h 111"/>
                <a:gd name="GluePoint12X" fmla="*/ 59 w 121"/>
                <a:gd name="GluePoint12Y" fmla="*/ 0 h 111"/>
                <a:gd name="GluePoint13X" fmla="*/ 36 w 121"/>
                <a:gd name="GluePoint13Y" fmla="*/ 5 h 111"/>
                <a:gd name="GluePoint14X" fmla="*/ 18 w 121"/>
                <a:gd name="GluePoint14Y" fmla="*/ 15 h 111"/>
                <a:gd name="GluePoint15X" fmla="*/ 4 w 121"/>
                <a:gd name="GluePoint15Y" fmla="*/ 33 h 111"/>
                <a:gd name="GluePoint16X" fmla="*/ 0 w 121"/>
                <a:gd name="GluePoint16Y" fmla="*/ 54 h 111"/>
                <a:gd name="GluePoint17X" fmla="*/ 0 w 121"/>
                <a:gd name="GluePoint17Y" fmla="*/ 54 h 111"/>
                <a:gd name="GluePoint18X" fmla="*/ 4 w 121"/>
                <a:gd name="GluePoint18Y" fmla="*/ 75 h 111"/>
                <a:gd name="GluePoint19X" fmla="*/ 18 w 121"/>
                <a:gd name="GluePoint19Y" fmla="*/ 93 h 111"/>
                <a:gd name="GluePoint20X" fmla="*/ 36 w 121"/>
                <a:gd name="GluePoint20Y" fmla="*/ 106 h 111"/>
                <a:gd name="GluePoint21X" fmla="*/ 59 w 121"/>
                <a:gd name="GluePoint21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5" name="Freeform 30"/>
            <p:cNvSpPr/>
            <p:nvPr/>
          </p:nvSpPr>
          <p:spPr>
            <a:xfrm>
              <a:off x="6154920" y="638280"/>
              <a:ext cx="212400" cy="14328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43280"/>
                <a:gd name="textAreaBottom" fmla="*/ 143640 h 14328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9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6" name="Freeform 31"/>
            <p:cNvSpPr/>
            <p:nvPr/>
          </p:nvSpPr>
          <p:spPr>
            <a:xfrm>
              <a:off x="6154920" y="638280"/>
              <a:ext cx="212400" cy="143280"/>
            </a:xfrm>
            <a:custGeom>
              <a:avLst/>
              <a:gdLst>
                <a:gd name="textAreaLeft" fmla="*/ 0 w 212400"/>
                <a:gd name="textAreaRight" fmla="*/ 212760 w 212400"/>
                <a:gd name="textAreaTop" fmla="*/ 0 h 143280"/>
                <a:gd name="textAreaBottom" fmla="*/ 143640 h 14328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9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7" name="Freeform 32"/>
            <p:cNvSpPr/>
            <p:nvPr/>
          </p:nvSpPr>
          <p:spPr>
            <a:xfrm>
              <a:off x="5782680" y="638280"/>
              <a:ext cx="207360" cy="14328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43280"/>
                <a:gd name="textAreaBottom" fmla="*/ 143640 h 143280"/>
                <a:gd name="GluePoint1X" fmla="*/ 62 w 121"/>
                <a:gd name="GluePoint1Y" fmla="*/ 112 h 112"/>
                <a:gd name="GluePoint2X" fmla="*/ 85 w 121"/>
                <a:gd name="GluePoint2Y" fmla="*/ 107 h 112"/>
                <a:gd name="GluePoint3X" fmla="*/ 103 w 121"/>
                <a:gd name="GluePoint3Y" fmla="*/ 96 h 112"/>
                <a:gd name="GluePoint4X" fmla="*/ 117 w 121"/>
                <a:gd name="GluePoint4Y" fmla="*/ 78 h 112"/>
                <a:gd name="GluePoint5X" fmla="*/ 121 w 121"/>
                <a:gd name="GluePoint5Y" fmla="*/ 57 h 112"/>
                <a:gd name="GluePoint6X" fmla="*/ 117 w 121"/>
                <a:gd name="GluePoint6Y" fmla="*/ 34 h 112"/>
                <a:gd name="GluePoint7X" fmla="*/ 103 w 121"/>
                <a:gd name="GluePoint7Y" fmla="*/ 16 h 112"/>
                <a:gd name="GluePoint8X" fmla="*/ 85 w 121"/>
                <a:gd name="GluePoint8Y" fmla="*/ 5 h 112"/>
                <a:gd name="GluePoint9X" fmla="*/ 62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62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8" name="Freeform 33"/>
            <p:cNvSpPr/>
            <p:nvPr/>
          </p:nvSpPr>
          <p:spPr>
            <a:xfrm>
              <a:off x="5782680" y="638280"/>
              <a:ext cx="207360" cy="14328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43280"/>
                <a:gd name="textAreaBottom" fmla="*/ 143640 h 143280"/>
                <a:gd name="GluePoint1X" fmla="*/ 62 w 121"/>
                <a:gd name="GluePoint1Y" fmla="*/ 112 h 112"/>
                <a:gd name="GluePoint2X" fmla="*/ 62 w 121"/>
                <a:gd name="GluePoint2Y" fmla="*/ 112 h 112"/>
                <a:gd name="GluePoint3X" fmla="*/ 85 w 121"/>
                <a:gd name="GluePoint3Y" fmla="*/ 107 h 112"/>
                <a:gd name="GluePoint4X" fmla="*/ 103 w 121"/>
                <a:gd name="GluePoint4Y" fmla="*/ 96 h 112"/>
                <a:gd name="GluePoint5X" fmla="*/ 117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7 w 121"/>
                <a:gd name="GluePoint8Y" fmla="*/ 34 h 112"/>
                <a:gd name="GluePoint9X" fmla="*/ 103 w 121"/>
                <a:gd name="GluePoint9Y" fmla="*/ 16 h 112"/>
                <a:gd name="GluePoint10X" fmla="*/ 85 w 121"/>
                <a:gd name="GluePoint10Y" fmla="*/ 5 h 112"/>
                <a:gd name="GluePoint11X" fmla="*/ 62 w 121"/>
                <a:gd name="GluePoint11Y" fmla="*/ 0 h 112"/>
                <a:gd name="GluePoint12X" fmla="*/ 62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62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39" name="Freeform 34"/>
            <p:cNvSpPr/>
            <p:nvPr/>
          </p:nvSpPr>
          <p:spPr>
            <a:xfrm>
              <a:off x="5378400" y="638280"/>
              <a:ext cx="212040" cy="14328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43280"/>
                <a:gd name="textAreaBottom" fmla="*/ 143640 h 14328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8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0" name="Freeform 35"/>
            <p:cNvSpPr/>
            <p:nvPr/>
          </p:nvSpPr>
          <p:spPr>
            <a:xfrm>
              <a:off x="5378400" y="638280"/>
              <a:ext cx="212040" cy="14328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43280"/>
                <a:gd name="textAreaBottom" fmla="*/ 143640 h 14328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8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1" name="Freeform 36"/>
            <p:cNvSpPr/>
            <p:nvPr/>
          </p:nvSpPr>
          <p:spPr>
            <a:xfrm>
              <a:off x="526824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6 w 181"/>
                <a:gd name="GluePoint3Y" fmla="*/ 340 h 389"/>
                <a:gd name="GluePoint4X" fmla="*/ 153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0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7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2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2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0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2" name="Freeform 37"/>
            <p:cNvSpPr/>
            <p:nvPr/>
          </p:nvSpPr>
          <p:spPr>
            <a:xfrm>
              <a:off x="526824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1 w 181"/>
                <a:gd name="GluePoint1Y" fmla="*/ 327 h 389"/>
                <a:gd name="GluePoint2X" fmla="*/ 146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8 w 181"/>
                <a:gd name="GluePoint6Y" fmla="*/ 329 h 389"/>
                <a:gd name="GluePoint7X" fmla="*/ 174 w 181"/>
                <a:gd name="GluePoint7Y" fmla="*/ 371 h 389"/>
                <a:gd name="GluePoint8X" fmla="*/ 130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7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2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3" name="Freeform 38"/>
            <p:cNvSpPr/>
            <p:nvPr/>
          </p:nvSpPr>
          <p:spPr>
            <a:xfrm>
              <a:off x="4978800" y="631800"/>
              <a:ext cx="207360" cy="14580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45800"/>
                <a:gd name="textAreaBottom" fmla="*/ 146160 h 145800"/>
                <a:gd name="GluePoint1X" fmla="*/ 61 w 121"/>
                <a:gd name="GluePoint1Y" fmla="*/ 114 h 114"/>
                <a:gd name="GluePoint2X" fmla="*/ 84 w 121"/>
                <a:gd name="GluePoint2Y" fmla="*/ 109 h 114"/>
                <a:gd name="GluePoint3X" fmla="*/ 103 w 121"/>
                <a:gd name="GluePoint3Y" fmla="*/ 96 h 114"/>
                <a:gd name="GluePoint4X" fmla="*/ 116 w 121"/>
                <a:gd name="GluePoint4Y" fmla="*/ 78 h 114"/>
                <a:gd name="GluePoint5X" fmla="*/ 121 w 121"/>
                <a:gd name="GluePoint5Y" fmla="*/ 57 h 114"/>
                <a:gd name="GluePoint6X" fmla="*/ 116 w 121"/>
                <a:gd name="GluePoint6Y" fmla="*/ 34 h 114"/>
                <a:gd name="GluePoint7X" fmla="*/ 103 w 121"/>
                <a:gd name="GluePoint7Y" fmla="*/ 16 h 114"/>
                <a:gd name="GluePoint8X" fmla="*/ 84 w 121"/>
                <a:gd name="GluePoint8Y" fmla="*/ 5 h 114"/>
                <a:gd name="GluePoint9X" fmla="*/ 61 w 121"/>
                <a:gd name="GluePoint9Y" fmla="*/ 0 h 114"/>
                <a:gd name="GluePoint10X" fmla="*/ 36 w 121"/>
                <a:gd name="GluePoint10Y" fmla="*/ 5 h 114"/>
                <a:gd name="GluePoint11X" fmla="*/ 18 w 121"/>
                <a:gd name="GluePoint11Y" fmla="*/ 16 h 114"/>
                <a:gd name="GluePoint12X" fmla="*/ 4 w 121"/>
                <a:gd name="GluePoint12Y" fmla="*/ 34 h 114"/>
                <a:gd name="GluePoint13X" fmla="*/ 0 w 121"/>
                <a:gd name="GluePoint13Y" fmla="*/ 57 h 114"/>
                <a:gd name="GluePoint14X" fmla="*/ 4 w 121"/>
                <a:gd name="GluePoint14Y" fmla="*/ 78 h 114"/>
                <a:gd name="GluePoint15X" fmla="*/ 18 w 121"/>
                <a:gd name="GluePoint15Y" fmla="*/ 96 h 114"/>
                <a:gd name="GluePoint16X" fmla="*/ 36 w 121"/>
                <a:gd name="GluePoint16Y" fmla="*/ 109 h 114"/>
                <a:gd name="GluePoint17X" fmla="*/ 61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4" name="Freeform 39"/>
            <p:cNvSpPr/>
            <p:nvPr/>
          </p:nvSpPr>
          <p:spPr>
            <a:xfrm>
              <a:off x="4978800" y="631800"/>
              <a:ext cx="207360" cy="145800"/>
            </a:xfrm>
            <a:custGeom>
              <a:avLst/>
              <a:gdLst>
                <a:gd name="textAreaLeft" fmla="*/ 0 w 207360"/>
                <a:gd name="textAreaRight" fmla="*/ 207720 w 207360"/>
                <a:gd name="textAreaTop" fmla="*/ 0 h 145800"/>
                <a:gd name="textAreaBottom" fmla="*/ 146160 h 145800"/>
                <a:gd name="GluePoint1X" fmla="*/ 61 w 121"/>
                <a:gd name="GluePoint1Y" fmla="*/ 114 h 114"/>
                <a:gd name="GluePoint2X" fmla="*/ 61 w 121"/>
                <a:gd name="GluePoint2Y" fmla="*/ 114 h 114"/>
                <a:gd name="GluePoint3X" fmla="*/ 84 w 121"/>
                <a:gd name="GluePoint3Y" fmla="*/ 109 h 114"/>
                <a:gd name="GluePoint4X" fmla="*/ 103 w 121"/>
                <a:gd name="GluePoint4Y" fmla="*/ 96 h 114"/>
                <a:gd name="GluePoint5X" fmla="*/ 116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6 w 121"/>
                <a:gd name="GluePoint8Y" fmla="*/ 34 h 114"/>
                <a:gd name="GluePoint9X" fmla="*/ 103 w 121"/>
                <a:gd name="GluePoint9Y" fmla="*/ 16 h 114"/>
                <a:gd name="GluePoint10X" fmla="*/ 84 w 121"/>
                <a:gd name="GluePoint10Y" fmla="*/ 5 h 114"/>
                <a:gd name="GluePoint11X" fmla="*/ 61 w 121"/>
                <a:gd name="GluePoint11Y" fmla="*/ 0 h 114"/>
                <a:gd name="GluePoint12X" fmla="*/ 61 w 121"/>
                <a:gd name="GluePoint12Y" fmla="*/ 0 h 114"/>
                <a:gd name="GluePoint13X" fmla="*/ 36 w 121"/>
                <a:gd name="GluePoint13Y" fmla="*/ 5 h 114"/>
                <a:gd name="GluePoint14X" fmla="*/ 18 w 121"/>
                <a:gd name="GluePoint14Y" fmla="*/ 16 h 114"/>
                <a:gd name="GluePoint15X" fmla="*/ 4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4 w 121"/>
                <a:gd name="GluePoint18Y" fmla="*/ 78 h 114"/>
                <a:gd name="GluePoint19X" fmla="*/ 18 w 121"/>
                <a:gd name="GluePoint19Y" fmla="*/ 96 h 114"/>
                <a:gd name="GluePoint20X" fmla="*/ 36 w 121"/>
                <a:gd name="GluePoint20Y" fmla="*/ 109 h 114"/>
                <a:gd name="GluePoint21X" fmla="*/ 61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5" name="Freeform 40"/>
            <p:cNvSpPr/>
            <p:nvPr/>
          </p:nvSpPr>
          <p:spPr>
            <a:xfrm>
              <a:off x="4608360" y="638280"/>
              <a:ext cx="212040" cy="14328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43280"/>
                <a:gd name="textAreaBottom" fmla="*/ 143640 h 14328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4 h 112"/>
                <a:gd name="GluePoint4X" fmla="*/ 119 w 124"/>
                <a:gd name="GluePoint4Y" fmla="*/ 75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5 h 112"/>
                <a:gd name="GluePoint15X" fmla="*/ 19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6" name="Freeform 41"/>
            <p:cNvSpPr/>
            <p:nvPr/>
          </p:nvSpPr>
          <p:spPr>
            <a:xfrm>
              <a:off x="4608360" y="638280"/>
              <a:ext cx="212040" cy="143280"/>
            </a:xfrm>
            <a:custGeom>
              <a:avLst/>
              <a:gdLst>
                <a:gd name="textAreaLeft" fmla="*/ 0 w 212040"/>
                <a:gd name="textAreaRight" fmla="*/ 212400 w 212040"/>
                <a:gd name="textAreaTop" fmla="*/ 0 h 143280"/>
                <a:gd name="textAreaBottom" fmla="*/ 143640 h 14328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4 h 112"/>
                <a:gd name="GluePoint5X" fmla="*/ 119 w 124"/>
                <a:gd name="GluePoint5Y" fmla="*/ 75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5 h 112"/>
                <a:gd name="GluePoint19X" fmla="*/ 19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7" name="Freeform 42"/>
            <p:cNvSpPr/>
            <p:nvPr/>
          </p:nvSpPr>
          <p:spPr>
            <a:xfrm>
              <a:off x="4248000" y="615240"/>
              <a:ext cx="200520" cy="152280"/>
            </a:xfrm>
            <a:custGeom>
              <a:avLst/>
              <a:gdLst>
                <a:gd name="textAreaLeft" fmla="*/ 0 w 200520"/>
                <a:gd name="textAreaRight" fmla="*/ 200880 w 200520"/>
                <a:gd name="textAreaTop" fmla="*/ 0 h 152280"/>
                <a:gd name="textAreaBottom" fmla="*/ 152640 h 152280"/>
                <a:gd name="GluePoint1X" fmla="*/ 57 w 117"/>
                <a:gd name="GluePoint1Y" fmla="*/ 119 h 119"/>
                <a:gd name="GluePoint2X" fmla="*/ 80 w 117"/>
                <a:gd name="GluePoint2Y" fmla="*/ 114 h 119"/>
                <a:gd name="GluePoint3X" fmla="*/ 98 w 117"/>
                <a:gd name="GluePoint3Y" fmla="*/ 101 h 119"/>
                <a:gd name="GluePoint4X" fmla="*/ 112 w 117"/>
                <a:gd name="GluePoint4Y" fmla="*/ 83 h 119"/>
                <a:gd name="GluePoint5X" fmla="*/ 117 w 117"/>
                <a:gd name="GluePoint5Y" fmla="*/ 60 h 119"/>
                <a:gd name="GluePoint6X" fmla="*/ 112 w 117"/>
                <a:gd name="GluePoint6Y" fmla="*/ 36 h 119"/>
                <a:gd name="GluePoint7X" fmla="*/ 98 w 117"/>
                <a:gd name="GluePoint7Y" fmla="*/ 18 h 119"/>
                <a:gd name="GluePoint8X" fmla="*/ 80 w 117"/>
                <a:gd name="GluePoint8Y" fmla="*/ 5 h 119"/>
                <a:gd name="GluePoint9X" fmla="*/ 57 w 117"/>
                <a:gd name="GluePoint9Y" fmla="*/ 0 h 119"/>
                <a:gd name="GluePoint10X" fmla="*/ 34 w 117"/>
                <a:gd name="GluePoint10Y" fmla="*/ 5 h 119"/>
                <a:gd name="GluePoint11X" fmla="*/ 16 w 117"/>
                <a:gd name="GluePoint11Y" fmla="*/ 18 h 119"/>
                <a:gd name="GluePoint12X" fmla="*/ 4 w 117"/>
                <a:gd name="GluePoint12Y" fmla="*/ 36 h 119"/>
                <a:gd name="GluePoint13X" fmla="*/ 0 w 117"/>
                <a:gd name="GluePoint13Y" fmla="*/ 60 h 119"/>
                <a:gd name="GluePoint14X" fmla="*/ 4 w 117"/>
                <a:gd name="GluePoint14Y" fmla="*/ 83 h 119"/>
                <a:gd name="GluePoint15X" fmla="*/ 16 w 117"/>
                <a:gd name="GluePoint15Y" fmla="*/ 101 h 119"/>
                <a:gd name="GluePoint16X" fmla="*/ 34 w 117"/>
                <a:gd name="GluePoint16Y" fmla="*/ 114 h 119"/>
                <a:gd name="GluePoint17X" fmla="*/ 57 w 117"/>
                <a:gd name="GluePoint17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8" name="Freeform 43"/>
            <p:cNvSpPr/>
            <p:nvPr/>
          </p:nvSpPr>
          <p:spPr>
            <a:xfrm>
              <a:off x="4248000" y="615240"/>
              <a:ext cx="200520" cy="152280"/>
            </a:xfrm>
            <a:custGeom>
              <a:avLst/>
              <a:gdLst>
                <a:gd name="textAreaLeft" fmla="*/ 0 w 200520"/>
                <a:gd name="textAreaRight" fmla="*/ 200880 w 200520"/>
                <a:gd name="textAreaTop" fmla="*/ 0 h 152280"/>
                <a:gd name="textAreaBottom" fmla="*/ 152640 h 152280"/>
                <a:gd name="GluePoint1X" fmla="*/ 57 w 117"/>
                <a:gd name="GluePoint1Y" fmla="*/ 119 h 119"/>
                <a:gd name="GluePoint2X" fmla="*/ 57 w 117"/>
                <a:gd name="GluePoint2Y" fmla="*/ 119 h 119"/>
                <a:gd name="GluePoint3X" fmla="*/ 80 w 117"/>
                <a:gd name="GluePoint3Y" fmla="*/ 114 h 119"/>
                <a:gd name="GluePoint4X" fmla="*/ 98 w 117"/>
                <a:gd name="GluePoint4Y" fmla="*/ 101 h 119"/>
                <a:gd name="GluePoint5X" fmla="*/ 112 w 117"/>
                <a:gd name="GluePoint5Y" fmla="*/ 83 h 119"/>
                <a:gd name="GluePoint6X" fmla="*/ 117 w 117"/>
                <a:gd name="GluePoint6Y" fmla="*/ 60 h 119"/>
                <a:gd name="GluePoint7X" fmla="*/ 117 w 117"/>
                <a:gd name="GluePoint7Y" fmla="*/ 60 h 119"/>
                <a:gd name="GluePoint8X" fmla="*/ 112 w 117"/>
                <a:gd name="GluePoint8Y" fmla="*/ 36 h 119"/>
                <a:gd name="GluePoint9X" fmla="*/ 98 w 117"/>
                <a:gd name="GluePoint9Y" fmla="*/ 18 h 119"/>
                <a:gd name="GluePoint10X" fmla="*/ 80 w 117"/>
                <a:gd name="GluePoint10Y" fmla="*/ 5 h 119"/>
                <a:gd name="GluePoint11X" fmla="*/ 57 w 117"/>
                <a:gd name="GluePoint11Y" fmla="*/ 0 h 119"/>
                <a:gd name="GluePoint12X" fmla="*/ 57 w 117"/>
                <a:gd name="GluePoint12Y" fmla="*/ 0 h 119"/>
                <a:gd name="GluePoint13X" fmla="*/ 34 w 117"/>
                <a:gd name="GluePoint13Y" fmla="*/ 5 h 119"/>
                <a:gd name="GluePoint14X" fmla="*/ 16 w 117"/>
                <a:gd name="GluePoint14Y" fmla="*/ 18 h 119"/>
                <a:gd name="GluePoint15X" fmla="*/ 4 w 117"/>
                <a:gd name="GluePoint15Y" fmla="*/ 36 h 119"/>
                <a:gd name="GluePoint16X" fmla="*/ 0 w 117"/>
                <a:gd name="GluePoint16Y" fmla="*/ 60 h 119"/>
                <a:gd name="GluePoint17X" fmla="*/ 0 w 117"/>
                <a:gd name="GluePoint17Y" fmla="*/ 60 h 119"/>
                <a:gd name="GluePoint18X" fmla="*/ 4 w 117"/>
                <a:gd name="GluePoint18Y" fmla="*/ 83 h 119"/>
                <a:gd name="GluePoint19X" fmla="*/ 16 w 117"/>
                <a:gd name="GluePoint19Y" fmla="*/ 101 h 119"/>
                <a:gd name="GluePoint20X" fmla="*/ 34 w 117"/>
                <a:gd name="GluePoint20Y" fmla="*/ 114 h 119"/>
                <a:gd name="GluePoint21X" fmla="*/ 57 w 117"/>
                <a:gd name="GluePoint21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49" name="Freeform 44"/>
            <p:cNvSpPr/>
            <p:nvPr/>
          </p:nvSpPr>
          <p:spPr>
            <a:xfrm>
              <a:off x="7290000" y="638280"/>
              <a:ext cx="210960" cy="143280"/>
            </a:xfrm>
            <a:custGeom>
              <a:avLst/>
              <a:gdLst>
                <a:gd name="textAreaLeft" fmla="*/ 0 w 210960"/>
                <a:gd name="textAreaRight" fmla="*/ 211320 w 210960"/>
                <a:gd name="textAreaTop" fmla="*/ 0 h 143280"/>
                <a:gd name="textAreaBottom" fmla="*/ 143640 h 143280"/>
                <a:gd name="GluePoint1X" fmla="*/ 62 w 123"/>
                <a:gd name="GluePoint1Y" fmla="*/ 112 h 112"/>
                <a:gd name="GluePoint2X" fmla="*/ 87 w 123"/>
                <a:gd name="GluePoint2Y" fmla="*/ 107 h 112"/>
                <a:gd name="GluePoint3X" fmla="*/ 105 w 123"/>
                <a:gd name="GluePoint3Y" fmla="*/ 96 h 112"/>
                <a:gd name="GluePoint4X" fmla="*/ 119 w 123"/>
                <a:gd name="GluePoint4Y" fmla="*/ 78 h 112"/>
                <a:gd name="GluePoint5X" fmla="*/ 123 w 123"/>
                <a:gd name="GluePoint5Y" fmla="*/ 57 h 112"/>
                <a:gd name="GluePoint6X" fmla="*/ 119 w 123"/>
                <a:gd name="GluePoint6Y" fmla="*/ 34 h 112"/>
                <a:gd name="GluePoint7X" fmla="*/ 105 w 123"/>
                <a:gd name="GluePoint7Y" fmla="*/ 16 h 112"/>
                <a:gd name="GluePoint8X" fmla="*/ 87 w 123"/>
                <a:gd name="GluePoint8Y" fmla="*/ 5 h 112"/>
                <a:gd name="GluePoint9X" fmla="*/ 62 w 123"/>
                <a:gd name="GluePoint9Y" fmla="*/ 0 h 112"/>
                <a:gd name="GluePoint10X" fmla="*/ 36 w 123"/>
                <a:gd name="GluePoint10Y" fmla="*/ 5 h 112"/>
                <a:gd name="GluePoint11X" fmla="*/ 18 w 123"/>
                <a:gd name="GluePoint11Y" fmla="*/ 16 h 112"/>
                <a:gd name="GluePoint12X" fmla="*/ 4 w 123"/>
                <a:gd name="GluePoint12Y" fmla="*/ 34 h 112"/>
                <a:gd name="GluePoint13X" fmla="*/ 0 w 123"/>
                <a:gd name="GluePoint13Y" fmla="*/ 57 h 112"/>
                <a:gd name="GluePoint14X" fmla="*/ 4 w 123"/>
                <a:gd name="GluePoint14Y" fmla="*/ 78 h 112"/>
                <a:gd name="GluePoint15X" fmla="*/ 18 w 123"/>
                <a:gd name="GluePoint15Y" fmla="*/ 96 h 112"/>
                <a:gd name="GluePoint16X" fmla="*/ 36 w 123"/>
                <a:gd name="GluePoint16Y" fmla="*/ 107 h 112"/>
                <a:gd name="GluePoint17X" fmla="*/ 62 w 123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0" name="Freeform 45"/>
            <p:cNvSpPr/>
            <p:nvPr/>
          </p:nvSpPr>
          <p:spPr>
            <a:xfrm>
              <a:off x="7290000" y="638280"/>
              <a:ext cx="210960" cy="143280"/>
            </a:xfrm>
            <a:custGeom>
              <a:avLst/>
              <a:gdLst>
                <a:gd name="textAreaLeft" fmla="*/ 0 w 210960"/>
                <a:gd name="textAreaRight" fmla="*/ 211320 w 210960"/>
                <a:gd name="textAreaTop" fmla="*/ 0 h 143280"/>
                <a:gd name="textAreaBottom" fmla="*/ 143640 h 143280"/>
                <a:gd name="GluePoint1X" fmla="*/ 62 w 123"/>
                <a:gd name="GluePoint1Y" fmla="*/ 112 h 112"/>
                <a:gd name="GluePoint2X" fmla="*/ 62 w 123"/>
                <a:gd name="GluePoint2Y" fmla="*/ 112 h 112"/>
                <a:gd name="GluePoint3X" fmla="*/ 87 w 123"/>
                <a:gd name="GluePoint3Y" fmla="*/ 107 h 112"/>
                <a:gd name="GluePoint4X" fmla="*/ 105 w 123"/>
                <a:gd name="GluePoint4Y" fmla="*/ 96 h 112"/>
                <a:gd name="GluePoint5X" fmla="*/ 119 w 123"/>
                <a:gd name="GluePoint5Y" fmla="*/ 78 h 112"/>
                <a:gd name="GluePoint6X" fmla="*/ 123 w 123"/>
                <a:gd name="GluePoint6Y" fmla="*/ 57 h 112"/>
                <a:gd name="GluePoint7X" fmla="*/ 123 w 123"/>
                <a:gd name="GluePoint7Y" fmla="*/ 57 h 112"/>
                <a:gd name="GluePoint8X" fmla="*/ 119 w 123"/>
                <a:gd name="GluePoint8Y" fmla="*/ 34 h 112"/>
                <a:gd name="GluePoint9X" fmla="*/ 105 w 123"/>
                <a:gd name="GluePoint9Y" fmla="*/ 16 h 112"/>
                <a:gd name="GluePoint10X" fmla="*/ 87 w 123"/>
                <a:gd name="GluePoint10Y" fmla="*/ 5 h 112"/>
                <a:gd name="GluePoint11X" fmla="*/ 62 w 123"/>
                <a:gd name="GluePoint11Y" fmla="*/ 0 h 112"/>
                <a:gd name="GluePoint12X" fmla="*/ 62 w 123"/>
                <a:gd name="GluePoint12Y" fmla="*/ 0 h 112"/>
                <a:gd name="GluePoint13X" fmla="*/ 36 w 123"/>
                <a:gd name="GluePoint13Y" fmla="*/ 5 h 112"/>
                <a:gd name="GluePoint14X" fmla="*/ 18 w 123"/>
                <a:gd name="GluePoint14Y" fmla="*/ 16 h 112"/>
                <a:gd name="GluePoint15X" fmla="*/ 4 w 123"/>
                <a:gd name="GluePoint15Y" fmla="*/ 34 h 112"/>
                <a:gd name="GluePoint16X" fmla="*/ 0 w 123"/>
                <a:gd name="GluePoint16Y" fmla="*/ 57 h 112"/>
                <a:gd name="GluePoint17X" fmla="*/ 0 w 123"/>
                <a:gd name="GluePoint17Y" fmla="*/ 57 h 112"/>
                <a:gd name="GluePoint18X" fmla="*/ 4 w 123"/>
                <a:gd name="GluePoint18Y" fmla="*/ 78 h 112"/>
                <a:gd name="GluePoint19X" fmla="*/ 18 w 123"/>
                <a:gd name="GluePoint19Y" fmla="*/ 96 h 112"/>
                <a:gd name="GluePoint20X" fmla="*/ 36 w 123"/>
                <a:gd name="GluePoint20Y" fmla="*/ 107 h 112"/>
                <a:gd name="GluePoint21X" fmla="*/ 62 w 123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1" name="Freeform 46"/>
            <p:cNvSpPr/>
            <p:nvPr/>
          </p:nvSpPr>
          <p:spPr>
            <a:xfrm>
              <a:off x="4129920" y="243000"/>
              <a:ext cx="313560" cy="49500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495000"/>
                <a:gd name="textAreaBottom" fmla="*/ 495360 h 495000"/>
                <a:gd name="GluePoint1X" fmla="*/ 103 w 183"/>
                <a:gd name="GluePoint1Y" fmla="*/ 325 h 387"/>
                <a:gd name="GluePoint2X" fmla="*/ 131 w 183"/>
                <a:gd name="GluePoint2Y" fmla="*/ 343 h 387"/>
                <a:gd name="GluePoint3X" fmla="*/ 147 w 183"/>
                <a:gd name="GluePoint3Y" fmla="*/ 338 h 387"/>
                <a:gd name="GluePoint4X" fmla="*/ 154 w 183"/>
                <a:gd name="GluePoint4Y" fmla="*/ 325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20 h 387"/>
                <a:gd name="GluePoint9X" fmla="*/ 181 w 183"/>
                <a:gd name="GluePoint9Y" fmla="*/ 330 h 387"/>
                <a:gd name="GluePoint10X" fmla="*/ 183 w 183"/>
                <a:gd name="GluePoint10Y" fmla="*/ 351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4 h 387"/>
                <a:gd name="GluePoint17X" fmla="*/ 73 w 183"/>
                <a:gd name="GluePoint17Y" fmla="*/ 361 h 387"/>
                <a:gd name="GluePoint18X" fmla="*/ 21 w 183"/>
                <a:gd name="GluePoint18Y" fmla="*/ 281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1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4 w 183"/>
                <a:gd name="GluePoint32Y" fmla="*/ 73 h 387"/>
                <a:gd name="GluePoint33X" fmla="*/ 154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4 w 183"/>
                <a:gd name="GluePoint42Y" fmla="*/ 117 h 387"/>
                <a:gd name="GluePoint43X" fmla="*/ 55 w 183"/>
                <a:gd name="GluePoint43Y" fmla="*/ 159 h 387"/>
                <a:gd name="GluePoint44X" fmla="*/ 53 w 183"/>
                <a:gd name="GluePoint44Y" fmla="*/ 187 h 387"/>
                <a:gd name="GluePoint45X" fmla="*/ 53 w 183"/>
                <a:gd name="GluePoint45Y" fmla="*/ 203 h 387"/>
                <a:gd name="GluePoint46X" fmla="*/ 57 w 183"/>
                <a:gd name="GluePoint46Y" fmla="*/ 221 h 387"/>
                <a:gd name="GluePoint47X" fmla="*/ 62 w 183"/>
                <a:gd name="GluePoint47Y" fmla="*/ 242 h 387"/>
                <a:gd name="GluePoint48X" fmla="*/ 67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4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2" name="Freeform 47"/>
            <p:cNvSpPr/>
            <p:nvPr/>
          </p:nvSpPr>
          <p:spPr>
            <a:xfrm>
              <a:off x="4129920" y="243000"/>
              <a:ext cx="313560" cy="49500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495000"/>
                <a:gd name="textAreaBottom" fmla="*/ 495360 h 495000"/>
                <a:gd name="GluePoint1X" fmla="*/ 103 w 183"/>
                <a:gd name="GluePoint1Y" fmla="*/ 325 h 387"/>
                <a:gd name="GluePoint2X" fmla="*/ 147 w 183"/>
                <a:gd name="GluePoint2Y" fmla="*/ 338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20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4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4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5 w 183"/>
                <a:gd name="GluePoint26Y" fmla="*/ 159 h 387"/>
                <a:gd name="GluePoint27X" fmla="*/ 53 w 183"/>
                <a:gd name="GluePoint27Y" fmla="*/ 203 h 387"/>
                <a:gd name="GluePoint28X" fmla="*/ 57 w 183"/>
                <a:gd name="GluePoint28Y" fmla="*/ 221 h 387"/>
                <a:gd name="GluePoint29X" fmla="*/ 67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3" name="Freeform 48"/>
            <p:cNvSpPr/>
            <p:nvPr/>
          </p:nvSpPr>
          <p:spPr>
            <a:xfrm>
              <a:off x="4494960" y="253080"/>
              <a:ext cx="313560" cy="49536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495360"/>
                <a:gd name="textAreaBottom" fmla="*/ 495720 h 495360"/>
                <a:gd name="GluePoint1X" fmla="*/ 103 w 183"/>
                <a:gd name="GluePoint1Y" fmla="*/ 324 h 387"/>
                <a:gd name="GluePoint2X" fmla="*/ 131 w 183"/>
                <a:gd name="GluePoint2Y" fmla="*/ 343 h 387"/>
                <a:gd name="GluePoint3X" fmla="*/ 147 w 183"/>
                <a:gd name="GluePoint3Y" fmla="*/ 337 h 387"/>
                <a:gd name="GluePoint4X" fmla="*/ 153 w 183"/>
                <a:gd name="GluePoint4Y" fmla="*/ 324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19 h 387"/>
                <a:gd name="GluePoint9X" fmla="*/ 181 w 183"/>
                <a:gd name="GluePoint9Y" fmla="*/ 330 h 387"/>
                <a:gd name="GluePoint10X" fmla="*/ 183 w 183"/>
                <a:gd name="GluePoint10Y" fmla="*/ 350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3 h 387"/>
                <a:gd name="GluePoint17X" fmla="*/ 73 w 183"/>
                <a:gd name="GluePoint17Y" fmla="*/ 361 h 387"/>
                <a:gd name="GluePoint18X" fmla="*/ 21 w 183"/>
                <a:gd name="GluePoint18Y" fmla="*/ 280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0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3 w 183"/>
                <a:gd name="GluePoint32Y" fmla="*/ 73 h 387"/>
                <a:gd name="GluePoint33X" fmla="*/ 153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2 w 183"/>
                <a:gd name="GluePoint42Y" fmla="*/ 117 h 387"/>
                <a:gd name="GluePoint43X" fmla="*/ 53 w 183"/>
                <a:gd name="GluePoint43Y" fmla="*/ 158 h 387"/>
                <a:gd name="GluePoint44X" fmla="*/ 53 w 183"/>
                <a:gd name="GluePoint44Y" fmla="*/ 187 h 387"/>
                <a:gd name="GluePoint45X" fmla="*/ 53 w 183"/>
                <a:gd name="GluePoint45Y" fmla="*/ 202 h 387"/>
                <a:gd name="GluePoint46X" fmla="*/ 57 w 183"/>
                <a:gd name="GluePoint46Y" fmla="*/ 221 h 387"/>
                <a:gd name="GluePoint47X" fmla="*/ 62 w 183"/>
                <a:gd name="GluePoint47Y" fmla="*/ 241 h 387"/>
                <a:gd name="GluePoint48X" fmla="*/ 66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3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4" name="Freeform 49"/>
            <p:cNvSpPr/>
            <p:nvPr/>
          </p:nvSpPr>
          <p:spPr>
            <a:xfrm>
              <a:off x="4494960" y="253080"/>
              <a:ext cx="313560" cy="495360"/>
            </a:xfrm>
            <a:custGeom>
              <a:avLst/>
              <a:gdLst>
                <a:gd name="textAreaLeft" fmla="*/ 0 w 313560"/>
                <a:gd name="textAreaRight" fmla="*/ 313920 w 313560"/>
                <a:gd name="textAreaTop" fmla="*/ 0 h 495360"/>
                <a:gd name="textAreaBottom" fmla="*/ 495720 h 495360"/>
                <a:gd name="GluePoint1X" fmla="*/ 103 w 183"/>
                <a:gd name="GluePoint1Y" fmla="*/ 324 h 387"/>
                <a:gd name="GluePoint2X" fmla="*/ 147 w 183"/>
                <a:gd name="GluePoint2Y" fmla="*/ 337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19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3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3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3 w 183"/>
                <a:gd name="GluePoint26Y" fmla="*/ 158 h 387"/>
                <a:gd name="GluePoint27X" fmla="*/ 53 w 183"/>
                <a:gd name="GluePoint27Y" fmla="*/ 202 h 387"/>
                <a:gd name="GluePoint28X" fmla="*/ 57 w 183"/>
                <a:gd name="GluePoint28Y" fmla="*/ 221 h 387"/>
                <a:gd name="GluePoint29X" fmla="*/ 66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5" name="Freeform 50"/>
            <p:cNvSpPr/>
            <p:nvPr/>
          </p:nvSpPr>
          <p:spPr>
            <a:xfrm>
              <a:off x="4867200" y="253080"/>
              <a:ext cx="310680" cy="495360"/>
            </a:xfrm>
            <a:custGeom>
              <a:avLst/>
              <a:gdLst>
                <a:gd name="textAreaLeft" fmla="*/ 0 w 310680"/>
                <a:gd name="textAreaRight" fmla="*/ 311040 w 310680"/>
                <a:gd name="textAreaTop" fmla="*/ 0 h 495360"/>
                <a:gd name="textAreaBottom" fmla="*/ 495720 h 495360"/>
                <a:gd name="GluePoint1X" fmla="*/ 101 w 181"/>
                <a:gd name="GluePoint1Y" fmla="*/ 324 h 387"/>
                <a:gd name="GluePoint2X" fmla="*/ 129 w 181"/>
                <a:gd name="GluePoint2Y" fmla="*/ 343 h 387"/>
                <a:gd name="GluePoint3X" fmla="*/ 147 w 181"/>
                <a:gd name="GluePoint3Y" fmla="*/ 337 h 387"/>
                <a:gd name="GluePoint4X" fmla="*/ 154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9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1 w 181"/>
                <a:gd name="GluePoint13Y" fmla="*/ 387 h 387"/>
                <a:gd name="GluePoint14X" fmla="*/ 106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4 w 181"/>
                <a:gd name="GluePoint17Y" fmla="*/ 361 h 387"/>
                <a:gd name="GluePoint18X" fmla="*/ 21 w 181"/>
                <a:gd name="GluePoint18Y" fmla="*/ 280 h 387"/>
                <a:gd name="GluePoint19X" fmla="*/ 0 w 181"/>
                <a:gd name="GluePoint19Y" fmla="*/ 200 h 387"/>
                <a:gd name="GluePoint20X" fmla="*/ 5 w 181"/>
                <a:gd name="GluePoint20Y" fmla="*/ 127 h 387"/>
                <a:gd name="GluePoint21X" fmla="*/ 28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5 w 181"/>
                <a:gd name="GluePoint24Y" fmla="*/ 10 h 387"/>
                <a:gd name="GluePoint25X" fmla="*/ 179 w 181"/>
                <a:gd name="GluePoint25Y" fmla="*/ 57 h 387"/>
                <a:gd name="GluePoint26X" fmla="*/ 179 w 181"/>
                <a:gd name="GluePoint26Y" fmla="*/ 60 h 387"/>
                <a:gd name="GluePoint27X" fmla="*/ 177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3 w 181"/>
                <a:gd name="GluePoint30Y" fmla="*/ 73 h 387"/>
                <a:gd name="GluePoint31X" fmla="*/ 156 w 181"/>
                <a:gd name="GluePoint31Y" fmla="*/ 73 h 387"/>
                <a:gd name="GluePoint32X" fmla="*/ 152 w 181"/>
                <a:gd name="GluePoint32Y" fmla="*/ 73 h 387"/>
                <a:gd name="GluePoint33X" fmla="*/ 152 w 181"/>
                <a:gd name="GluePoint33Y" fmla="*/ 73 h 387"/>
                <a:gd name="GluePoint34X" fmla="*/ 136 w 181"/>
                <a:gd name="GluePoint34Y" fmla="*/ 62 h 387"/>
                <a:gd name="GluePoint35X" fmla="*/ 122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2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3 w 181"/>
                <a:gd name="GluePoint41Y" fmla="*/ 75 h 387"/>
                <a:gd name="GluePoint42X" fmla="*/ 62 w 181"/>
                <a:gd name="GluePoint42Y" fmla="*/ 117 h 387"/>
                <a:gd name="GluePoint43X" fmla="*/ 53 w 181"/>
                <a:gd name="GluePoint43Y" fmla="*/ 158 h 387"/>
                <a:gd name="GluePoint44X" fmla="*/ 51 w 181"/>
                <a:gd name="GluePoint44Y" fmla="*/ 187 h 387"/>
                <a:gd name="GluePoint45X" fmla="*/ 53 w 181"/>
                <a:gd name="GluePoint45Y" fmla="*/ 202 h 387"/>
                <a:gd name="GluePoint46X" fmla="*/ 55 w 181"/>
                <a:gd name="GluePoint46Y" fmla="*/ 221 h 387"/>
                <a:gd name="GluePoint47X" fmla="*/ 60 w 181"/>
                <a:gd name="GluePoint47Y" fmla="*/ 241 h 387"/>
                <a:gd name="GluePoint48X" fmla="*/ 65 w 181"/>
                <a:gd name="GluePoint48Y" fmla="*/ 260 h 387"/>
                <a:gd name="GluePoint49X" fmla="*/ 74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2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6" name="Freeform 51"/>
            <p:cNvSpPr/>
            <p:nvPr/>
          </p:nvSpPr>
          <p:spPr>
            <a:xfrm>
              <a:off x="4867200" y="253080"/>
              <a:ext cx="310680" cy="495360"/>
            </a:xfrm>
            <a:custGeom>
              <a:avLst/>
              <a:gdLst>
                <a:gd name="textAreaLeft" fmla="*/ 0 w 310680"/>
                <a:gd name="textAreaRight" fmla="*/ 311040 w 310680"/>
                <a:gd name="textAreaTop" fmla="*/ 0 h 495360"/>
                <a:gd name="textAreaBottom" fmla="*/ 495720 h 495360"/>
                <a:gd name="GluePoint1X" fmla="*/ 101 w 181"/>
                <a:gd name="GluePoint1Y" fmla="*/ 324 h 387"/>
                <a:gd name="GluePoint2X" fmla="*/ 147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9 w 181"/>
                <a:gd name="GluePoint6Y" fmla="*/ 330 h 387"/>
                <a:gd name="GluePoint7X" fmla="*/ 174 w 181"/>
                <a:gd name="GluePoint7Y" fmla="*/ 369 h 387"/>
                <a:gd name="GluePoint8X" fmla="*/ 131 w 181"/>
                <a:gd name="GluePoint8Y" fmla="*/ 387 h 387"/>
                <a:gd name="GluePoint9X" fmla="*/ 106 w 181"/>
                <a:gd name="GluePoint9Y" fmla="*/ 379 h 387"/>
                <a:gd name="GluePoint10X" fmla="*/ 78 w 181"/>
                <a:gd name="GluePoint10Y" fmla="*/ 363 h 387"/>
                <a:gd name="GluePoint11X" fmla="*/ 74 w 181"/>
                <a:gd name="GluePoint11Y" fmla="*/ 361 h 387"/>
                <a:gd name="GluePoint12X" fmla="*/ 0 w 181"/>
                <a:gd name="GluePoint12Y" fmla="*/ 200 h 387"/>
                <a:gd name="GluePoint13X" fmla="*/ 28 w 181"/>
                <a:gd name="GluePoint13Y" fmla="*/ 65 h 387"/>
                <a:gd name="GluePoint14X" fmla="*/ 103 w 181"/>
                <a:gd name="GluePoint14Y" fmla="*/ 0 h 387"/>
                <a:gd name="GluePoint15X" fmla="*/ 179 w 181"/>
                <a:gd name="GluePoint15Y" fmla="*/ 57 h 387"/>
                <a:gd name="GluePoint16X" fmla="*/ 179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2 w 181"/>
                <a:gd name="GluePoint20Y" fmla="*/ 73 h 387"/>
                <a:gd name="GluePoint21X" fmla="*/ 136 w 181"/>
                <a:gd name="GluePoint21Y" fmla="*/ 62 h 387"/>
                <a:gd name="GluePoint22X" fmla="*/ 110 w 181"/>
                <a:gd name="GluePoint22Y" fmla="*/ 57 h 387"/>
                <a:gd name="GluePoint23X" fmla="*/ 92 w 181"/>
                <a:gd name="GluePoint23Y" fmla="*/ 65 h 387"/>
                <a:gd name="GluePoint24X" fmla="*/ 85 w 181"/>
                <a:gd name="GluePoint24Y" fmla="*/ 73 h 387"/>
                <a:gd name="GluePoint25X" fmla="*/ 83 w 181"/>
                <a:gd name="GluePoint25Y" fmla="*/ 75 h 387"/>
                <a:gd name="GluePoint26X" fmla="*/ 53 w 181"/>
                <a:gd name="GluePoint26Y" fmla="*/ 158 h 387"/>
                <a:gd name="GluePoint27X" fmla="*/ 53 w 181"/>
                <a:gd name="GluePoint27Y" fmla="*/ 202 h 387"/>
                <a:gd name="GluePoint28X" fmla="*/ 55 w 181"/>
                <a:gd name="GluePoint28Y" fmla="*/ 221 h 387"/>
                <a:gd name="GluePoint29X" fmla="*/ 65 w 181"/>
                <a:gd name="GluePoint29Y" fmla="*/ 260 h 387"/>
                <a:gd name="GluePoint30X" fmla="*/ 74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7" name="Freeform 52"/>
            <p:cNvSpPr/>
            <p:nvPr/>
          </p:nvSpPr>
          <p:spPr>
            <a:xfrm>
              <a:off x="566820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2 w 181"/>
                <a:gd name="GluePoint32Y" fmla="*/ 72 h 389"/>
                <a:gd name="GluePoint33X" fmla="*/ 152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5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8" name="Freeform 53"/>
            <p:cNvSpPr/>
            <p:nvPr/>
          </p:nvSpPr>
          <p:spPr>
            <a:xfrm>
              <a:off x="566820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2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5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59" name="Freeform 54"/>
            <p:cNvSpPr/>
            <p:nvPr/>
          </p:nvSpPr>
          <p:spPr>
            <a:xfrm>
              <a:off x="604548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0" name="Freeform 55"/>
            <p:cNvSpPr/>
            <p:nvPr/>
          </p:nvSpPr>
          <p:spPr>
            <a:xfrm>
              <a:off x="604548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1" name="Freeform 56"/>
            <p:cNvSpPr/>
            <p:nvPr/>
          </p:nvSpPr>
          <p:spPr>
            <a:xfrm>
              <a:off x="6458760" y="263160"/>
              <a:ext cx="308160" cy="495360"/>
            </a:xfrm>
            <a:custGeom>
              <a:avLst/>
              <a:gdLst>
                <a:gd name="textAreaLeft" fmla="*/ 0 w 308160"/>
                <a:gd name="textAreaRight" fmla="*/ 308520 w 308160"/>
                <a:gd name="textAreaTop" fmla="*/ 0 h 495360"/>
                <a:gd name="textAreaBottom" fmla="*/ 495720 h 495360"/>
                <a:gd name="GluePoint1X" fmla="*/ 100 w 180"/>
                <a:gd name="GluePoint1Y" fmla="*/ 324 h 387"/>
                <a:gd name="GluePoint2X" fmla="*/ 128 w 180"/>
                <a:gd name="GluePoint2Y" fmla="*/ 342 h 387"/>
                <a:gd name="GluePoint3X" fmla="*/ 146 w 180"/>
                <a:gd name="GluePoint3Y" fmla="*/ 337 h 387"/>
                <a:gd name="GluePoint4X" fmla="*/ 153 w 180"/>
                <a:gd name="GluePoint4Y" fmla="*/ 324 h 387"/>
                <a:gd name="GluePoint5X" fmla="*/ 155 w 180"/>
                <a:gd name="GluePoint5Y" fmla="*/ 309 h 387"/>
                <a:gd name="GluePoint6X" fmla="*/ 157 w 180"/>
                <a:gd name="GluePoint6Y" fmla="*/ 309 h 387"/>
                <a:gd name="GluePoint7X" fmla="*/ 164 w 180"/>
                <a:gd name="GluePoint7Y" fmla="*/ 311 h 387"/>
                <a:gd name="GluePoint8X" fmla="*/ 171 w 180"/>
                <a:gd name="GluePoint8Y" fmla="*/ 319 h 387"/>
                <a:gd name="GluePoint9X" fmla="*/ 178 w 180"/>
                <a:gd name="GluePoint9Y" fmla="*/ 329 h 387"/>
                <a:gd name="GluePoint10X" fmla="*/ 180 w 180"/>
                <a:gd name="GluePoint10Y" fmla="*/ 350 h 387"/>
                <a:gd name="GluePoint11X" fmla="*/ 173 w 180"/>
                <a:gd name="GluePoint11Y" fmla="*/ 368 h 387"/>
                <a:gd name="GluePoint12X" fmla="*/ 155 w 180"/>
                <a:gd name="GluePoint12Y" fmla="*/ 384 h 387"/>
                <a:gd name="GluePoint13X" fmla="*/ 130 w 180"/>
                <a:gd name="GluePoint13Y" fmla="*/ 387 h 387"/>
                <a:gd name="GluePoint14X" fmla="*/ 105 w 180"/>
                <a:gd name="GluePoint14Y" fmla="*/ 379 h 387"/>
                <a:gd name="GluePoint15X" fmla="*/ 86 w 180"/>
                <a:gd name="GluePoint15Y" fmla="*/ 371 h 387"/>
                <a:gd name="GluePoint16X" fmla="*/ 77 w 180"/>
                <a:gd name="GluePoint16Y" fmla="*/ 363 h 387"/>
                <a:gd name="GluePoint17X" fmla="*/ 73 w 180"/>
                <a:gd name="GluePoint17Y" fmla="*/ 361 h 387"/>
                <a:gd name="GluePoint18X" fmla="*/ 20 w 180"/>
                <a:gd name="GluePoint18Y" fmla="*/ 280 h 387"/>
                <a:gd name="GluePoint19X" fmla="*/ 0 w 180"/>
                <a:gd name="GluePoint19Y" fmla="*/ 200 h 387"/>
                <a:gd name="GluePoint20X" fmla="*/ 4 w 180"/>
                <a:gd name="GluePoint20Y" fmla="*/ 127 h 387"/>
                <a:gd name="GluePoint21X" fmla="*/ 27 w 180"/>
                <a:gd name="GluePoint21Y" fmla="*/ 65 h 387"/>
                <a:gd name="GluePoint22X" fmla="*/ 61 w 180"/>
                <a:gd name="GluePoint22Y" fmla="*/ 21 h 387"/>
                <a:gd name="GluePoint23X" fmla="*/ 103 w 180"/>
                <a:gd name="GluePoint23Y" fmla="*/ 0 h 387"/>
                <a:gd name="GluePoint24X" fmla="*/ 144 w 180"/>
                <a:gd name="GluePoint24Y" fmla="*/ 10 h 387"/>
                <a:gd name="GluePoint25X" fmla="*/ 178 w 180"/>
                <a:gd name="GluePoint25Y" fmla="*/ 57 h 387"/>
                <a:gd name="GluePoint26X" fmla="*/ 178 w 180"/>
                <a:gd name="GluePoint26Y" fmla="*/ 59 h 387"/>
                <a:gd name="GluePoint27X" fmla="*/ 176 w 180"/>
                <a:gd name="GluePoint27Y" fmla="*/ 65 h 387"/>
                <a:gd name="GluePoint28X" fmla="*/ 173 w 180"/>
                <a:gd name="GluePoint28Y" fmla="*/ 70 h 387"/>
                <a:gd name="GluePoint29X" fmla="*/ 173 w 180"/>
                <a:gd name="GluePoint29Y" fmla="*/ 72 h 387"/>
                <a:gd name="GluePoint30X" fmla="*/ 162 w 180"/>
                <a:gd name="GluePoint30Y" fmla="*/ 72 h 387"/>
                <a:gd name="GluePoint31X" fmla="*/ 155 w 180"/>
                <a:gd name="GluePoint31Y" fmla="*/ 72 h 387"/>
                <a:gd name="GluePoint32X" fmla="*/ 151 w 180"/>
                <a:gd name="GluePoint32Y" fmla="*/ 72 h 387"/>
                <a:gd name="GluePoint33X" fmla="*/ 151 w 180"/>
                <a:gd name="GluePoint33Y" fmla="*/ 72 h 387"/>
                <a:gd name="GluePoint34X" fmla="*/ 135 w 180"/>
                <a:gd name="GluePoint34Y" fmla="*/ 62 h 387"/>
                <a:gd name="GluePoint35X" fmla="*/ 121 w 180"/>
                <a:gd name="GluePoint35Y" fmla="*/ 57 h 387"/>
                <a:gd name="GluePoint36X" fmla="*/ 109 w 180"/>
                <a:gd name="GluePoint36Y" fmla="*/ 57 h 387"/>
                <a:gd name="GluePoint37X" fmla="*/ 100 w 180"/>
                <a:gd name="GluePoint37Y" fmla="*/ 59 h 387"/>
                <a:gd name="GluePoint38X" fmla="*/ 91 w 180"/>
                <a:gd name="GluePoint38Y" fmla="*/ 65 h 387"/>
                <a:gd name="GluePoint39X" fmla="*/ 86 w 180"/>
                <a:gd name="GluePoint39Y" fmla="*/ 70 h 387"/>
                <a:gd name="GluePoint40X" fmla="*/ 84 w 180"/>
                <a:gd name="GluePoint40Y" fmla="*/ 72 h 387"/>
                <a:gd name="GluePoint41X" fmla="*/ 82 w 180"/>
                <a:gd name="GluePoint41Y" fmla="*/ 75 h 387"/>
                <a:gd name="GluePoint42X" fmla="*/ 61 w 180"/>
                <a:gd name="GluePoint42Y" fmla="*/ 117 h 387"/>
                <a:gd name="GluePoint43X" fmla="*/ 52 w 180"/>
                <a:gd name="GluePoint43Y" fmla="*/ 158 h 387"/>
                <a:gd name="GluePoint44X" fmla="*/ 50 w 180"/>
                <a:gd name="GluePoint44Y" fmla="*/ 187 h 387"/>
                <a:gd name="GluePoint45X" fmla="*/ 52 w 180"/>
                <a:gd name="GluePoint45Y" fmla="*/ 202 h 387"/>
                <a:gd name="GluePoint46X" fmla="*/ 54 w 180"/>
                <a:gd name="GluePoint46Y" fmla="*/ 220 h 387"/>
                <a:gd name="GluePoint47X" fmla="*/ 59 w 180"/>
                <a:gd name="GluePoint47Y" fmla="*/ 241 h 387"/>
                <a:gd name="GluePoint48X" fmla="*/ 64 w 180"/>
                <a:gd name="GluePoint48Y" fmla="*/ 259 h 387"/>
                <a:gd name="GluePoint49X" fmla="*/ 73 w 180"/>
                <a:gd name="GluePoint49Y" fmla="*/ 283 h 387"/>
                <a:gd name="GluePoint50X" fmla="*/ 77 w 180"/>
                <a:gd name="GluePoint50Y" fmla="*/ 293 h 387"/>
                <a:gd name="GluePoint51X" fmla="*/ 84 w 180"/>
                <a:gd name="GluePoint51Y" fmla="*/ 304 h 387"/>
                <a:gd name="GluePoint52X" fmla="*/ 91 w 180"/>
                <a:gd name="GluePoint52Y" fmla="*/ 316 h 387"/>
                <a:gd name="GluePoint53X" fmla="*/ 100 w 180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2" name="Freeform 57"/>
            <p:cNvSpPr/>
            <p:nvPr/>
          </p:nvSpPr>
          <p:spPr>
            <a:xfrm>
              <a:off x="6458760" y="263160"/>
              <a:ext cx="308160" cy="495360"/>
            </a:xfrm>
            <a:custGeom>
              <a:avLst/>
              <a:gdLst>
                <a:gd name="textAreaLeft" fmla="*/ 0 w 308160"/>
                <a:gd name="textAreaRight" fmla="*/ 308520 w 308160"/>
                <a:gd name="textAreaTop" fmla="*/ 0 h 495360"/>
                <a:gd name="textAreaBottom" fmla="*/ 495720 h 495360"/>
                <a:gd name="GluePoint1X" fmla="*/ 100 w 180"/>
                <a:gd name="GluePoint1Y" fmla="*/ 324 h 387"/>
                <a:gd name="GluePoint2X" fmla="*/ 146 w 180"/>
                <a:gd name="GluePoint2Y" fmla="*/ 337 h 387"/>
                <a:gd name="GluePoint3X" fmla="*/ 155 w 180"/>
                <a:gd name="GluePoint3Y" fmla="*/ 309 h 387"/>
                <a:gd name="GluePoint4X" fmla="*/ 157 w 180"/>
                <a:gd name="GluePoint4Y" fmla="*/ 309 h 387"/>
                <a:gd name="GluePoint5X" fmla="*/ 171 w 180"/>
                <a:gd name="GluePoint5Y" fmla="*/ 319 h 387"/>
                <a:gd name="GluePoint6X" fmla="*/ 178 w 180"/>
                <a:gd name="GluePoint6Y" fmla="*/ 329 h 387"/>
                <a:gd name="GluePoint7X" fmla="*/ 173 w 180"/>
                <a:gd name="GluePoint7Y" fmla="*/ 368 h 387"/>
                <a:gd name="GluePoint8X" fmla="*/ 130 w 180"/>
                <a:gd name="GluePoint8Y" fmla="*/ 387 h 387"/>
                <a:gd name="GluePoint9X" fmla="*/ 105 w 180"/>
                <a:gd name="GluePoint9Y" fmla="*/ 379 h 387"/>
                <a:gd name="GluePoint10X" fmla="*/ 77 w 180"/>
                <a:gd name="GluePoint10Y" fmla="*/ 363 h 387"/>
                <a:gd name="GluePoint11X" fmla="*/ 73 w 180"/>
                <a:gd name="GluePoint11Y" fmla="*/ 361 h 387"/>
                <a:gd name="GluePoint12X" fmla="*/ 0 w 180"/>
                <a:gd name="GluePoint12Y" fmla="*/ 200 h 387"/>
                <a:gd name="GluePoint13X" fmla="*/ 27 w 180"/>
                <a:gd name="GluePoint13Y" fmla="*/ 65 h 387"/>
                <a:gd name="GluePoint14X" fmla="*/ 103 w 180"/>
                <a:gd name="GluePoint14Y" fmla="*/ 0 h 387"/>
                <a:gd name="GluePoint15X" fmla="*/ 178 w 180"/>
                <a:gd name="GluePoint15Y" fmla="*/ 57 h 387"/>
                <a:gd name="GluePoint16X" fmla="*/ 178 w 180"/>
                <a:gd name="GluePoint16Y" fmla="*/ 59 h 387"/>
                <a:gd name="GluePoint17X" fmla="*/ 173 w 180"/>
                <a:gd name="GluePoint17Y" fmla="*/ 70 h 387"/>
                <a:gd name="GluePoint18X" fmla="*/ 173 w 180"/>
                <a:gd name="GluePoint18Y" fmla="*/ 72 h 387"/>
                <a:gd name="GluePoint19X" fmla="*/ 155 w 180"/>
                <a:gd name="GluePoint19Y" fmla="*/ 72 h 387"/>
                <a:gd name="GluePoint20X" fmla="*/ 151 w 180"/>
                <a:gd name="GluePoint20Y" fmla="*/ 72 h 387"/>
                <a:gd name="GluePoint21X" fmla="*/ 135 w 180"/>
                <a:gd name="GluePoint21Y" fmla="*/ 62 h 387"/>
                <a:gd name="GluePoint22X" fmla="*/ 109 w 180"/>
                <a:gd name="GluePoint22Y" fmla="*/ 57 h 387"/>
                <a:gd name="GluePoint23X" fmla="*/ 91 w 180"/>
                <a:gd name="GluePoint23Y" fmla="*/ 65 h 387"/>
                <a:gd name="GluePoint24X" fmla="*/ 84 w 180"/>
                <a:gd name="GluePoint24Y" fmla="*/ 72 h 387"/>
                <a:gd name="GluePoint25X" fmla="*/ 82 w 180"/>
                <a:gd name="GluePoint25Y" fmla="*/ 75 h 387"/>
                <a:gd name="GluePoint26X" fmla="*/ 52 w 180"/>
                <a:gd name="GluePoint26Y" fmla="*/ 158 h 387"/>
                <a:gd name="GluePoint27X" fmla="*/ 52 w 180"/>
                <a:gd name="GluePoint27Y" fmla="*/ 202 h 387"/>
                <a:gd name="GluePoint28X" fmla="*/ 54 w 180"/>
                <a:gd name="GluePoint28Y" fmla="*/ 220 h 387"/>
                <a:gd name="GluePoint29X" fmla="*/ 64 w 180"/>
                <a:gd name="GluePoint29Y" fmla="*/ 259 h 387"/>
                <a:gd name="GluePoint30X" fmla="*/ 73 w 180"/>
                <a:gd name="GluePoint30Y" fmla="*/ 283 h 387"/>
                <a:gd name="GluePoint31X" fmla="*/ 84 w 180"/>
                <a:gd name="GluePoint31Y" fmla="*/ 304 h 387"/>
                <a:gd name="GluePoint32X" fmla="*/ 100 w 180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3" name="Freeform 58"/>
            <p:cNvSpPr/>
            <p:nvPr/>
          </p:nvSpPr>
          <p:spPr>
            <a:xfrm>
              <a:off x="6811920" y="256680"/>
              <a:ext cx="308520" cy="497880"/>
            </a:xfrm>
            <a:custGeom>
              <a:avLst/>
              <a:gdLst>
                <a:gd name="textAreaLeft" fmla="*/ 0 w 308520"/>
                <a:gd name="textAreaRight" fmla="*/ 308880 w 308520"/>
                <a:gd name="textAreaTop" fmla="*/ 0 h 497880"/>
                <a:gd name="textAreaBottom" fmla="*/ 498240 h 497880"/>
                <a:gd name="GluePoint1X" fmla="*/ 100 w 180"/>
                <a:gd name="GluePoint1Y" fmla="*/ 327 h 389"/>
                <a:gd name="GluePoint2X" fmla="*/ 128 w 180"/>
                <a:gd name="GluePoint2Y" fmla="*/ 345 h 389"/>
                <a:gd name="GluePoint3X" fmla="*/ 146 w 180"/>
                <a:gd name="GluePoint3Y" fmla="*/ 340 h 389"/>
                <a:gd name="GluePoint4X" fmla="*/ 153 w 180"/>
                <a:gd name="GluePoint4Y" fmla="*/ 324 h 389"/>
                <a:gd name="GluePoint5X" fmla="*/ 155 w 180"/>
                <a:gd name="GluePoint5Y" fmla="*/ 311 h 389"/>
                <a:gd name="GluePoint6X" fmla="*/ 157 w 180"/>
                <a:gd name="GluePoint6Y" fmla="*/ 309 h 389"/>
                <a:gd name="GluePoint7X" fmla="*/ 164 w 180"/>
                <a:gd name="GluePoint7Y" fmla="*/ 311 h 389"/>
                <a:gd name="GluePoint8X" fmla="*/ 171 w 180"/>
                <a:gd name="GluePoint8Y" fmla="*/ 319 h 389"/>
                <a:gd name="GluePoint9X" fmla="*/ 178 w 180"/>
                <a:gd name="GluePoint9Y" fmla="*/ 329 h 389"/>
                <a:gd name="GluePoint10X" fmla="*/ 180 w 180"/>
                <a:gd name="GluePoint10Y" fmla="*/ 350 h 389"/>
                <a:gd name="GluePoint11X" fmla="*/ 173 w 180"/>
                <a:gd name="GluePoint11Y" fmla="*/ 371 h 389"/>
                <a:gd name="GluePoint12X" fmla="*/ 155 w 180"/>
                <a:gd name="GluePoint12Y" fmla="*/ 386 h 389"/>
                <a:gd name="GluePoint13X" fmla="*/ 130 w 180"/>
                <a:gd name="GluePoint13Y" fmla="*/ 389 h 389"/>
                <a:gd name="GluePoint14X" fmla="*/ 105 w 180"/>
                <a:gd name="GluePoint14Y" fmla="*/ 381 h 389"/>
                <a:gd name="GluePoint15X" fmla="*/ 87 w 180"/>
                <a:gd name="GluePoint15Y" fmla="*/ 371 h 389"/>
                <a:gd name="GluePoint16X" fmla="*/ 77 w 180"/>
                <a:gd name="GluePoint16Y" fmla="*/ 363 h 389"/>
                <a:gd name="GluePoint17X" fmla="*/ 73 w 180"/>
                <a:gd name="GluePoint17Y" fmla="*/ 360 h 389"/>
                <a:gd name="GluePoint18X" fmla="*/ 20 w 180"/>
                <a:gd name="GluePoint18Y" fmla="*/ 280 h 389"/>
                <a:gd name="GluePoint19X" fmla="*/ 0 w 180"/>
                <a:gd name="GluePoint19Y" fmla="*/ 199 h 389"/>
                <a:gd name="GluePoint20X" fmla="*/ 4 w 180"/>
                <a:gd name="GluePoint20Y" fmla="*/ 127 h 389"/>
                <a:gd name="GluePoint21X" fmla="*/ 27 w 180"/>
                <a:gd name="GluePoint21Y" fmla="*/ 64 h 389"/>
                <a:gd name="GluePoint22X" fmla="*/ 61 w 180"/>
                <a:gd name="GluePoint22Y" fmla="*/ 20 h 389"/>
                <a:gd name="GluePoint23X" fmla="*/ 103 w 180"/>
                <a:gd name="GluePoint23Y" fmla="*/ 0 h 389"/>
                <a:gd name="GluePoint24X" fmla="*/ 144 w 180"/>
                <a:gd name="GluePoint24Y" fmla="*/ 10 h 389"/>
                <a:gd name="GluePoint25X" fmla="*/ 178 w 180"/>
                <a:gd name="GluePoint25Y" fmla="*/ 57 h 389"/>
                <a:gd name="GluePoint26X" fmla="*/ 178 w 180"/>
                <a:gd name="GluePoint26Y" fmla="*/ 62 h 389"/>
                <a:gd name="GluePoint27X" fmla="*/ 176 w 180"/>
                <a:gd name="GluePoint27Y" fmla="*/ 67 h 389"/>
                <a:gd name="GluePoint28X" fmla="*/ 173 w 180"/>
                <a:gd name="GluePoint28Y" fmla="*/ 70 h 389"/>
                <a:gd name="GluePoint29X" fmla="*/ 173 w 180"/>
                <a:gd name="GluePoint29Y" fmla="*/ 72 h 389"/>
                <a:gd name="GluePoint30X" fmla="*/ 162 w 180"/>
                <a:gd name="GluePoint30Y" fmla="*/ 75 h 389"/>
                <a:gd name="GluePoint31X" fmla="*/ 155 w 180"/>
                <a:gd name="GluePoint31Y" fmla="*/ 75 h 389"/>
                <a:gd name="GluePoint32X" fmla="*/ 151 w 180"/>
                <a:gd name="GluePoint32Y" fmla="*/ 72 h 389"/>
                <a:gd name="GluePoint33X" fmla="*/ 151 w 180"/>
                <a:gd name="GluePoint33Y" fmla="*/ 72 h 389"/>
                <a:gd name="GluePoint34X" fmla="*/ 135 w 180"/>
                <a:gd name="GluePoint34Y" fmla="*/ 62 h 389"/>
                <a:gd name="GluePoint35X" fmla="*/ 121 w 180"/>
                <a:gd name="GluePoint35Y" fmla="*/ 57 h 389"/>
                <a:gd name="GluePoint36X" fmla="*/ 109 w 180"/>
                <a:gd name="GluePoint36Y" fmla="*/ 57 h 389"/>
                <a:gd name="GluePoint37X" fmla="*/ 100 w 180"/>
                <a:gd name="GluePoint37Y" fmla="*/ 59 h 389"/>
                <a:gd name="GluePoint38X" fmla="*/ 91 w 180"/>
                <a:gd name="GluePoint38Y" fmla="*/ 64 h 389"/>
                <a:gd name="GluePoint39X" fmla="*/ 87 w 180"/>
                <a:gd name="GluePoint39Y" fmla="*/ 72 h 389"/>
                <a:gd name="GluePoint40X" fmla="*/ 84 w 180"/>
                <a:gd name="GluePoint40Y" fmla="*/ 75 h 389"/>
                <a:gd name="GluePoint41X" fmla="*/ 82 w 180"/>
                <a:gd name="GluePoint41Y" fmla="*/ 77 h 389"/>
                <a:gd name="GluePoint42X" fmla="*/ 61 w 180"/>
                <a:gd name="GluePoint42Y" fmla="*/ 119 h 389"/>
                <a:gd name="GluePoint43X" fmla="*/ 52 w 180"/>
                <a:gd name="GluePoint43Y" fmla="*/ 158 h 389"/>
                <a:gd name="GluePoint44X" fmla="*/ 50 w 180"/>
                <a:gd name="GluePoint44Y" fmla="*/ 189 h 389"/>
                <a:gd name="GluePoint45X" fmla="*/ 52 w 180"/>
                <a:gd name="GluePoint45Y" fmla="*/ 205 h 389"/>
                <a:gd name="GluePoint46X" fmla="*/ 54 w 180"/>
                <a:gd name="GluePoint46Y" fmla="*/ 223 h 389"/>
                <a:gd name="GluePoint47X" fmla="*/ 59 w 180"/>
                <a:gd name="GluePoint47Y" fmla="*/ 244 h 389"/>
                <a:gd name="GluePoint48X" fmla="*/ 64 w 180"/>
                <a:gd name="GluePoint48Y" fmla="*/ 262 h 389"/>
                <a:gd name="GluePoint49X" fmla="*/ 73 w 180"/>
                <a:gd name="GluePoint49Y" fmla="*/ 283 h 389"/>
                <a:gd name="GluePoint50X" fmla="*/ 77 w 180"/>
                <a:gd name="GluePoint50Y" fmla="*/ 293 h 389"/>
                <a:gd name="GluePoint51X" fmla="*/ 84 w 180"/>
                <a:gd name="GluePoint51Y" fmla="*/ 306 h 389"/>
                <a:gd name="GluePoint52X" fmla="*/ 91 w 180"/>
                <a:gd name="GluePoint52Y" fmla="*/ 316 h 389"/>
                <a:gd name="GluePoint53X" fmla="*/ 100 w 180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4" name="Freeform 59"/>
            <p:cNvSpPr/>
            <p:nvPr/>
          </p:nvSpPr>
          <p:spPr>
            <a:xfrm>
              <a:off x="6811920" y="256680"/>
              <a:ext cx="308520" cy="497880"/>
            </a:xfrm>
            <a:custGeom>
              <a:avLst/>
              <a:gdLst>
                <a:gd name="textAreaLeft" fmla="*/ 0 w 308520"/>
                <a:gd name="textAreaRight" fmla="*/ 308880 w 308520"/>
                <a:gd name="textAreaTop" fmla="*/ 0 h 497880"/>
                <a:gd name="textAreaBottom" fmla="*/ 498240 h 497880"/>
                <a:gd name="GluePoint1X" fmla="*/ 100 w 180"/>
                <a:gd name="GluePoint1Y" fmla="*/ 327 h 389"/>
                <a:gd name="GluePoint2X" fmla="*/ 146 w 180"/>
                <a:gd name="GluePoint2Y" fmla="*/ 340 h 389"/>
                <a:gd name="GluePoint3X" fmla="*/ 155 w 180"/>
                <a:gd name="GluePoint3Y" fmla="*/ 311 h 389"/>
                <a:gd name="GluePoint4X" fmla="*/ 157 w 180"/>
                <a:gd name="GluePoint4Y" fmla="*/ 309 h 389"/>
                <a:gd name="GluePoint5X" fmla="*/ 171 w 180"/>
                <a:gd name="GluePoint5Y" fmla="*/ 319 h 389"/>
                <a:gd name="GluePoint6X" fmla="*/ 178 w 180"/>
                <a:gd name="GluePoint6Y" fmla="*/ 329 h 389"/>
                <a:gd name="GluePoint7X" fmla="*/ 173 w 180"/>
                <a:gd name="GluePoint7Y" fmla="*/ 371 h 389"/>
                <a:gd name="GluePoint8X" fmla="*/ 130 w 180"/>
                <a:gd name="GluePoint8Y" fmla="*/ 389 h 389"/>
                <a:gd name="GluePoint9X" fmla="*/ 105 w 180"/>
                <a:gd name="GluePoint9Y" fmla="*/ 381 h 389"/>
                <a:gd name="GluePoint10X" fmla="*/ 77 w 180"/>
                <a:gd name="GluePoint10Y" fmla="*/ 363 h 389"/>
                <a:gd name="GluePoint11X" fmla="*/ 73 w 180"/>
                <a:gd name="GluePoint11Y" fmla="*/ 360 h 389"/>
                <a:gd name="GluePoint12X" fmla="*/ 0 w 180"/>
                <a:gd name="GluePoint12Y" fmla="*/ 199 h 389"/>
                <a:gd name="GluePoint13X" fmla="*/ 27 w 180"/>
                <a:gd name="GluePoint13Y" fmla="*/ 64 h 389"/>
                <a:gd name="GluePoint14X" fmla="*/ 103 w 180"/>
                <a:gd name="GluePoint14Y" fmla="*/ 0 h 389"/>
                <a:gd name="GluePoint15X" fmla="*/ 178 w 180"/>
                <a:gd name="GluePoint15Y" fmla="*/ 57 h 389"/>
                <a:gd name="GluePoint16X" fmla="*/ 178 w 180"/>
                <a:gd name="GluePoint16Y" fmla="*/ 62 h 389"/>
                <a:gd name="GluePoint17X" fmla="*/ 173 w 180"/>
                <a:gd name="GluePoint17Y" fmla="*/ 70 h 389"/>
                <a:gd name="GluePoint18X" fmla="*/ 173 w 180"/>
                <a:gd name="GluePoint18Y" fmla="*/ 72 h 389"/>
                <a:gd name="GluePoint19X" fmla="*/ 155 w 180"/>
                <a:gd name="GluePoint19Y" fmla="*/ 75 h 389"/>
                <a:gd name="GluePoint20X" fmla="*/ 151 w 180"/>
                <a:gd name="GluePoint20Y" fmla="*/ 72 h 389"/>
                <a:gd name="GluePoint21X" fmla="*/ 135 w 180"/>
                <a:gd name="GluePoint21Y" fmla="*/ 62 h 389"/>
                <a:gd name="GluePoint22X" fmla="*/ 109 w 180"/>
                <a:gd name="GluePoint22Y" fmla="*/ 57 h 389"/>
                <a:gd name="GluePoint23X" fmla="*/ 91 w 180"/>
                <a:gd name="GluePoint23Y" fmla="*/ 64 h 389"/>
                <a:gd name="GluePoint24X" fmla="*/ 84 w 180"/>
                <a:gd name="GluePoint24Y" fmla="*/ 75 h 389"/>
                <a:gd name="GluePoint25X" fmla="*/ 82 w 180"/>
                <a:gd name="GluePoint25Y" fmla="*/ 77 h 389"/>
                <a:gd name="GluePoint26X" fmla="*/ 52 w 180"/>
                <a:gd name="GluePoint26Y" fmla="*/ 158 h 389"/>
                <a:gd name="GluePoint27X" fmla="*/ 52 w 180"/>
                <a:gd name="GluePoint27Y" fmla="*/ 205 h 389"/>
                <a:gd name="GluePoint28X" fmla="*/ 54 w 180"/>
                <a:gd name="GluePoint28Y" fmla="*/ 223 h 389"/>
                <a:gd name="GluePoint29X" fmla="*/ 64 w 180"/>
                <a:gd name="GluePoint29Y" fmla="*/ 262 h 389"/>
                <a:gd name="GluePoint30X" fmla="*/ 73 w 180"/>
                <a:gd name="GluePoint30Y" fmla="*/ 283 h 389"/>
                <a:gd name="GluePoint31X" fmla="*/ 84 w 180"/>
                <a:gd name="GluePoint31Y" fmla="*/ 306 h 389"/>
                <a:gd name="GluePoint32X" fmla="*/ 100 w 180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5" name="Freeform 60"/>
            <p:cNvSpPr/>
            <p:nvPr/>
          </p:nvSpPr>
          <p:spPr>
            <a:xfrm>
              <a:off x="718056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0 w 181"/>
                <a:gd name="GluePoint1Y" fmla="*/ 327 h 389"/>
                <a:gd name="GluePoint2X" fmla="*/ 128 w 181"/>
                <a:gd name="GluePoint2Y" fmla="*/ 345 h 389"/>
                <a:gd name="GluePoint3X" fmla="*/ 144 w 181"/>
                <a:gd name="GluePoint3Y" fmla="*/ 340 h 389"/>
                <a:gd name="GluePoint4X" fmla="*/ 151 w 181"/>
                <a:gd name="GluePoint4Y" fmla="*/ 324 h 389"/>
                <a:gd name="GluePoint5X" fmla="*/ 153 w 181"/>
                <a:gd name="GluePoint5Y" fmla="*/ 311 h 389"/>
                <a:gd name="GluePoint6X" fmla="*/ 155 w 181"/>
                <a:gd name="GluePoint6Y" fmla="*/ 309 h 389"/>
                <a:gd name="GluePoint7X" fmla="*/ 162 w 181"/>
                <a:gd name="GluePoint7Y" fmla="*/ 311 h 389"/>
                <a:gd name="GluePoint8X" fmla="*/ 171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1 w 181"/>
                <a:gd name="GluePoint11Y" fmla="*/ 371 h 389"/>
                <a:gd name="GluePoint12X" fmla="*/ 155 w 181"/>
                <a:gd name="GluePoint12Y" fmla="*/ 386 h 389"/>
                <a:gd name="GluePoint13X" fmla="*/ 130 w 181"/>
                <a:gd name="GluePoint13Y" fmla="*/ 389 h 389"/>
                <a:gd name="GluePoint14X" fmla="*/ 103 w 181"/>
                <a:gd name="GluePoint14Y" fmla="*/ 381 h 389"/>
                <a:gd name="GluePoint15X" fmla="*/ 84 w 181"/>
                <a:gd name="GluePoint15Y" fmla="*/ 371 h 389"/>
                <a:gd name="GluePoint16X" fmla="*/ 75 w 181"/>
                <a:gd name="GluePoint16Y" fmla="*/ 363 h 389"/>
                <a:gd name="GluePoint17X" fmla="*/ 71 w 181"/>
                <a:gd name="GluePoint17Y" fmla="*/ 360 h 389"/>
                <a:gd name="GluePoint18X" fmla="*/ 20 w 181"/>
                <a:gd name="GluePoint18Y" fmla="*/ 280 h 389"/>
                <a:gd name="GluePoint19X" fmla="*/ 0 w 181"/>
                <a:gd name="GluePoint19Y" fmla="*/ 199 h 389"/>
                <a:gd name="GluePoint20X" fmla="*/ 2 w 181"/>
                <a:gd name="GluePoint20Y" fmla="*/ 127 h 389"/>
                <a:gd name="GluePoint21X" fmla="*/ 25 w 181"/>
                <a:gd name="GluePoint21Y" fmla="*/ 64 h 389"/>
                <a:gd name="GluePoint22X" fmla="*/ 61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1 w 181"/>
                <a:gd name="GluePoint28Y" fmla="*/ 70 h 389"/>
                <a:gd name="GluePoint29X" fmla="*/ 171 w 181"/>
                <a:gd name="GluePoint29Y" fmla="*/ 72 h 389"/>
                <a:gd name="GluePoint30X" fmla="*/ 160 w 181"/>
                <a:gd name="GluePoint30Y" fmla="*/ 75 h 389"/>
                <a:gd name="GluePoint31X" fmla="*/ 155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0 w 181"/>
                <a:gd name="GluePoint37Y" fmla="*/ 59 h 389"/>
                <a:gd name="GluePoint38X" fmla="*/ 91 w 181"/>
                <a:gd name="GluePoint38Y" fmla="*/ 64 h 389"/>
                <a:gd name="GluePoint39X" fmla="*/ 87 w 181"/>
                <a:gd name="GluePoint39Y" fmla="*/ 72 h 389"/>
                <a:gd name="GluePoint40X" fmla="*/ 82 w 181"/>
                <a:gd name="GluePoint40Y" fmla="*/ 75 h 389"/>
                <a:gd name="GluePoint41X" fmla="*/ 82 w 181"/>
                <a:gd name="GluePoint41Y" fmla="*/ 77 h 389"/>
                <a:gd name="GluePoint42X" fmla="*/ 61 w 181"/>
                <a:gd name="GluePoint42Y" fmla="*/ 119 h 389"/>
                <a:gd name="GluePoint43X" fmla="*/ 52 w 181"/>
                <a:gd name="GluePoint43Y" fmla="*/ 158 h 389"/>
                <a:gd name="GluePoint44X" fmla="*/ 52 w 181"/>
                <a:gd name="GluePoint44Y" fmla="*/ 189 h 389"/>
                <a:gd name="GluePoint45X" fmla="*/ 52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1 w 181"/>
                <a:gd name="GluePoint49Y" fmla="*/ 283 h 389"/>
                <a:gd name="GluePoint50X" fmla="*/ 75 w 181"/>
                <a:gd name="GluePoint50Y" fmla="*/ 293 h 389"/>
                <a:gd name="GluePoint51X" fmla="*/ 82 w 181"/>
                <a:gd name="GluePoint51Y" fmla="*/ 306 h 389"/>
                <a:gd name="GluePoint52X" fmla="*/ 91 w 181"/>
                <a:gd name="GluePoint52Y" fmla="*/ 316 h 389"/>
                <a:gd name="GluePoint53X" fmla="*/ 100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6" name="Freeform 61"/>
            <p:cNvSpPr/>
            <p:nvPr/>
          </p:nvSpPr>
          <p:spPr>
            <a:xfrm>
              <a:off x="718056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0 w 181"/>
                <a:gd name="GluePoint1Y" fmla="*/ 327 h 389"/>
                <a:gd name="GluePoint2X" fmla="*/ 144 w 181"/>
                <a:gd name="GluePoint2Y" fmla="*/ 340 h 389"/>
                <a:gd name="GluePoint3X" fmla="*/ 153 w 181"/>
                <a:gd name="GluePoint3Y" fmla="*/ 311 h 389"/>
                <a:gd name="GluePoint4X" fmla="*/ 155 w 181"/>
                <a:gd name="GluePoint4Y" fmla="*/ 309 h 389"/>
                <a:gd name="GluePoint5X" fmla="*/ 171 w 181"/>
                <a:gd name="GluePoint5Y" fmla="*/ 319 h 389"/>
                <a:gd name="GluePoint6X" fmla="*/ 178 w 181"/>
                <a:gd name="GluePoint6Y" fmla="*/ 329 h 389"/>
                <a:gd name="GluePoint7X" fmla="*/ 171 w 181"/>
                <a:gd name="GluePoint7Y" fmla="*/ 371 h 389"/>
                <a:gd name="GluePoint8X" fmla="*/ 130 w 181"/>
                <a:gd name="GluePoint8Y" fmla="*/ 389 h 389"/>
                <a:gd name="GluePoint9X" fmla="*/ 103 w 181"/>
                <a:gd name="GluePoint9Y" fmla="*/ 381 h 389"/>
                <a:gd name="GluePoint10X" fmla="*/ 75 w 181"/>
                <a:gd name="GluePoint10Y" fmla="*/ 363 h 389"/>
                <a:gd name="GluePoint11X" fmla="*/ 71 w 181"/>
                <a:gd name="GluePoint11Y" fmla="*/ 360 h 389"/>
                <a:gd name="GluePoint12X" fmla="*/ 0 w 181"/>
                <a:gd name="GluePoint12Y" fmla="*/ 199 h 389"/>
                <a:gd name="GluePoint13X" fmla="*/ 25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1 w 181"/>
                <a:gd name="GluePoint17Y" fmla="*/ 70 h 389"/>
                <a:gd name="GluePoint18X" fmla="*/ 171 w 181"/>
                <a:gd name="GluePoint18Y" fmla="*/ 72 h 389"/>
                <a:gd name="GluePoint19X" fmla="*/ 155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1 w 181"/>
                <a:gd name="GluePoint23Y" fmla="*/ 64 h 389"/>
                <a:gd name="GluePoint24X" fmla="*/ 82 w 181"/>
                <a:gd name="GluePoint24Y" fmla="*/ 75 h 389"/>
                <a:gd name="GluePoint25X" fmla="*/ 82 w 181"/>
                <a:gd name="GluePoint25Y" fmla="*/ 77 h 389"/>
                <a:gd name="GluePoint26X" fmla="*/ 52 w 181"/>
                <a:gd name="GluePoint26Y" fmla="*/ 158 h 389"/>
                <a:gd name="GluePoint27X" fmla="*/ 52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1 w 181"/>
                <a:gd name="GluePoint30Y" fmla="*/ 283 h 389"/>
                <a:gd name="GluePoint31X" fmla="*/ 82 w 181"/>
                <a:gd name="GluePoint31Y" fmla="*/ 306 h 389"/>
                <a:gd name="GluePoint32X" fmla="*/ 100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7" name="Freeform 62"/>
            <p:cNvSpPr/>
            <p:nvPr/>
          </p:nvSpPr>
          <p:spPr>
            <a:xfrm>
              <a:off x="7549200" y="253080"/>
              <a:ext cx="309960" cy="49536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5360"/>
                <a:gd name="textAreaBottom" fmla="*/ 495720 h 495360"/>
                <a:gd name="GluePoint1X" fmla="*/ 101 w 181"/>
                <a:gd name="GluePoint1Y" fmla="*/ 324 h 387"/>
                <a:gd name="GluePoint2X" fmla="*/ 128 w 181"/>
                <a:gd name="GluePoint2Y" fmla="*/ 343 h 387"/>
                <a:gd name="GluePoint3X" fmla="*/ 146 w 181"/>
                <a:gd name="GluePoint3Y" fmla="*/ 337 h 387"/>
                <a:gd name="GluePoint4X" fmla="*/ 153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8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0 w 181"/>
                <a:gd name="GluePoint13Y" fmla="*/ 387 h 387"/>
                <a:gd name="GluePoint14X" fmla="*/ 105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3 w 181"/>
                <a:gd name="GluePoint17Y" fmla="*/ 361 h 387"/>
                <a:gd name="GluePoint18X" fmla="*/ 20 w 181"/>
                <a:gd name="GluePoint18Y" fmla="*/ 280 h 387"/>
                <a:gd name="GluePoint19X" fmla="*/ 0 w 181"/>
                <a:gd name="GluePoint19Y" fmla="*/ 200 h 387"/>
                <a:gd name="GluePoint20X" fmla="*/ 4 w 181"/>
                <a:gd name="GluePoint20Y" fmla="*/ 127 h 387"/>
                <a:gd name="GluePoint21X" fmla="*/ 27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4 w 181"/>
                <a:gd name="GluePoint24Y" fmla="*/ 10 h 387"/>
                <a:gd name="GluePoint25X" fmla="*/ 178 w 181"/>
                <a:gd name="GluePoint25Y" fmla="*/ 57 h 387"/>
                <a:gd name="GluePoint26X" fmla="*/ 178 w 181"/>
                <a:gd name="GluePoint26Y" fmla="*/ 60 h 387"/>
                <a:gd name="GluePoint27X" fmla="*/ 176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2 w 181"/>
                <a:gd name="GluePoint30Y" fmla="*/ 73 h 387"/>
                <a:gd name="GluePoint31X" fmla="*/ 156 w 181"/>
                <a:gd name="GluePoint31Y" fmla="*/ 73 h 387"/>
                <a:gd name="GluePoint32X" fmla="*/ 151 w 181"/>
                <a:gd name="GluePoint32Y" fmla="*/ 73 h 387"/>
                <a:gd name="GluePoint33X" fmla="*/ 151 w 181"/>
                <a:gd name="GluePoint33Y" fmla="*/ 73 h 387"/>
                <a:gd name="GluePoint34X" fmla="*/ 135 w 181"/>
                <a:gd name="GluePoint34Y" fmla="*/ 62 h 387"/>
                <a:gd name="GluePoint35X" fmla="*/ 121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1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2 w 181"/>
                <a:gd name="GluePoint41Y" fmla="*/ 75 h 387"/>
                <a:gd name="GluePoint42X" fmla="*/ 62 w 181"/>
                <a:gd name="GluePoint42Y" fmla="*/ 117 h 387"/>
                <a:gd name="GluePoint43X" fmla="*/ 52 w 181"/>
                <a:gd name="GluePoint43Y" fmla="*/ 158 h 387"/>
                <a:gd name="GluePoint44X" fmla="*/ 50 w 181"/>
                <a:gd name="GluePoint44Y" fmla="*/ 187 h 387"/>
                <a:gd name="GluePoint45X" fmla="*/ 52 w 181"/>
                <a:gd name="GluePoint45Y" fmla="*/ 202 h 387"/>
                <a:gd name="GluePoint46X" fmla="*/ 55 w 181"/>
                <a:gd name="GluePoint46Y" fmla="*/ 221 h 387"/>
                <a:gd name="GluePoint47X" fmla="*/ 59 w 181"/>
                <a:gd name="GluePoint47Y" fmla="*/ 241 h 387"/>
                <a:gd name="GluePoint48X" fmla="*/ 64 w 181"/>
                <a:gd name="GluePoint48Y" fmla="*/ 260 h 387"/>
                <a:gd name="GluePoint49X" fmla="*/ 73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1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8" name="Freeform 63"/>
            <p:cNvSpPr/>
            <p:nvPr/>
          </p:nvSpPr>
          <p:spPr>
            <a:xfrm>
              <a:off x="7549200" y="253080"/>
              <a:ext cx="309960" cy="49536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5360"/>
                <a:gd name="textAreaBottom" fmla="*/ 495720 h 495360"/>
                <a:gd name="GluePoint1X" fmla="*/ 101 w 181"/>
                <a:gd name="GluePoint1Y" fmla="*/ 324 h 387"/>
                <a:gd name="GluePoint2X" fmla="*/ 146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8 w 181"/>
                <a:gd name="GluePoint6Y" fmla="*/ 330 h 387"/>
                <a:gd name="GluePoint7X" fmla="*/ 174 w 181"/>
                <a:gd name="GluePoint7Y" fmla="*/ 369 h 387"/>
                <a:gd name="GluePoint8X" fmla="*/ 130 w 181"/>
                <a:gd name="GluePoint8Y" fmla="*/ 387 h 387"/>
                <a:gd name="GluePoint9X" fmla="*/ 105 w 181"/>
                <a:gd name="GluePoint9Y" fmla="*/ 379 h 387"/>
                <a:gd name="GluePoint10X" fmla="*/ 78 w 181"/>
                <a:gd name="GluePoint10Y" fmla="*/ 363 h 387"/>
                <a:gd name="GluePoint11X" fmla="*/ 73 w 181"/>
                <a:gd name="GluePoint11Y" fmla="*/ 361 h 387"/>
                <a:gd name="GluePoint12X" fmla="*/ 0 w 181"/>
                <a:gd name="GluePoint12Y" fmla="*/ 200 h 387"/>
                <a:gd name="GluePoint13X" fmla="*/ 27 w 181"/>
                <a:gd name="GluePoint13Y" fmla="*/ 65 h 387"/>
                <a:gd name="GluePoint14X" fmla="*/ 103 w 181"/>
                <a:gd name="GluePoint14Y" fmla="*/ 0 h 387"/>
                <a:gd name="GluePoint15X" fmla="*/ 178 w 181"/>
                <a:gd name="GluePoint15Y" fmla="*/ 57 h 387"/>
                <a:gd name="GluePoint16X" fmla="*/ 178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1 w 181"/>
                <a:gd name="GluePoint20Y" fmla="*/ 73 h 387"/>
                <a:gd name="GluePoint21X" fmla="*/ 135 w 181"/>
                <a:gd name="GluePoint21Y" fmla="*/ 62 h 387"/>
                <a:gd name="GluePoint22X" fmla="*/ 110 w 181"/>
                <a:gd name="GluePoint22Y" fmla="*/ 57 h 387"/>
                <a:gd name="GluePoint23X" fmla="*/ 91 w 181"/>
                <a:gd name="GluePoint23Y" fmla="*/ 65 h 387"/>
                <a:gd name="GluePoint24X" fmla="*/ 85 w 181"/>
                <a:gd name="GluePoint24Y" fmla="*/ 73 h 387"/>
                <a:gd name="GluePoint25X" fmla="*/ 82 w 181"/>
                <a:gd name="GluePoint25Y" fmla="*/ 75 h 387"/>
                <a:gd name="GluePoint26X" fmla="*/ 52 w 181"/>
                <a:gd name="GluePoint26Y" fmla="*/ 158 h 387"/>
                <a:gd name="GluePoint27X" fmla="*/ 52 w 181"/>
                <a:gd name="GluePoint27Y" fmla="*/ 202 h 387"/>
                <a:gd name="GluePoint28X" fmla="*/ 55 w 181"/>
                <a:gd name="GluePoint28Y" fmla="*/ 221 h 387"/>
                <a:gd name="GluePoint29X" fmla="*/ 64 w 181"/>
                <a:gd name="GluePoint29Y" fmla="*/ 260 h 387"/>
                <a:gd name="GluePoint30X" fmla="*/ 73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69" name="Freeform 64"/>
            <p:cNvSpPr/>
            <p:nvPr/>
          </p:nvSpPr>
          <p:spPr>
            <a:xfrm>
              <a:off x="794880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170" name="Freeform 65"/>
            <p:cNvSpPr/>
            <p:nvPr/>
          </p:nvSpPr>
          <p:spPr>
            <a:xfrm>
              <a:off x="7948800" y="256680"/>
              <a:ext cx="309960" cy="497880"/>
            </a:xfrm>
            <a:custGeom>
              <a:avLst/>
              <a:gdLst>
                <a:gd name="textAreaLeft" fmla="*/ 0 w 309960"/>
                <a:gd name="textAreaRight" fmla="*/ 309960 w 309960"/>
                <a:gd name="textAreaTop" fmla="*/ 0 h 497880"/>
                <a:gd name="textAreaBottom" fmla="*/ 498240 h 49788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171" name="Rectangle 66"/>
          <p:cNvSpPr/>
          <p:nvPr/>
        </p:nvSpPr>
        <p:spPr>
          <a:xfrm>
            <a:off x="1085760" y="246240"/>
            <a:ext cx="2876760" cy="64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Example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72" name="Text Box 67"/>
          <p:cNvSpPr/>
          <p:nvPr/>
        </p:nvSpPr>
        <p:spPr>
          <a:xfrm>
            <a:off x="774360" y="3121200"/>
            <a:ext cx="1037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50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73" name="Text Box 68"/>
          <p:cNvSpPr/>
          <p:nvPr/>
        </p:nvSpPr>
        <p:spPr>
          <a:xfrm>
            <a:off x="1734480" y="4046400"/>
            <a:ext cx="117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100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74" name="Text Box 69"/>
          <p:cNvSpPr/>
          <p:nvPr/>
        </p:nvSpPr>
        <p:spPr>
          <a:xfrm rot="2599200">
            <a:off x="-56520" y="3814560"/>
            <a:ext cx="1037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30 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75" name="AutoShape 70"/>
          <p:cNvSpPr/>
          <p:nvPr/>
        </p:nvSpPr>
        <p:spPr>
          <a:xfrm flipH="1">
            <a:off x="394560" y="2257560"/>
            <a:ext cx="3529080" cy="1790640"/>
          </a:xfrm>
          <a:prstGeom prst="cube">
            <a:avLst>
              <a:gd name="adj" fmla="val 25000"/>
            </a:avLst>
          </a:prstGeom>
          <a:noFill/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76" name="Text Box 71"/>
          <p:cNvSpPr/>
          <p:nvPr/>
        </p:nvSpPr>
        <p:spPr>
          <a:xfrm>
            <a:off x="4200120" y="1314360"/>
            <a:ext cx="3100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Volume = l x b x 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77" name="Text Box 72"/>
          <p:cNvSpPr/>
          <p:nvPr/>
        </p:nvSpPr>
        <p:spPr>
          <a:xfrm>
            <a:off x="5154840" y="2000160"/>
            <a:ext cx="310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 = 100 x 30 x 50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78" name="Text Box 73"/>
          <p:cNvSpPr/>
          <p:nvPr/>
        </p:nvSpPr>
        <p:spPr>
          <a:xfrm>
            <a:off x="5153400" y="2587680"/>
            <a:ext cx="29502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V = 150 000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79" name="Text Box 74"/>
          <p:cNvSpPr/>
          <p:nvPr/>
        </p:nvSpPr>
        <p:spPr>
          <a:xfrm>
            <a:off x="5514120" y="3159000"/>
            <a:ext cx="2296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150 000 ml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0" name="Text Box 75"/>
          <p:cNvSpPr/>
          <p:nvPr/>
        </p:nvSpPr>
        <p:spPr>
          <a:xfrm>
            <a:off x="4195800" y="4606920"/>
            <a:ext cx="42800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 the fish tank can hold 150 litres of water.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1" name="Text Box 76"/>
          <p:cNvSpPr/>
          <p:nvPr/>
        </p:nvSpPr>
        <p:spPr>
          <a:xfrm>
            <a:off x="250920" y="4556160"/>
            <a:ext cx="37465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How much water can this fish tank hold in litres?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2" name="AutoShape 77"/>
          <p:cNvSpPr/>
          <p:nvPr/>
        </p:nvSpPr>
        <p:spPr>
          <a:xfrm>
            <a:off x="3876840" y="4532400"/>
            <a:ext cx="4324320" cy="1238040"/>
          </a:xfrm>
          <a:prstGeom prst="wedgeEllipseCallout">
            <a:avLst>
              <a:gd name="adj1" fmla="val -56532"/>
              <a:gd name="adj2" fmla="val 38078"/>
            </a:avLst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1cm</a:t>
            </a:r>
            <a:r>
              <a:rPr lang="en-GB" sz="2800" b="0" u="none" strike="noStrike" baseline="60000">
                <a:solidFill>
                  <a:srgbClr val="FF0000"/>
                </a:solidFill>
                <a:effectLst/>
                <a:uFillTx/>
                <a:latin typeface="Comic Sans MS"/>
              </a:rPr>
              <a:t>3 </a:t>
            </a: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= 1 ml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1000 ml</a:t>
            </a:r>
            <a:r>
              <a:rPr lang="en-GB" sz="2800" b="0" u="none" strike="noStrike">
                <a:solidFill>
                  <a:srgbClr val="FF0000"/>
                </a:solidFill>
                <a:effectLst/>
                <a:uFillTx/>
                <a:latin typeface="Comic Sans MS"/>
                <a:ea typeface="Times New Roman"/>
              </a:rPr>
              <a:t> = 1 litre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183" name="Picture 78" descr="AN02614_"/>
          <p:cNvPicPr/>
          <p:nvPr/>
        </p:nvPicPr>
        <p:blipFill>
          <a:blip r:embed="rId1"/>
          <a:stretch/>
        </p:blipFill>
        <p:spPr>
          <a:xfrm>
            <a:off x="1843200" y="3129120"/>
            <a:ext cx="1589040" cy="66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84" name="Oval 79"/>
          <p:cNvSpPr/>
          <p:nvPr/>
        </p:nvSpPr>
        <p:spPr>
          <a:xfrm>
            <a:off x="1733400" y="3238560"/>
            <a:ext cx="133560" cy="133200"/>
          </a:xfrm>
          <a:prstGeom prst="ellipse">
            <a:avLst/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5" name="Oval 80"/>
          <p:cNvSpPr/>
          <p:nvPr/>
        </p:nvSpPr>
        <p:spPr>
          <a:xfrm>
            <a:off x="1733400" y="2800440"/>
            <a:ext cx="133560" cy="133200"/>
          </a:xfrm>
          <a:prstGeom prst="ellipse">
            <a:avLst/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6" name="Oval 81"/>
          <p:cNvSpPr/>
          <p:nvPr/>
        </p:nvSpPr>
        <p:spPr>
          <a:xfrm>
            <a:off x="1714680" y="3029040"/>
            <a:ext cx="133200" cy="133200"/>
          </a:xfrm>
          <a:prstGeom prst="ellipse">
            <a:avLst/>
          </a:prstGeom>
          <a:solidFill>
            <a:srgbClr val="000066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7" name="Text Box 82"/>
          <p:cNvSpPr/>
          <p:nvPr/>
        </p:nvSpPr>
        <p:spPr>
          <a:xfrm>
            <a:off x="5514120" y="3692520"/>
            <a:ext cx="2069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150 litres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8" name="Text Box 83"/>
          <p:cNvSpPr/>
          <p:nvPr/>
        </p:nvSpPr>
        <p:spPr>
          <a:xfrm>
            <a:off x="5357880" y="901800"/>
            <a:ext cx="1572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Working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9" name="Rectangle 84"/>
          <p:cNvSpPr/>
          <p:nvPr/>
        </p:nvSpPr>
        <p:spPr>
          <a:xfrm>
            <a:off x="1152360" y="955800"/>
            <a:ext cx="2684520" cy="38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Liquid Volume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90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769" dur="indefinite" restart="never" nodeType="tmRoot">
          <p:childTnLst>
            <p:seq>
              <p:cTn id="770" dur="indefinite" nodeType="mainSeq">
                <p:childTnLst>
                  <p:par>
                    <p:cTn id="771" fill="hold">
                      <p:stCondLst>
                        <p:cond delay="indefinite"/>
                      </p:stCondLst>
                      <p:childTnLst>
                        <p:par>
                          <p:cTn id="772" fill="hold">
                            <p:stCondLst>
                              <p:cond delay="0"/>
                            </p:stCondLst>
                            <p:childTnLst>
                              <p:par>
                                <p:cTn id="77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75" dur="500"/>
                                        <p:tgtEl>
                                          <p:spTgt spid="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6" fill="hold">
                      <p:stCondLst>
                        <p:cond delay="indefinite"/>
                      </p:stCondLst>
                      <p:childTnLst>
                        <p:par>
                          <p:cTn id="777" fill="hold">
                            <p:stCondLst>
                              <p:cond delay="0"/>
                            </p:stCondLst>
                            <p:childTnLst>
                              <p:par>
                                <p:cTn id="778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80" dur="5000"/>
                                        <p:tgtEl>
                                          <p:spTgt spid="1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1" fill="hold">
                            <p:stCondLst>
                              <p:cond delay="5000"/>
                            </p:stCondLst>
                            <p:childTnLst>
                              <p:par>
                                <p:cTn id="782" presetID="2" presetClass="entr" fill="hold" nodeType="after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4" dur="500" fill="hold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5" dur="500" fill="hold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6" fill="hold">
                            <p:stCondLst>
                              <p:cond delay="5500"/>
                            </p:stCondLst>
                            <p:childTnLst>
                              <p:par>
                                <p:cTn id="787" presetID="22" presetClass="entr" fill="hold" nodeType="after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89" dur="500"/>
                                        <p:tgtEl>
                                          <p:spTgt spid="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790" dur="1" fill="hold">
                                    <p:stCondLst>
                                      <p:cond evt="end">
                                        <p:tn val="787"/>
                                      </p:cond>
                                    </p:stCondLst>
                                  </p:cTn>
                                  <p:tgtEl>
                                    <p:spTgt spid="1184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  <p:par>
                          <p:cTn id="791" fill="hold">
                            <p:stCondLst>
                              <p:cond delay="6000"/>
                            </p:stCondLst>
                            <p:childTnLst>
                              <p:par>
                                <p:cTn id="792" presetID="22" presetClass="entr" fill="hold" nodeType="after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94" dur="500"/>
                                        <p:tgtEl>
                                          <p:spTgt spid="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795" dur="1" fill="hold">
                                    <p:stCondLst>
                                      <p:cond evt="end">
                                        <p:tn val="792"/>
                                      </p:cond>
                                    </p:stCondLst>
                                  </p:cTn>
                                  <p:tgtEl>
                                    <p:spTgt spid="1186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  <p:par>
                          <p:cTn id="796" fill="hold">
                            <p:stCondLst>
                              <p:cond delay="6500"/>
                            </p:stCondLst>
                            <p:childTnLst>
                              <p:par>
                                <p:cTn id="797" presetID="22" presetClass="entr" fill="hold" nodeType="after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99" dur="500"/>
                                        <p:tgtEl>
                                          <p:spTgt spid="1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set>
                                <p:cBhvr>
                                  <p:cTn id="800" dur="1" fill="hold">
                                    <p:stCondLst>
                                      <p:cond evt="end">
                                        <p:tn val="797"/>
                                      </p:cond>
                                    </p:stCondLst>
                                  </p:cTn>
                                  <p:tgtEl>
                                    <p:spTgt spid="1185"/>
                                  </p:tgtEl>
                                  <p:attrNameLst>
                                    <p:attrName>style.visibility</p:attrName>
                                  </p:attrNameLst>
                                </p:cBhvr>
                                <p:to>
                                  <p:strVal val="hidden"/>
                                </p:to>
                              </p:set>
                            </p:childTnLst>
                          </p:cTn>
                        </p:par>
                      </p:childTnLst>
                    </p:cTn>
                  </p:par>
                  <p:par>
                    <p:cTn id="801" fill="hold">
                      <p:stCondLst>
                        <p:cond delay="indefinite"/>
                      </p:stCondLst>
                      <p:childTnLst>
                        <p:par>
                          <p:cTn id="802" fill="hold">
                            <p:stCondLst>
                              <p:cond delay="0"/>
                            </p:stCondLst>
                            <p:childTnLst>
                              <p:par>
                                <p:cTn id="80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05" dur="500"/>
                                        <p:tgtEl>
                                          <p:spTgt spid="1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6" fill="hold">
                      <p:stCondLst>
                        <p:cond delay="indefinite"/>
                      </p:stCondLst>
                      <p:childTnLst>
                        <p:par>
                          <p:cTn id="807" fill="hold">
                            <p:stCondLst>
                              <p:cond delay="0"/>
                            </p:stCondLst>
                            <p:childTnLst>
                              <p:par>
                                <p:cTn id="80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10" dur="500"/>
                                        <p:tgtEl>
                                          <p:spTgt spid="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1" fill="hold">
                      <p:stCondLst>
                        <p:cond delay="indefinite"/>
                      </p:stCondLst>
                      <p:childTnLst>
                        <p:par>
                          <p:cTn id="812" fill="hold">
                            <p:stCondLst>
                              <p:cond delay="0"/>
                            </p:stCondLst>
                            <p:childTnLst>
                              <p:par>
                                <p:cTn id="813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15" dur="500"/>
                                        <p:tgtEl>
                                          <p:spTgt spid="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6" fill="hold">
                      <p:stCondLst>
                        <p:cond delay="indefinite"/>
                      </p:stCondLst>
                      <p:childTnLst>
                        <p:par>
                          <p:cTn id="817" fill="hold">
                            <p:stCondLst>
                              <p:cond delay="0"/>
                            </p:stCondLst>
                            <p:childTnLst>
                              <p:par>
                                <p:cTn id="818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820" dur="500"/>
                                        <p:tgtEl>
                                          <p:spTgt spid="1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1" fill="hold">
                      <p:stCondLst>
                        <p:cond delay="indefinite"/>
                      </p:stCondLst>
                      <p:childTnLst>
                        <p:par>
                          <p:cTn id="822" fill="hold">
                            <p:stCondLst>
                              <p:cond delay="0"/>
                            </p:stCondLst>
                            <p:childTnLst>
                              <p:par>
                                <p:cTn id="823" presetID="18" presetClass="entr" fill="hold" nodeType="clickEffect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 additive="repl">
                                        <p:cTn id="825" dur="500"/>
                                        <p:tgtEl>
                                          <p:spTgt spid="1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6" fill="hold">
                      <p:stCondLst>
                        <p:cond delay="indefinite"/>
                      </p:stCondLst>
                      <p:childTnLst>
                        <p:par>
                          <p:cTn id="827" fill="hold">
                            <p:stCondLst>
                              <p:cond delay="0"/>
                            </p:stCondLst>
                            <p:childTnLst>
                              <p:par>
                                <p:cTn id="828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0" dur="500" fill="hold"/>
                                        <p:tgtEl>
                                          <p:spTgt spid="1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1" dur="500" fill="hold"/>
                                        <p:tgtEl>
                                          <p:spTgt spid="1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2" fill="hold">
                      <p:stCondLst>
                        <p:cond delay="indefinite"/>
                      </p:stCondLst>
                      <p:childTnLst>
                        <p:par>
                          <p:cTn id="833" fill="hold">
                            <p:stCondLst>
                              <p:cond delay="0"/>
                            </p:stCondLst>
                            <p:childTnLst>
                              <p:par>
                                <p:cTn id="83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6" dur="500" fill="hold"/>
                                        <p:tgtEl>
                                          <p:spTgt spid="1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7" dur="500" fill="hold"/>
                                        <p:tgtEl>
                                          <p:spTgt spid="1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38" dur="500"/>
                                        <p:tgtEl>
                                          <p:spTgt spid="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9" fill="hold">
                      <p:stCondLst>
                        <p:cond delay="indefinite"/>
                      </p:stCondLst>
                      <p:childTnLst>
                        <p:par>
                          <p:cTn id="840" fill="hold">
                            <p:stCondLst>
                              <p:cond delay="0"/>
                            </p:stCondLst>
                            <p:childTnLst>
                              <p:par>
                                <p:cTn id="84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843" dur="500"/>
                                        <p:tgtEl>
                                          <p:spTgt spid="1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4" fill="hold">
                      <p:stCondLst>
                        <p:cond delay="indefinite"/>
                      </p:stCondLst>
                      <p:childTnLst>
                        <p:par>
                          <p:cTn id="845" fill="hold">
                            <p:stCondLst>
                              <p:cond delay="0"/>
                            </p:stCondLst>
                            <p:childTnLst>
                              <p:par>
                                <p:cTn id="84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848" dur="500"/>
                                        <p:tgtEl>
                                          <p:spTgt spid="1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9" fill="hold">
                      <p:stCondLst>
                        <p:cond delay="indefinite"/>
                      </p:stCondLst>
                      <p:childTnLst>
                        <p:par>
                          <p:cTn id="850" fill="hold">
                            <p:stCondLst>
                              <p:cond delay="0"/>
                            </p:stCondLst>
                            <p:childTnLst>
                              <p:par>
                                <p:cTn id="85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853" dur="500"/>
                                        <p:tgtEl>
                                          <p:spTgt spid="1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4" fill="hold">
                      <p:stCondLst>
                        <p:cond delay="indefinite"/>
                      </p:stCondLst>
                      <p:childTnLst>
                        <p:par>
                          <p:cTn id="855" fill="hold">
                            <p:stCondLst>
                              <p:cond delay="0"/>
                            </p:stCondLst>
                            <p:childTnLst>
                              <p:par>
                                <p:cTn id="85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858" dur="500"/>
                                        <p:tgtEl>
                                          <p:spTgt spid="1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9" fill="hold">
                      <p:stCondLst>
                        <p:cond delay="indefinite"/>
                      </p:stCondLst>
                      <p:childTnLst>
                        <p:par>
                          <p:cTn id="860" fill="hold">
                            <p:stCondLst>
                              <p:cond delay="0"/>
                            </p:stCondLst>
                            <p:childTnLst>
                              <p:par>
                                <p:cTn id="86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863" dur="500"/>
                                        <p:tgtEl>
                                          <p:spTgt spid="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4" fill="hold">
                      <p:stCondLst>
                        <p:cond delay="indefinite"/>
                      </p:stCondLst>
                      <p:childTnLst>
                        <p:par>
                          <p:cTn id="865" fill="hold">
                            <p:stCondLst>
                              <p:cond delay="0"/>
                            </p:stCondLst>
                            <p:childTnLst>
                              <p:par>
                                <p:cTn id="86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868" dur="500"/>
                                        <p:tgtEl>
                                          <p:spTgt spid="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60EE879-C0D7-4EAD-A6B8-D77C4C7436E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9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93" name="Text Box 2"/>
          <p:cNvSpPr/>
          <p:nvPr/>
        </p:nvSpPr>
        <p:spPr>
          <a:xfrm>
            <a:off x="2131920" y="200016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Ch8 (page 94)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94" name="Rectangle 8"/>
          <p:cNvSpPr/>
          <p:nvPr/>
        </p:nvSpPr>
        <p:spPr>
          <a:xfrm>
            <a:off x="1971720" y="4562640"/>
            <a:ext cx="5626080" cy="982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195" name="Picture 3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6" name="Rectangle 4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Liquid Volume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197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98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9" name="Text Box 7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00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Date Placeholder 5"/>
          <p:cNvSpPr/>
          <p:nvPr/>
        </p:nvSpPr>
        <p:spPr>
          <a:xfrm>
            <a:off x="457200" y="6251400"/>
            <a:ext cx="262908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068BDAA-DF08-4D6C-B415-97A6CE927F2A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02" name="Slide Number Placeholder 6"/>
          <p:cNvSpPr/>
          <p:nvPr/>
        </p:nvSpPr>
        <p:spPr>
          <a:xfrm>
            <a:off x="6553080" y="624852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4F7B33E-53C8-4055-BAB6-E8E88F1ADF0D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03" name="Footer Placeholder 7"/>
          <p:cNvSpPr/>
          <p:nvPr/>
        </p:nvSpPr>
        <p:spPr>
          <a:xfrm>
            <a:off x="2610000" y="6248520"/>
            <a:ext cx="39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04" name="Text Box 7"/>
          <p:cNvSpPr/>
          <p:nvPr/>
        </p:nvSpPr>
        <p:spPr>
          <a:xfrm>
            <a:off x="815040" y="3716280"/>
            <a:ext cx="238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Q3.</a:t>
            </a:r>
            <a:r>
              <a:rPr lang="en-GB" sz="24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Calculate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0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pic>
        <p:nvPicPr>
          <p:cNvPr id="1206" name="Picture 4" descr="scottishflag"/>
          <p:cNvPicPr/>
          <p:nvPr/>
        </p:nvPicPr>
        <p:blipFill>
          <a:blip r:embed="rId1"/>
          <a:stretch/>
        </p:blipFill>
        <p:spPr>
          <a:xfrm>
            <a:off x="771480" y="5810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07" name="Text Box 5"/>
          <p:cNvSpPr/>
          <p:nvPr/>
        </p:nvSpPr>
        <p:spPr>
          <a:xfrm>
            <a:off x="812880" y="1703520"/>
            <a:ext cx="5252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Q1.</a:t>
            </a:r>
            <a:r>
              <a:rPr lang="en-GB" sz="24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Find the area of the triangle.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08" name="Text Box 6"/>
          <p:cNvSpPr/>
          <p:nvPr/>
        </p:nvSpPr>
        <p:spPr>
          <a:xfrm>
            <a:off x="892440" y="2836800"/>
            <a:ext cx="3673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Q2.</a:t>
            </a:r>
            <a:r>
              <a:rPr lang="en-GB" sz="24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Factorise  4x - 64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209" name="Object 2"/>
          <p:cNvGraphicFramePr/>
          <p:nvPr/>
        </p:nvGraphicFramePr>
        <p:xfrm>
          <a:off x="3516480" y="4294080"/>
          <a:ext cx="2687400" cy="44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210" name="Object 2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516480" y="4294080"/>
                    <a:ext cx="2687400" cy="44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11" name="Text Box 37"/>
          <p:cNvSpPr/>
          <p:nvPr/>
        </p:nvSpPr>
        <p:spPr>
          <a:xfrm>
            <a:off x="7342200" y="304308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12" name="Line 38"/>
          <p:cNvSpPr/>
          <p:nvPr/>
        </p:nvSpPr>
        <p:spPr>
          <a:xfrm>
            <a:off x="7021440" y="2967120"/>
            <a:ext cx="1263600" cy="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13" name="Text Box 47"/>
          <p:cNvSpPr/>
          <p:nvPr/>
        </p:nvSpPr>
        <p:spPr>
          <a:xfrm rot="16200000">
            <a:off x="-1352520" y="36720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14" name="Text Box 44"/>
          <p:cNvSpPr/>
          <p:nvPr/>
        </p:nvSpPr>
        <p:spPr>
          <a:xfrm>
            <a:off x="6013800" y="2009880"/>
            <a:ext cx="89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15" name="Isosceles Triangle 22"/>
          <p:cNvSpPr/>
          <p:nvPr/>
        </p:nvSpPr>
        <p:spPr>
          <a:xfrm>
            <a:off x="7050240" y="1417680"/>
            <a:ext cx="1206360" cy="1419120"/>
          </a:xfrm>
          <a:prstGeom prst="triangle">
            <a:avLst>
              <a:gd name="adj" fmla="val 50000"/>
            </a:avLst>
          </a:prstGeom>
          <a:solidFill>
            <a:srgbClr val="0099CC"/>
          </a:solidFill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cxnSp>
        <p:nvCxnSpPr>
          <p:cNvPr id="1216" name="Straight Arrow Connector 18"/>
          <p:cNvCxnSpPr/>
          <p:nvPr/>
        </p:nvCxnSpPr>
        <p:spPr>
          <a:xfrm flipV="1">
            <a:off x="6957000" y="1360080"/>
            <a:ext cx="3960" cy="1473840"/>
          </a:xfrm>
          <a:prstGeom prst="straightConnector1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217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9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20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21" name="Text Box 5"/>
          <p:cNvSpPr/>
          <p:nvPr/>
        </p:nvSpPr>
        <p:spPr>
          <a:xfrm>
            <a:off x="5029200" y="3025800"/>
            <a:ext cx="383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22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23" name="Rectangle 7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C0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C000"/>
                </a:solidFill>
                <a:effectLst/>
                <a:uFillTx/>
                <a:latin typeface="Comic Sans MS"/>
                <a:ea typeface="Arial"/>
              </a:rPr>
              <a:t>To derive the formula for the volume of a cylinder and apply it to solve problems.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24" name="Rectangle 8"/>
          <p:cNvSpPr/>
          <p:nvPr/>
        </p:nvSpPr>
        <p:spPr>
          <a:xfrm>
            <a:off x="5502240" y="3894120"/>
            <a:ext cx="3360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Apply formula correctly.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25" name="Rectangle 9"/>
          <p:cNvSpPr/>
          <p:nvPr/>
        </p:nvSpPr>
        <p:spPr>
          <a:xfrm>
            <a:off x="5519880" y="4960800"/>
            <a:ext cx="3324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Work  backwards using formula.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226" name="Picture 1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27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28" name="Rectangle 5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of a Cylinder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29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69" dur="indefinite" restart="never" nodeType="tmRoot">
          <p:childTnLst>
            <p:seq>
              <p:cTn id="870" dur="indefinite" nodeType="mainSeq">
                <p:childTnLst>
                  <p:par>
                    <p:cTn id="871" fill="hold">
                      <p:stCondLst>
                        <p:cond delay="indefinite"/>
                      </p:stCondLst>
                      <p:childTnLst>
                        <p:par>
                          <p:cTn id="872" fill="hold">
                            <p:stCondLst>
                              <p:cond delay="0"/>
                            </p:stCondLst>
                            <p:childTnLst>
                              <p:par>
                                <p:cTn id="87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75" dur="500"/>
                                        <p:tgtEl>
                                          <p:spTgt spid="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6" fill="hold">
                      <p:stCondLst>
                        <p:cond delay="indefinite"/>
                      </p:stCondLst>
                      <p:childTnLst>
                        <p:par>
                          <p:cTn id="877" fill="hold">
                            <p:stCondLst>
                              <p:cond delay="0"/>
                            </p:stCondLst>
                            <p:childTnLst>
                              <p:par>
                                <p:cTn id="87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80" dur="500"/>
                                        <p:tgtEl>
                                          <p:spTgt spid="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1" fill="hold">
                      <p:stCondLst>
                        <p:cond delay="indefinite"/>
                      </p:stCondLst>
                      <p:childTnLst>
                        <p:par>
                          <p:cTn id="882" fill="hold">
                            <p:stCondLst>
                              <p:cond delay="0"/>
                            </p:stCondLst>
                            <p:childTnLst>
                              <p:par>
                                <p:cTn id="88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85" dur="500"/>
                                        <p:tgtEl>
                                          <p:spTgt spid="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6" fill="hold">
                      <p:stCondLst>
                        <p:cond delay="indefinite"/>
                      </p:stCondLst>
                      <p:childTnLst>
                        <p:par>
                          <p:cTn id="887" fill="hold">
                            <p:stCondLst>
                              <p:cond delay="0"/>
                            </p:stCondLst>
                            <p:childTnLst>
                              <p:par>
                                <p:cTn id="88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90" dur="500"/>
                                        <p:tgtEl>
                                          <p:spTgt spid="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0" name="Picture 4" descr="scottishflag"/>
          <p:cNvPicPr/>
          <p:nvPr/>
        </p:nvPicPr>
        <p:blipFill>
          <a:blip r:embed="rId1"/>
          <a:stretch/>
        </p:blipFill>
        <p:spPr>
          <a:xfrm>
            <a:off x="900000" y="69228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1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32" name="Text Box 44"/>
          <p:cNvSpPr/>
          <p:nvPr/>
        </p:nvSpPr>
        <p:spPr>
          <a:xfrm>
            <a:off x="1329120" y="3425760"/>
            <a:ext cx="4594680" cy="581760"/>
          </a:xfrm>
          <a:prstGeom prst="rect">
            <a:avLst/>
          </a:prstGeom>
          <a:noFill/>
          <a:ln w="572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= Area x height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33" name="Text Box 45"/>
          <p:cNvSpPr/>
          <p:nvPr/>
        </p:nvSpPr>
        <p:spPr>
          <a:xfrm>
            <a:off x="900000" y="1990800"/>
            <a:ext cx="79995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volume of a cylinder can be thought as being a pile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of circles laid on top of each other.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34" name="Text Box 50"/>
          <p:cNvSpPr/>
          <p:nvPr/>
        </p:nvSpPr>
        <p:spPr>
          <a:xfrm>
            <a:off x="2797200" y="4135320"/>
            <a:ext cx="1104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= </a:t>
            </a:r>
            <a:r>
              <a:rPr lang="el-GR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π</a:t>
            </a: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r</a:t>
            </a:r>
            <a:r>
              <a:rPr lang="en-GB" sz="3200" b="0" u="none" strike="noStrike" baseline="30000">
                <a:solidFill>
                  <a:srgbClr val="FFC000"/>
                </a:solidFill>
                <a:effectLst/>
                <a:uFillTx/>
                <a:latin typeface="Comic Sans MS"/>
              </a:rPr>
              <a:t>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235" name="Picture 52" descr="Office Objects 0572"/>
          <p:cNvPicPr/>
          <p:nvPr/>
        </p:nvPicPr>
        <p:blipFill>
          <a:blip r:embed="rId2"/>
          <a:stretch/>
        </p:blipFill>
        <p:spPr>
          <a:xfrm>
            <a:off x="7397640" y="216000"/>
            <a:ext cx="1408320" cy="14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6" name="Rectangle 5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of a Cylinder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237" name="Group 41"/>
          <p:cNvGrpSpPr/>
          <p:nvPr/>
        </p:nvGrpSpPr>
        <p:grpSpPr>
          <a:xfrm>
            <a:off x="7412040" y="3301920"/>
            <a:ext cx="797040" cy="1174680"/>
            <a:chOff x="7412040" y="3301920"/>
            <a:chExt cx="797040" cy="1174680"/>
          </a:xfrm>
        </p:grpSpPr>
        <p:sp>
          <p:nvSpPr>
            <p:cNvPr id="1238" name="Oval 31"/>
            <p:cNvSpPr/>
            <p:nvPr/>
          </p:nvSpPr>
          <p:spPr>
            <a:xfrm>
              <a:off x="7412040" y="4260960"/>
              <a:ext cx="792360" cy="215640"/>
            </a:xfrm>
            <a:prstGeom prst="ellipse">
              <a:avLst/>
            </a:prstGeom>
            <a:solidFill>
              <a:srgbClr val="0099CC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239" name="Oval 32"/>
            <p:cNvSpPr/>
            <p:nvPr/>
          </p:nvSpPr>
          <p:spPr>
            <a:xfrm>
              <a:off x="7413840" y="3301920"/>
              <a:ext cx="790560" cy="203400"/>
            </a:xfrm>
            <a:prstGeom prst="ellipse">
              <a:avLst/>
            </a:prstGeom>
            <a:solidFill>
              <a:srgbClr val="0099CC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240" name="Line 34"/>
            <p:cNvSpPr/>
            <p:nvPr/>
          </p:nvSpPr>
          <p:spPr>
            <a:xfrm flipV="1">
              <a:off x="7418520" y="3395160"/>
              <a:ext cx="0" cy="9860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241" name="Line 35"/>
            <p:cNvSpPr/>
            <p:nvPr/>
          </p:nvSpPr>
          <p:spPr>
            <a:xfrm flipV="1">
              <a:off x="8209080" y="3406320"/>
              <a:ext cx="0" cy="9860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242" name="Oval 37"/>
          <p:cNvSpPr/>
          <p:nvPr/>
        </p:nvSpPr>
        <p:spPr>
          <a:xfrm>
            <a:off x="7418520" y="3699000"/>
            <a:ext cx="790560" cy="203040"/>
          </a:xfrm>
          <a:prstGeom prst="ellipse">
            <a:avLst/>
          </a:prstGeom>
          <a:solidFill>
            <a:srgbClr val="0099CC">
              <a:alpha val="69000"/>
            </a:srgbClr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43" name="Oval 38"/>
          <p:cNvSpPr/>
          <p:nvPr/>
        </p:nvSpPr>
        <p:spPr>
          <a:xfrm>
            <a:off x="7419960" y="4010040"/>
            <a:ext cx="784080" cy="169920"/>
          </a:xfrm>
          <a:prstGeom prst="ellipse">
            <a:avLst/>
          </a:prstGeom>
          <a:solidFill>
            <a:srgbClr val="0099CC">
              <a:alpha val="52000"/>
            </a:srgbClr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44" name="Text Box 42"/>
          <p:cNvSpPr/>
          <p:nvPr/>
        </p:nvSpPr>
        <p:spPr>
          <a:xfrm>
            <a:off x="7083000" y="4649760"/>
            <a:ext cx="181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Cylinder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(circular Prism)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45" name="Text Box 50"/>
          <p:cNvSpPr/>
          <p:nvPr/>
        </p:nvSpPr>
        <p:spPr>
          <a:xfrm>
            <a:off x="3857760" y="4141800"/>
            <a:ext cx="747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x</a:t>
            </a: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 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cxnSp>
        <p:nvCxnSpPr>
          <p:cNvPr id="1246" name="Straight Arrow Connector 32"/>
          <p:cNvCxnSpPr/>
          <p:nvPr/>
        </p:nvCxnSpPr>
        <p:spPr>
          <a:xfrm flipV="1">
            <a:off x="8361720" y="3396600"/>
            <a:ext cx="2520" cy="997560"/>
          </a:xfrm>
          <a:prstGeom prst="straightConnector1">
            <a:avLst/>
          </a:prstGeom>
          <a:ln w="38160">
            <a:solidFill>
              <a:srgbClr val="FF99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1247" name="TextBox 33"/>
          <p:cNvSpPr/>
          <p:nvPr/>
        </p:nvSpPr>
        <p:spPr>
          <a:xfrm>
            <a:off x="8444520" y="3637080"/>
            <a:ext cx="385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48" name="Text Box 50"/>
          <p:cNvSpPr/>
          <p:nvPr/>
        </p:nvSpPr>
        <p:spPr>
          <a:xfrm>
            <a:off x="2811600" y="4844880"/>
            <a:ext cx="1339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= </a:t>
            </a:r>
            <a:r>
              <a:rPr lang="el-GR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π</a:t>
            </a: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r</a:t>
            </a:r>
            <a:r>
              <a:rPr lang="en-GB" sz="3200" b="0" u="none" strike="noStrike" baseline="30000">
                <a:solidFill>
                  <a:srgbClr val="FFC0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49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891" dur="indefinite" restart="never" nodeType="tmRoot">
          <p:childTnLst>
            <p:seq>
              <p:cTn id="892" dur="indefinite" nodeType="mainSeq">
                <p:childTnLst>
                  <p:par>
                    <p:cTn id="893" fill="hold">
                      <p:stCondLst>
                        <p:cond delay="indefinite"/>
                      </p:stCondLst>
                      <p:childTnLst>
                        <p:par>
                          <p:cTn id="894" fill="hold">
                            <p:stCondLst>
                              <p:cond delay="0"/>
                            </p:stCondLst>
                            <p:childTnLst>
                              <p:par>
                                <p:cTn id="895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7" dur="500" fill="hold"/>
                                        <p:tgtEl>
                                          <p:spTgt spid="1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8" dur="500" fill="hold"/>
                                        <p:tgtEl>
                                          <p:spTgt spid="1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9" fill="hold">
                      <p:stCondLst>
                        <p:cond delay="indefinite"/>
                      </p:stCondLst>
                      <p:childTnLst>
                        <p:par>
                          <p:cTn id="900" fill="hold">
                            <p:stCondLst>
                              <p:cond delay="0"/>
                            </p:stCondLst>
                            <p:childTnLst>
                              <p:par>
                                <p:cTn id="901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3" dur="500" fill="hold"/>
                                        <p:tgtEl>
                                          <p:spTgt spid="1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4" dur="500" fill="hold"/>
                                        <p:tgtEl>
                                          <p:spTgt spid="1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5" fill="hold">
                      <p:stCondLst>
                        <p:cond delay="indefinite"/>
                      </p:stCondLst>
                      <p:childTnLst>
                        <p:par>
                          <p:cTn id="906" fill="hold">
                            <p:stCondLst>
                              <p:cond delay="0"/>
                            </p:stCondLst>
                            <p:childTnLst>
                              <p:par>
                                <p:cTn id="90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09" dur="80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32,-122,-88)"/>
                                          </p:val>
                                        </p:tav>
                                        <p:tav tm="50000">
                                          <p:val>
                                            <p:strVal val="rgb(0,-52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10" dur="80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32,-122,-88)"/>
                                          </p:val>
                                        </p:tav>
                                        <p:tav tm="50000">
                                          <p:val>
                                            <p:strVal val="rgb(0,-52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1" dur="80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2" fill="hold">
                      <p:stCondLst>
                        <p:cond delay="indefinite"/>
                      </p:stCondLst>
                      <p:childTnLst>
                        <p:par>
                          <p:cTn id="913" fill="hold">
                            <p:stCondLst>
                              <p:cond delay="0"/>
                            </p:stCondLst>
                            <p:childTnLst>
                              <p:par>
                                <p:cTn id="9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16" dur="80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17" dur="80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8" dur="80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9" fill="hold">
                      <p:stCondLst>
                        <p:cond delay="indefinite"/>
                      </p:stCondLst>
                      <p:childTnLst>
                        <p:par>
                          <p:cTn id="920" fill="hold">
                            <p:stCondLst>
                              <p:cond delay="0"/>
                            </p:stCondLst>
                            <p:childTnLst>
                              <p:par>
                                <p:cTn id="9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23" dur="80"/>
                                        <p:tgtEl>
                                          <p:spTgt spid="12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24" dur="80"/>
                                        <p:tgtEl>
                                          <p:spTgt spid="1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5" dur="80"/>
                                        <p:tgtEl>
                                          <p:spTgt spid="1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6" fill="hold">
                      <p:stCondLst>
                        <p:cond delay="indefinite"/>
                      </p:stCondLst>
                      <p:childTnLst>
                        <p:par>
                          <p:cTn id="927" fill="hold">
                            <p:stCondLst>
                              <p:cond delay="0"/>
                            </p:stCondLst>
                            <p:childTnLst>
                              <p:par>
                                <p:cTn id="9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30" dur="80"/>
                                        <p:tgtEl>
                                          <p:spTgt spid="1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31" dur="80"/>
                                        <p:tgtEl>
                                          <p:spTgt spid="1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2" dur="80"/>
                                        <p:tgtEl>
                                          <p:spTgt spid="1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0" name="Picture 4" descr="scottishflag"/>
          <p:cNvPicPr/>
          <p:nvPr/>
        </p:nvPicPr>
        <p:blipFill>
          <a:blip r:embed="rId1"/>
          <a:stretch/>
        </p:blipFill>
        <p:spPr>
          <a:xfrm>
            <a:off x="900000" y="69228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1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52" name="Text Box 44"/>
          <p:cNvSpPr/>
          <p:nvPr/>
        </p:nvSpPr>
        <p:spPr>
          <a:xfrm>
            <a:off x="2466720" y="3425760"/>
            <a:ext cx="1725480" cy="581760"/>
          </a:xfrm>
          <a:prstGeom prst="rect">
            <a:avLst/>
          </a:prstGeom>
          <a:noFill/>
          <a:ln w="572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 = </a:t>
            </a:r>
            <a:r>
              <a:rPr lang="el-GR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π</a:t>
            </a: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r</a:t>
            </a:r>
            <a:r>
              <a:rPr lang="en-GB" sz="3200" b="0" u="none" strike="noStrike" baseline="30000">
                <a:solidFill>
                  <a:srgbClr val="FFC000"/>
                </a:solidFill>
                <a:effectLst/>
                <a:uFillTx/>
                <a:latin typeface="Comic Sans MS"/>
              </a:rPr>
              <a:t>2</a:t>
            </a: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h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53" name="Text Box 45"/>
          <p:cNvSpPr/>
          <p:nvPr/>
        </p:nvSpPr>
        <p:spPr>
          <a:xfrm>
            <a:off x="900000" y="1990800"/>
            <a:ext cx="769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Example</a:t>
            </a:r>
            <a:r>
              <a:rPr lang="en-GB" sz="2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 : Find the volume of the cylinder below.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254" name="Picture 52" descr="Office Objects 0572"/>
          <p:cNvPicPr/>
          <p:nvPr/>
        </p:nvPicPr>
        <p:blipFill>
          <a:blip r:embed="rId2"/>
          <a:stretch/>
        </p:blipFill>
        <p:spPr>
          <a:xfrm>
            <a:off x="7397640" y="216000"/>
            <a:ext cx="1408320" cy="14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5" name="Text Box 50"/>
          <p:cNvSpPr/>
          <p:nvPr/>
        </p:nvSpPr>
        <p:spPr>
          <a:xfrm>
            <a:off x="2840400" y="4314960"/>
            <a:ext cx="2037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= </a:t>
            </a:r>
            <a:r>
              <a:rPr lang="el-GR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π</a:t>
            </a: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(5)</a:t>
            </a:r>
            <a:r>
              <a:rPr lang="en-GB" sz="3200" b="0" u="none" strike="noStrike" baseline="30000">
                <a:solidFill>
                  <a:srgbClr val="FFC000"/>
                </a:solidFill>
                <a:effectLst/>
                <a:uFillTx/>
                <a:latin typeface="Comic Sans MS"/>
              </a:rPr>
              <a:t>2</a:t>
            </a:r>
            <a:r>
              <a:rPr lang="en-GB" sz="20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x</a:t>
            </a: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256" name="Group 20"/>
          <p:cNvGrpSpPr/>
          <p:nvPr/>
        </p:nvGrpSpPr>
        <p:grpSpPr>
          <a:xfrm>
            <a:off x="6778080" y="2916360"/>
            <a:ext cx="2260440" cy="2376000"/>
            <a:chOff x="6778080" y="2916360"/>
            <a:chExt cx="2260440" cy="2376000"/>
          </a:xfrm>
        </p:grpSpPr>
        <p:sp>
          <p:nvSpPr>
            <p:cNvPr id="1257" name="TextBox 31"/>
            <p:cNvSpPr/>
            <p:nvPr/>
          </p:nvSpPr>
          <p:spPr>
            <a:xfrm>
              <a:off x="7521840" y="2916360"/>
              <a:ext cx="759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5cm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258" name="Group 37"/>
            <p:cNvGrpSpPr/>
            <p:nvPr/>
          </p:nvGrpSpPr>
          <p:grpSpPr>
            <a:xfrm>
              <a:off x="6778080" y="3301560"/>
              <a:ext cx="2260440" cy="1990800"/>
              <a:chOff x="6778080" y="3301560"/>
              <a:chExt cx="2260440" cy="1990800"/>
            </a:xfrm>
          </p:grpSpPr>
          <p:sp>
            <p:nvSpPr>
              <p:cNvPr id="1259" name="Text Box 42"/>
              <p:cNvSpPr/>
              <p:nvPr/>
            </p:nvSpPr>
            <p:spPr>
              <a:xfrm>
                <a:off x="6778080" y="4649760"/>
                <a:ext cx="181512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Cylinder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(circular Prism)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grpSp>
            <p:nvGrpSpPr>
              <p:cNvPr id="1260" name="Group 36"/>
              <p:cNvGrpSpPr/>
              <p:nvPr/>
            </p:nvGrpSpPr>
            <p:grpSpPr>
              <a:xfrm>
                <a:off x="7107120" y="3301560"/>
                <a:ext cx="1931400" cy="1174680"/>
                <a:chOff x="7107120" y="3301560"/>
                <a:chExt cx="1931400" cy="1174680"/>
              </a:xfrm>
            </p:grpSpPr>
            <p:grpSp>
              <p:nvGrpSpPr>
                <p:cNvPr id="1261" name="Group 35"/>
                <p:cNvGrpSpPr/>
                <p:nvPr/>
              </p:nvGrpSpPr>
              <p:grpSpPr>
                <a:xfrm>
                  <a:off x="7107120" y="3301560"/>
                  <a:ext cx="796680" cy="1174680"/>
                  <a:chOff x="7107120" y="3301560"/>
                  <a:chExt cx="796680" cy="1174680"/>
                </a:xfrm>
              </p:grpSpPr>
              <p:grpSp>
                <p:nvGrpSpPr>
                  <p:cNvPr id="1262" name="Group 41"/>
                  <p:cNvGrpSpPr/>
                  <p:nvPr/>
                </p:nvGrpSpPr>
                <p:grpSpPr>
                  <a:xfrm>
                    <a:off x="7107120" y="3301560"/>
                    <a:ext cx="796680" cy="1174680"/>
                    <a:chOff x="7107120" y="3301560"/>
                    <a:chExt cx="796680" cy="1174680"/>
                  </a:xfrm>
                </p:grpSpPr>
                <p:sp>
                  <p:nvSpPr>
                    <p:cNvPr id="1263" name="Oval 31"/>
                    <p:cNvSpPr/>
                    <p:nvPr/>
                  </p:nvSpPr>
                  <p:spPr>
                    <a:xfrm>
                      <a:off x="7107120" y="4260600"/>
                      <a:ext cx="792000" cy="215640"/>
                    </a:xfrm>
                    <a:prstGeom prst="ellipse">
                      <a:avLst/>
                    </a:prstGeom>
                    <a:solidFill>
                      <a:srgbClr val="0099CC"/>
                    </a:solidFill>
                    <a:ln w="38160">
                      <a:solidFill>
                        <a:srgbClr val="FFFFF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ahoma"/>
                      </a:endParaRPr>
                    </a:p>
                  </p:txBody>
                </p:sp>
                <p:sp>
                  <p:nvSpPr>
                    <p:cNvPr id="1264" name="Oval 32"/>
                    <p:cNvSpPr/>
                    <p:nvPr/>
                  </p:nvSpPr>
                  <p:spPr>
                    <a:xfrm>
                      <a:off x="7108560" y="3301560"/>
                      <a:ext cx="790200" cy="203400"/>
                    </a:xfrm>
                    <a:prstGeom prst="ellipse">
                      <a:avLst/>
                    </a:prstGeom>
                    <a:solidFill>
                      <a:srgbClr val="0099CC"/>
                    </a:solidFill>
                    <a:ln w="38160">
                      <a:solidFill>
                        <a:srgbClr val="FFFFF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lIns="90000" tIns="46800" rIns="900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ahoma"/>
                      </a:endParaRPr>
                    </a:p>
                  </p:txBody>
                </p:sp>
                <p:sp>
                  <p:nvSpPr>
                    <p:cNvPr id="1265" name="Line 34"/>
                    <p:cNvSpPr/>
                    <p:nvPr/>
                  </p:nvSpPr>
                  <p:spPr>
                    <a:xfrm flipV="1">
                      <a:off x="7113240" y="3394800"/>
                      <a:ext cx="0" cy="986040"/>
                    </a:xfrm>
                    <a:prstGeom prst="line">
                      <a:avLst/>
                    </a:prstGeom>
                    <a:ln w="38160">
                      <a:solidFill>
                        <a:srgbClr val="FFFFF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tIns="46800" rIns="90000" bIns="46800" anchor="t">
                      <a:noAutofit/>
                    </a:bodyPr>
                    <a:p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ahoma"/>
                      </a:endParaRPr>
                    </a:p>
                  </p:txBody>
                </p:sp>
                <p:sp>
                  <p:nvSpPr>
                    <p:cNvPr id="1266" name="Line 35"/>
                    <p:cNvSpPr/>
                    <p:nvPr/>
                  </p:nvSpPr>
                  <p:spPr>
                    <a:xfrm flipV="1">
                      <a:off x="7903800" y="3405960"/>
                      <a:ext cx="0" cy="986040"/>
                    </a:xfrm>
                    <a:prstGeom prst="line">
                      <a:avLst/>
                    </a:prstGeom>
                    <a:ln w="38160">
                      <a:solidFill>
                        <a:srgbClr val="FFFFFF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tIns="46800" rIns="90000" bIns="46800" anchor="t">
                      <a:noAutofit/>
                    </a:bodyPr>
                    <a:p>
                      <a:endParaRPr lang="en-US" sz="2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Tahoma"/>
                      </a:endParaRPr>
                    </a:p>
                  </p:txBody>
                </p:sp>
              </p:grpSp>
              <p:sp>
                <p:nvSpPr>
                  <p:cNvPr id="1267" name="Oval 37"/>
                  <p:cNvSpPr/>
                  <p:nvPr/>
                </p:nvSpPr>
                <p:spPr>
                  <a:xfrm>
                    <a:off x="7113240" y="3698640"/>
                    <a:ext cx="790560" cy="203040"/>
                  </a:xfrm>
                  <a:prstGeom prst="ellipse">
                    <a:avLst/>
                  </a:prstGeom>
                  <a:solidFill>
                    <a:srgbClr val="0099CC">
                      <a:alpha val="69000"/>
                    </a:srgbClr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tIns="46800" rIns="90000" bIns="46800" anchor="ctr">
                    <a:noAutofit/>
                  </a:bodyPr>
                  <a:p>
                    <a:pPr>
                      <a:lnSpc>
                        <a:spcPct val="100000"/>
                      </a:lnSpc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en-US" sz="2800" b="0" u="none" strike="noStrike">
                      <a:solidFill>
                        <a:srgbClr val="FFFFFF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268" name="Oval 38"/>
                  <p:cNvSpPr/>
                  <p:nvPr/>
                </p:nvSpPr>
                <p:spPr>
                  <a:xfrm>
                    <a:off x="7115040" y="4010040"/>
                    <a:ext cx="784080" cy="169920"/>
                  </a:xfrm>
                  <a:prstGeom prst="ellipse">
                    <a:avLst/>
                  </a:prstGeom>
                  <a:solidFill>
                    <a:srgbClr val="0099CC">
                      <a:alpha val="52000"/>
                    </a:srgbClr>
                  </a:solidFill>
                  <a:ln w="38160">
                    <a:solidFill>
                      <a:srgbClr val="FFFF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tIns="46800" rIns="90000" bIns="46800" anchor="ctr">
                    <a:noAutofit/>
                  </a:bodyPr>
                  <a:p>
                    <a:pPr>
                      <a:lnSpc>
                        <a:spcPct val="100000"/>
                      </a:lnSpc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en-US" sz="2800" b="0" u="none" strike="noStrike">
                      <a:solidFill>
                        <a:srgbClr val="FFFFFF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</p:grpSp>
            <p:cxnSp>
              <p:nvCxnSpPr>
                <p:cNvPr id="1269" name="Straight Arrow Connector 38"/>
                <p:cNvCxnSpPr/>
                <p:nvPr/>
              </p:nvCxnSpPr>
              <p:spPr>
                <a:xfrm flipV="1">
                  <a:off x="8056440" y="3396600"/>
                  <a:ext cx="2160" cy="997920"/>
                </a:xfrm>
                <a:prstGeom prst="straightConnector1">
                  <a:avLst/>
                </a:prstGeom>
                <a:ln w="38160">
                  <a:solidFill>
                    <a:srgbClr val="FF9900"/>
                  </a:solidFill>
                  <a:miter/>
                  <a:headEnd len="med" type="triangle" w="med"/>
                  <a:tailEnd len="med" type="triangle" w="med"/>
                </a:ln>
              </p:spPr>
            </p:cxnSp>
            <p:sp>
              <p:nvSpPr>
                <p:cNvPr id="1270" name="TextBox 39"/>
                <p:cNvSpPr/>
                <p:nvPr/>
              </p:nvSpPr>
              <p:spPr>
                <a:xfrm>
                  <a:off x="8141040" y="3636720"/>
                  <a:ext cx="897480" cy="4597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2400" b="0" u="none" strike="noStrike">
                      <a:solidFill>
                        <a:srgbClr val="FFC000"/>
                      </a:solidFill>
                      <a:effectLst/>
                      <a:uFillTx/>
                      <a:latin typeface="Comic Sans MS"/>
                    </a:rPr>
                    <a:t>10cm</a:t>
                  </a:r>
                  <a:endParaRPr lang="en-US" sz="24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  <p:cxnSp>
          <p:nvCxnSpPr>
            <p:cNvPr id="1271" name="Straight Arrow Connector 22"/>
            <p:cNvCxnSpPr/>
            <p:nvPr/>
          </p:nvCxnSpPr>
          <p:spPr>
            <a:xfrm flipV="1">
              <a:off x="7503840" y="3405960"/>
              <a:ext cx="396000" cy="1080"/>
            </a:xfrm>
            <a:prstGeom prst="straightConnector1">
              <a:avLst/>
            </a:prstGeom>
            <a:ln w="28440">
              <a:solidFill>
                <a:srgbClr val="000514"/>
              </a:solidFill>
              <a:miter/>
              <a:tailEnd len="med" type="arrow" w="med"/>
            </a:ln>
          </p:spPr>
        </p:cxnSp>
      </p:grpSp>
      <p:sp>
        <p:nvSpPr>
          <p:cNvPr id="1272" name="Text Box 50"/>
          <p:cNvSpPr/>
          <p:nvPr/>
        </p:nvSpPr>
        <p:spPr>
          <a:xfrm>
            <a:off x="2830680" y="4900680"/>
            <a:ext cx="2157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= 250</a:t>
            </a:r>
            <a:r>
              <a:rPr lang="el-GR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π</a:t>
            </a:r>
            <a:r>
              <a:rPr lang="en-GB" sz="32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 cm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73" name="Rectangle 5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of a Cylinder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74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933" dur="indefinite" restart="never" nodeType="tmRoot">
          <p:childTnLst>
            <p:seq>
              <p:cTn id="934" dur="indefinite" nodeType="mainSeq">
                <p:childTnLst>
                  <p:par>
                    <p:cTn id="935" fill="hold">
                      <p:stCondLst>
                        <p:cond delay="indefinite"/>
                      </p:stCondLst>
                      <p:childTnLst>
                        <p:par>
                          <p:cTn id="936" fill="hold">
                            <p:stCondLst>
                              <p:cond delay="0"/>
                            </p:stCondLst>
                            <p:childTnLst>
                              <p:par>
                                <p:cTn id="9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39" dur="80"/>
                                        <p:tgtEl>
                                          <p:spTgt spid="1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32,-122,-88)"/>
                                          </p:val>
                                        </p:tav>
                                        <p:tav tm="50000">
                                          <p:val>
                                            <p:strVal val="rgb(0,-52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40" dur="80"/>
                                        <p:tgtEl>
                                          <p:spTgt spid="12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32,-122,-88)"/>
                                          </p:val>
                                        </p:tav>
                                        <p:tav tm="50000">
                                          <p:val>
                                            <p:strVal val="rgb(0,-52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1" dur="80"/>
                                        <p:tgtEl>
                                          <p:spTgt spid="12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2" fill="hold">
                      <p:stCondLst>
                        <p:cond delay="indefinite"/>
                      </p:stCondLst>
                      <p:childTnLst>
                        <p:par>
                          <p:cTn id="943" fill="hold">
                            <p:stCondLst>
                              <p:cond delay="0"/>
                            </p:stCondLst>
                            <p:childTnLst>
                              <p:par>
                                <p:cTn id="9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46" dur="80"/>
                                        <p:tgtEl>
                                          <p:spTgt spid="1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47" dur="80"/>
                                        <p:tgtEl>
                                          <p:spTgt spid="1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8" dur="80"/>
                                        <p:tgtEl>
                                          <p:spTgt spid="1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9" fill="hold">
                      <p:stCondLst>
                        <p:cond delay="indefinite"/>
                      </p:stCondLst>
                      <p:childTnLst>
                        <p:par>
                          <p:cTn id="950" fill="hold">
                            <p:stCondLst>
                              <p:cond delay="0"/>
                            </p:stCondLst>
                            <p:childTnLst>
                              <p:par>
                                <p:cTn id="9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953" dur="80"/>
                                        <p:tgtEl>
                                          <p:spTgt spid="1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54" dur="80"/>
                                        <p:tgtEl>
                                          <p:spTgt spid="1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5" dur="80"/>
                                        <p:tgtEl>
                                          <p:spTgt spid="1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5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76" name="Text Box 3"/>
          <p:cNvSpPr/>
          <p:nvPr/>
        </p:nvSpPr>
        <p:spPr>
          <a:xfrm>
            <a:off x="2340000" y="2400480"/>
            <a:ext cx="5195880" cy="23493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Extension Booklet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277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78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79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80" name="Picture 7" descr="scottishflag"/>
          <p:cNvPicPr/>
          <p:nvPr/>
        </p:nvPicPr>
        <p:blipFill>
          <a:blip r:embed="rId4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1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82" name="Rectangle 5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of Solids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83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CE887C1-9D78-4082-A069-15D1C39A3CC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1907640" y="552240"/>
            <a:ext cx="525636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Volumes by Counting Cubes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6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4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6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6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7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8" name="Text Box 8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what volume means.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9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0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understand the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term volume in terms of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counting cubes.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1" name="Rectangle 12"/>
          <p:cNvSpPr/>
          <p:nvPr/>
        </p:nvSpPr>
        <p:spPr>
          <a:xfrm>
            <a:off x="5502240" y="3894120"/>
            <a:ext cx="3360600" cy="68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Work out volumes using 1cm</a:t>
            </a:r>
            <a:r>
              <a:rPr lang="en-GB" sz="18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cubes.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2" name="Rectangle 13"/>
          <p:cNvSpPr/>
          <p:nvPr/>
        </p:nvSpPr>
        <p:spPr>
          <a:xfrm>
            <a:off x="5519880" y="4732200"/>
            <a:ext cx="3324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Answer to contain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 appropriate units.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3" name="TextBox 14"/>
          <p:cNvSpPr/>
          <p:nvPr/>
        </p:nvSpPr>
        <p:spPr>
          <a:xfrm>
            <a:off x="-59040" y="15573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2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Date Placeholder 4"/>
          <p:cNvSpPr/>
          <p:nvPr/>
        </p:nvSpPr>
        <p:spPr>
          <a:xfrm>
            <a:off x="457200" y="6251400"/>
            <a:ext cx="262908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4D76CD-2B61-4789-9E93-F59DA4DFCD78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85" name="Slide Number Placeholder 5"/>
          <p:cNvSpPr/>
          <p:nvPr/>
        </p:nvSpPr>
        <p:spPr>
          <a:xfrm>
            <a:off x="6553080" y="624852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48C7E3D-8124-4EE0-A883-D0AD4CDD507B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86" name="Footer Placeholder 6"/>
          <p:cNvSpPr/>
          <p:nvPr/>
        </p:nvSpPr>
        <p:spPr>
          <a:xfrm>
            <a:off x="2610000" y="6248520"/>
            <a:ext cx="39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Starter Questions</a:t>
            </a:r>
            <a:endParaRPr lang="en-US" sz="40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pic>
        <p:nvPicPr>
          <p:cNvPr id="1288" name="Picture 3" descr="scottishflag"/>
          <p:cNvPicPr/>
          <p:nvPr/>
        </p:nvPicPr>
        <p:blipFill>
          <a:blip r:embed="rId1"/>
          <a:stretch/>
        </p:blipFill>
        <p:spPr>
          <a:xfrm>
            <a:off x="771480" y="5810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9" name="Text Box 4"/>
          <p:cNvSpPr/>
          <p:nvPr/>
        </p:nvSpPr>
        <p:spPr>
          <a:xfrm>
            <a:off x="1008000" y="1960560"/>
            <a:ext cx="3611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Q1.</a:t>
            </a: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35% of 360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90" name="Text Box 5"/>
          <p:cNvSpPr/>
          <p:nvPr/>
        </p:nvSpPr>
        <p:spPr>
          <a:xfrm>
            <a:off x="1016640" y="2967120"/>
            <a:ext cx="5250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Q2.</a:t>
            </a: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Calculate  5 + 6 </a:t>
            </a:r>
            <a:r>
              <a:rPr lang="en-GB" sz="28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x</a:t>
            </a: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 7 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91" name="Text Box 6"/>
          <p:cNvSpPr/>
          <p:nvPr/>
        </p:nvSpPr>
        <p:spPr>
          <a:xfrm>
            <a:off x="1013040" y="4078440"/>
            <a:ext cx="4803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Q3.</a:t>
            </a: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Expand </a:t>
            </a: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	</a:t>
            </a:r>
            <a:r>
              <a:rPr lang="en-GB" sz="3600" b="0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2( y – 5 )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92" name="Text Box 18"/>
          <p:cNvSpPr/>
          <p:nvPr/>
        </p:nvSpPr>
        <p:spPr>
          <a:xfrm rot="16200000">
            <a:off x="-1352520" y="36720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293" name="Picture 2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94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5" name="Picture 2" descr="Office Objects 0572"/>
          <p:cNvPicPr/>
          <p:nvPr/>
        </p:nvPicPr>
        <p:blipFill>
          <a:blip r:embed="rId1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96" name="Rectangle 3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97" name="Rectangle 4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98" name="Text Box 5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the volume formula for any prism.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99" name="Line 6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00" name="Rectangle 7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C0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C000"/>
                </a:solidFill>
                <a:effectLst/>
                <a:uFillTx/>
                <a:latin typeface="Comic Sans MS"/>
                <a:ea typeface="Arial"/>
              </a:rPr>
              <a:t>To understand the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C0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C000"/>
                </a:solidFill>
                <a:effectLst/>
                <a:uFillTx/>
                <a:latin typeface="Comic Sans MS"/>
                <a:ea typeface="Arial"/>
              </a:rPr>
              <a:t>prism formula for calculating volume.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01" name="Rectangle 8"/>
          <p:cNvSpPr/>
          <p:nvPr/>
        </p:nvSpPr>
        <p:spPr>
          <a:xfrm>
            <a:off x="5502240" y="389412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2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Work out volumes for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various prisms.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02" name="Rectangle 9"/>
          <p:cNvSpPr/>
          <p:nvPr/>
        </p:nvSpPr>
        <p:spPr>
          <a:xfrm>
            <a:off x="5519880" y="4732200"/>
            <a:ext cx="33242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 startAt="3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Answer to contain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    appropriate units and working.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303" name="Picture 10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4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05" name="Rectangle 1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of Solids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06" name="Text Box 14"/>
          <p:cNvSpPr/>
          <p:nvPr/>
        </p:nvSpPr>
        <p:spPr>
          <a:xfrm>
            <a:off x="3960720" y="1182600"/>
            <a:ext cx="1566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Prisms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07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56" dur="indefinite" restart="never" nodeType="tmRoot">
          <p:childTnLst>
            <p:seq>
              <p:cTn id="957" dur="indefinite" nodeType="mainSeq">
                <p:childTnLst>
                  <p:par>
                    <p:cTn id="958" fill="hold">
                      <p:stCondLst>
                        <p:cond delay="indefinite"/>
                      </p:stCondLst>
                      <p:childTnLst>
                        <p:par>
                          <p:cTn id="959" fill="hold">
                            <p:stCondLst>
                              <p:cond delay="0"/>
                            </p:stCondLst>
                            <p:childTnLst>
                              <p:par>
                                <p:cTn id="96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62" dur="500"/>
                                        <p:tgtEl>
                                          <p:spTgt spid="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3" fill="hold">
                      <p:stCondLst>
                        <p:cond delay="indefinite"/>
                      </p:stCondLst>
                      <p:childTnLst>
                        <p:par>
                          <p:cTn id="964" fill="hold">
                            <p:stCondLst>
                              <p:cond delay="0"/>
                            </p:stCondLst>
                            <p:childTnLst>
                              <p:par>
                                <p:cTn id="96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67" dur="500"/>
                                        <p:tgtEl>
                                          <p:spTgt spid="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8" fill="hold">
                      <p:stCondLst>
                        <p:cond delay="indefinite"/>
                      </p:stCondLst>
                      <p:childTnLst>
                        <p:par>
                          <p:cTn id="969" fill="hold">
                            <p:stCondLst>
                              <p:cond delay="0"/>
                            </p:stCondLst>
                            <p:childTnLst>
                              <p:par>
                                <p:cTn id="97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72" dur="500"/>
                                        <p:tgtEl>
                                          <p:spTgt spid="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3" fill="hold">
                      <p:stCondLst>
                        <p:cond delay="indefinite"/>
                      </p:stCondLst>
                      <p:childTnLst>
                        <p:par>
                          <p:cTn id="974" fill="hold">
                            <p:stCondLst>
                              <p:cond delay="0"/>
                            </p:stCondLst>
                            <p:childTnLst>
                              <p:par>
                                <p:cTn id="97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77" dur="500"/>
                                        <p:tgtEl>
                                          <p:spTgt spid="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" name="AutoShape 78"/>
          <p:cNvSpPr/>
          <p:nvPr/>
        </p:nvSpPr>
        <p:spPr>
          <a:xfrm>
            <a:off x="7469280" y="3251160"/>
            <a:ext cx="747720" cy="698400"/>
          </a:xfrm>
          <a:prstGeom prst="hexagon">
            <a:avLst>
              <a:gd name="adj" fmla="val 26765"/>
              <a:gd name="vf" fmla="val 115470"/>
            </a:avLst>
          </a:prstGeom>
          <a:solidFill>
            <a:srgbClr val="0099CC">
              <a:alpha val="48000"/>
            </a:srgbClr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309" name="Picture 8" descr="scottishflag"/>
          <p:cNvPicPr/>
          <p:nvPr/>
        </p:nvPicPr>
        <p:blipFill>
          <a:blip r:embed="rId1"/>
          <a:stretch/>
        </p:blipFill>
        <p:spPr>
          <a:xfrm>
            <a:off x="900000" y="69228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10" name="Text Box 9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11" name="Text Box 23"/>
          <p:cNvSpPr/>
          <p:nvPr/>
        </p:nvSpPr>
        <p:spPr>
          <a:xfrm>
            <a:off x="1001880" y="2128680"/>
            <a:ext cx="5986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Definition : A prism is a solid shape with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        uniform cross-section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312" name="Group 41"/>
          <p:cNvGrpSpPr/>
          <p:nvPr/>
        </p:nvGrpSpPr>
        <p:grpSpPr>
          <a:xfrm>
            <a:off x="1265400" y="3301920"/>
            <a:ext cx="796680" cy="1174680"/>
            <a:chOff x="1265400" y="3301920"/>
            <a:chExt cx="796680" cy="1174680"/>
          </a:xfrm>
        </p:grpSpPr>
        <p:sp>
          <p:nvSpPr>
            <p:cNvPr id="1313" name="Oval 31"/>
            <p:cNvSpPr/>
            <p:nvPr/>
          </p:nvSpPr>
          <p:spPr>
            <a:xfrm>
              <a:off x="1265400" y="4260960"/>
              <a:ext cx="792000" cy="215640"/>
            </a:xfrm>
            <a:prstGeom prst="ellipse">
              <a:avLst/>
            </a:prstGeom>
            <a:solidFill>
              <a:srgbClr val="0099CC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14" name="Oval 32"/>
            <p:cNvSpPr/>
            <p:nvPr/>
          </p:nvSpPr>
          <p:spPr>
            <a:xfrm>
              <a:off x="1266840" y="3301920"/>
              <a:ext cx="790200" cy="203400"/>
            </a:xfrm>
            <a:prstGeom prst="ellipse">
              <a:avLst/>
            </a:prstGeom>
            <a:solidFill>
              <a:srgbClr val="0099CC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15" name="Line 34"/>
            <p:cNvSpPr/>
            <p:nvPr/>
          </p:nvSpPr>
          <p:spPr>
            <a:xfrm flipV="1">
              <a:off x="1271520" y="3395160"/>
              <a:ext cx="0" cy="9860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16" name="Line 35"/>
            <p:cNvSpPr/>
            <p:nvPr/>
          </p:nvSpPr>
          <p:spPr>
            <a:xfrm flipV="1">
              <a:off x="2062080" y="3406320"/>
              <a:ext cx="0" cy="9860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317" name="Oval 37"/>
          <p:cNvSpPr/>
          <p:nvPr/>
        </p:nvSpPr>
        <p:spPr>
          <a:xfrm>
            <a:off x="1271520" y="3699000"/>
            <a:ext cx="790560" cy="203040"/>
          </a:xfrm>
          <a:prstGeom prst="ellipse">
            <a:avLst/>
          </a:prstGeom>
          <a:solidFill>
            <a:srgbClr val="0099CC">
              <a:alpha val="69000"/>
            </a:srgbClr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18" name="Oval 38"/>
          <p:cNvSpPr/>
          <p:nvPr/>
        </p:nvSpPr>
        <p:spPr>
          <a:xfrm>
            <a:off x="1273320" y="4010040"/>
            <a:ext cx="784080" cy="169920"/>
          </a:xfrm>
          <a:prstGeom prst="ellipse">
            <a:avLst/>
          </a:prstGeom>
          <a:solidFill>
            <a:srgbClr val="0099CC">
              <a:alpha val="52000"/>
            </a:srgbClr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19" name="Text Box 42"/>
          <p:cNvSpPr/>
          <p:nvPr/>
        </p:nvSpPr>
        <p:spPr>
          <a:xfrm>
            <a:off x="936000" y="4649760"/>
            <a:ext cx="181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Cylinder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(circular Prism)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320" name="Group 59"/>
          <p:cNvGrpSpPr/>
          <p:nvPr/>
        </p:nvGrpSpPr>
        <p:grpSpPr>
          <a:xfrm>
            <a:off x="4162320" y="3006720"/>
            <a:ext cx="2678040" cy="1717200"/>
            <a:chOff x="4162320" y="3006720"/>
            <a:chExt cx="2678040" cy="1717200"/>
          </a:xfrm>
        </p:grpSpPr>
        <p:sp>
          <p:nvSpPr>
            <p:cNvPr id="1321" name="AutoShape 53"/>
            <p:cNvSpPr/>
            <p:nvPr/>
          </p:nvSpPr>
          <p:spPr>
            <a:xfrm>
              <a:off x="4162320" y="3006720"/>
              <a:ext cx="1046160" cy="1003320"/>
            </a:xfrm>
            <a:prstGeom prst="pentagon">
              <a:avLst/>
            </a:prstGeom>
            <a:solidFill>
              <a:srgbClr val="0099CC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22" name="Line 54"/>
            <p:cNvSpPr/>
            <p:nvPr/>
          </p:nvSpPr>
          <p:spPr>
            <a:xfrm flipH="1" flipV="1">
              <a:off x="4692240" y="3009960"/>
              <a:ext cx="1618920" cy="70488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23" name="Line 57"/>
            <p:cNvSpPr/>
            <p:nvPr/>
          </p:nvSpPr>
          <p:spPr>
            <a:xfrm flipH="1" flipV="1">
              <a:off x="4996800" y="3994200"/>
              <a:ext cx="1631880" cy="723600"/>
            </a:xfrm>
            <a:prstGeom prst="line">
              <a:avLst/>
            </a:prstGeom>
            <a:ln w="28440">
              <a:solidFill>
                <a:srgbClr val="FFFFFF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24" name="Line 55"/>
            <p:cNvSpPr/>
            <p:nvPr/>
          </p:nvSpPr>
          <p:spPr>
            <a:xfrm flipH="1" flipV="1">
              <a:off x="4171320" y="3390480"/>
              <a:ext cx="1631880" cy="72396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25" name="Line 56"/>
            <p:cNvSpPr/>
            <p:nvPr/>
          </p:nvSpPr>
          <p:spPr>
            <a:xfrm flipH="1" flipV="1">
              <a:off x="4368600" y="4006440"/>
              <a:ext cx="1619280" cy="71748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26" name="AutoShape 43"/>
            <p:cNvSpPr/>
            <p:nvPr/>
          </p:nvSpPr>
          <p:spPr>
            <a:xfrm>
              <a:off x="5794200" y="3717720"/>
              <a:ext cx="1046160" cy="1003320"/>
            </a:xfrm>
            <a:prstGeom prst="pentagon">
              <a:avLst/>
            </a:prstGeom>
            <a:solidFill>
              <a:srgbClr val="0099CC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327" name="AutoShape 58"/>
          <p:cNvSpPr/>
          <p:nvPr/>
        </p:nvSpPr>
        <p:spPr>
          <a:xfrm>
            <a:off x="4848120" y="3298680"/>
            <a:ext cx="1046160" cy="1003320"/>
          </a:xfrm>
          <a:prstGeom prst="pentagon">
            <a:avLst/>
          </a:prstGeom>
          <a:solidFill>
            <a:srgbClr val="0099CC">
              <a:alpha val="46000"/>
            </a:srgbClr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28" name="Text Box 60"/>
          <p:cNvSpPr/>
          <p:nvPr/>
        </p:nvSpPr>
        <p:spPr>
          <a:xfrm>
            <a:off x="5279400" y="4853160"/>
            <a:ext cx="1960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Pentagonal Prism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329" name="Group 84"/>
          <p:cNvGrpSpPr/>
          <p:nvPr/>
        </p:nvGrpSpPr>
        <p:grpSpPr>
          <a:xfrm>
            <a:off x="2469960" y="3238200"/>
            <a:ext cx="2089440" cy="1460880"/>
            <a:chOff x="2469960" y="3238200"/>
            <a:chExt cx="2089440" cy="1460880"/>
          </a:xfrm>
        </p:grpSpPr>
        <p:sp>
          <p:nvSpPr>
            <p:cNvPr id="1330" name="Line 65"/>
            <p:cNvSpPr/>
            <p:nvPr/>
          </p:nvSpPr>
          <p:spPr>
            <a:xfrm flipH="1" flipV="1">
              <a:off x="3289320" y="3987360"/>
              <a:ext cx="1257120" cy="698760"/>
            </a:xfrm>
            <a:prstGeom prst="line">
              <a:avLst/>
            </a:prstGeom>
            <a:ln w="28440">
              <a:solidFill>
                <a:srgbClr val="FFFFFF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331" name="Group 67"/>
            <p:cNvGrpSpPr/>
            <p:nvPr/>
          </p:nvGrpSpPr>
          <p:grpSpPr>
            <a:xfrm>
              <a:off x="2469960" y="3238200"/>
              <a:ext cx="2089440" cy="1460880"/>
              <a:chOff x="2469960" y="3238200"/>
              <a:chExt cx="2089440" cy="1460880"/>
            </a:xfrm>
          </p:grpSpPr>
          <p:sp>
            <p:nvSpPr>
              <p:cNvPr id="1332" name="AutoShape 62"/>
              <p:cNvSpPr/>
              <p:nvPr/>
            </p:nvSpPr>
            <p:spPr>
              <a:xfrm>
                <a:off x="2470320" y="3245040"/>
                <a:ext cx="838080" cy="761760"/>
              </a:xfrm>
              <a:prstGeom prst="triangle">
                <a:avLst>
                  <a:gd name="adj" fmla="val 50000"/>
                </a:avLst>
              </a:prstGeom>
              <a:solidFill>
                <a:srgbClr val="0099CC"/>
              </a:solidFill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33" name="Line 63"/>
              <p:cNvSpPr/>
              <p:nvPr/>
            </p:nvSpPr>
            <p:spPr>
              <a:xfrm flipH="1" flipV="1">
                <a:off x="2889000" y="3238200"/>
                <a:ext cx="1251000" cy="692280"/>
              </a:xfrm>
              <a:prstGeom prst="line">
                <a:avLst/>
              </a:prstGeom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34" name="Line 64"/>
              <p:cNvSpPr/>
              <p:nvPr/>
            </p:nvSpPr>
            <p:spPr>
              <a:xfrm flipH="1" flipV="1">
                <a:off x="2469960" y="4000680"/>
                <a:ext cx="1251000" cy="698400"/>
              </a:xfrm>
              <a:prstGeom prst="line">
                <a:avLst/>
              </a:prstGeom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35" name="AutoShape 61"/>
              <p:cNvSpPr/>
              <p:nvPr/>
            </p:nvSpPr>
            <p:spPr>
              <a:xfrm>
                <a:off x="3721320" y="3936960"/>
                <a:ext cx="838080" cy="762120"/>
              </a:xfrm>
              <a:prstGeom prst="triangle">
                <a:avLst>
                  <a:gd name="adj" fmla="val 50000"/>
                </a:avLst>
              </a:prstGeom>
              <a:solidFill>
                <a:srgbClr val="0099CC"/>
              </a:solidFill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1336" name="AutoShape 66"/>
          <p:cNvSpPr/>
          <p:nvPr/>
        </p:nvSpPr>
        <p:spPr>
          <a:xfrm>
            <a:off x="2946240" y="3505320"/>
            <a:ext cx="838440" cy="749160"/>
          </a:xfrm>
          <a:prstGeom prst="triangle">
            <a:avLst>
              <a:gd name="adj" fmla="val 50000"/>
            </a:avLst>
          </a:prstGeom>
          <a:solidFill>
            <a:srgbClr val="0099CC">
              <a:alpha val="52000"/>
            </a:srgbClr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37" name="Text Box 68"/>
          <p:cNvSpPr/>
          <p:nvPr/>
        </p:nvSpPr>
        <p:spPr>
          <a:xfrm>
            <a:off x="2943720" y="4745160"/>
            <a:ext cx="1926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Triangular Prism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338" name="Group 82"/>
          <p:cNvGrpSpPr/>
          <p:nvPr/>
        </p:nvGrpSpPr>
        <p:grpSpPr>
          <a:xfrm>
            <a:off x="6738480" y="3025800"/>
            <a:ext cx="2334240" cy="1185480"/>
            <a:chOff x="6738480" y="3025800"/>
            <a:chExt cx="2334240" cy="1185480"/>
          </a:xfrm>
        </p:grpSpPr>
        <p:sp>
          <p:nvSpPr>
            <p:cNvPr id="1339" name="Line 76"/>
            <p:cNvSpPr/>
            <p:nvPr/>
          </p:nvSpPr>
          <p:spPr>
            <a:xfrm flipH="1" flipV="1">
              <a:off x="7318080" y="3722760"/>
              <a:ext cx="1571400" cy="487440"/>
            </a:xfrm>
            <a:prstGeom prst="line">
              <a:avLst/>
            </a:prstGeom>
            <a:ln w="19080">
              <a:solidFill>
                <a:srgbClr val="FFFFFF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40" name="Line 80"/>
            <p:cNvSpPr/>
            <p:nvPr/>
          </p:nvSpPr>
          <p:spPr>
            <a:xfrm flipH="1" flipV="1">
              <a:off x="7326000" y="3032280"/>
              <a:ext cx="1569960" cy="48096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41" name="Line 79"/>
            <p:cNvSpPr/>
            <p:nvPr/>
          </p:nvSpPr>
          <p:spPr>
            <a:xfrm flipH="1" flipV="1">
              <a:off x="7496280" y="3371400"/>
              <a:ext cx="1566720" cy="482760"/>
            </a:xfrm>
            <a:prstGeom prst="line">
              <a:avLst/>
            </a:prstGeom>
            <a:ln w="19080">
              <a:solidFill>
                <a:srgbClr val="FFFFFF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42" name="AutoShape 72"/>
            <p:cNvSpPr/>
            <p:nvPr/>
          </p:nvSpPr>
          <p:spPr>
            <a:xfrm>
              <a:off x="6746760" y="3030480"/>
              <a:ext cx="762120" cy="698400"/>
            </a:xfrm>
            <a:prstGeom prst="hexagon">
              <a:avLst>
                <a:gd name="adj" fmla="val 27281"/>
                <a:gd name="vf" fmla="val 115470"/>
              </a:avLst>
            </a:prstGeom>
            <a:solidFill>
              <a:srgbClr val="0099CC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43" name="AutoShape 73"/>
            <p:cNvSpPr/>
            <p:nvPr/>
          </p:nvSpPr>
          <p:spPr>
            <a:xfrm>
              <a:off x="8310600" y="3510000"/>
              <a:ext cx="762120" cy="698400"/>
            </a:xfrm>
            <a:prstGeom prst="hexagon">
              <a:avLst>
                <a:gd name="adj" fmla="val 27281"/>
                <a:gd name="vf" fmla="val 115470"/>
              </a:avLst>
            </a:prstGeom>
            <a:solidFill>
              <a:srgbClr val="0099CC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44" name="Line 74"/>
            <p:cNvSpPr/>
            <p:nvPr/>
          </p:nvSpPr>
          <p:spPr>
            <a:xfrm flipH="1" flipV="1">
              <a:off x="6738480" y="3368160"/>
              <a:ext cx="1575000" cy="50004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45" name="Line 75"/>
            <p:cNvSpPr/>
            <p:nvPr/>
          </p:nvSpPr>
          <p:spPr>
            <a:xfrm flipH="1" flipV="1">
              <a:off x="6918120" y="3025800"/>
              <a:ext cx="1577880" cy="48744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46" name="Line 81"/>
            <p:cNvSpPr/>
            <p:nvPr/>
          </p:nvSpPr>
          <p:spPr>
            <a:xfrm flipH="1" flipV="1">
              <a:off x="6939000" y="3733560"/>
              <a:ext cx="1557360" cy="47772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347" name="Text Box 83"/>
          <p:cNvSpPr/>
          <p:nvPr/>
        </p:nvSpPr>
        <p:spPr>
          <a:xfrm>
            <a:off x="7218360" y="4245120"/>
            <a:ext cx="1924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Hexagonal Prism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48" name="Text Box 86"/>
          <p:cNvSpPr/>
          <p:nvPr/>
        </p:nvSpPr>
        <p:spPr>
          <a:xfrm>
            <a:off x="1789560" y="5773680"/>
            <a:ext cx="5864760" cy="459720"/>
          </a:xfrm>
          <a:prstGeom prst="rect">
            <a:avLst/>
          </a:prstGeom>
          <a:noFill/>
          <a:ln w="572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 = Area of Cross section x length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49" name="Rectangle 91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of Solids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350" name="Picture 92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1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978" dur="indefinite" restart="never" nodeType="tmRoot">
          <p:childTnLst>
            <p:seq>
              <p:cTn id="979" dur="indefinite" nodeType="mainSeq">
                <p:childTnLst>
                  <p:par>
                    <p:cTn id="980" fill="hold">
                      <p:stCondLst>
                        <p:cond delay="indefinite"/>
                      </p:stCondLst>
                      <p:childTnLst>
                        <p:par>
                          <p:cTn id="981" fill="hold">
                            <p:stCondLst>
                              <p:cond delay="0"/>
                            </p:stCondLst>
                            <p:childTnLst>
                              <p:par>
                                <p:cTn id="98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84" dur="500" fill="hold"/>
                                        <p:tgtEl>
                                          <p:spTgt spid="1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5" dur="500" fill="hold"/>
                                        <p:tgtEl>
                                          <p:spTgt spid="1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86" dur="500"/>
                                        <p:tgtEl>
                                          <p:spTgt spid="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7" fill="hold">
                      <p:stCondLst>
                        <p:cond delay="indefinite"/>
                      </p:stCondLst>
                      <p:childTnLst>
                        <p:par>
                          <p:cTn id="988" fill="hold">
                            <p:stCondLst>
                              <p:cond delay="0"/>
                            </p:stCondLst>
                            <p:childTnLst>
                              <p:par>
                                <p:cTn id="989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1" dur="500" fill="hold"/>
                                        <p:tgtEl>
                                          <p:spTgt spid="1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2" dur="500" fill="hold"/>
                                        <p:tgtEl>
                                          <p:spTgt spid="1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3" fill="hold">
                      <p:stCondLst>
                        <p:cond delay="indefinite"/>
                      </p:stCondLst>
                      <p:childTnLst>
                        <p:par>
                          <p:cTn id="994" fill="hold">
                            <p:stCondLst>
                              <p:cond delay="0"/>
                            </p:stCondLst>
                            <p:childTnLst>
                              <p:par>
                                <p:cTn id="995" presetID="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7" dur="500" fill="hold"/>
                                        <p:tgtEl>
                                          <p:spTgt spid="1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8" dur="500" fill="hold"/>
                                        <p:tgtEl>
                                          <p:spTgt spid="1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9" fill="hold">
                      <p:stCondLst>
                        <p:cond delay="indefinite"/>
                      </p:stCondLst>
                      <p:childTnLst>
                        <p:par>
                          <p:cTn id="1000" fill="hold">
                            <p:stCondLst>
                              <p:cond delay="0"/>
                            </p:stCondLst>
                            <p:childTnLst>
                              <p:par>
                                <p:cTn id="100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3" dur="80"/>
                                        <p:tgtEl>
                                          <p:spTgt spid="13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04" dur="80"/>
                                        <p:tgtEl>
                                          <p:spTgt spid="13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5" dur="80"/>
                                        <p:tgtEl>
                                          <p:spTgt spid="13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6" fill="hold">
                      <p:stCondLst>
                        <p:cond delay="indefinite"/>
                      </p:stCondLst>
                      <p:childTnLst>
                        <p:par>
                          <p:cTn id="1007" fill="hold">
                            <p:stCondLst>
                              <p:cond delay="0"/>
                            </p:stCondLst>
                            <p:childTnLst>
                              <p:par>
                                <p:cTn id="100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10" dur="500" fill="hold"/>
                                        <p:tgtEl>
                                          <p:spTgt spid="1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11" dur="500" fill="hold"/>
                                        <p:tgtEl>
                                          <p:spTgt spid="1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12" dur="500"/>
                                        <p:tgtEl>
                                          <p:spTgt spid="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3" fill="hold">
                      <p:stCondLst>
                        <p:cond delay="indefinite"/>
                      </p:stCondLst>
                      <p:childTnLst>
                        <p:par>
                          <p:cTn id="1014" fill="hold">
                            <p:stCondLst>
                              <p:cond delay="0"/>
                            </p:stCondLst>
                            <p:childTnLst>
                              <p:par>
                                <p:cTn id="1015" presetID="2" presetClass="entr" fill="hold" nodeType="clickEffect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7" dur="500" fill="hold"/>
                                        <p:tgtEl>
                                          <p:spTgt spid="1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8" dur="500" fill="hold"/>
                                        <p:tgtEl>
                                          <p:spTgt spid="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9" fill="hold">
                      <p:stCondLst>
                        <p:cond delay="indefinite"/>
                      </p:stCondLst>
                      <p:childTnLst>
                        <p:par>
                          <p:cTn id="1020" fill="hold">
                            <p:stCondLst>
                              <p:cond delay="0"/>
                            </p:stCondLst>
                            <p:childTnLst>
                              <p:par>
                                <p:cTn id="10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23" dur="80"/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24" dur="80"/>
                                        <p:tgtEl>
                                          <p:spTgt spid="1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5" dur="80"/>
                                        <p:tgtEl>
                                          <p:spTgt spid="1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6" fill="hold">
                      <p:stCondLst>
                        <p:cond delay="indefinite"/>
                      </p:stCondLst>
                      <p:childTnLst>
                        <p:par>
                          <p:cTn id="1027" fill="hold">
                            <p:stCondLst>
                              <p:cond delay="0"/>
                            </p:stCondLst>
                            <p:childTnLst>
                              <p:par>
                                <p:cTn id="102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0" dur="500" fill="hold"/>
                                        <p:tgtEl>
                                          <p:spTgt spid="1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31" dur="500" fill="hold"/>
                                        <p:tgtEl>
                                          <p:spTgt spid="1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32" dur="500"/>
                                        <p:tgtEl>
                                          <p:spTgt spid="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3" fill="hold">
                      <p:stCondLst>
                        <p:cond delay="indefinite"/>
                      </p:stCondLst>
                      <p:childTnLst>
                        <p:par>
                          <p:cTn id="1034" fill="hold">
                            <p:stCondLst>
                              <p:cond delay="0"/>
                            </p:stCondLst>
                            <p:childTnLst>
                              <p:par>
                                <p:cTn id="1035" presetID="2" presetClass="entr" fill="hold" nodeType="clickEffect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7" dur="500" fill="hold"/>
                                        <p:tgtEl>
                                          <p:spTgt spid="1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8" dur="500" fill="hold"/>
                                        <p:tgtEl>
                                          <p:spTgt spid="1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9" fill="hold">
                      <p:stCondLst>
                        <p:cond delay="indefinite"/>
                      </p:stCondLst>
                      <p:childTnLst>
                        <p:par>
                          <p:cTn id="1040" fill="hold">
                            <p:stCondLst>
                              <p:cond delay="0"/>
                            </p:stCondLst>
                            <p:childTnLst>
                              <p:par>
                                <p:cTn id="10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43" dur="80"/>
                                        <p:tgtEl>
                                          <p:spTgt spid="1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44" dur="80"/>
                                        <p:tgtEl>
                                          <p:spTgt spid="1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5" dur="80"/>
                                        <p:tgtEl>
                                          <p:spTgt spid="1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6" fill="hold">
                      <p:stCondLst>
                        <p:cond delay="indefinite"/>
                      </p:stCondLst>
                      <p:childTnLst>
                        <p:par>
                          <p:cTn id="1047" fill="hold">
                            <p:stCondLst>
                              <p:cond delay="0"/>
                            </p:stCondLst>
                            <p:childTnLst>
                              <p:par>
                                <p:cTn id="104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50" dur="500" fill="hold"/>
                                        <p:tgtEl>
                                          <p:spTgt spid="1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51" dur="500" fill="hold"/>
                                        <p:tgtEl>
                                          <p:spTgt spid="1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52" dur="500"/>
                                        <p:tgtEl>
                                          <p:spTgt spid="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3" fill="hold">
                      <p:stCondLst>
                        <p:cond delay="indefinite"/>
                      </p:stCondLst>
                      <p:childTnLst>
                        <p:par>
                          <p:cTn id="1054" fill="hold">
                            <p:stCondLst>
                              <p:cond delay="0"/>
                            </p:stCondLst>
                            <p:childTnLst>
                              <p:par>
                                <p:cTn id="1055" presetID="2" presetClass="entr" fill="hold" nodeType="clickEffect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7" dur="500" fill="hold"/>
                                        <p:tgtEl>
                                          <p:spTgt spid="1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8" dur="500" fill="hold"/>
                                        <p:tgtEl>
                                          <p:spTgt spid="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9" fill="hold">
                      <p:stCondLst>
                        <p:cond delay="indefinite"/>
                      </p:stCondLst>
                      <p:childTnLst>
                        <p:par>
                          <p:cTn id="1060" fill="hold">
                            <p:stCondLst>
                              <p:cond delay="0"/>
                            </p:stCondLst>
                            <p:childTnLst>
                              <p:par>
                                <p:cTn id="106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3" dur="80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64" dur="80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5" dur="80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6" fill="hold">
                      <p:stCondLst>
                        <p:cond delay="indefinite"/>
                      </p:stCondLst>
                      <p:childTnLst>
                        <p:par>
                          <p:cTn id="1067" fill="hold">
                            <p:stCondLst>
                              <p:cond delay="0"/>
                            </p:stCondLst>
                            <p:childTnLst>
                              <p:par>
                                <p:cTn id="1068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0" dur="500" fill="hold"/>
                                        <p:tgtEl>
                                          <p:spTgt spid="1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1" dur="500" fill="hold"/>
                                        <p:tgtEl>
                                          <p:spTgt spid="1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Date Placeholder 5"/>
          <p:cNvSpPr/>
          <p:nvPr/>
        </p:nvSpPr>
        <p:spPr>
          <a:xfrm>
            <a:off x="457200" y="6251400"/>
            <a:ext cx="262908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ABC0327-113F-4D95-9657-BFDE3CB6C4B5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53" name="Slide Number Placeholder 6"/>
          <p:cNvSpPr/>
          <p:nvPr/>
        </p:nvSpPr>
        <p:spPr>
          <a:xfrm>
            <a:off x="6553080" y="624852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4FB5DC7-1EF3-418A-90BF-080CD33B8DCF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54" name="Footer Placeholder 7"/>
          <p:cNvSpPr/>
          <p:nvPr/>
        </p:nvSpPr>
        <p:spPr>
          <a:xfrm>
            <a:off x="2610000" y="6248520"/>
            <a:ext cx="39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5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Any Triangle Area</a:t>
            </a:r>
            <a:endParaRPr lang="en-US" sz="48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356" name="Object 4"/>
          <p:cNvGraphicFramePr/>
          <p:nvPr/>
        </p:nvGraphicFramePr>
        <p:xfrm>
          <a:off x="2706840" y="4657680"/>
          <a:ext cx="3060720" cy="1171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57" name="Object 4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06840" y="4657680"/>
                    <a:ext cx="3060720" cy="11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358" name="Picture 8" descr="scottishflag"/>
          <p:cNvPicPr/>
          <p:nvPr/>
        </p:nvPicPr>
        <p:blipFill>
          <a:blip r:embed="rId3"/>
          <a:stretch/>
        </p:blipFill>
        <p:spPr>
          <a:xfrm>
            <a:off x="771480" y="5810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9" name="AutoShape 29"/>
          <p:cNvSpPr/>
          <p:nvPr/>
        </p:nvSpPr>
        <p:spPr>
          <a:xfrm>
            <a:off x="2714760" y="2095560"/>
            <a:ext cx="2781000" cy="2047680"/>
          </a:xfrm>
          <a:prstGeom prst="triangle">
            <a:avLst>
              <a:gd name="adj" fmla="val 50000"/>
            </a:avLst>
          </a:prstGeom>
          <a:solidFill>
            <a:srgbClr val="0099CC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60" name="Text Box 16"/>
          <p:cNvSpPr/>
          <p:nvPr/>
        </p:nvSpPr>
        <p:spPr>
          <a:xfrm>
            <a:off x="3740400" y="3132000"/>
            <a:ext cx="356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514"/>
                </a:solidFill>
                <a:effectLst/>
                <a:uFillTx/>
                <a:latin typeface="Comic Sans MS"/>
              </a:rPr>
              <a:t>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361" name="Group 33"/>
          <p:cNvGrpSpPr/>
          <p:nvPr/>
        </p:nvGrpSpPr>
        <p:grpSpPr>
          <a:xfrm>
            <a:off x="2724120" y="4267080"/>
            <a:ext cx="2819520" cy="381240"/>
            <a:chOff x="2724120" y="4267080"/>
            <a:chExt cx="2819520" cy="381240"/>
          </a:xfrm>
        </p:grpSpPr>
        <p:sp>
          <p:nvSpPr>
            <p:cNvPr id="1362" name="Text Box 15"/>
            <p:cNvSpPr/>
            <p:nvPr/>
          </p:nvSpPr>
          <p:spPr>
            <a:xfrm>
              <a:off x="4047840" y="4280040"/>
              <a:ext cx="3164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b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63" name="Line 32"/>
            <p:cNvSpPr/>
            <p:nvPr/>
          </p:nvSpPr>
          <p:spPr>
            <a:xfrm>
              <a:off x="2724120" y="4267080"/>
              <a:ext cx="2819520" cy="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pic>
        <p:nvPicPr>
          <p:cNvPr id="1364" name="Group 36"/>
          <p:cNvPicPr/>
          <p:nvPr/>
        </p:nvPicPr>
        <p:blipFill>
          <a:blip r:embed="rId4"/>
          <a:stretch/>
        </p:blipFill>
        <p:spPr>
          <a:xfrm>
            <a:off x="3938760" y="3968640"/>
            <a:ext cx="352080" cy="176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5" name="Line 31"/>
          <p:cNvSpPr/>
          <p:nvPr/>
        </p:nvSpPr>
        <p:spPr>
          <a:xfrm>
            <a:off x="4105440" y="2133720"/>
            <a:ext cx="9360" cy="2009520"/>
          </a:xfrm>
          <a:prstGeom prst="line">
            <a:avLst/>
          </a:prstGeom>
          <a:ln w="38160">
            <a:solidFill>
              <a:srgbClr val="000514"/>
            </a:solidFill>
            <a:prstDash val="dash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66" name="Text Box 37"/>
          <p:cNvSpPr/>
          <p:nvPr/>
        </p:nvSpPr>
        <p:spPr>
          <a:xfrm>
            <a:off x="5950080" y="2714760"/>
            <a:ext cx="21096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Sometimes called the </a:t>
            </a:r>
            <a:r>
              <a:rPr lang="en-GB" sz="24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altitude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367" name="Group 39"/>
          <p:cNvGrpSpPr/>
          <p:nvPr/>
        </p:nvGrpSpPr>
        <p:grpSpPr>
          <a:xfrm>
            <a:off x="4181400" y="2279520"/>
            <a:ext cx="4052880" cy="997200"/>
            <a:chOff x="4181400" y="2279520"/>
            <a:chExt cx="4052880" cy="997200"/>
          </a:xfrm>
        </p:grpSpPr>
        <p:sp>
          <p:nvSpPr>
            <p:cNvPr id="1368" name="Text Box 30"/>
            <p:cNvSpPr/>
            <p:nvPr/>
          </p:nvSpPr>
          <p:spPr>
            <a:xfrm>
              <a:off x="5315040" y="2279520"/>
              <a:ext cx="29192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h = vertical height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69" name="Line 38"/>
            <p:cNvSpPr/>
            <p:nvPr/>
          </p:nvSpPr>
          <p:spPr>
            <a:xfrm flipH="1">
              <a:off x="4181400" y="2638440"/>
              <a:ext cx="1085760" cy="638280"/>
            </a:xfrm>
            <a:prstGeom prst="line">
              <a:avLst/>
            </a:prstGeom>
            <a:ln w="38160">
              <a:solidFill>
                <a:srgbClr val="000514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370" name="Text Box 40"/>
          <p:cNvSpPr/>
          <p:nvPr/>
        </p:nvSpPr>
        <p:spPr>
          <a:xfrm rot="16200000">
            <a:off x="-1352520" y="36720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71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72" dur="indefinite" restart="never" nodeType="tmRoot">
          <p:childTnLst>
            <p:seq>
              <p:cTn id="1073" dur="indefinite" nodeType="mainSeq">
                <p:childTnLst>
                  <p:par>
                    <p:cTn id="1074" fill="hold">
                      <p:stCondLst>
                        <p:cond delay="indefinite"/>
                      </p:stCondLst>
                      <p:childTnLst>
                        <p:par>
                          <p:cTn id="1075" fill="hold">
                            <p:stCondLst>
                              <p:cond delay="0"/>
                            </p:stCondLst>
                            <p:childTnLst>
                              <p:par>
                                <p:cTn id="107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78" dur="500" fill="hold"/>
                                        <p:tgtEl>
                                          <p:spTgt spid="1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79" dur="500" fill="hold"/>
                                        <p:tgtEl>
                                          <p:spTgt spid="1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80" dur="500"/>
                                        <p:tgtEl>
                                          <p:spTgt spid="1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1" fill="hold">
                      <p:stCondLst>
                        <p:cond delay="indefinite"/>
                      </p:stCondLst>
                      <p:childTnLst>
                        <p:par>
                          <p:cTn id="1082" fill="hold">
                            <p:stCondLst>
                              <p:cond delay="0"/>
                            </p:stCondLst>
                            <p:childTnLst>
                              <p:par>
                                <p:cTn id="108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5" fill="hold">
                      <p:stCondLst>
                        <p:cond delay="indefinite"/>
                      </p:stCondLst>
                      <p:childTnLst>
                        <p:par>
                          <p:cTn id="1086" fill="hold">
                            <p:stCondLst>
                              <p:cond delay="0"/>
                            </p:stCondLst>
                            <p:childTnLst>
                              <p:par>
                                <p:cTn id="108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89" dur="500"/>
                                        <p:tgtEl>
                                          <p:spTgt spid="1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0" fill="hold">
                      <p:stCondLst>
                        <p:cond delay="indefinite"/>
                      </p:stCondLst>
                      <p:childTnLst>
                        <p:par>
                          <p:cTn id="1091" fill="hold">
                            <p:stCondLst>
                              <p:cond delay="0"/>
                            </p:stCondLst>
                            <p:childTnLst>
                              <p:par>
                                <p:cTn id="109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094" dur="500"/>
                                        <p:tgtEl>
                                          <p:spTgt spid="1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5" fill="hold">
                      <p:stCondLst>
                        <p:cond delay="indefinite"/>
                      </p:stCondLst>
                      <p:childTnLst>
                        <p:par>
                          <p:cTn id="1096" fill="hold">
                            <p:stCondLst>
                              <p:cond delay="0"/>
                            </p:stCondLst>
                            <p:childTnLst>
                              <p:par>
                                <p:cTn id="109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99" dur="500"/>
                                        <p:tgtEl>
                                          <p:spTgt spid="1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0" fill="hold">
                      <p:stCondLst>
                        <p:cond delay="indefinite"/>
                      </p:stCondLst>
                      <p:childTnLst>
                        <p:par>
                          <p:cTn id="1101" fill="hold">
                            <p:stCondLst>
                              <p:cond delay="0"/>
                            </p:stCondLst>
                            <p:childTnLst>
                              <p:par>
                                <p:cTn id="110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04" dur="500" fill="hold"/>
                                        <p:tgtEl>
                                          <p:spTgt spid="1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05" dur="500" fill="hold"/>
                                        <p:tgtEl>
                                          <p:spTgt spid="1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06" dur="5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7" fill="hold">
                      <p:stCondLst>
                        <p:cond delay="indefinite"/>
                      </p:stCondLst>
                      <p:childTnLst>
                        <p:par>
                          <p:cTn id="1108" fill="hold">
                            <p:stCondLst>
                              <p:cond delay="0"/>
                            </p:stCondLst>
                            <p:childTnLst>
                              <p:par>
                                <p:cTn id="110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11" dur="500" fill="hold"/>
                                        <p:tgtEl>
                                          <p:spTgt spid="1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12" dur="500" fill="hold"/>
                                        <p:tgtEl>
                                          <p:spTgt spid="1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13" dur="500"/>
                                        <p:tgtEl>
                                          <p:spTgt spid="1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4" fill="hold">
                      <p:stCondLst>
                        <p:cond delay="indefinite"/>
                      </p:stCondLst>
                      <p:childTnLst>
                        <p:par>
                          <p:cTn id="1115" fill="hold">
                            <p:stCondLst>
                              <p:cond delay="0"/>
                            </p:stCondLst>
                            <p:childTnLst>
                              <p:par>
                                <p:cTn id="111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" name="Date Placeholder 4"/>
          <p:cNvSpPr/>
          <p:nvPr/>
        </p:nvSpPr>
        <p:spPr>
          <a:xfrm>
            <a:off x="457200" y="6251400"/>
            <a:ext cx="262908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8D55E80-3BC6-4038-9C89-F6D23DE142E0}" type="datetime2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Sunday 12 July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73" name="Slide Number Placeholder 5"/>
          <p:cNvSpPr/>
          <p:nvPr/>
        </p:nvSpPr>
        <p:spPr>
          <a:xfrm>
            <a:off x="6553080" y="624852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D990642-13E9-4E3C-BC08-1C97DBF1F4A3}" type="slidenum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74" name="Footer Placeholder 6"/>
          <p:cNvSpPr/>
          <p:nvPr/>
        </p:nvSpPr>
        <p:spPr>
          <a:xfrm>
            <a:off x="2610000" y="6248520"/>
            <a:ext cx="39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Created by Mr.Lafferty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7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u="none" strike="noStrike">
                <a:solidFill>
                  <a:srgbClr val="FFCC00"/>
                </a:solidFill>
                <a:effectLst/>
                <a:uFillTx/>
                <a:latin typeface="Comic Sans MS"/>
              </a:rPr>
              <a:t>Any Triangle Area</a:t>
            </a:r>
            <a:endParaRPr lang="en-US" sz="4800" b="1" u="none" strike="noStrike">
              <a:solidFill>
                <a:srgbClr val="E5E5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1376" name="Object 3"/>
          <p:cNvGraphicFramePr/>
          <p:nvPr/>
        </p:nvGraphicFramePr>
        <p:xfrm>
          <a:off x="6681960" y="3484440"/>
          <a:ext cx="2300040" cy="1239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77" name="Object 3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81960" y="3484440"/>
                    <a:ext cx="2300040" cy="123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378" name="Picture 5" descr="scottishflag"/>
          <p:cNvPicPr/>
          <p:nvPr/>
        </p:nvPicPr>
        <p:blipFill>
          <a:blip r:embed="rId3"/>
          <a:stretch/>
        </p:blipFill>
        <p:spPr>
          <a:xfrm>
            <a:off x="771480" y="5810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79" name="AutoShape 10"/>
          <p:cNvSpPr/>
          <p:nvPr/>
        </p:nvSpPr>
        <p:spPr>
          <a:xfrm>
            <a:off x="2714760" y="2467080"/>
            <a:ext cx="2781000" cy="1676160"/>
          </a:xfrm>
          <a:prstGeom prst="triangle">
            <a:avLst>
              <a:gd name="adj" fmla="val 50000"/>
            </a:avLst>
          </a:prstGeom>
          <a:solidFill>
            <a:srgbClr val="0099CC"/>
          </a:solidFill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80" name="Line 12"/>
          <p:cNvSpPr/>
          <p:nvPr/>
        </p:nvSpPr>
        <p:spPr>
          <a:xfrm>
            <a:off x="4105440" y="2486160"/>
            <a:ext cx="9360" cy="1657080"/>
          </a:xfrm>
          <a:prstGeom prst="line">
            <a:avLst/>
          </a:prstGeom>
          <a:ln w="38160">
            <a:solidFill>
              <a:srgbClr val="FF0000"/>
            </a:solidFill>
            <a:prstDash val="dash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81" name="Text Box 13"/>
          <p:cNvSpPr/>
          <p:nvPr/>
        </p:nvSpPr>
        <p:spPr>
          <a:xfrm>
            <a:off x="3407040" y="308448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6cm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382" name="Group 14"/>
          <p:cNvGrpSpPr/>
          <p:nvPr/>
        </p:nvGrpSpPr>
        <p:grpSpPr>
          <a:xfrm>
            <a:off x="2724120" y="4267080"/>
            <a:ext cx="2819520" cy="381240"/>
            <a:chOff x="2724120" y="4267080"/>
            <a:chExt cx="2819520" cy="381240"/>
          </a:xfrm>
        </p:grpSpPr>
        <p:sp>
          <p:nvSpPr>
            <p:cNvPr id="1383" name="Text Box 15"/>
            <p:cNvSpPr/>
            <p:nvPr/>
          </p:nvSpPr>
          <p:spPr>
            <a:xfrm>
              <a:off x="4048200" y="4280040"/>
              <a:ext cx="615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8cm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384" name="Line 16"/>
            <p:cNvSpPr/>
            <p:nvPr/>
          </p:nvSpPr>
          <p:spPr>
            <a:xfrm>
              <a:off x="2724120" y="4267080"/>
              <a:ext cx="2819520" cy="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385" name="Text Box 17"/>
          <p:cNvSpPr/>
          <p:nvPr/>
        </p:nvSpPr>
        <p:spPr>
          <a:xfrm>
            <a:off x="796680" y="1612800"/>
            <a:ext cx="6978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 1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: Find the area of the triangle.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386" name="Object 18"/>
          <p:cNvGraphicFramePr/>
          <p:nvPr/>
        </p:nvGraphicFramePr>
        <p:xfrm>
          <a:off x="6676920" y="2284560"/>
          <a:ext cx="2425680" cy="9284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387" name="Object 18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676920" y="2284560"/>
                    <a:ext cx="2425680" cy="92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88" name="Text Box 20"/>
          <p:cNvSpPr/>
          <p:nvPr/>
        </p:nvSpPr>
        <p:spPr>
          <a:xfrm rot="16200000">
            <a:off x="-1352520" y="367200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89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18" dur="indefinite" restart="never" nodeType="tmRoot">
          <p:childTnLst>
            <p:seq>
              <p:cTn id="1119" dur="indefinite" nodeType="mainSeq">
                <p:childTnLst>
                  <p:par>
                    <p:cTn id="1120" fill="hold">
                      <p:stCondLst>
                        <p:cond delay="indefinite"/>
                      </p:stCondLst>
                      <p:childTnLst>
                        <p:par>
                          <p:cTn id="1121" fill="hold">
                            <p:stCondLst>
                              <p:cond delay="0"/>
                            </p:stCondLst>
                            <p:childTnLst>
                              <p:par>
                                <p:cTn id="112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4" fill="hold">
                      <p:stCondLst>
                        <p:cond delay="indefinite"/>
                      </p:stCondLst>
                      <p:childTnLst>
                        <p:par>
                          <p:cTn id="1125" fill="hold">
                            <p:stCondLst>
                              <p:cond delay="0"/>
                            </p:stCondLst>
                            <p:childTnLst>
                              <p:par>
                                <p:cTn id="112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28" dur="500" fill="hold"/>
                                        <p:tgtEl>
                                          <p:spTgt spid="1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29" dur="500" fill="hold"/>
                                        <p:tgtEl>
                                          <p:spTgt spid="1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30" dur="500"/>
                                        <p:tgtEl>
                                          <p:spTgt spid="1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0" name="Picture 4" descr="scottishflag"/>
          <p:cNvPicPr/>
          <p:nvPr/>
        </p:nvPicPr>
        <p:blipFill>
          <a:blip r:embed="rId1"/>
          <a:stretch/>
        </p:blipFill>
        <p:spPr>
          <a:xfrm>
            <a:off x="900000" y="69228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1" name="Text Box 5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92" name="Text Box 7"/>
          <p:cNvSpPr/>
          <p:nvPr/>
        </p:nvSpPr>
        <p:spPr>
          <a:xfrm>
            <a:off x="1001880" y="2128680"/>
            <a:ext cx="5986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Definition : A prism is a solid shape with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        uniform cross-section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393" name="Group 25"/>
          <p:cNvGrpSpPr/>
          <p:nvPr/>
        </p:nvGrpSpPr>
        <p:grpSpPr>
          <a:xfrm>
            <a:off x="5276520" y="4279680"/>
            <a:ext cx="2089440" cy="1460880"/>
            <a:chOff x="5276520" y="4279680"/>
            <a:chExt cx="2089440" cy="1460880"/>
          </a:xfrm>
        </p:grpSpPr>
        <p:sp>
          <p:nvSpPr>
            <p:cNvPr id="1394" name="Line 26"/>
            <p:cNvSpPr/>
            <p:nvPr/>
          </p:nvSpPr>
          <p:spPr>
            <a:xfrm flipH="1" flipV="1">
              <a:off x="6095880" y="5028840"/>
              <a:ext cx="1257120" cy="698760"/>
            </a:xfrm>
            <a:prstGeom prst="line">
              <a:avLst/>
            </a:prstGeom>
            <a:ln w="28440">
              <a:solidFill>
                <a:srgbClr val="FFFFFF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1395" name="Group 27"/>
            <p:cNvGrpSpPr/>
            <p:nvPr/>
          </p:nvGrpSpPr>
          <p:grpSpPr>
            <a:xfrm>
              <a:off x="5276520" y="4279680"/>
              <a:ext cx="2089440" cy="1460880"/>
              <a:chOff x="5276520" y="4279680"/>
              <a:chExt cx="2089440" cy="1460880"/>
            </a:xfrm>
          </p:grpSpPr>
          <p:sp>
            <p:nvSpPr>
              <p:cNvPr id="1396" name="AutoShape 28"/>
              <p:cNvSpPr/>
              <p:nvPr/>
            </p:nvSpPr>
            <p:spPr>
              <a:xfrm>
                <a:off x="5276880" y="4286520"/>
                <a:ext cx="838080" cy="761760"/>
              </a:xfrm>
              <a:prstGeom prst="triangle">
                <a:avLst>
                  <a:gd name="adj" fmla="val 50000"/>
                </a:avLst>
              </a:prstGeom>
              <a:solidFill>
                <a:srgbClr val="0099CC"/>
              </a:solidFill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97" name="Line 29"/>
              <p:cNvSpPr/>
              <p:nvPr/>
            </p:nvSpPr>
            <p:spPr>
              <a:xfrm flipH="1" flipV="1">
                <a:off x="5695560" y="4279680"/>
                <a:ext cx="1251000" cy="692280"/>
              </a:xfrm>
              <a:prstGeom prst="line">
                <a:avLst/>
              </a:prstGeom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98" name="Line 30"/>
              <p:cNvSpPr/>
              <p:nvPr/>
            </p:nvSpPr>
            <p:spPr>
              <a:xfrm flipH="1" flipV="1">
                <a:off x="5276520" y="5042160"/>
                <a:ext cx="1251000" cy="698400"/>
              </a:xfrm>
              <a:prstGeom prst="line">
                <a:avLst/>
              </a:prstGeom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99" name="AutoShape 31"/>
              <p:cNvSpPr/>
              <p:nvPr/>
            </p:nvSpPr>
            <p:spPr>
              <a:xfrm>
                <a:off x="6527880" y="4978440"/>
                <a:ext cx="838080" cy="762120"/>
              </a:xfrm>
              <a:prstGeom prst="triangle">
                <a:avLst>
                  <a:gd name="adj" fmla="val 50000"/>
                </a:avLst>
              </a:prstGeom>
              <a:solidFill>
                <a:srgbClr val="0099CC"/>
              </a:solidFill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1400" name="AutoShape 32"/>
          <p:cNvSpPr/>
          <p:nvPr/>
        </p:nvSpPr>
        <p:spPr>
          <a:xfrm>
            <a:off x="5842080" y="4610160"/>
            <a:ext cx="838080" cy="749160"/>
          </a:xfrm>
          <a:prstGeom prst="triangle">
            <a:avLst>
              <a:gd name="adj" fmla="val 50000"/>
            </a:avLst>
          </a:prstGeom>
          <a:solidFill>
            <a:srgbClr val="0099CC">
              <a:alpha val="52000"/>
            </a:srgbClr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01" name="Text Box 33"/>
          <p:cNvSpPr/>
          <p:nvPr/>
        </p:nvSpPr>
        <p:spPr>
          <a:xfrm>
            <a:off x="6309000" y="4338720"/>
            <a:ext cx="1926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Triangular Prism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02" name="Text Box 44"/>
          <p:cNvSpPr/>
          <p:nvPr/>
        </p:nvSpPr>
        <p:spPr>
          <a:xfrm>
            <a:off x="1066680" y="4567320"/>
            <a:ext cx="3468600" cy="459720"/>
          </a:xfrm>
          <a:prstGeom prst="rect">
            <a:avLst/>
          </a:prstGeom>
          <a:noFill/>
          <a:ln w="572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 = Area x length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03" name="Text Box 45"/>
          <p:cNvSpPr/>
          <p:nvPr/>
        </p:nvSpPr>
        <p:spPr>
          <a:xfrm>
            <a:off x="948960" y="3259080"/>
            <a:ext cx="5860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Q. Find the volume the triangular prism.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04" name="Line 46"/>
          <p:cNvSpPr/>
          <p:nvPr/>
        </p:nvSpPr>
        <p:spPr>
          <a:xfrm flipH="1" flipV="1">
            <a:off x="6997680" y="5435640"/>
            <a:ext cx="673200" cy="101520"/>
          </a:xfrm>
          <a:prstGeom prst="line">
            <a:avLst/>
          </a:prstGeom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05" name="Text Box 47"/>
          <p:cNvSpPr/>
          <p:nvPr/>
        </p:nvSpPr>
        <p:spPr>
          <a:xfrm>
            <a:off x="7816680" y="5481720"/>
            <a:ext cx="10540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20cm</a:t>
            </a:r>
            <a:r>
              <a:rPr lang="en-GB" sz="24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06" name="Line 48"/>
          <p:cNvSpPr/>
          <p:nvPr/>
        </p:nvSpPr>
        <p:spPr>
          <a:xfrm flipH="1" flipV="1">
            <a:off x="5194440" y="5117760"/>
            <a:ext cx="1193760" cy="685800"/>
          </a:xfrm>
          <a:prstGeom prst="line">
            <a:avLst/>
          </a:prstGeom>
          <a:ln w="38160">
            <a:solidFill>
              <a:srgbClr val="FFFF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07" name="Text Box 49"/>
          <p:cNvSpPr/>
          <p:nvPr/>
        </p:nvSpPr>
        <p:spPr>
          <a:xfrm>
            <a:off x="5001840" y="5405400"/>
            <a:ext cx="897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08" name="Text Box 50"/>
          <p:cNvSpPr/>
          <p:nvPr/>
        </p:nvSpPr>
        <p:spPr>
          <a:xfrm>
            <a:off x="1314720" y="5392800"/>
            <a:ext cx="29728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 20 x 10 = 200 cm</a:t>
            </a:r>
            <a:r>
              <a:rPr lang="en-GB" sz="2400" b="0" u="none" strike="noStrike" baseline="60000">
                <a:solidFill>
                  <a:srgbClr val="FFFF00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409" name="Picture 52" descr="Office Objects 0572"/>
          <p:cNvPicPr/>
          <p:nvPr/>
        </p:nvPicPr>
        <p:blipFill>
          <a:blip r:embed="rId2"/>
          <a:stretch/>
        </p:blipFill>
        <p:spPr>
          <a:xfrm>
            <a:off x="7397640" y="216000"/>
            <a:ext cx="1408320" cy="14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10" name="Rectangle 53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of Solids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11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1131" dur="indefinite" restart="never" nodeType="tmRoot">
          <p:childTnLst>
            <p:seq>
              <p:cTn id="1132" dur="indefinite" nodeType="mainSeq">
                <p:childTnLst>
                  <p:par>
                    <p:cTn id="1133" fill="hold">
                      <p:stCondLst>
                        <p:cond delay="indefinite"/>
                      </p:stCondLst>
                      <p:childTnLst>
                        <p:par>
                          <p:cTn id="1134" fill="hold">
                            <p:stCondLst>
                              <p:cond delay="0"/>
                            </p:stCondLst>
                            <p:childTnLst>
                              <p:par>
                                <p:cTn id="1135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7" dur="500" fill="hold"/>
                                        <p:tgtEl>
                                          <p:spTgt spid="1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8" dur="500" fill="hold"/>
                                        <p:tgtEl>
                                          <p:spTgt spid="1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9" fill="hold">
                      <p:stCondLst>
                        <p:cond delay="indefinite"/>
                      </p:stCondLst>
                      <p:childTnLst>
                        <p:par>
                          <p:cTn id="1140" fill="hold">
                            <p:stCondLst>
                              <p:cond delay="0"/>
                            </p:stCondLst>
                            <p:childTnLst>
                              <p:par>
                                <p:cTn id="11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43" dur="80"/>
                                        <p:tgtEl>
                                          <p:spTgt spid="14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44" dur="80"/>
                                        <p:tgtEl>
                                          <p:spTgt spid="14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5" dur="80"/>
                                        <p:tgtEl>
                                          <p:spTgt spid="14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" name="Date Placeholder 1"/>
          <p:cNvSpPr/>
          <p:nvPr/>
        </p:nvSpPr>
        <p:spPr>
          <a:xfrm>
            <a:off x="457200" y="6251400"/>
            <a:ext cx="262908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A65C2CE-A8B7-44B6-9BDE-A8BE841538F4}" type="datetime5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13" name="Footer Placeholder 2"/>
          <p:cNvSpPr/>
          <p:nvPr/>
        </p:nvSpPr>
        <p:spPr>
          <a:xfrm>
            <a:off x="5803920" y="6434280"/>
            <a:ext cx="2882880" cy="29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Created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14" name="AutoShape 59"/>
          <p:cNvSpPr/>
          <p:nvPr/>
        </p:nvSpPr>
        <p:spPr>
          <a:xfrm>
            <a:off x="3381480" y="2254320"/>
            <a:ext cx="1000080" cy="990360"/>
          </a:xfrm>
          <a:prstGeom prst="triangle">
            <a:avLst>
              <a:gd name="adj" fmla="val 50000"/>
            </a:avLst>
          </a:prstGeom>
          <a:solidFill>
            <a:srgbClr val="969696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15" name="Text Box 21"/>
          <p:cNvSpPr/>
          <p:nvPr/>
        </p:nvSpPr>
        <p:spPr>
          <a:xfrm rot="16200000">
            <a:off x="-15444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416" name="Picture 2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17" name="Picture 2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18" name="Rectangle 57"/>
          <p:cNvSpPr/>
          <p:nvPr/>
        </p:nvSpPr>
        <p:spPr>
          <a:xfrm>
            <a:off x="1908000" y="552600"/>
            <a:ext cx="5256360" cy="98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of a Triangular Prism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19" name="AutoShape 60"/>
          <p:cNvSpPr/>
          <p:nvPr/>
        </p:nvSpPr>
        <p:spPr>
          <a:xfrm>
            <a:off x="1555920" y="3267000"/>
            <a:ext cx="2781000" cy="685800"/>
          </a:xfrm>
          <a:prstGeom prst="parallelogram">
            <a:avLst>
              <a:gd name="adj" fmla="val 267562"/>
            </a:avLst>
          </a:prstGeom>
          <a:solidFill>
            <a:srgbClr val="0099CC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20" name="AutoShape 62"/>
          <p:cNvSpPr/>
          <p:nvPr/>
        </p:nvSpPr>
        <p:spPr>
          <a:xfrm flipH="1" flipV="1" rot="9560400">
            <a:off x="1334880" y="2701440"/>
            <a:ext cx="2773080" cy="770040"/>
          </a:xfrm>
          <a:prstGeom prst="parallelogram">
            <a:avLst>
              <a:gd name="adj" fmla="val 104002"/>
            </a:avLst>
          </a:prstGeom>
          <a:solidFill>
            <a:srgbClr val="FF00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21" name="AutoShape 58"/>
          <p:cNvSpPr/>
          <p:nvPr/>
        </p:nvSpPr>
        <p:spPr>
          <a:xfrm>
            <a:off x="1546200" y="2914560"/>
            <a:ext cx="1000080" cy="1028880"/>
          </a:xfrm>
          <a:prstGeom prst="triangle">
            <a:avLst>
              <a:gd name="adj" fmla="val 50972"/>
            </a:avLst>
          </a:prstGeom>
          <a:solidFill>
            <a:srgbClr val="969696">
              <a:alpha val="69000"/>
            </a:srgbClr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422" name="Group 86"/>
          <p:cNvGrpSpPr/>
          <p:nvPr/>
        </p:nvGrpSpPr>
        <p:grpSpPr>
          <a:xfrm>
            <a:off x="793800" y="2871720"/>
            <a:ext cx="636480" cy="1052640"/>
            <a:chOff x="793800" y="2871720"/>
            <a:chExt cx="636480" cy="1052640"/>
          </a:xfrm>
        </p:grpSpPr>
        <p:sp>
          <p:nvSpPr>
            <p:cNvPr id="1423" name="Line 64"/>
            <p:cNvSpPr/>
            <p:nvPr/>
          </p:nvSpPr>
          <p:spPr>
            <a:xfrm flipH="1">
              <a:off x="1413000" y="2871720"/>
              <a:ext cx="17280" cy="105264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24" name="Text Box 65"/>
            <p:cNvSpPr/>
            <p:nvPr/>
          </p:nvSpPr>
          <p:spPr>
            <a:xfrm>
              <a:off x="793800" y="3013200"/>
              <a:ext cx="615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4cm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1425" name="Group 85"/>
          <p:cNvGrpSpPr/>
          <p:nvPr/>
        </p:nvGrpSpPr>
        <p:grpSpPr>
          <a:xfrm>
            <a:off x="1523880" y="4035600"/>
            <a:ext cx="1019160" cy="409320"/>
            <a:chOff x="1523880" y="4035600"/>
            <a:chExt cx="1019160" cy="409320"/>
          </a:xfrm>
        </p:grpSpPr>
        <p:sp>
          <p:nvSpPr>
            <p:cNvPr id="1426" name="Line 67"/>
            <p:cNvSpPr/>
            <p:nvPr/>
          </p:nvSpPr>
          <p:spPr>
            <a:xfrm>
              <a:off x="1523880" y="4035600"/>
              <a:ext cx="1019160" cy="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27" name="Text Box 68"/>
            <p:cNvSpPr/>
            <p:nvPr/>
          </p:nvSpPr>
          <p:spPr>
            <a:xfrm>
              <a:off x="1729080" y="4076640"/>
              <a:ext cx="615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4cm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1428" name="Group 84"/>
          <p:cNvGrpSpPr/>
          <p:nvPr/>
        </p:nvGrpSpPr>
        <p:grpSpPr>
          <a:xfrm>
            <a:off x="2666520" y="3425760"/>
            <a:ext cx="1838520" cy="647640"/>
            <a:chOff x="2666520" y="3425760"/>
            <a:chExt cx="1838520" cy="647640"/>
          </a:xfrm>
        </p:grpSpPr>
        <p:sp>
          <p:nvSpPr>
            <p:cNvPr id="1429" name="Line 69"/>
            <p:cNvSpPr/>
            <p:nvPr/>
          </p:nvSpPr>
          <p:spPr>
            <a:xfrm flipH="1">
              <a:off x="2666520" y="3425760"/>
              <a:ext cx="1838520" cy="64764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30" name="Text Box 70"/>
            <p:cNvSpPr/>
            <p:nvPr/>
          </p:nvSpPr>
          <p:spPr>
            <a:xfrm>
              <a:off x="3576960" y="3705120"/>
              <a:ext cx="718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10cm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431" name="AutoShape 61"/>
          <p:cNvSpPr/>
          <p:nvPr/>
        </p:nvSpPr>
        <p:spPr>
          <a:xfrm flipH="1" rot="9627600">
            <a:off x="2179440" y="2525760"/>
            <a:ext cx="2085840" cy="1117440"/>
          </a:xfrm>
          <a:prstGeom prst="parallelogram">
            <a:avLst>
              <a:gd name="adj" fmla="val 11822"/>
            </a:avLst>
          </a:prstGeom>
          <a:solidFill>
            <a:srgbClr val="00FF00">
              <a:alpha val="81000"/>
            </a:srgbClr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432" name="Group 2"/>
          <p:cNvGrpSpPr/>
          <p:nvPr/>
        </p:nvGrpSpPr>
        <p:grpSpPr>
          <a:xfrm>
            <a:off x="4610160" y="243000"/>
            <a:ext cx="4533480" cy="5916240"/>
            <a:chOff x="4610160" y="243000"/>
            <a:chExt cx="4533480" cy="5916240"/>
          </a:xfrm>
        </p:grpSpPr>
        <p:sp>
          <p:nvSpPr>
            <p:cNvPr id="1433" name="Freeform 3"/>
            <p:cNvSpPr/>
            <p:nvPr/>
          </p:nvSpPr>
          <p:spPr>
            <a:xfrm>
              <a:off x="5207400" y="379080"/>
              <a:ext cx="3936240" cy="523656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6560"/>
                <a:gd name="textAreaBottom" fmla="*/ 5236920 h 5236560"/>
                <a:gd name="GluePoint1X" fmla="*/ 2152 w 2502"/>
                <a:gd name="GluePoint1Y" fmla="*/ 0 h 3689"/>
                <a:gd name="GluePoint2X" fmla="*/ 2502 w 2502"/>
                <a:gd name="GluePoint2Y" fmla="*/ 3501 h 3689"/>
                <a:gd name="GluePoint3X" fmla="*/ 0 w 2502"/>
                <a:gd name="GluePoint3Y" fmla="*/ 3688 h 3689"/>
                <a:gd name="GluePoint4X" fmla="*/ 2152 w 2502"/>
                <a:gd name="GluePoint4Y" fmla="*/ 0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34" name="Freeform 4"/>
            <p:cNvSpPr/>
            <p:nvPr/>
          </p:nvSpPr>
          <p:spPr>
            <a:xfrm>
              <a:off x="5207400" y="379080"/>
              <a:ext cx="3936240" cy="523656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6560"/>
                <a:gd name="textAreaBottom" fmla="*/ 5236920 h 5236560"/>
                <a:gd name="GluePoint1X" fmla="*/ 2152 w 2502"/>
                <a:gd name="GluePoint1Y" fmla="*/ 0 h 3689"/>
                <a:gd name="GluePoint2X" fmla="*/ 2502 w 2502"/>
                <a:gd name="GluePoint2Y" fmla="*/ 3501 h 3689"/>
                <a:gd name="GluePoint3X" fmla="*/ 0 w 2502"/>
                <a:gd name="GluePoint3Y" fmla="*/ 3688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35" name="Freeform 5"/>
            <p:cNvSpPr/>
            <p:nvPr/>
          </p:nvSpPr>
          <p:spPr>
            <a:xfrm>
              <a:off x="4779720" y="423000"/>
              <a:ext cx="4283640" cy="5283000"/>
            </a:xfrm>
            <a:custGeom>
              <a:avLst/>
              <a:gdLst>
                <a:gd name="textAreaLeft" fmla="*/ 0 w 4283640"/>
                <a:gd name="textAreaRight" fmla="*/ 4284000 w 4283640"/>
                <a:gd name="textAreaTop" fmla="*/ 0 h 5283000"/>
                <a:gd name="textAreaBottom" fmla="*/ 5283360 h 5283000"/>
                <a:gd name="GluePoint1X" fmla="*/ 2408 w 2723"/>
                <a:gd name="GluePoint1Y" fmla="*/ 16 h 3721"/>
                <a:gd name="GluePoint2X" fmla="*/ 2723 w 2723"/>
                <a:gd name="GluePoint2Y" fmla="*/ 3583 h 3721"/>
                <a:gd name="GluePoint3X" fmla="*/ 235 w 2723"/>
                <a:gd name="GluePoint3Y" fmla="*/ 3721 h 3721"/>
                <a:gd name="GluePoint4X" fmla="*/ 0 w 2723"/>
                <a:gd name="GluePoint4Y" fmla="*/ 0 h 3721"/>
                <a:gd name="GluePoint5X" fmla="*/ 2408 w 2723"/>
                <a:gd name="GluePoint5Y" fmla="*/ 16 h 37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36" name="Freeform 6"/>
            <p:cNvSpPr/>
            <p:nvPr/>
          </p:nvSpPr>
          <p:spPr>
            <a:xfrm>
              <a:off x="8552160" y="431640"/>
              <a:ext cx="29880" cy="14040"/>
            </a:xfrm>
            <a:custGeom>
              <a:avLst/>
              <a:gdLst>
                <a:gd name="textAreaLeft" fmla="*/ 0 w 29880"/>
                <a:gd name="textAreaRight" fmla="*/ 30240 w 29880"/>
                <a:gd name="textAreaTop" fmla="*/ 0 h 14040"/>
                <a:gd name="textAreaBottom" fmla="*/ 14400 h 14040"/>
                <a:gd name="GluePoint1X" fmla="*/ 19 w 19"/>
                <a:gd name="GluePoint1Y" fmla="*/ 10 h 10"/>
                <a:gd name="GluePoint2X" fmla="*/ 16 w 19"/>
                <a:gd name="GluePoint2Y" fmla="*/ 2 h 10"/>
                <a:gd name="GluePoint3X" fmla="*/ 10 w 19"/>
                <a:gd name="GluePoint3Y" fmla="*/ 0 h 10"/>
                <a:gd name="GluePoint4X" fmla="*/ 3 w 19"/>
                <a:gd name="GluePoint4Y" fmla="*/ 2 h 10"/>
                <a:gd name="GluePoint5X" fmla="*/ 0 w 19"/>
                <a:gd name="GluePoint5Y" fmla="*/ 10 h 10"/>
                <a:gd name="GluePoint6X" fmla="*/ 19 w 19"/>
                <a:gd name="GluePoint6Y" fmla="*/ 10 h 1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400" rIns="90000" bIns="-324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37" name="Freeform 7"/>
            <p:cNvSpPr/>
            <p:nvPr/>
          </p:nvSpPr>
          <p:spPr>
            <a:xfrm>
              <a:off x="8552160" y="445680"/>
              <a:ext cx="527040" cy="5078880"/>
            </a:xfrm>
            <a:custGeom>
              <a:avLst/>
              <a:gdLst>
                <a:gd name="textAreaLeft" fmla="*/ 0 w 527040"/>
                <a:gd name="textAreaRight" fmla="*/ 527400 w 527040"/>
                <a:gd name="textAreaTop" fmla="*/ 0 h 5078880"/>
                <a:gd name="textAreaBottom" fmla="*/ 5079240 h 5078880"/>
                <a:gd name="GluePoint1X" fmla="*/ 325 w 335"/>
                <a:gd name="GluePoint1Y" fmla="*/ 3577 h 3577"/>
                <a:gd name="GluePoint2X" fmla="*/ 335 w 335"/>
                <a:gd name="GluePoint2Y" fmla="*/ 3567 h 3577"/>
                <a:gd name="GluePoint3X" fmla="*/ 19 w 335"/>
                <a:gd name="GluePoint3Y" fmla="*/ 0 h 3577"/>
                <a:gd name="GluePoint4X" fmla="*/ 0 w 335"/>
                <a:gd name="GluePoint4Y" fmla="*/ 0 h 3577"/>
                <a:gd name="GluePoint5X" fmla="*/ 316 w 335"/>
                <a:gd name="GluePoint5Y" fmla="*/ 3567 h 3577"/>
                <a:gd name="GluePoint6X" fmla="*/ 325 w 335"/>
                <a:gd name="GluePoint6Y" fmla="*/ 3557 h 3577"/>
                <a:gd name="GluePoint7X" fmla="*/ 316 w 335"/>
                <a:gd name="GluePoint7Y" fmla="*/ 3567 h 3577"/>
                <a:gd name="GluePoint8X" fmla="*/ 319 w 335"/>
                <a:gd name="GluePoint8Y" fmla="*/ 3575 h 3577"/>
                <a:gd name="GluePoint9X" fmla="*/ 325 w 335"/>
                <a:gd name="GluePoint9Y" fmla="*/ 3577 h 3577"/>
                <a:gd name="GluePoint10X" fmla="*/ 332 w 335"/>
                <a:gd name="GluePoint10Y" fmla="*/ 3575 h 3577"/>
                <a:gd name="GluePoint11X" fmla="*/ 335 w 335"/>
                <a:gd name="GluePoint11Y" fmla="*/ 3567 h 3577"/>
                <a:gd name="GluePoint12X" fmla="*/ 325 w 335"/>
                <a:gd name="GluePoint12Y" fmla="*/ 3577 h 357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38" name="Freeform 8"/>
            <p:cNvSpPr/>
            <p:nvPr/>
          </p:nvSpPr>
          <p:spPr>
            <a:xfrm>
              <a:off x="5135040" y="5496480"/>
              <a:ext cx="3928320" cy="225360"/>
            </a:xfrm>
            <a:custGeom>
              <a:avLst/>
              <a:gdLst>
                <a:gd name="textAreaLeft" fmla="*/ 0 w 3928320"/>
                <a:gd name="textAreaRight" fmla="*/ 3928680 w 3928320"/>
                <a:gd name="textAreaTop" fmla="*/ 0 h 225360"/>
                <a:gd name="textAreaBottom" fmla="*/ 225720 h 225360"/>
                <a:gd name="GluePoint1X" fmla="*/ 0 w 2497"/>
                <a:gd name="GluePoint1Y" fmla="*/ 149 h 158"/>
                <a:gd name="GluePoint2X" fmla="*/ 9 w 2497"/>
                <a:gd name="GluePoint2Y" fmla="*/ 159 h 158"/>
                <a:gd name="GluePoint3X" fmla="*/ 2497 w 2497"/>
                <a:gd name="GluePoint3Y" fmla="*/ 20 h 158"/>
                <a:gd name="GluePoint4X" fmla="*/ 2497 w 2497"/>
                <a:gd name="GluePoint4Y" fmla="*/ 0 h 158"/>
                <a:gd name="GluePoint5X" fmla="*/ 9 w 2497"/>
                <a:gd name="GluePoint5Y" fmla="*/ 138 h 158"/>
                <a:gd name="GluePoint6X" fmla="*/ 19 w 2497"/>
                <a:gd name="GluePoint6Y" fmla="*/ 149 h 158"/>
                <a:gd name="GluePoint7X" fmla="*/ 9 w 2497"/>
                <a:gd name="GluePoint7Y" fmla="*/ 138 h 158"/>
                <a:gd name="GluePoint8X" fmla="*/ 2 w 2497"/>
                <a:gd name="GluePoint8Y" fmla="*/ 141 h 158"/>
                <a:gd name="GluePoint9X" fmla="*/ 0 w 2497"/>
                <a:gd name="GluePoint9Y" fmla="*/ 149 h 158"/>
                <a:gd name="GluePoint10X" fmla="*/ 2 w 2497"/>
                <a:gd name="GluePoint10Y" fmla="*/ 156 h 158"/>
                <a:gd name="GluePoint11X" fmla="*/ 9 w 2497"/>
                <a:gd name="GluePoint11Y" fmla="*/ 159 h 158"/>
                <a:gd name="GluePoint12X" fmla="*/ 0 w 2497"/>
                <a:gd name="GluePoint12Y" fmla="*/ 149 h 1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39" name="Freeform 9"/>
            <p:cNvSpPr/>
            <p:nvPr/>
          </p:nvSpPr>
          <p:spPr>
            <a:xfrm>
              <a:off x="4764240" y="408960"/>
              <a:ext cx="400680" cy="5297400"/>
            </a:xfrm>
            <a:custGeom>
              <a:avLst/>
              <a:gdLst>
                <a:gd name="textAreaLeft" fmla="*/ 0 w 400680"/>
                <a:gd name="textAreaRight" fmla="*/ 401040 w 400680"/>
                <a:gd name="textAreaTop" fmla="*/ 0 h 5297400"/>
                <a:gd name="textAreaBottom" fmla="*/ 5297760 h 5297400"/>
                <a:gd name="GluePoint1X" fmla="*/ 10 w 255"/>
                <a:gd name="GluePoint1Y" fmla="*/ 0 h 3731"/>
                <a:gd name="GluePoint2X" fmla="*/ 0 w 255"/>
                <a:gd name="GluePoint2Y" fmla="*/ 10 h 3731"/>
                <a:gd name="GluePoint3X" fmla="*/ 236 w 255"/>
                <a:gd name="GluePoint3Y" fmla="*/ 3731 h 3731"/>
                <a:gd name="GluePoint4X" fmla="*/ 255 w 255"/>
                <a:gd name="GluePoint4Y" fmla="*/ 3731 h 3731"/>
                <a:gd name="GluePoint5X" fmla="*/ 19 w 255"/>
                <a:gd name="GluePoint5Y" fmla="*/ 10 h 3731"/>
                <a:gd name="GluePoint6X" fmla="*/ 10 w 255"/>
                <a:gd name="GluePoint6Y" fmla="*/ 21 h 3731"/>
                <a:gd name="GluePoint7X" fmla="*/ 19 w 255"/>
                <a:gd name="GluePoint7Y" fmla="*/ 10 h 3731"/>
                <a:gd name="GluePoint8X" fmla="*/ 16 w 255"/>
                <a:gd name="GluePoint8Y" fmla="*/ 3 h 3731"/>
                <a:gd name="GluePoint9X" fmla="*/ 10 w 255"/>
                <a:gd name="GluePoint9Y" fmla="*/ 0 h 3731"/>
                <a:gd name="GluePoint10X" fmla="*/ 3 w 255"/>
                <a:gd name="GluePoint10Y" fmla="*/ 3 h 3731"/>
                <a:gd name="GluePoint11X" fmla="*/ 0 w 255"/>
                <a:gd name="GluePoint11Y" fmla="*/ 10 h 3731"/>
                <a:gd name="GluePoint12X" fmla="*/ 10 w 255"/>
                <a:gd name="GluePoint12Y" fmla="*/ 0 h 37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0" name="Freeform 10"/>
            <p:cNvSpPr/>
            <p:nvPr/>
          </p:nvSpPr>
          <p:spPr>
            <a:xfrm>
              <a:off x="4779720" y="408960"/>
              <a:ext cx="3787920" cy="50760"/>
            </a:xfrm>
            <a:custGeom>
              <a:avLst/>
              <a:gdLst>
                <a:gd name="textAreaLeft" fmla="*/ 0 w 3787920"/>
                <a:gd name="textAreaRight" fmla="*/ 3788280 w 3787920"/>
                <a:gd name="textAreaTop" fmla="*/ 0 h 50760"/>
                <a:gd name="textAreaBottom" fmla="*/ 51120 h 50760"/>
                <a:gd name="GluePoint1X" fmla="*/ 2408 w 2408"/>
                <a:gd name="GluePoint1Y" fmla="*/ 26 h 36"/>
                <a:gd name="GluePoint2X" fmla="*/ 2408 w 2408"/>
                <a:gd name="GluePoint2Y" fmla="*/ 16 h 36"/>
                <a:gd name="GluePoint3X" fmla="*/ 0 w 2408"/>
                <a:gd name="GluePoint3Y" fmla="*/ 0 h 36"/>
                <a:gd name="GluePoint4X" fmla="*/ 0 w 2408"/>
                <a:gd name="GluePoint4Y" fmla="*/ 21 h 36"/>
                <a:gd name="GluePoint5X" fmla="*/ 2408 w 2408"/>
                <a:gd name="GluePoint5Y" fmla="*/ 36 h 36"/>
                <a:gd name="GluePoint6X" fmla="*/ 2408 w 2408"/>
                <a:gd name="GluePoint6Y" fmla="*/ 26 h 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320" rIns="90000" bIns="43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1" name="Freeform 11"/>
            <p:cNvSpPr/>
            <p:nvPr/>
          </p:nvSpPr>
          <p:spPr>
            <a:xfrm>
              <a:off x="8568000" y="431640"/>
              <a:ext cx="14040" cy="28080"/>
            </a:xfrm>
            <a:custGeom>
              <a:avLst/>
              <a:gdLst>
                <a:gd name="textAreaLeft" fmla="*/ 0 w 14040"/>
                <a:gd name="textAreaRight" fmla="*/ 14400 w 14040"/>
                <a:gd name="textAreaTop" fmla="*/ 0 h 28080"/>
                <a:gd name="textAreaBottom" fmla="*/ 28440 h 28080"/>
                <a:gd name="GluePoint1X" fmla="*/ 0 w 9"/>
                <a:gd name="GluePoint1Y" fmla="*/ 20 h 20"/>
                <a:gd name="GluePoint2X" fmla="*/ 6 w 9"/>
                <a:gd name="GluePoint2Y" fmla="*/ 18 h 20"/>
                <a:gd name="GluePoint3X" fmla="*/ 9 w 9"/>
                <a:gd name="GluePoint3Y" fmla="*/ 10 h 20"/>
                <a:gd name="GluePoint4X" fmla="*/ 6 w 9"/>
                <a:gd name="GluePoint4Y" fmla="*/ 2 h 20"/>
                <a:gd name="GluePoint5X" fmla="*/ 0 w 9"/>
                <a:gd name="GluePoint5Y" fmla="*/ 0 h 20"/>
                <a:gd name="GluePoint6X" fmla="*/ 0 w 9"/>
                <a:gd name="GluePoint6Y" fmla="*/ 20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8360" rIns="90000" bIns="-18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2" name="Freeform 12"/>
            <p:cNvSpPr/>
            <p:nvPr/>
          </p:nvSpPr>
          <p:spPr>
            <a:xfrm>
              <a:off x="4699440" y="364680"/>
              <a:ext cx="21960" cy="21240"/>
            </a:xfrm>
            <a:custGeom>
              <a:avLst/>
              <a:gdLst>
                <a:gd name="textAreaLeft" fmla="*/ 0 w 21960"/>
                <a:gd name="textAreaRight" fmla="*/ 22320 w 21960"/>
                <a:gd name="textAreaTop" fmla="*/ 0 h 21240"/>
                <a:gd name="textAreaBottom" fmla="*/ 21600 h 21240"/>
                <a:gd name="GluePoint1X" fmla="*/ 5 w 14"/>
                <a:gd name="GluePoint1Y" fmla="*/ 0 h 15"/>
                <a:gd name="GluePoint2X" fmla="*/ 0 w 14"/>
                <a:gd name="GluePoint2Y" fmla="*/ 5 h 15"/>
                <a:gd name="GluePoint3X" fmla="*/ 3 w 14"/>
                <a:gd name="GluePoint3Y" fmla="*/ 10 h 15"/>
                <a:gd name="GluePoint4X" fmla="*/ 7 w 14"/>
                <a:gd name="GluePoint4Y" fmla="*/ 15 h 15"/>
                <a:gd name="GluePoint5X" fmla="*/ 14 w 14"/>
                <a:gd name="GluePoint5Y" fmla="*/ 15 h 15"/>
                <a:gd name="GluePoint6X" fmla="*/ 5 w 14"/>
                <a:gd name="GluePoint6Y" fmla="*/ 0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5200" rIns="90000" bIns="-252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3" name="Freeform 13"/>
            <p:cNvSpPr/>
            <p:nvPr/>
          </p:nvSpPr>
          <p:spPr>
            <a:xfrm>
              <a:off x="4707360" y="309600"/>
              <a:ext cx="179280" cy="76320"/>
            </a:xfrm>
            <a:custGeom>
              <a:avLst/>
              <a:gdLst>
                <a:gd name="textAreaLeft" fmla="*/ 0 w 179280"/>
                <a:gd name="textAreaRight" fmla="*/ 179640 w 179280"/>
                <a:gd name="textAreaTop" fmla="*/ 0 h 76320"/>
                <a:gd name="textAreaBottom" fmla="*/ 76680 h 76320"/>
                <a:gd name="GluePoint1X" fmla="*/ 114 w 114"/>
                <a:gd name="GluePoint1Y" fmla="*/ 0 h 54"/>
                <a:gd name="GluePoint2X" fmla="*/ 114 w 114"/>
                <a:gd name="GluePoint2Y" fmla="*/ 0 h 54"/>
                <a:gd name="GluePoint3X" fmla="*/ 101 w 114"/>
                <a:gd name="GluePoint3Y" fmla="*/ 0 h 54"/>
                <a:gd name="GluePoint4X" fmla="*/ 89 w 114"/>
                <a:gd name="GluePoint4Y" fmla="*/ 0 h 54"/>
                <a:gd name="GluePoint5X" fmla="*/ 78 w 114"/>
                <a:gd name="GluePoint5Y" fmla="*/ 3 h 54"/>
                <a:gd name="GluePoint6X" fmla="*/ 64 w 114"/>
                <a:gd name="GluePoint6Y" fmla="*/ 5 h 54"/>
                <a:gd name="GluePoint7X" fmla="*/ 48 w 114"/>
                <a:gd name="GluePoint7Y" fmla="*/ 8 h 54"/>
                <a:gd name="GluePoint8X" fmla="*/ 34 w 114"/>
                <a:gd name="GluePoint8Y" fmla="*/ 15 h 54"/>
                <a:gd name="GluePoint9X" fmla="*/ 16 w 114"/>
                <a:gd name="GluePoint9Y" fmla="*/ 26 h 54"/>
                <a:gd name="GluePoint10X" fmla="*/ 0 w 114"/>
                <a:gd name="GluePoint10Y" fmla="*/ 39 h 54"/>
                <a:gd name="GluePoint11X" fmla="*/ 9 w 114"/>
                <a:gd name="GluePoint11Y" fmla="*/ 54 h 54"/>
                <a:gd name="GluePoint12X" fmla="*/ 25 w 114"/>
                <a:gd name="GluePoint12Y" fmla="*/ 41 h 54"/>
                <a:gd name="GluePoint13X" fmla="*/ 39 w 114"/>
                <a:gd name="GluePoint13Y" fmla="*/ 36 h 54"/>
                <a:gd name="GluePoint14X" fmla="*/ 52 w 114"/>
                <a:gd name="GluePoint14Y" fmla="*/ 28 h 54"/>
                <a:gd name="GluePoint15X" fmla="*/ 64 w 114"/>
                <a:gd name="GluePoint15Y" fmla="*/ 26 h 54"/>
                <a:gd name="GluePoint16X" fmla="*/ 78 w 114"/>
                <a:gd name="GluePoint16Y" fmla="*/ 23 h 54"/>
                <a:gd name="GluePoint17X" fmla="*/ 89 w 114"/>
                <a:gd name="GluePoint17Y" fmla="*/ 21 h 54"/>
                <a:gd name="GluePoint18X" fmla="*/ 101 w 114"/>
                <a:gd name="GluePoint18Y" fmla="*/ 21 h 54"/>
                <a:gd name="GluePoint19X" fmla="*/ 114 w 114"/>
                <a:gd name="GluePoint19Y" fmla="*/ 21 h 54"/>
                <a:gd name="GluePoint20X" fmla="*/ 114 w 114"/>
                <a:gd name="GluePoint20Y" fmla="*/ 21 h 54"/>
                <a:gd name="GluePoint21X" fmla="*/ 114 w 114"/>
                <a:gd name="GluePoint21Y" fmla="*/ 0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9880" rIns="90000" bIns="2988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4" name="Line 14"/>
            <p:cNvSpPr/>
            <p:nvPr/>
          </p:nvSpPr>
          <p:spPr>
            <a:xfrm flipH="1" flipV="1">
              <a:off x="4713840" y="376200"/>
              <a:ext cx="3879360" cy="2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3920" rIns="90000" bIns="-439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5" name="Rectangle 15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6" name="Rectangle 16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7" name="Rectangle 17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8" name="Rectangle 18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49" name="Rectangle 19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0" name="Rectangle 20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1" name="Freeform 21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4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6 h 112"/>
                <a:gd name="GluePoint9X" fmla="*/ 62 w 124"/>
                <a:gd name="GluePoint9Y" fmla="*/ 0 h 112"/>
                <a:gd name="GluePoint10X" fmla="*/ 37 w 124"/>
                <a:gd name="GluePoint10Y" fmla="*/ 6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8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2" name="Freeform 22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4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6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6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8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3" name="Freeform 23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85 w 121"/>
                <a:gd name="GluePoint2Y" fmla="*/ 109 h 114"/>
                <a:gd name="GluePoint3X" fmla="*/ 103 w 121"/>
                <a:gd name="GluePoint3Y" fmla="*/ 96 h 114"/>
                <a:gd name="GluePoint4X" fmla="*/ 117 w 121"/>
                <a:gd name="GluePoint4Y" fmla="*/ 78 h 114"/>
                <a:gd name="GluePoint5X" fmla="*/ 121 w 121"/>
                <a:gd name="GluePoint5Y" fmla="*/ 57 h 114"/>
                <a:gd name="GluePoint6X" fmla="*/ 117 w 121"/>
                <a:gd name="GluePoint6Y" fmla="*/ 34 h 114"/>
                <a:gd name="GluePoint7X" fmla="*/ 103 w 121"/>
                <a:gd name="GluePoint7Y" fmla="*/ 16 h 114"/>
                <a:gd name="GluePoint8X" fmla="*/ 85 w 121"/>
                <a:gd name="GluePoint8Y" fmla="*/ 5 h 114"/>
                <a:gd name="GluePoint9X" fmla="*/ 59 w 121"/>
                <a:gd name="GluePoint9Y" fmla="*/ 0 h 114"/>
                <a:gd name="GluePoint10X" fmla="*/ 37 w 121"/>
                <a:gd name="GluePoint10Y" fmla="*/ 5 h 114"/>
                <a:gd name="GluePoint11X" fmla="*/ 18 w 121"/>
                <a:gd name="GluePoint11Y" fmla="*/ 16 h 114"/>
                <a:gd name="GluePoint12X" fmla="*/ 5 w 121"/>
                <a:gd name="GluePoint12Y" fmla="*/ 34 h 114"/>
                <a:gd name="GluePoint13X" fmla="*/ 0 w 121"/>
                <a:gd name="GluePoint13Y" fmla="*/ 57 h 114"/>
                <a:gd name="GluePoint14X" fmla="*/ 5 w 121"/>
                <a:gd name="GluePoint14Y" fmla="*/ 78 h 114"/>
                <a:gd name="GluePoint15X" fmla="*/ 18 w 121"/>
                <a:gd name="GluePoint15Y" fmla="*/ 96 h 114"/>
                <a:gd name="GluePoint16X" fmla="*/ 37 w 121"/>
                <a:gd name="GluePoint16Y" fmla="*/ 109 h 114"/>
                <a:gd name="GluePoint17X" fmla="*/ 59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4" name="Freeform 24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59 w 121"/>
                <a:gd name="GluePoint2Y" fmla="*/ 114 h 114"/>
                <a:gd name="GluePoint3X" fmla="*/ 85 w 121"/>
                <a:gd name="GluePoint3Y" fmla="*/ 109 h 114"/>
                <a:gd name="GluePoint4X" fmla="*/ 103 w 121"/>
                <a:gd name="GluePoint4Y" fmla="*/ 96 h 114"/>
                <a:gd name="GluePoint5X" fmla="*/ 117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7 w 121"/>
                <a:gd name="GluePoint8Y" fmla="*/ 34 h 114"/>
                <a:gd name="GluePoint9X" fmla="*/ 103 w 121"/>
                <a:gd name="GluePoint9Y" fmla="*/ 16 h 114"/>
                <a:gd name="GluePoint10X" fmla="*/ 85 w 121"/>
                <a:gd name="GluePoint10Y" fmla="*/ 5 h 114"/>
                <a:gd name="GluePoint11X" fmla="*/ 59 w 121"/>
                <a:gd name="GluePoint11Y" fmla="*/ 0 h 114"/>
                <a:gd name="GluePoint12X" fmla="*/ 59 w 121"/>
                <a:gd name="GluePoint12Y" fmla="*/ 0 h 114"/>
                <a:gd name="GluePoint13X" fmla="*/ 37 w 121"/>
                <a:gd name="GluePoint13Y" fmla="*/ 5 h 114"/>
                <a:gd name="GluePoint14X" fmla="*/ 18 w 121"/>
                <a:gd name="GluePoint14Y" fmla="*/ 16 h 114"/>
                <a:gd name="GluePoint15X" fmla="*/ 5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5 w 121"/>
                <a:gd name="GluePoint18Y" fmla="*/ 78 h 114"/>
                <a:gd name="GluePoint19X" fmla="*/ 18 w 121"/>
                <a:gd name="GluePoint19Y" fmla="*/ 96 h 114"/>
                <a:gd name="GluePoint20X" fmla="*/ 37 w 121"/>
                <a:gd name="GluePoint20Y" fmla="*/ 109 h 114"/>
                <a:gd name="GluePoint21X" fmla="*/ 59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5" name="Freeform 25"/>
            <p:cNvSpPr/>
            <p:nvPr/>
          </p:nvSpPr>
          <p:spPr>
            <a:xfrm>
              <a:off x="7185240" y="681480"/>
              <a:ext cx="190440" cy="1605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0560"/>
                <a:gd name="textAreaBottom" fmla="*/ 160920 h 160560"/>
                <a:gd name="GluePoint1X" fmla="*/ 59 w 121"/>
                <a:gd name="GluePoint1Y" fmla="*/ 113 h 112"/>
                <a:gd name="GluePoint2X" fmla="*/ 84 w 121"/>
                <a:gd name="GluePoint2Y" fmla="*/ 108 h 112"/>
                <a:gd name="GluePoint3X" fmla="*/ 103 w 121"/>
                <a:gd name="GluePoint3Y" fmla="*/ 97 h 112"/>
                <a:gd name="GluePoint4X" fmla="*/ 116 w 121"/>
                <a:gd name="GluePoint4Y" fmla="*/ 79 h 112"/>
                <a:gd name="GluePoint5X" fmla="*/ 121 w 121"/>
                <a:gd name="GluePoint5Y" fmla="*/ 58 h 112"/>
                <a:gd name="GluePoint6X" fmla="*/ 116 w 121"/>
                <a:gd name="GluePoint6Y" fmla="*/ 34 h 112"/>
                <a:gd name="GluePoint7X" fmla="*/ 103 w 121"/>
                <a:gd name="GluePoint7Y" fmla="*/ 16 h 112"/>
                <a:gd name="GluePoint8X" fmla="*/ 84 w 121"/>
                <a:gd name="GluePoint8Y" fmla="*/ 5 h 112"/>
                <a:gd name="GluePoint9X" fmla="*/ 59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8 h 112"/>
                <a:gd name="GluePoint14X" fmla="*/ 4 w 121"/>
                <a:gd name="GluePoint14Y" fmla="*/ 79 h 112"/>
                <a:gd name="GluePoint15X" fmla="*/ 18 w 121"/>
                <a:gd name="GluePoint15Y" fmla="*/ 97 h 112"/>
                <a:gd name="GluePoint16X" fmla="*/ 36 w 121"/>
                <a:gd name="GluePoint16Y" fmla="*/ 108 h 112"/>
                <a:gd name="GluePoint17X" fmla="*/ 59 w 121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6" name="Freeform 26"/>
            <p:cNvSpPr/>
            <p:nvPr/>
          </p:nvSpPr>
          <p:spPr>
            <a:xfrm>
              <a:off x="7185240" y="681480"/>
              <a:ext cx="190440" cy="1605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0560"/>
                <a:gd name="textAreaBottom" fmla="*/ 160920 h 160560"/>
                <a:gd name="GluePoint1X" fmla="*/ 59 w 121"/>
                <a:gd name="GluePoint1Y" fmla="*/ 113 h 112"/>
                <a:gd name="GluePoint2X" fmla="*/ 59 w 121"/>
                <a:gd name="GluePoint2Y" fmla="*/ 113 h 112"/>
                <a:gd name="GluePoint3X" fmla="*/ 84 w 121"/>
                <a:gd name="GluePoint3Y" fmla="*/ 108 h 112"/>
                <a:gd name="GluePoint4X" fmla="*/ 103 w 121"/>
                <a:gd name="GluePoint4Y" fmla="*/ 97 h 112"/>
                <a:gd name="GluePoint5X" fmla="*/ 116 w 121"/>
                <a:gd name="GluePoint5Y" fmla="*/ 79 h 112"/>
                <a:gd name="GluePoint6X" fmla="*/ 121 w 121"/>
                <a:gd name="GluePoint6Y" fmla="*/ 58 h 112"/>
                <a:gd name="GluePoint7X" fmla="*/ 121 w 121"/>
                <a:gd name="GluePoint7Y" fmla="*/ 58 h 112"/>
                <a:gd name="GluePoint8X" fmla="*/ 116 w 121"/>
                <a:gd name="GluePoint8Y" fmla="*/ 34 h 112"/>
                <a:gd name="GluePoint9X" fmla="*/ 103 w 121"/>
                <a:gd name="GluePoint9Y" fmla="*/ 16 h 112"/>
                <a:gd name="GluePoint10X" fmla="*/ 84 w 121"/>
                <a:gd name="GluePoint10Y" fmla="*/ 5 h 112"/>
                <a:gd name="GluePoint11X" fmla="*/ 59 w 121"/>
                <a:gd name="GluePoint11Y" fmla="*/ 0 h 112"/>
                <a:gd name="GluePoint12X" fmla="*/ 59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8 h 112"/>
                <a:gd name="GluePoint17X" fmla="*/ 0 w 121"/>
                <a:gd name="GluePoint17Y" fmla="*/ 58 h 112"/>
                <a:gd name="GluePoint18X" fmla="*/ 4 w 121"/>
                <a:gd name="GluePoint18Y" fmla="*/ 79 h 112"/>
                <a:gd name="GluePoint19X" fmla="*/ 18 w 121"/>
                <a:gd name="GluePoint19Y" fmla="*/ 97 h 112"/>
                <a:gd name="GluePoint20X" fmla="*/ 36 w 121"/>
                <a:gd name="GluePoint20Y" fmla="*/ 108 h 112"/>
                <a:gd name="GluePoint21X" fmla="*/ 59 w 121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7" name="Freeform 27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84 w 121"/>
                <a:gd name="GluePoint2Y" fmla="*/ 106 h 111"/>
                <a:gd name="GluePoint3X" fmla="*/ 103 w 121"/>
                <a:gd name="GluePoint3Y" fmla="*/ 93 h 111"/>
                <a:gd name="GluePoint4X" fmla="*/ 116 w 121"/>
                <a:gd name="GluePoint4Y" fmla="*/ 75 h 111"/>
                <a:gd name="GluePoint5X" fmla="*/ 121 w 121"/>
                <a:gd name="GluePoint5Y" fmla="*/ 54 h 111"/>
                <a:gd name="GluePoint6X" fmla="*/ 116 w 121"/>
                <a:gd name="GluePoint6Y" fmla="*/ 33 h 111"/>
                <a:gd name="GluePoint7X" fmla="*/ 103 w 121"/>
                <a:gd name="GluePoint7Y" fmla="*/ 15 h 111"/>
                <a:gd name="GluePoint8X" fmla="*/ 84 w 121"/>
                <a:gd name="GluePoint8Y" fmla="*/ 5 h 111"/>
                <a:gd name="GluePoint9X" fmla="*/ 59 w 121"/>
                <a:gd name="GluePoint9Y" fmla="*/ 0 h 111"/>
                <a:gd name="GluePoint10X" fmla="*/ 36 w 121"/>
                <a:gd name="GluePoint10Y" fmla="*/ 5 h 111"/>
                <a:gd name="GluePoint11X" fmla="*/ 18 w 121"/>
                <a:gd name="GluePoint11Y" fmla="*/ 15 h 111"/>
                <a:gd name="GluePoint12X" fmla="*/ 4 w 121"/>
                <a:gd name="GluePoint12Y" fmla="*/ 33 h 111"/>
                <a:gd name="GluePoint13X" fmla="*/ 0 w 121"/>
                <a:gd name="GluePoint13Y" fmla="*/ 54 h 111"/>
                <a:gd name="GluePoint14X" fmla="*/ 4 w 121"/>
                <a:gd name="GluePoint14Y" fmla="*/ 75 h 111"/>
                <a:gd name="GluePoint15X" fmla="*/ 18 w 121"/>
                <a:gd name="GluePoint15Y" fmla="*/ 93 h 111"/>
                <a:gd name="GluePoint16X" fmla="*/ 36 w 121"/>
                <a:gd name="GluePoint16Y" fmla="*/ 106 h 111"/>
                <a:gd name="GluePoint17X" fmla="*/ 59 w 121"/>
                <a:gd name="GluePoint17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8" name="Freeform 28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59 w 121"/>
                <a:gd name="GluePoint2Y" fmla="*/ 111 h 111"/>
                <a:gd name="GluePoint3X" fmla="*/ 84 w 121"/>
                <a:gd name="GluePoint3Y" fmla="*/ 106 h 111"/>
                <a:gd name="GluePoint4X" fmla="*/ 103 w 121"/>
                <a:gd name="GluePoint4Y" fmla="*/ 93 h 111"/>
                <a:gd name="GluePoint5X" fmla="*/ 116 w 121"/>
                <a:gd name="GluePoint5Y" fmla="*/ 75 h 111"/>
                <a:gd name="GluePoint6X" fmla="*/ 121 w 121"/>
                <a:gd name="GluePoint6Y" fmla="*/ 54 h 111"/>
                <a:gd name="GluePoint7X" fmla="*/ 121 w 121"/>
                <a:gd name="GluePoint7Y" fmla="*/ 54 h 111"/>
                <a:gd name="GluePoint8X" fmla="*/ 116 w 121"/>
                <a:gd name="GluePoint8Y" fmla="*/ 33 h 111"/>
                <a:gd name="GluePoint9X" fmla="*/ 103 w 121"/>
                <a:gd name="GluePoint9Y" fmla="*/ 15 h 111"/>
                <a:gd name="GluePoint10X" fmla="*/ 84 w 121"/>
                <a:gd name="GluePoint10Y" fmla="*/ 5 h 111"/>
                <a:gd name="GluePoint11X" fmla="*/ 59 w 121"/>
                <a:gd name="GluePoint11Y" fmla="*/ 0 h 111"/>
                <a:gd name="GluePoint12X" fmla="*/ 59 w 121"/>
                <a:gd name="GluePoint12Y" fmla="*/ 0 h 111"/>
                <a:gd name="GluePoint13X" fmla="*/ 36 w 121"/>
                <a:gd name="GluePoint13Y" fmla="*/ 5 h 111"/>
                <a:gd name="GluePoint14X" fmla="*/ 18 w 121"/>
                <a:gd name="GluePoint14Y" fmla="*/ 15 h 111"/>
                <a:gd name="GluePoint15X" fmla="*/ 4 w 121"/>
                <a:gd name="GluePoint15Y" fmla="*/ 33 h 111"/>
                <a:gd name="GluePoint16X" fmla="*/ 0 w 121"/>
                <a:gd name="GluePoint16Y" fmla="*/ 54 h 111"/>
                <a:gd name="GluePoint17X" fmla="*/ 0 w 121"/>
                <a:gd name="GluePoint17Y" fmla="*/ 54 h 111"/>
                <a:gd name="GluePoint18X" fmla="*/ 4 w 121"/>
                <a:gd name="GluePoint18Y" fmla="*/ 75 h 111"/>
                <a:gd name="GluePoint19X" fmla="*/ 18 w 121"/>
                <a:gd name="GluePoint19Y" fmla="*/ 93 h 111"/>
                <a:gd name="GluePoint20X" fmla="*/ 36 w 121"/>
                <a:gd name="GluePoint20Y" fmla="*/ 106 h 111"/>
                <a:gd name="GluePoint21X" fmla="*/ 59 w 121"/>
                <a:gd name="GluePoint21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59" name="Freeform 29"/>
            <p:cNvSpPr/>
            <p:nvPr/>
          </p:nvSpPr>
          <p:spPr>
            <a:xfrm>
              <a:off x="6481800" y="681480"/>
              <a:ext cx="195120" cy="1605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87 w 124"/>
                <a:gd name="GluePoint2Y" fmla="*/ 108 h 112"/>
                <a:gd name="GluePoint3X" fmla="*/ 106 w 124"/>
                <a:gd name="GluePoint3Y" fmla="*/ 97 h 112"/>
                <a:gd name="GluePoint4X" fmla="*/ 119 w 124"/>
                <a:gd name="GluePoint4Y" fmla="*/ 79 h 112"/>
                <a:gd name="GluePoint5X" fmla="*/ 124 w 124"/>
                <a:gd name="GluePoint5Y" fmla="*/ 58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8 h 112"/>
                <a:gd name="GluePoint14X" fmla="*/ 5 w 124"/>
                <a:gd name="GluePoint14Y" fmla="*/ 79 h 112"/>
                <a:gd name="GluePoint15X" fmla="*/ 19 w 124"/>
                <a:gd name="GluePoint15Y" fmla="*/ 97 h 112"/>
                <a:gd name="GluePoint16X" fmla="*/ 37 w 124"/>
                <a:gd name="GluePoint16Y" fmla="*/ 108 h 112"/>
                <a:gd name="GluePoint17X" fmla="*/ 62 w 124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0" name="Freeform 30"/>
            <p:cNvSpPr/>
            <p:nvPr/>
          </p:nvSpPr>
          <p:spPr>
            <a:xfrm>
              <a:off x="6481800" y="681480"/>
              <a:ext cx="195120" cy="1605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62 w 124"/>
                <a:gd name="GluePoint2Y" fmla="*/ 113 h 112"/>
                <a:gd name="GluePoint3X" fmla="*/ 87 w 124"/>
                <a:gd name="GluePoint3Y" fmla="*/ 108 h 112"/>
                <a:gd name="GluePoint4X" fmla="*/ 106 w 124"/>
                <a:gd name="GluePoint4Y" fmla="*/ 97 h 112"/>
                <a:gd name="GluePoint5X" fmla="*/ 119 w 124"/>
                <a:gd name="GluePoint5Y" fmla="*/ 79 h 112"/>
                <a:gd name="GluePoint6X" fmla="*/ 124 w 124"/>
                <a:gd name="GluePoint6Y" fmla="*/ 58 h 112"/>
                <a:gd name="GluePoint7X" fmla="*/ 124 w 124"/>
                <a:gd name="GluePoint7Y" fmla="*/ 58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8 h 112"/>
                <a:gd name="GluePoint17X" fmla="*/ 0 w 124"/>
                <a:gd name="GluePoint17Y" fmla="*/ 58 h 112"/>
                <a:gd name="GluePoint18X" fmla="*/ 5 w 124"/>
                <a:gd name="GluePoint18Y" fmla="*/ 79 h 112"/>
                <a:gd name="GluePoint19X" fmla="*/ 19 w 124"/>
                <a:gd name="GluePoint19Y" fmla="*/ 97 h 112"/>
                <a:gd name="GluePoint20X" fmla="*/ 37 w 124"/>
                <a:gd name="GluePoint20Y" fmla="*/ 108 h 112"/>
                <a:gd name="GluePoint21X" fmla="*/ 62 w 124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1" name="Freeform 31"/>
            <p:cNvSpPr/>
            <p:nvPr/>
          </p:nvSpPr>
          <p:spPr>
            <a:xfrm>
              <a:off x="6140520" y="681480"/>
              <a:ext cx="190440" cy="1605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0560"/>
                <a:gd name="textAreaBottom" fmla="*/ 160920 h 160560"/>
                <a:gd name="GluePoint1X" fmla="*/ 62 w 121"/>
                <a:gd name="GluePoint1Y" fmla="*/ 113 h 112"/>
                <a:gd name="GluePoint2X" fmla="*/ 85 w 121"/>
                <a:gd name="GluePoint2Y" fmla="*/ 108 h 112"/>
                <a:gd name="GluePoint3X" fmla="*/ 103 w 121"/>
                <a:gd name="GluePoint3Y" fmla="*/ 97 h 112"/>
                <a:gd name="GluePoint4X" fmla="*/ 117 w 121"/>
                <a:gd name="GluePoint4Y" fmla="*/ 79 h 112"/>
                <a:gd name="GluePoint5X" fmla="*/ 121 w 121"/>
                <a:gd name="GluePoint5Y" fmla="*/ 58 h 112"/>
                <a:gd name="GluePoint6X" fmla="*/ 117 w 121"/>
                <a:gd name="GluePoint6Y" fmla="*/ 34 h 112"/>
                <a:gd name="GluePoint7X" fmla="*/ 103 w 121"/>
                <a:gd name="GluePoint7Y" fmla="*/ 16 h 112"/>
                <a:gd name="GluePoint8X" fmla="*/ 85 w 121"/>
                <a:gd name="GluePoint8Y" fmla="*/ 5 h 112"/>
                <a:gd name="GluePoint9X" fmla="*/ 62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8 h 112"/>
                <a:gd name="GluePoint14X" fmla="*/ 4 w 121"/>
                <a:gd name="GluePoint14Y" fmla="*/ 79 h 112"/>
                <a:gd name="GluePoint15X" fmla="*/ 18 w 121"/>
                <a:gd name="GluePoint15Y" fmla="*/ 97 h 112"/>
                <a:gd name="GluePoint16X" fmla="*/ 36 w 121"/>
                <a:gd name="GluePoint16Y" fmla="*/ 108 h 112"/>
                <a:gd name="GluePoint17X" fmla="*/ 62 w 121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2" name="Freeform 32"/>
            <p:cNvSpPr/>
            <p:nvPr/>
          </p:nvSpPr>
          <p:spPr>
            <a:xfrm>
              <a:off x="6140520" y="681480"/>
              <a:ext cx="190440" cy="1605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0560"/>
                <a:gd name="textAreaBottom" fmla="*/ 160920 h 160560"/>
                <a:gd name="GluePoint1X" fmla="*/ 62 w 121"/>
                <a:gd name="GluePoint1Y" fmla="*/ 113 h 112"/>
                <a:gd name="GluePoint2X" fmla="*/ 62 w 121"/>
                <a:gd name="GluePoint2Y" fmla="*/ 113 h 112"/>
                <a:gd name="GluePoint3X" fmla="*/ 85 w 121"/>
                <a:gd name="GluePoint3Y" fmla="*/ 108 h 112"/>
                <a:gd name="GluePoint4X" fmla="*/ 103 w 121"/>
                <a:gd name="GluePoint4Y" fmla="*/ 97 h 112"/>
                <a:gd name="GluePoint5X" fmla="*/ 117 w 121"/>
                <a:gd name="GluePoint5Y" fmla="*/ 79 h 112"/>
                <a:gd name="GluePoint6X" fmla="*/ 121 w 121"/>
                <a:gd name="GluePoint6Y" fmla="*/ 58 h 112"/>
                <a:gd name="GluePoint7X" fmla="*/ 121 w 121"/>
                <a:gd name="GluePoint7Y" fmla="*/ 58 h 112"/>
                <a:gd name="GluePoint8X" fmla="*/ 117 w 121"/>
                <a:gd name="GluePoint8Y" fmla="*/ 34 h 112"/>
                <a:gd name="GluePoint9X" fmla="*/ 103 w 121"/>
                <a:gd name="GluePoint9Y" fmla="*/ 16 h 112"/>
                <a:gd name="GluePoint10X" fmla="*/ 85 w 121"/>
                <a:gd name="GluePoint10Y" fmla="*/ 5 h 112"/>
                <a:gd name="GluePoint11X" fmla="*/ 62 w 121"/>
                <a:gd name="GluePoint11Y" fmla="*/ 0 h 112"/>
                <a:gd name="GluePoint12X" fmla="*/ 62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8 h 112"/>
                <a:gd name="GluePoint17X" fmla="*/ 0 w 121"/>
                <a:gd name="GluePoint17Y" fmla="*/ 58 h 112"/>
                <a:gd name="GluePoint18X" fmla="*/ 4 w 121"/>
                <a:gd name="GluePoint18Y" fmla="*/ 79 h 112"/>
                <a:gd name="GluePoint19X" fmla="*/ 18 w 121"/>
                <a:gd name="GluePoint19Y" fmla="*/ 97 h 112"/>
                <a:gd name="GluePoint20X" fmla="*/ 36 w 121"/>
                <a:gd name="GluePoint20Y" fmla="*/ 108 h 112"/>
                <a:gd name="GluePoint21X" fmla="*/ 62 w 121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3" name="Freeform 33"/>
            <p:cNvSpPr/>
            <p:nvPr/>
          </p:nvSpPr>
          <p:spPr>
            <a:xfrm>
              <a:off x="5769360" y="681480"/>
              <a:ext cx="194760" cy="1605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87 w 124"/>
                <a:gd name="GluePoint2Y" fmla="*/ 108 h 112"/>
                <a:gd name="GluePoint3X" fmla="*/ 105 w 124"/>
                <a:gd name="GluePoint3Y" fmla="*/ 97 h 112"/>
                <a:gd name="GluePoint4X" fmla="*/ 119 w 124"/>
                <a:gd name="GluePoint4Y" fmla="*/ 79 h 112"/>
                <a:gd name="GluePoint5X" fmla="*/ 124 w 124"/>
                <a:gd name="GluePoint5Y" fmla="*/ 58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8 h 112"/>
                <a:gd name="GluePoint14X" fmla="*/ 5 w 124"/>
                <a:gd name="GluePoint14Y" fmla="*/ 79 h 112"/>
                <a:gd name="GluePoint15X" fmla="*/ 18 w 124"/>
                <a:gd name="GluePoint15Y" fmla="*/ 97 h 112"/>
                <a:gd name="GluePoint16X" fmla="*/ 37 w 124"/>
                <a:gd name="GluePoint16Y" fmla="*/ 108 h 112"/>
                <a:gd name="GluePoint17X" fmla="*/ 62 w 124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4" name="Freeform 34"/>
            <p:cNvSpPr/>
            <p:nvPr/>
          </p:nvSpPr>
          <p:spPr>
            <a:xfrm>
              <a:off x="5769360" y="681480"/>
              <a:ext cx="194760" cy="1605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62 w 124"/>
                <a:gd name="GluePoint2Y" fmla="*/ 113 h 112"/>
                <a:gd name="GluePoint3X" fmla="*/ 87 w 124"/>
                <a:gd name="GluePoint3Y" fmla="*/ 108 h 112"/>
                <a:gd name="GluePoint4X" fmla="*/ 105 w 124"/>
                <a:gd name="GluePoint4Y" fmla="*/ 97 h 112"/>
                <a:gd name="GluePoint5X" fmla="*/ 119 w 124"/>
                <a:gd name="GluePoint5Y" fmla="*/ 79 h 112"/>
                <a:gd name="GluePoint6X" fmla="*/ 124 w 124"/>
                <a:gd name="GluePoint6Y" fmla="*/ 58 h 112"/>
                <a:gd name="GluePoint7X" fmla="*/ 124 w 124"/>
                <a:gd name="GluePoint7Y" fmla="*/ 58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8 h 112"/>
                <a:gd name="GluePoint17X" fmla="*/ 0 w 124"/>
                <a:gd name="GluePoint17Y" fmla="*/ 58 h 112"/>
                <a:gd name="GluePoint18X" fmla="*/ 5 w 124"/>
                <a:gd name="GluePoint18Y" fmla="*/ 79 h 112"/>
                <a:gd name="GluePoint19X" fmla="*/ 18 w 124"/>
                <a:gd name="GluePoint19Y" fmla="*/ 97 h 112"/>
                <a:gd name="GluePoint20X" fmla="*/ 37 w 124"/>
                <a:gd name="GluePoint20Y" fmla="*/ 108 h 112"/>
                <a:gd name="GluePoint21X" fmla="*/ 62 w 124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5" name="Freeform 35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6 w 181"/>
                <a:gd name="GluePoint3Y" fmla="*/ 340 h 389"/>
                <a:gd name="GluePoint4X" fmla="*/ 153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0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7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2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2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0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6" name="Freeform 36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6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8 w 181"/>
                <a:gd name="GluePoint6Y" fmla="*/ 329 h 389"/>
                <a:gd name="GluePoint7X" fmla="*/ 174 w 181"/>
                <a:gd name="GluePoint7Y" fmla="*/ 371 h 389"/>
                <a:gd name="GluePoint8X" fmla="*/ 130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7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2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7" name="Freeform 37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84 w 121"/>
                <a:gd name="GluePoint2Y" fmla="*/ 109 h 114"/>
                <a:gd name="GluePoint3X" fmla="*/ 103 w 121"/>
                <a:gd name="GluePoint3Y" fmla="*/ 96 h 114"/>
                <a:gd name="GluePoint4X" fmla="*/ 116 w 121"/>
                <a:gd name="GluePoint4Y" fmla="*/ 78 h 114"/>
                <a:gd name="GluePoint5X" fmla="*/ 121 w 121"/>
                <a:gd name="GluePoint5Y" fmla="*/ 57 h 114"/>
                <a:gd name="GluePoint6X" fmla="*/ 116 w 121"/>
                <a:gd name="GluePoint6Y" fmla="*/ 34 h 114"/>
                <a:gd name="GluePoint7X" fmla="*/ 103 w 121"/>
                <a:gd name="GluePoint7Y" fmla="*/ 16 h 114"/>
                <a:gd name="GluePoint8X" fmla="*/ 84 w 121"/>
                <a:gd name="GluePoint8Y" fmla="*/ 5 h 114"/>
                <a:gd name="GluePoint9X" fmla="*/ 61 w 121"/>
                <a:gd name="GluePoint9Y" fmla="*/ 0 h 114"/>
                <a:gd name="GluePoint10X" fmla="*/ 36 w 121"/>
                <a:gd name="GluePoint10Y" fmla="*/ 5 h 114"/>
                <a:gd name="GluePoint11X" fmla="*/ 18 w 121"/>
                <a:gd name="GluePoint11Y" fmla="*/ 16 h 114"/>
                <a:gd name="GluePoint12X" fmla="*/ 4 w 121"/>
                <a:gd name="GluePoint12Y" fmla="*/ 34 h 114"/>
                <a:gd name="GluePoint13X" fmla="*/ 0 w 121"/>
                <a:gd name="GluePoint13Y" fmla="*/ 57 h 114"/>
                <a:gd name="GluePoint14X" fmla="*/ 4 w 121"/>
                <a:gd name="GluePoint14Y" fmla="*/ 78 h 114"/>
                <a:gd name="GluePoint15X" fmla="*/ 18 w 121"/>
                <a:gd name="GluePoint15Y" fmla="*/ 96 h 114"/>
                <a:gd name="GluePoint16X" fmla="*/ 36 w 121"/>
                <a:gd name="GluePoint16Y" fmla="*/ 109 h 114"/>
                <a:gd name="GluePoint17X" fmla="*/ 61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8" name="Freeform 38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61 w 121"/>
                <a:gd name="GluePoint2Y" fmla="*/ 114 h 114"/>
                <a:gd name="GluePoint3X" fmla="*/ 84 w 121"/>
                <a:gd name="GluePoint3Y" fmla="*/ 109 h 114"/>
                <a:gd name="GluePoint4X" fmla="*/ 103 w 121"/>
                <a:gd name="GluePoint4Y" fmla="*/ 96 h 114"/>
                <a:gd name="GluePoint5X" fmla="*/ 116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6 w 121"/>
                <a:gd name="GluePoint8Y" fmla="*/ 34 h 114"/>
                <a:gd name="GluePoint9X" fmla="*/ 103 w 121"/>
                <a:gd name="GluePoint9Y" fmla="*/ 16 h 114"/>
                <a:gd name="GluePoint10X" fmla="*/ 84 w 121"/>
                <a:gd name="GluePoint10Y" fmla="*/ 5 h 114"/>
                <a:gd name="GluePoint11X" fmla="*/ 61 w 121"/>
                <a:gd name="GluePoint11Y" fmla="*/ 0 h 114"/>
                <a:gd name="GluePoint12X" fmla="*/ 61 w 121"/>
                <a:gd name="GluePoint12Y" fmla="*/ 0 h 114"/>
                <a:gd name="GluePoint13X" fmla="*/ 36 w 121"/>
                <a:gd name="GluePoint13Y" fmla="*/ 5 h 114"/>
                <a:gd name="GluePoint14X" fmla="*/ 18 w 121"/>
                <a:gd name="GluePoint14Y" fmla="*/ 16 h 114"/>
                <a:gd name="GluePoint15X" fmla="*/ 4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4 w 121"/>
                <a:gd name="GluePoint18Y" fmla="*/ 78 h 114"/>
                <a:gd name="GluePoint19X" fmla="*/ 18 w 121"/>
                <a:gd name="GluePoint19Y" fmla="*/ 96 h 114"/>
                <a:gd name="GluePoint20X" fmla="*/ 36 w 121"/>
                <a:gd name="GluePoint20Y" fmla="*/ 109 h 114"/>
                <a:gd name="GluePoint21X" fmla="*/ 61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69" name="Freeform 39"/>
            <p:cNvSpPr/>
            <p:nvPr/>
          </p:nvSpPr>
          <p:spPr>
            <a:xfrm>
              <a:off x="5063040" y="681480"/>
              <a:ext cx="194760" cy="1605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87 w 124"/>
                <a:gd name="GluePoint2Y" fmla="*/ 108 h 112"/>
                <a:gd name="GluePoint3X" fmla="*/ 106 w 124"/>
                <a:gd name="GluePoint3Y" fmla="*/ 95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9 w 124"/>
                <a:gd name="GluePoint15Y" fmla="*/ 95 h 112"/>
                <a:gd name="GluePoint16X" fmla="*/ 37 w 124"/>
                <a:gd name="GluePoint16Y" fmla="*/ 108 h 112"/>
                <a:gd name="GluePoint17X" fmla="*/ 62 w 124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0" name="Freeform 40"/>
            <p:cNvSpPr/>
            <p:nvPr/>
          </p:nvSpPr>
          <p:spPr>
            <a:xfrm>
              <a:off x="5063040" y="681480"/>
              <a:ext cx="194760" cy="1605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62 w 124"/>
                <a:gd name="GluePoint2Y" fmla="*/ 113 h 112"/>
                <a:gd name="GluePoint3X" fmla="*/ 87 w 124"/>
                <a:gd name="GluePoint3Y" fmla="*/ 108 h 112"/>
                <a:gd name="GluePoint4X" fmla="*/ 106 w 124"/>
                <a:gd name="GluePoint4Y" fmla="*/ 95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9 w 124"/>
                <a:gd name="GluePoint19Y" fmla="*/ 95 h 112"/>
                <a:gd name="GluePoint20X" fmla="*/ 37 w 124"/>
                <a:gd name="GluePoint20Y" fmla="*/ 108 h 112"/>
                <a:gd name="GluePoint21X" fmla="*/ 62 w 124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1" name="Freeform 41"/>
            <p:cNvSpPr/>
            <p:nvPr/>
          </p:nvSpPr>
          <p:spPr>
            <a:xfrm>
              <a:off x="4732200" y="655920"/>
              <a:ext cx="183960" cy="17028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70280"/>
                <a:gd name="textAreaBottom" fmla="*/ 170640 h 170280"/>
                <a:gd name="GluePoint1X" fmla="*/ 57 w 117"/>
                <a:gd name="GluePoint1Y" fmla="*/ 120 h 119"/>
                <a:gd name="GluePoint2X" fmla="*/ 80 w 117"/>
                <a:gd name="GluePoint2Y" fmla="*/ 115 h 119"/>
                <a:gd name="GluePoint3X" fmla="*/ 98 w 117"/>
                <a:gd name="GluePoint3Y" fmla="*/ 102 h 119"/>
                <a:gd name="GluePoint4X" fmla="*/ 112 w 117"/>
                <a:gd name="GluePoint4Y" fmla="*/ 84 h 119"/>
                <a:gd name="GluePoint5X" fmla="*/ 117 w 117"/>
                <a:gd name="GluePoint5Y" fmla="*/ 61 h 119"/>
                <a:gd name="GluePoint6X" fmla="*/ 112 w 117"/>
                <a:gd name="GluePoint6Y" fmla="*/ 36 h 119"/>
                <a:gd name="GluePoint7X" fmla="*/ 98 w 117"/>
                <a:gd name="GluePoint7Y" fmla="*/ 18 h 119"/>
                <a:gd name="GluePoint8X" fmla="*/ 80 w 117"/>
                <a:gd name="GluePoint8Y" fmla="*/ 5 h 119"/>
                <a:gd name="GluePoint9X" fmla="*/ 57 w 117"/>
                <a:gd name="GluePoint9Y" fmla="*/ 0 h 119"/>
                <a:gd name="GluePoint10X" fmla="*/ 34 w 117"/>
                <a:gd name="GluePoint10Y" fmla="*/ 5 h 119"/>
                <a:gd name="GluePoint11X" fmla="*/ 16 w 117"/>
                <a:gd name="GluePoint11Y" fmla="*/ 18 h 119"/>
                <a:gd name="GluePoint12X" fmla="*/ 4 w 117"/>
                <a:gd name="GluePoint12Y" fmla="*/ 36 h 119"/>
                <a:gd name="GluePoint13X" fmla="*/ 0 w 117"/>
                <a:gd name="GluePoint13Y" fmla="*/ 61 h 119"/>
                <a:gd name="GluePoint14X" fmla="*/ 4 w 117"/>
                <a:gd name="GluePoint14Y" fmla="*/ 84 h 119"/>
                <a:gd name="GluePoint15X" fmla="*/ 16 w 117"/>
                <a:gd name="GluePoint15Y" fmla="*/ 102 h 119"/>
                <a:gd name="GluePoint16X" fmla="*/ 34 w 117"/>
                <a:gd name="GluePoint16Y" fmla="*/ 115 h 119"/>
                <a:gd name="GluePoint17X" fmla="*/ 57 w 117"/>
                <a:gd name="GluePoint17Y" fmla="*/ 120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2" name="Freeform 42"/>
            <p:cNvSpPr/>
            <p:nvPr/>
          </p:nvSpPr>
          <p:spPr>
            <a:xfrm>
              <a:off x="4732200" y="655920"/>
              <a:ext cx="183960" cy="17028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70280"/>
                <a:gd name="textAreaBottom" fmla="*/ 170640 h 170280"/>
                <a:gd name="GluePoint1X" fmla="*/ 57 w 117"/>
                <a:gd name="GluePoint1Y" fmla="*/ 120 h 119"/>
                <a:gd name="GluePoint2X" fmla="*/ 57 w 117"/>
                <a:gd name="GluePoint2Y" fmla="*/ 120 h 119"/>
                <a:gd name="GluePoint3X" fmla="*/ 80 w 117"/>
                <a:gd name="GluePoint3Y" fmla="*/ 115 h 119"/>
                <a:gd name="GluePoint4X" fmla="*/ 98 w 117"/>
                <a:gd name="GluePoint4Y" fmla="*/ 102 h 119"/>
                <a:gd name="GluePoint5X" fmla="*/ 112 w 117"/>
                <a:gd name="GluePoint5Y" fmla="*/ 84 h 119"/>
                <a:gd name="GluePoint6X" fmla="*/ 117 w 117"/>
                <a:gd name="GluePoint6Y" fmla="*/ 61 h 119"/>
                <a:gd name="GluePoint7X" fmla="*/ 117 w 117"/>
                <a:gd name="GluePoint7Y" fmla="*/ 61 h 119"/>
                <a:gd name="GluePoint8X" fmla="*/ 112 w 117"/>
                <a:gd name="GluePoint8Y" fmla="*/ 36 h 119"/>
                <a:gd name="GluePoint9X" fmla="*/ 98 w 117"/>
                <a:gd name="GluePoint9Y" fmla="*/ 18 h 119"/>
                <a:gd name="GluePoint10X" fmla="*/ 80 w 117"/>
                <a:gd name="GluePoint10Y" fmla="*/ 5 h 119"/>
                <a:gd name="GluePoint11X" fmla="*/ 57 w 117"/>
                <a:gd name="GluePoint11Y" fmla="*/ 0 h 119"/>
                <a:gd name="GluePoint12X" fmla="*/ 57 w 117"/>
                <a:gd name="GluePoint12Y" fmla="*/ 0 h 119"/>
                <a:gd name="GluePoint13X" fmla="*/ 34 w 117"/>
                <a:gd name="GluePoint13Y" fmla="*/ 5 h 119"/>
                <a:gd name="GluePoint14X" fmla="*/ 16 w 117"/>
                <a:gd name="GluePoint14Y" fmla="*/ 18 h 119"/>
                <a:gd name="GluePoint15X" fmla="*/ 4 w 117"/>
                <a:gd name="GluePoint15Y" fmla="*/ 36 h 119"/>
                <a:gd name="GluePoint16X" fmla="*/ 0 w 117"/>
                <a:gd name="GluePoint16Y" fmla="*/ 61 h 119"/>
                <a:gd name="GluePoint17X" fmla="*/ 0 w 117"/>
                <a:gd name="GluePoint17Y" fmla="*/ 61 h 119"/>
                <a:gd name="GluePoint18X" fmla="*/ 4 w 117"/>
                <a:gd name="GluePoint18Y" fmla="*/ 84 h 119"/>
                <a:gd name="GluePoint19X" fmla="*/ 16 w 117"/>
                <a:gd name="GluePoint19Y" fmla="*/ 102 h 119"/>
                <a:gd name="GluePoint20X" fmla="*/ 34 w 117"/>
                <a:gd name="GluePoint20Y" fmla="*/ 115 h 119"/>
                <a:gd name="GluePoint21X" fmla="*/ 57 w 117"/>
                <a:gd name="GluePoint21Y" fmla="*/ 120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3" name="Freeform 43"/>
            <p:cNvSpPr/>
            <p:nvPr/>
          </p:nvSpPr>
          <p:spPr>
            <a:xfrm>
              <a:off x="7523280" y="681480"/>
              <a:ext cx="193680" cy="1605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60560"/>
                <a:gd name="textAreaBottom" fmla="*/ 160920 h 160560"/>
                <a:gd name="GluePoint1X" fmla="*/ 62 w 123"/>
                <a:gd name="GluePoint1Y" fmla="*/ 113 h 112"/>
                <a:gd name="GluePoint2X" fmla="*/ 87 w 123"/>
                <a:gd name="GluePoint2Y" fmla="*/ 108 h 112"/>
                <a:gd name="GluePoint3X" fmla="*/ 105 w 123"/>
                <a:gd name="GluePoint3Y" fmla="*/ 97 h 112"/>
                <a:gd name="GluePoint4X" fmla="*/ 119 w 123"/>
                <a:gd name="GluePoint4Y" fmla="*/ 79 h 112"/>
                <a:gd name="GluePoint5X" fmla="*/ 123 w 123"/>
                <a:gd name="GluePoint5Y" fmla="*/ 58 h 112"/>
                <a:gd name="GluePoint6X" fmla="*/ 119 w 123"/>
                <a:gd name="GluePoint6Y" fmla="*/ 34 h 112"/>
                <a:gd name="GluePoint7X" fmla="*/ 105 w 123"/>
                <a:gd name="GluePoint7Y" fmla="*/ 16 h 112"/>
                <a:gd name="GluePoint8X" fmla="*/ 87 w 123"/>
                <a:gd name="GluePoint8Y" fmla="*/ 5 h 112"/>
                <a:gd name="GluePoint9X" fmla="*/ 62 w 123"/>
                <a:gd name="GluePoint9Y" fmla="*/ 0 h 112"/>
                <a:gd name="GluePoint10X" fmla="*/ 36 w 123"/>
                <a:gd name="GluePoint10Y" fmla="*/ 5 h 112"/>
                <a:gd name="GluePoint11X" fmla="*/ 18 w 123"/>
                <a:gd name="GluePoint11Y" fmla="*/ 16 h 112"/>
                <a:gd name="GluePoint12X" fmla="*/ 4 w 123"/>
                <a:gd name="GluePoint12Y" fmla="*/ 34 h 112"/>
                <a:gd name="GluePoint13X" fmla="*/ 0 w 123"/>
                <a:gd name="GluePoint13Y" fmla="*/ 58 h 112"/>
                <a:gd name="GluePoint14X" fmla="*/ 4 w 123"/>
                <a:gd name="GluePoint14Y" fmla="*/ 79 h 112"/>
                <a:gd name="GluePoint15X" fmla="*/ 18 w 123"/>
                <a:gd name="GluePoint15Y" fmla="*/ 97 h 112"/>
                <a:gd name="GluePoint16X" fmla="*/ 36 w 123"/>
                <a:gd name="GluePoint16Y" fmla="*/ 108 h 112"/>
                <a:gd name="GluePoint17X" fmla="*/ 62 w 123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4" name="Freeform 44"/>
            <p:cNvSpPr/>
            <p:nvPr/>
          </p:nvSpPr>
          <p:spPr>
            <a:xfrm>
              <a:off x="7523280" y="681480"/>
              <a:ext cx="193680" cy="1605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60560"/>
                <a:gd name="textAreaBottom" fmla="*/ 160920 h 160560"/>
                <a:gd name="GluePoint1X" fmla="*/ 62 w 123"/>
                <a:gd name="GluePoint1Y" fmla="*/ 113 h 112"/>
                <a:gd name="GluePoint2X" fmla="*/ 62 w 123"/>
                <a:gd name="GluePoint2Y" fmla="*/ 113 h 112"/>
                <a:gd name="GluePoint3X" fmla="*/ 87 w 123"/>
                <a:gd name="GluePoint3Y" fmla="*/ 108 h 112"/>
                <a:gd name="GluePoint4X" fmla="*/ 105 w 123"/>
                <a:gd name="GluePoint4Y" fmla="*/ 97 h 112"/>
                <a:gd name="GluePoint5X" fmla="*/ 119 w 123"/>
                <a:gd name="GluePoint5Y" fmla="*/ 79 h 112"/>
                <a:gd name="GluePoint6X" fmla="*/ 123 w 123"/>
                <a:gd name="GluePoint6Y" fmla="*/ 58 h 112"/>
                <a:gd name="GluePoint7X" fmla="*/ 123 w 123"/>
                <a:gd name="GluePoint7Y" fmla="*/ 58 h 112"/>
                <a:gd name="GluePoint8X" fmla="*/ 119 w 123"/>
                <a:gd name="GluePoint8Y" fmla="*/ 34 h 112"/>
                <a:gd name="GluePoint9X" fmla="*/ 105 w 123"/>
                <a:gd name="GluePoint9Y" fmla="*/ 16 h 112"/>
                <a:gd name="GluePoint10X" fmla="*/ 87 w 123"/>
                <a:gd name="GluePoint10Y" fmla="*/ 5 h 112"/>
                <a:gd name="GluePoint11X" fmla="*/ 62 w 123"/>
                <a:gd name="GluePoint11Y" fmla="*/ 0 h 112"/>
                <a:gd name="GluePoint12X" fmla="*/ 62 w 123"/>
                <a:gd name="GluePoint12Y" fmla="*/ 0 h 112"/>
                <a:gd name="GluePoint13X" fmla="*/ 36 w 123"/>
                <a:gd name="GluePoint13Y" fmla="*/ 5 h 112"/>
                <a:gd name="GluePoint14X" fmla="*/ 18 w 123"/>
                <a:gd name="GluePoint14Y" fmla="*/ 16 h 112"/>
                <a:gd name="GluePoint15X" fmla="*/ 4 w 123"/>
                <a:gd name="GluePoint15Y" fmla="*/ 34 h 112"/>
                <a:gd name="GluePoint16X" fmla="*/ 0 w 123"/>
                <a:gd name="GluePoint16Y" fmla="*/ 58 h 112"/>
                <a:gd name="GluePoint17X" fmla="*/ 0 w 123"/>
                <a:gd name="GluePoint17Y" fmla="*/ 58 h 112"/>
                <a:gd name="GluePoint18X" fmla="*/ 4 w 123"/>
                <a:gd name="GluePoint18Y" fmla="*/ 79 h 112"/>
                <a:gd name="GluePoint19X" fmla="*/ 18 w 123"/>
                <a:gd name="GluePoint19Y" fmla="*/ 97 h 112"/>
                <a:gd name="GluePoint20X" fmla="*/ 36 w 123"/>
                <a:gd name="GluePoint20Y" fmla="*/ 108 h 112"/>
                <a:gd name="GluePoint21X" fmla="*/ 62 w 123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5" name="Freeform 45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31 w 183"/>
                <a:gd name="GluePoint2Y" fmla="*/ 343 h 387"/>
                <a:gd name="GluePoint3X" fmla="*/ 147 w 183"/>
                <a:gd name="GluePoint3Y" fmla="*/ 338 h 387"/>
                <a:gd name="GluePoint4X" fmla="*/ 154 w 183"/>
                <a:gd name="GluePoint4Y" fmla="*/ 325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20 h 387"/>
                <a:gd name="GluePoint9X" fmla="*/ 181 w 183"/>
                <a:gd name="GluePoint9Y" fmla="*/ 330 h 387"/>
                <a:gd name="GluePoint10X" fmla="*/ 183 w 183"/>
                <a:gd name="GluePoint10Y" fmla="*/ 351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4 h 387"/>
                <a:gd name="GluePoint17X" fmla="*/ 73 w 183"/>
                <a:gd name="GluePoint17Y" fmla="*/ 361 h 387"/>
                <a:gd name="GluePoint18X" fmla="*/ 21 w 183"/>
                <a:gd name="GluePoint18Y" fmla="*/ 281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1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4 w 183"/>
                <a:gd name="GluePoint32Y" fmla="*/ 73 h 387"/>
                <a:gd name="GluePoint33X" fmla="*/ 154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4 w 183"/>
                <a:gd name="GluePoint42Y" fmla="*/ 117 h 387"/>
                <a:gd name="GluePoint43X" fmla="*/ 55 w 183"/>
                <a:gd name="GluePoint43Y" fmla="*/ 159 h 387"/>
                <a:gd name="GluePoint44X" fmla="*/ 53 w 183"/>
                <a:gd name="GluePoint44Y" fmla="*/ 187 h 387"/>
                <a:gd name="GluePoint45X" fmla="*/ 53 w 183"/>
                <a:gd name="GluePoint45Y" fmla="*/ 203 h 387"/>
                <a:gd name="GluePoint46X" fmla="*/ 57 w 183"/>
                <a:gd name="GluePoint46Y" fmla="*/ 221 h 387"/>
                <a:gd name="GluePoint47X" fmla="*/ 62 w 183"/>
                <a:gd name="GluePoint47Y" fmla="*/ 242 h 387"/>
                <a:gd name="GluePoint48X" fmla="*/ 67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4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6" name="Freeform 46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47 w 183"/>
                <a:gd name="GluePoint2Y" fmla="*/ 338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20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4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4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5 w 183"/>
                <a:gd name="GluePoint26Y" fmla="*/ 159 h 387"/>
                <a:gd name="GluePoint27X" fmla="*/ 53 w 183"/>
                <a:gd name="GluePoint27Y" fmla="*/ 203 h 387"/>
                <a:gd name="GluePoint28X" fmla="*/ 57 w 183"/>
                <a:gd name="GluePoint28Y" fmla="*/ 221 h 387"/>
                <a:gd name="GluePoint29X" fmla="*/ 67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7" name="Freeform 47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31 w 183"/>
                <a:gd name="GluePoint2Y" fmla="*/ 343 h 387"/>
                <a:gd name="GluePoint3X" fmla="*/ 147 w 183"/>
                <a:gd name="GluePoint3Y" fmla="*/ 337 h 387"/>
                <a:gd name="GluePoint4X" fmla="*/ 153 w 183"/>
                <a:gd name="GluePoint4Y" fmla="*/ 324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19 h 387"/>
                <a:gd name="GluePoint9X" fmla="*/ 181 w 183"/>
                <a:gd name="GluePoint9Y" fmla="*/ 330 h 387"/>
                <a:gd name="GluePoint10X" fmla="*/ 183 w 183"/>
                <a:gd name="GluePoint10Y" fmla="*/ 350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3 h 387"/>
                <a:gd name="GluePoint17X" fmla="*/ 73 w 183"/>
                <a:gd name="GluePoint17Y" fmla="*/ 361 h 387"/>
                <a:gd name="GluePoint18X" fmla="*/ 21 w 183"/>
                <a:gd name="GluePoint18Y" fmla="*/ 280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0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3 w 183"/>
                <a:gd name="GluePoint32Y" fmla="*/ 73 h 387"/>
                <a:gd name="GluePoint33X" fmla="*/ 153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2 w 183"/>
                <a:gd name="GluePoint42Y" fmla="*/ 117 h 387"/>
                <a:gd name="GluePoint43X" fmla="*/ 53 w 183"/>
                <a:gd name="GluePoint43Y" fmla="*/ 158 h 387"/>
                <a:gd name="GluePoint44X" fmla="*/ 53 w 183"/>
                <a:gd name="GluePoint44Y" fmla="*/ 187 h 387"/>
                <a:gd name="GluePoint45X" fmla="*/ 53 w 183"/>
                <a:gd name="GluePoint45Y" fmla="*/ 202 h 387"/>
                <a:gd name="GluePoint46X" fmla="*/ 57 w 183"/>
                <a:gd name="GluePoint46Y" fmla="*/ 221 h 387"/>
                <a:gd name="GluePoint47X" fmla="*/ 62 w 183"/>
                <a:gd name="GluePoint47Y" fmla="*/ 241 h 387"/>
                <a:gd name="GluePoint48X" fmla="*/ 66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3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8" name="Freeform 48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47 w 183"/>
                <a:gd name="GluePoint2Y" fmla="*/ 337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19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3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3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3 w 183"/>
                <a:gd name="GluePoint26Y" fmla="*/ 158 h 387"/>
                <a:gd name="GluePoint27X" fmla="*/ 53 w 183"/>
                <a:gd name="GluePoint27Y" fmla="*/ 202 h 387"/>
                <a:gd name="GluePoint28X" fmla="*/ 57 w 183"/>
                <a:gd name="GluePoint28Y" fmla="*/ 221 h 387"/>
                <a:gd name="GluePoint29X" fmla="*/ 66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79" name="Freeform 49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9 w 181"/>
                <a:gd name="GluePoint2Y" fmla="*/ 343 h 387"/>
                <a:gd name="GluePoint3X" fmla="*/ 147 w 181"/>
                <a:gd name="GluePoint3Y" fmla="*/ 337 h 387"/>
                <a:gd name="GluePoint4X" fmla="*/ 154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9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1 w 181"/>
                <a:gd name="GluePoint13Y" fmla="*/ 387 h 387"/>
                <a:gd name="GluePoint14X" fmla="*/ 106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4 w 181"/>
                <a:gd name="GluePoint17Y" fmla="*/ 361 h 387"/>
                <a:gd name="GluePoint18X" fmla="*/ 21 w 181"/>
                <a:gd name="GluePoint18Y" fmla="*/ 280 h 387"/>
                <a:gd name="GluePoint19X" fmla="*/ 0 w 181"/>
                <a:gd name="GluePoint19Y" fmla="*/ 200 h 387"/>
                <a:gd name="GluePoint20X" fmla="*/ 5 w 181"/>
                <a:gd name="GluePoint20Y" fmla="*/ 127 h 387"/>
                <a:gd name="GluePoint21X" fmla="*/ 28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5 w 181"/>
                <a:gd name="GluePoint24Y" fmla="*/ 10 h 387"/>
                <a:gd name="GluePoint25X" fmla="*/ 179 w 181"/>
                <a:gd name="GluePoint25Y" fmla="*/ 57 h 387"/>
                <a:gd name="GluePoint26X" fmla="*/ 179 w 181"/>
                <a:gd name="GluePoint26Y" fmla="*/ 60 h 387"/>
                <a:gd name="GluePoint27X" fmla="*/ 177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3 w 181"/>
                <a:gd name="GluePoint30Y" fmla="*/ 73 h 387"/>
                <a:gd name="GluePoint31X" fmla="*/ 156 w 181"/>
                <a:gd name="GluePoint31Y" fmla="*/ 73 h 387"/>
                <a:gd name="GluePoint32X" fmla="*/ 152 w 181"/>
                <a:gd name="GluePoint32Y" fmla="*/ 73 h 387"/>
                <a:gd name="GluePoint33X" fmla="*/ 152 w 181"/>
                <a:gd name="GluePoint33Y" fmla="*/ 73 h 387"/>
                <a:gd name="GluePoint34X" fmla="*/ 136 w 181"/>
                <a:gd name="GluePoint34Y" fmla="*/ 62 h 387"/>
                <a:gd name="GluePoint35X" fmla="*/ 122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2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3 w 181"/>
                <a:gd name="GluePoint41Y" fmla="*/ 75 h 387"/>
                <a:gd name="GluePoint42X" fmla="*/ 62 w 181"/>
                <a:gd name="GluePoint42Y" fmla="*/ 117 h 387"/>
                <a:gd name="GluePoint43X" fmla="*/ 53 w 181"/>
                <a:gd name="GluePoint43Y" fmla="*/ 158 h 387"/>
                <a:gd name="GluePoint44X" fmla="*/ 51 w 181"/>
                <a:gd name="GluePoint44Y" fmla="*/ 187 h 387"/>
                <a:gd name="GluePoint45X" fmla="*/ 53 w 181"/>
                <a:gd name="GluePoint45Y" fmla="*/ 202 h 387"/>
                <a:gd name="GluePoint46X" fmla="*/ 55 w 181"/>
                <a:gd name="GluePoint46Y" fmla="*/ 221 h 387"/>
                <a:gd name="GluePoint47X" fmla="*/ 60 w 181"/>
                <a:gd name="GluePoint47Y" fmla="*/ 241 h 387"/>
                <a:gd name="GluePoint48X" fmla="*/ 65 w 181"/>
                <a:gd name="GluePoint48Y" fmla="*/ 260 h 387"/>
                <a:gd name="GluePoint49X" fmla="*/ 74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2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0" name="Freeform 50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7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9 w 181"/>
                <a:gd name="GluePoint6Y" fmla="*/ 330 h 387"/>
                <a:gd name="GluePoint7X" fmla="*/ 174 w 181"/>
                <a:gd name="GluePoint7Y" fmla="*/ 369 h 387"/>
                <a:gd name="GluePoint8X" fmla="*/ 131 w 181"/>
                <a:gd name="GluePoint8Y" fmla="*/ 387 h 387"/>
                <a:gd name="GluePoint9X" fmla="*/ 106 w 181"/>
                <a:gd name="GluePoint9Y" fmla="*/ 379 h 387"/>
                <a:gd name="GluePoint10X" fmla="*/ 78 w 181"/>
                <a:gd name="GluePoint10Y" fmla="*/ 363 h 387"/>
                <a:gd name="GluePoint11X" fmla="*/ 74 w 181"/>
                <a:gd name="GluePoint11Y" fmla="*/ 361 h 387"/>
                <a:gd name="GluePoint12X" fmla="*/ 0 w 181"/>
                <a:gd name="GluePoint12Y" fmla="*/ 200 h 387"/>
                <a:gd name="GluePoint13X" fmla="*/ 28 w 181"/>
                <a:gd name="GluePoint13Y" fmla="*/ 65 h 387"/>
                <a:gd name="GluePoint14X" fmla="*/ 103 w 181"/>
                <a:gd name="GluePoint14Y" fmla="*/ 0 h 387"/>
                <a:gd name="GluePoint15X" fmla="*/ 179 w 181"/>
                <a:gd name="GluePoint15Y" fmla="*/ 57 h 387"/>
                <a:gd name="GluePoint16X" fmla="*/ 179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2 w 181"/>
                <a:gd name="GluePoint20Y" fmla="*/ 73 h 387"/>
                <a:gd name="GluePoint21X" fmla="*/ 136 w 181"/>
                <a:gd name="GluePoint21Y" fmla="*/ 62 h 387"/>
                <a:gd name="GluePoint22X" fmla="*/ 110 w 181"/>
                <a:gd name="GluePoint22Y" fmla="*/ 57 h 387"/>
                <a:gd name="GluePoint23X" fmla="*/ 92 w 181"/>
                <a:gd name="GluePoint23Y" fmla="*/ 65 h 387"/>
                <a:gd name="GluePoint24X" fmla="*/ 85 w 181"/>
                <a:gd name="GluePoint24Y" fmla="*/ 73 h 387"/>
                <a:gd name="GluePoint25X" fmla="*/ 83 w 181"/>
                <a:gd name="GluePoint25Y" fmla="*/ 75 h 387"/>
                <a:gd name="GluePoint26X" fmla="*/ 53 w 181"/>
                <a:gd name="GluePoint26Y" fmla="*/ 158 h 387"/>
                <a:gd name="GluePoint27X" fmla="*/ 53 w 181"/>
                <a:gd name="GluePoint27Y" fmla="*/ 202 h 387"/>
                <a:gd name="GluePoint28X" fmla="*/ 55 w 181"/>
                <a:gd name="GluePoint28Y" fmla="*/ 221 h 387"/>
                <a:gd name="GluePoint29X" fmla="*/ 65 w 181"/>
                <a:gd name="GluePoint29Y" fmla="*/ 260 h 387"/>
                <a:gd name="GluePoint30X" fmla="*/ 74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1" name="Freeform 51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2 w 181"/>
                <a:gd name="GluePoint32Y" fmla="*/ 72 h 389"/>
                <a:gd name="GluePoint33X" fmla="*/ 152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5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2" name="Freeform 52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2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5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3" name="Freeform 53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4" name="Freeform 54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5" name="Freeform 55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28 w 180"/>
                <a:gd name="GluePoint2Y" fmla="*/ 342 h 387"/>
                <a:gd name="GluePoint3X" fmla="*/ 146 w 180"/>
                <a:gd name="GluePoint3Y" fmla="*/ 337 h 387"/>
                <a:gd name="GluePoint4X" fmla="*/ 153 w 180"/>
                <a:gd name="GluePoint4Y" fmla="*/ 324 h 387"/>
                <a:gd name="GluePoint5X" fmla="*/ 155 w 180"/>
                <a:gd name="GluePoint5Y" fmla="*/ 309 h 387"/>
                <a:gd name="GluePoint6X" fmla="*/ 157 w 180"/>
                <a:gd name="GluePoint6Y" fmla="*/ 309 h 387"/>
                <a:gd name="GluePoint7X" fmla="*/ 164 w 180"/>
                <a:gd name="GluePoint7Y" fmla="*/ 311 h 387"/>
                <a:gd name="GluePoint8X" fmla="*/ 171 w 180"/>
                <a:gd name="GluePoint8Y" fmla="*/ 319 h 387"/>
                <a:gd name="GluePoint9X" fmla="*/ 178 w 180"/>
                <a:gd name="GluePoint9Y" fmla="*/ 329 h 387"/>
                <a:gd name="GluePoint10X" fmla="*/ 180 w 180"/>
                <a:gd name="GluePoint10Y" fmla="*/ 350 h 387"/>
                <a:gd name="GluePoint11X" fmla="*/ 173 w 180"/>
                <a:gd name="GluePoint11Y" fmla="*/ 368 h 387"/>
                <a:gd name="GluePoint12X" fmla="*/ 155 w 180"/>
                <a:gd name="GluePoint12Y" fmla="*/ 384 h 387"/>
                <a:gd name="GluePoint13X" fmla="*/ 130 w 180"/>
                <a:gd name="GluePoint13Y" fmla="*/ 387 h 387"/>
                <a:gd name="GluePoint14X" fmla="*/ 105 w 180"/>
                <a:gd name="GluePoint14Y" fmla="*/ 379 h 387"/>
                <a:gd name="GluePoint15X" fmla="*/ 86 w 180"/>
                <a:gd name="GluePoint15Y" fmla="*/ 371 h 387"/>
                <a:gd name="GluePoint16X" fmla="*/ 77 w 180"/>
                <a:gd name="GluePoint16Y" fmla="*/ 363 h 387"/>
                <a:gd name="GluePoint17X" fmla="*/ 73 w 180"/>
                <a:gd name="GluePoint17Y" fmla="*/ 361 h 387"/>
                <a:gd name="GluePoint18X" fmla="*/ 20 w 180"/>
                <a:gd name="GluePoint18Y" fmla="*/ 280 h 387"/>
                <a:gd name="GluePoint19X" fmla="*/ 0 w 180"/>
                <a:gd name="GluePoint19Y" fmla="*/ 200 h 387"/>
                <a:gd name="GluePoint20X" fmla="*/ 4 w 180"/>
                <a:gd name="GluePoint20Y" fmla="*/ 127 h 387"/>
                <a:gd name="GluePoint21X" fmla="*/ 27 w 180"/>
                <a:gd name="GluePoint21Y" fmla="*/ 65 h 387"/>
                <a:gd name="GluePoint22X" fmla="*/ 61 w 180"/>
                <a:gd name="GluePoint22Y" fmla="*/ 21 h 387"/>
                <a:gd name="GluePoint23X" fmla="*/ 103 w 180"/>
                <a:gd name="GluePoint23Y" fmla="*/ 0 h 387"/>
                <a:gd name="GluePoint24X" fmla="*/ 144 w 180"/>
                <a:gd name="GluePoint24Y" fmla="*/ 10 h 387"/>
                <a:gd name="GluePoint25X" fmla="*/ 178 w 180"/>
                <a:gd name="GluePoint25Y" fmla="*/ 57 h 387"/>
                <a:gd name="GluePoint26X" fmla="*/ 178 w 180"/>
                <a:gd name="GluePoint26Y" fmla="*/ 59 h 387"/>
                <a:gd name="GluePoint27X" fmla="*/ 176 w 180"/>
                <a:gd name="GluePoint27Y" fmla="*/ 65 h 387"/>
                <a:gd name="GluePoint28X" fmla="*/ 173 w 180"/>
                <a:gd name="GluePoint28Y" fmla="*/ 70 h 387"/>
                <a:gd name="GluePoint29X" fmla="*/ 173 w 180"/>
                <a:gd name="GluePoint29Y" fmla="*/ 72 h 387"/>
                <a:gd name="GluePoint30X" fmla="*/ 162 w 180"/>
                <a:gd name="GluePoint30Y" fmla="*/ 72 h 387"/>
                <a:gd name="GluePoint31X" fmla="*/ 155 w 180"/>
                <a:gd name="GluePoint31Y" fmla="*/ 72 h 387"/>
                <a:gd name="GluePoint32X" fmla="*/ 151 w 180"/>
                <a:gd name="GluePoint32Y" fmla="*/ 72 h 387"/>
                <a:gd name="GluePoint33X" fmla="*/ 151 w 180"/>
                <a:gd name="GluePoint33Y" fmla="*/ 72 h 387"/>
                <a:gd name="GluePoint34X" fmla="*/ 135 w 180"/>
                <a:gd name="GluePoint34Y" fmla="*/ 62 h 387"/>
                <a:gd name="GluePoint35X" fmla="*/ 121 w 180"/>
                <a:gd name="GluePoint35Y" fmla="*/ 57 h 387"/>
                <a:gd name="GluePoint36X" fmla="*/ 109 w 180"/>
                <a:gd name="GluePoint36Y" fmla="*/ 57 h 387"/>
                <a:gd name="GluePoint37X" fmla="*/ 100 w 180"/>
                <a:gd name="GluePoint37Y" fmla="*/ 59 h 387"/>
                <a:gd name="GluePoint38X" fmla="*/ 91 w 180"/>
                <a:gd name="GluePoint38Y" fmla="*/ 65 h 387"/>
                <a:gd name="GluePoint39X" fmla="*/ 86 w 180"/>
                <a:gd name="GluePoint39Y" fmla="*/ 70 h 387"/>
                <a:gd name="GluePoint40X" fmla="*/ 84 w 180"/>
                <a:gd name="GluePoint40Y" fmla="*/ 72 h 387"/>
                <a:gd name="GluePoint41X" fmla="*/ 82 w 180"/>
                <a:gd name="GluePoint41Y" fmla="*/ 75 h 387"/>
                <a:gd name="GluePoint42X" fmla="*/ 61 w 180"/>
                <a:gd name="GluePoint42Y" fmla="*/ 117 h 387"/>
                <a:gd name="GluePoint43X" fmla="*/ 52 w 180"/>
                <a:gd name="GluePoint43Y" fmla="*/ 158 h 387"/>
                <a:gd name="GluePoint44X" fmla="*/ 50 w 180"/>
                <a:gd name="GluePoint44Y" fmla="*/ 187 h 387"/>
                <a:gd name="GluePoint45X" fmla="*/ 52 w 180"/>
                <a:gd name="GluePoint45Y" fmla="*/ 202 h 387"/>
                <a:gd name="GluePoint46X" fmla="*/ 54 w 180"/>
                <a:gd name="GluePoint46Y" fmla="*/ 220 h 387"/>
                <a:gd name="GluePoint47X" fmla="*/ 59 w 180"/>
                <a:gd name="GluePoint47Y" fmla="*/ 241 h 387"/>
                <a:gd name="GluePoint48X" fmla="*/ 64 w 180"/>
                <a:gd name="GluePoint48Y" fmla="*/ 259 h 387"/>
                <a:gd name="GluePoint49X" fmla="*/ 73 w 180"/>
                <a:gd name="GluePoint49Y" fmla="*/ 283 h 387"/>
                <a:gd name="GluePoint50X" fmla="*/ 77 w 180"/>
                <a:gd name="GluePoint50Y" fmla="*/ 293 h 387"/>
                <a:gd name="GluePoint51X" fmla="*/ 84 w 180"/>
                <a:gd name="GluePoint51Y" fmla="*/ 304 h 387"/>
                <a:gd name="GluePoint52X" fmla="*/ 91 w 180"/>
                <a:gd name="GluePoint52Y" fmla="*/ 316 h 387"/>
                <a:gd name="GluePoint53X" fmla="*/ 100 w 180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6" name="Freeform 56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46 w 180"/>
                <a:gd name="GluePoint2Y" fmla="*/ 337 h 387"/>
                <a:gd name="GluePoint3X" fmla="*/ 155 w 180"/>
                <a:gd name="GluePoint3Y" fmla="*/ 309 h 387"/>
                <a:gd name="GluePoint4X" fmla="*/ 157 w 180"/>
                <a:gd name="GluePoint4Y" fmla="*/ 309 h 387"/>
                <a:gd name="GluePoint5X" fmla="*/ 171 w 180"/>
                <a:gd name="GluePoint5Y" fmla="*/ 319 h 387"/>
                <a:gd name="GluePoint6X" fmla="*/ 178 w 180"/>
                <a:gd name="GluePoint6Y" fmla="*/ 329 h 387"/>
                <a:gd name="GluePoint7X" fmla="*/ 173 w 180"/>
                <a:gd name="GluePoint7Y" fmla="*/ 368 h 387"/>
                <a:gd name="GluePoint8X" fmla="*/ 130 w 180"/>
                <a:gd name="GluePoint8Y" fmla="*/ 387 h 387"/>
                <a:gd name="GluePoint9X" fmla="*/ 105 w 180"/>
                <a:gd name="GluePoint9Y" fmla="*/ 379 h 387"/>
                <a:gd name="GluePoint10X" fmla="*/ 77 w 180"/>
                <a:gd name="GluePoint10Y" fmla="*/ 363 h 387"/>
                <a:gd name="GluePoint11X" fmla="*/ 73 w 180"/>
                <a:gd name="GluePoint11Y" fmla="*/ 361 h 387"/>
                <a:gd name="GluePoint12X" fmla="*/ 0 w 180"/>
                <a:gd name="GluePoint12Y" fmla="*/ 200 h 387"/>
                <a:gd name="GluePoint13X" fmla="*/ 27 w 180"/>
                <a:gd name="GluePoint13Y" fmla="*/ 65 h 387"/>
                <a:gd name="GluePoint14X" fmla="*/ 103 w 180"/>
                <a:gd name="GluePoint14Y" fmla="*/ 0 h 387"/>
                <a:gd name="GluePoint15X" fmla="*/ 178 w 180"/>
                <a:gd name="GluePoint15Y" fmla="*/ 57 h 387"/>
                <a:gd name="GluePoint16X" fmla="*/ 178 w 180"/>
                <a:gd name="GluePoint16Y" fmla="*/ 59 h 387"/>
                <a:gd name="GluePoint17X" fmla="*/ 173 w 180"/>
                <a:gd name="GluePoint17Y" fmla="*/ 70 h 387"/>
                <a:gd name="GluePoint18X" fmla="*/ 173 w 180"/>
                <a:gd name="GluePoint18Y" fmla="*/ 72 h 387"/>
                <a:gd name="GluePoint19X" fmla="*/ 155 w 180"/>
                <a:gd name="GluePoint19Y" fmla="*/ 72 h 387"/>
                <a:gd name="GluePoint20X" fmla="*/ 151 w 180"/>
                <a:gd name="GluePoint20Y" fmla="*/ 72 h 387"/>
                <a:gd name="GluePoint21X" fmla="*/ 135 w 180"/>
                <a:gd name="GluePoint21Y" fmla="*/ 62 h 387"/>
                <a:gd name="GluePoint22X" fmla="*/ 109 w 180"/>
                <a:gd name="GluePoint22Y" fmla="*/ 57 h 387"/>
                <a:gd name="GluePoint23X" fmla="*/ 91 w 180"/>
                <a:gd name="GluePoint23Y" fmla="*/ 65 h 387"/>
                <a:gd name="GluePoint24X" fmla="*/ 84 w 180"/>
                <a:gd name="GluePoint24Y" fmla="*/ 72 h 387"/>
                <a:gd name="GluePoint25X" fmla="*/ 82 w 180"/>
                <a:gd name="GluePoint25Y" fmla="*/ 75 h 387"/>
                <a:gd name="GluePoint26X" fmla="*/ 52 w 180"/>
                <a:gd name="GluePoint26Y" fmla="*/ 158 h 387"/>
                <a:gd name="GluePoint27X" fmla="*/ 52 w 180"/>
                <a:gd name="GluePoint27Y" fmla="*/ 202 h 387"/>
                <a:gd name="GluePoint28X" fmla="*/ 54 w 180"/>
                <a:gd name="GluePoint28Y" fmla="*/ 220 h 387"/>
                <a:gd name="GluePoint29X" fmla="*/ 64 w 180"/>
                <a:gd name="GluePoint29Y" fmla="*/ 259 h 387"/>
                <a:gd name="GluePoint30X" fmla="*/ 73 w 180"/>
                <a:gd name="GluePoint30Y" fmla="*/ 283 h 387"/>
                <a:gd name="GluePoint31X" fmla="*/ 84 w 180"/>
                <a:gd name="GluePoint31Y" fmla="*/ 304 h 387"/>
                <a:gd name="GluePoint32X" fmla="*/ 100 w 180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7" name="Freeform 57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28 w 180"/>
                <a:gd name="GluePoint2Y" fmla="*/ 345 h 389"/>
                <a:gd name="GluePoint3X" fmla="*/ 146 w 180"/>
                <a:gd name="GluePoint3Y" fmla="*/ 340 h 389"/>
                <a:gd name="GluePoint4X" fmla="*/ 153 w 180"/>
                <a:gd name="GluePoint4Y" fmla="*/ 324 h 389"/>
                <a:gd name="GluePoint5X" fmla="*/ 155 w 180"/>
                <a:gd name="GluePoint5Y" fmla="*/ 311 h 389"/>
                <a:gd name="GluePoint6X" fmla="*/ 157 w 180"/>
                <a:gd name="GluePoint6Y" fmla="*/ 309 h 389"/>
                <a:gd name="GluePoint7X" fmla="*/ 164 w 180"/>
                <a:gd name="GluePoint7Y" fmla="*/ 311 h 389"/>
                <a:gd name="GluePoint8X" fmla="*/ 171 w 180"/>
                <a:gd name="GluePoint8Y" fmla="*/ 319 h 389"/>
                <a:gd name="GluePoint9X" fmla="*/ 178 w 180"/>
                <a:gd name="GluePoint9Y" fmla="*/ 329 h 389"/>
                <a:gd name="GluePoint10X" fmla="*/ 180 w 180"/>
                <a:gd name="GluePoint10Y" fmla="*/ 350 h 389"/>
                <a:gd name="GluePoint11X" fmla="*/ 173 w 180"/>
                <a:gd name="GluePoint11Y" fmla="*/ 371 h 389"/>
                <a:gd name="GluePoint12X" fmla="*/ 155 w 180"/>
                <a:gd name="GluePoint12Y" fmla="*/ 386 h 389"/>
                <a:gd name="GluePoint13X" fmla="*/ 130 w 180"/>
                <a:gd name="GluePoint13Y" fmla="*/ 389 h 389"/>
                <a:gd name="GluePoint14X" fmla="*/ 105 w 180"/>
                <a:gd name="GluePoint14Y" fmla="*/ 381 h 389"/>
                <a:gd name="GluePoint15X" fmla="*/ 87 w 180"/>
                <a:gd name="GluePoint15Y" fmla="*/ 371 h 389"/>
                <a:gd name="GluePoint16X" fmla="*/ 77 w 180"/>
                <a:gd name="GluePoint16Y" fmla="*/ 363 h 389"/>
                <a:gd name="GluePoint17X" fmla="*/ 73 w 180"/>
                <a:gd name="GluePoint17Y" fmla="*/ 360 h 389"/>
                <a:gd name="GluePoint18X" fmla="*/ 20 w 180"/>
                <a:gd name="GluePoint18Y" fmla="*/ 280 h 389"/>
                <a:gd name="GluePoint19X" fmla="*/ 0 w 180"/>
                <a:gd name="GluePoint19Y" fmla="*/ 199 h 389"/>
                <a:gd name="GluePoint20X" fmla="*/ 4 w 180"/>
                <a:gd name="GluePoint20Y" fmla="*/ 127 h 389"/>
                <a:gd name="GluePoint21X" fmla="*/ 27 w 180"/>
                <a:gd name="GluePoint21Y" fmla="*/ 64 h 389"/>
                <a:gd name="GluePoint22X" fmla="*/ 61 w 180"/>
                <a:gd name="GluePoint22Y" fmla="*/ 20 h 389"/>
                <a:gd name="GluePoint23X" fmla="*/ 103 w 180"/>
                <a:gd name="GluePoint23Y" fmla="*/ 0 h 389"/>
                <a:gd name="GluePoint24X" fmla="*/ 144 w 180"/>
                <a:gd name="GluePoint24Y" fmla="*/ 10 h 389"/>
                <a:gd name="GluePoint25X" fmla="*/ 178 w 180"/>
                <a:gd name="GluePoint25Y" fmla="*/ 57 h 389"/>
                <a:gd name="GluePoint26X" fmla="*/ 178 w 180"/>
                <a:gd name="GluePoint26Y" fmla="*/ 62 h 389"/>
                <a:gd name="GluePoint27X" fmla="*/ 176 w 180"/>
                <a:gd name="GluePoint27Y" fmla="*/ 67 h 389"/>
                <a:gd name="GluePoint28X" fmla="*/ 173 w 180"/>
                <a:gd name="GluePoint28Y" fmla="*/ 70 h 389"/>
                <a:gd name="GluePoint29X" fmla="*/ 173 w 180"/>
                <a:gd name="GluePoint29Y" fmla="*/ 72 h 389"/>
                <a:gd name="GluePoint30X" fmla="*/ 162 w 180"/>
                <a:gd name="GluePoint30Y" fmla="*/ 75 h 389"/>
                <a:gd name="GluePoint31X" fmla="*/ 155 w 180"/>
                <a:gd name="GluePoint31Y" fmla="*/ 75 h 389"/>
                <a:gd name="GluePoint32X" fmla="*/ 151 w 180"/>
                <a:gd name="GluePoint32Y" fmla="*/ 72 h 389"/>
                <a:gd name="GluePoint33X" fmla="*/ 151 w 180"/>
                <a:gd name="GluePoint33Y" fmla="*/ 72 h 389"/>
                <a:gd name="GluePoint34X" fmla="*/ 135 w 180"/>
                <a:gd name="GluePoint34Y" fmla="*/ 62 h 389"/>
                <a:gd name="GluePoint35X" fmla="*/ 121 w 180"/>
                <a:gd name="GluePoint35Y" fmla="*/ 57 h 389"/>
                <a:gd name="GluePoint36X" fmla="*/ 109 w 180"/>
                <a:gd name="GluePoint36Y" fmla="*/ 57 h 389"/>
                <a:gd name="GluePoint37X" fmla="*/ 100 w 180"/>
                <a:gd name="GluePoint37Y" fmla="*/ 59 h 389"/>
                <a:gd name="GluePoint38X" fmla="*/ 91 w 180"/>
                <a:gd name="GluePoint38Y" fmla="*/ 64 h 389"/>
                <a:gd name="GluePoint39X" fmla="*/ 87 w 180"/>
                <a:gd name="GluePoint39Y" fmla="*/ 72 h 389"/>
                <a:gd name="GluePoint40X" fmla="*/ 84 w 180"/>
                <a:gd name="GluePoint40Y" fmla="*/ 75 h 389"/>
                <a:gd name="GluePoint41X" fmla="*/ 82 w 180"/>
                <a:gd name="GluePoint41Y" fmla="*/ 77 h 389"/>
                <a:gd name="GluePoint42X" fmla="*/ 61 w 180"/>
                <a:gd name="GluePoint42Y" fmla="*/ 119 h 389"/>
                <a:gd name="GluePoint43X" fmla="*/ 52 w 180"/>
                <a:gd name="GluePoint43Y" fmla="*/ 158 h 389"/>
                <a:gd name="GluePoint44X" fmla="*/ 50 w 180"/>
                <a:gd name="GluePoint44Y" fmla="*/ 189 h 389"/>
                <a:gd name="GluePoint45X" fmla="*/ 52 w 180"/>
                <a:gd name="GluePoint45Y" fmla="*/ 205 h 389"/>
                <a:gd name="GluePoint46X" fmla="*/ 54 w 180"/>
                <a:gd name="GluePoint46Y" fmla="*/ 223 h 389"/>
                <a:gd name="GluePoint47X" fmla="*/ 59 w 180"/>
                <a:gd name="GluePoint47Y" fmla="*/ 244 h 389"/>
                <a:gd name="GluePoint48X" fmla="*/ 64 w 180"/>
                <a:gd name="GluePoint48Y" fmla="*/ 262 h 389"/>
                <a:gd name="GluePoint49X" fmla="*/ 73 w 180"/>
                <a:gd name="GluePoint49Y" fmla="*/ 283 h 389"/>
                <a:gd name="GluePoint50X" fmla="*/ 77 w 180"/>
                <a:gd name="GluePoint50Y" fmla="*/ 293 h 389"/>
                <a:gd name="GluePoint51X" fmla="*/ 84 w 180"/>
                <a:gd name="GluePoint51Y" fmla="*/ 306 h 389"/>
                <a:gd name="GluePoint52X" fmla="*/ 91 w 180"/>
                <a:gd name="GluePoint52Y" fmla="*/ 316 h 389"/>
                <a:gd name="GluePoint53X" fmla="*/ 100 w 180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8" name="Freeform 58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46 w 180"/>
                <a:gd name="GluePoint2Y" fmla="*/ 340 h 389"/>
                <a:gd name="GluePoint3X" fmla="*/ 155 w 180"/>
                <a:gd name="GluePoint3Y" fmla="*/ 311 h 389"/>
                <a:gd name="GluePoint4X" fmla="*/ 157 w 180"/>
                <a:gd name="GluePoint4Y" fmla="*/ 309 h 389"/>
                <a:gd name="GluePoint5X" fmla="*/ 171 w 180"/>
                <a:gd name="GluePoint5Y" fmla="*/ 319 h 389"/>
                <a:gd name="GluePoint6X" fmla="*/ 178 w 180"/>
                <a:gd name="GluePoint6Y" fmla="*/ 329 h 389"/>
                <a:gd name="GluePoint7X" fmla="*/ 173 w 180"/>
                <a:gd name="GluePoint7Y" fmla="*/ 371 h 389"/>
                <a:gd name="GluePoint8X" fmla="*/ 130 w 180"/>
                <a:gd name="GluePoint8Y" fmla="*/ 389 h 389"/>
                <a:gd name="GluePoint9X" fmla="*/ 105 w 180"/>
                <a:gd name="GluePoint9Y" fmla="*/ 381 h 389"/>
                <a:gd name="GluePoint10X" fmla="*/ 77 w 180"/>
                <a:gd name="GluePoint10Y" fmla="*/ 363 h 389"/>
                <a:gd name="GluePoint11X" fmla="*/ 73 w 180"/>
                <a:gd name="GluePoint11Y" fmla="*/ 360 h 389"/>
                <a:gd name="GluePoint12X" fmla="*/ 0 w 180"/>
                <a:gd name="GluePoint12Y" fmla="*/ 199 h 389"/>
                <a:gd name="GluePoint13X" fmla="*/ 27 w 180"/>
                <a:gd name="GluePoint13Y" fmla="*/ 64 h 389"/>
                <a:gd name="GluePoint14X" fmla="*/ 103 w 180"/>
                <a:gd name="GluePoint14Y" fmla="*/ 0 h 389"/>
                <a:gd name="GluePoint15X" fmla="*/ 178 w 180"/>
                <a:gd name="GluePoint15Y" fmla="*/ 57 h 389"/>
                <a:gd name="GluePoint16X" fmla="*/ 178 w 180"/>
                <a:gd name="GluePoint16Y" fmla="*/ 62 h 389"/>
                <a:gd name="GluePoint17X" fmla="*/ 173 w 180"/>
                <a:gd name="GluePoint17Y" fmla="*/ 70 h 389"/>
                <a:gd name="GluePoint18X" fmla="*/ 173 w 180"/>
                <a:gd name="GluePoint18Y" fmla="*/ 72 h 389"/>
                <a:gd name="GluePoint19X" fmla="*/ 155 w 180"/>
                <a:gd name="GluePoint19Y" fmla="*/ 75 h 389"/>
                <a:gd name="GluePoint20X" fmla="*/ 151 w 180"/>
                <a:gd name="GluePoint20Y" fmla="*/ 72 h 389"/>
                <a:gd name="GluePoint21X" fmla="*/ 135 w 180"/>
                <a:gd name="GluePoint21Y" fmla="*/ 62 h 389"/>
                <a:gd name="GluePoint22X" fmla="*/ 109 w 180"/>
                <a:gd name="GluePoint22Y" fmla="*/ 57 h 389"/>
                <a:gd name="GluePoint23X" fmla="*/ 91 w 180"/>
                <a:gd name="GluePoint23Y" fmla="*/ 64 h 389"/>
                <a:gd name="GluePoint24X" fmla="*/ 84 w 180"/>
                <a:gd name="GluePoint24Y" fmla="*/ 75 h 389"/>
                <a:gd name="GluePoint25X" fmla="*/ 82 w 180"/>
                <a:gd name="GluePoint25Y" fmla="*/ 77 h 389"/>
                <a:gd name="GluePoint26X" fmla="*/ 52 w 180"/>
                <a:gd name="GluePoint26Y" fmla="*/ 158 h 389"/>
                <a:gd name="GluePoint27X" fmla="*/ 52 w 180"/>
                <a:gd name="GluePoint27Y" fmla="*/ 205 h 389"/>
                <a:gd name="GluePoint28X" fmla="*/ 54 w 180"/>
                <a:gd name="GluePoint28Y" fmla="*/ 223 h 389"/>
                <a:gd name="GluePoint29X" fmla="*/ 64 w 180"/>
                <a:gd name="GluePoint29Y" fmla="*/ 262 h 389"/>
                <a:gd name="GluePoint30X" fmla="*/ 73 w 180"/>
                <a:gd name="GluePoint30Y" fmla="*/ 283 h 389"/>
                <a:gd name="GluePoint31X" fmla="*/ 84 w 180"/>
                <a:gd name="GluePoint31Y" fmla="*/ 306 h 389"/>
                <a:gd name="GluePoint32X" fmla="*/ 100 w 180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89" name="Freeform 59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28 w 181"/>
                <a:gd name="GluePoint2Y" fmla="*/ 345 h 389"/>
                <a:gd name="GluePoint3X" fmla="*/ 144 w 181"/>
                <a:gd name="GluePoint3Y" fmla="*/ 340 h 389"/>
                <a:gd name="GluePoint4X" fmla="*/ 151 w 181"/>
                <a:gd name="GluePoint4Y" fmla="*/ 324 h 389"/>
                <a:gd name="GluePoint5X" fmla="*/ 153 w 181"/>
                <a:gd name="GluePoint5Y" fmla="*/ 311 h 389"/>
                <a:gd name="GluePoint6X" fmla="*/ 155 w 181"/>
                <a:gd name="GluePoint6Y" fmla="*/ 309 h 389"/>
                <a:gd name="GluePoint7X" fmla="*/ 162 w 181"/>
                <a:gd name="GluePoint7Y" fmla="*/ 311 h 389"/>
                <a:gd name="GluePoint8X" fmla="*/ 171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1 w 181"/>
                <a:gd name="GluePoint11Y" fmla="*/ 371 h 389"/>
                <a:gd name="GluePoint12X" fmla="*/ 155 w 181"/>
                <a:gd name="GluePoint12Y" fmla="*/ 386 h 389"/>
                <a:gd name="GluePoint13X" fmla="*/ 130 w 181"/>
                <a:gd name="GluePoint13Y" fmla="*/ 389 h 389"/>
                <a:gd name="GluePoint14X" fmla="*/ 103 w 181"/>
                <a:gd name="GluePoint14Y" fmla="*/ 381 h 389"/>
                <a:gd name="GluePoint15X" fmla="*/ 84 w 181"/>
                <a:gd name="GluePoint15Y" fmla="*/ 371 h 389"/>
                <a:gd name="GluePoint16X" fmla="*/ 75 w 181"/>
                <a:gd name="GluePoint16Y" fmla="*/ 363 h 389"/>
                <a:gd name="GluePoint17X" fmla="*/ 71 w 181"/>
                <a:gd name="GluePoint17Y" fmla="*/ 360 h 389"/>
                <a:gd name="GluePoint18X" fmla="*/ 20 w 181"/>
                <a:gd name="GluePoint18Y" fmla="*/ 280 h 389"/>
                <a:gd name="GluePoint19X" fmla="*/ 0 w 181"/>
                <a:gd name="GluePoint19Y" fmla="*/ 199 h 389"/>
                <a:gd name="GluePoint20X" fmla="*/ 2 w 181"/>
                <a:gd name="GluePoint20Y" fmla="*/ 127 h 389"/>
                <a:gd name="GluePoint21X" fmla="*/ 25 w 181"/>
                <a:gd name="GluePoint21Y" fmla="*/ 64 h 389"/>
                <a:gd name="GluePoint22X" fmla="*/ 61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1 w 181"/>
                <a:gd name="GluePoint28Y" fmla="*/ 70 h 389"/>
                <a:gd name="GluePoint29X" fmla="*/ 171 w 181"/>
                <a:gd name="GluePoint29Y" fmla="*/ 72 h 389"/>
                <a:gd name="GluePoint30X" fmla="*/ 160 w 181"/>
                <a:gd name="GluePoint30Y" fmla="*/ 75 h 389"/>
                <a:gd name="GluePoint31X" fmla="*/ 155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0 w 181"/>
                <a:gd name="GluePoint37Y" fmla="*/ 59 h 389"/>
                <a:gd name="GluePoint38X" fmla="*/ 91 w 181"/>
                <a:gd name="GluePoint38Y" fmla="*/ 64 h 389"/>
                <a:gd name="GluePoint39X" fmla="*/ 87 w 181"/>
                <a:gd name="GluePoint39Y" fmla="*/ 72 h 389"/>
                <a:gd name="GluePoint40X" fmla="*/ 82 w 181"/>
                <a:gd name="GluePoint40Y" fmla="*/ 75 h 389"/>
                <a:gd name="GluePoint41X" fmla="*/ 82 w 181"/>
                <a:gd name="GluePoint41Y" fmla="*/ 77 h 389"/>
                <a:gd name="GluePoint42X" fmla="*/ 61 w 181"/>
                <a:gd name="GluePoint42Y" fmla="*/ 119 h 389"/>
                <a:gd name="GluePoint43X" fmla="*/ 52 w 181"/>
                <a:gd name="GluePoint43Y" fmla="*/ 158 h 389"/>
                <a:gd name="GluePoint44X" fmla="*/ 52 w 181"/>
                <a:gd name="GluePoint44Y" fmla="*/ 189 h 389"/>
                <a:gd name="GluePoint45X" fmla="*/ 52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1 w 181"/>
                <a:gd name="GluePoint49Y" fmla="*/ 283 h 389"/>
                <a:gd name="GluePoint50X" fmla="*/ 75 w 181"/>
                <a:gd name="GluePoint50Y" fmla="*/ 293 h 389"/>
                <a:gd name="GluePoint51X" fmla="*/ 82 w 181"/>
                <a:gd name="GluePoint51Y" fmla="*/ 306 h 389"/>
                <a:gd name="GluePoint52X" fmla="*/ 91 w 181"/>
                <a:gd name="GluePoint52Y" fmla="*/ 316 h 389"/>
                <a:gd name="GluePoint53X" fmla="*/ 100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90" name="Freeform 60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44 w 181"/>
                <a:gd name="GluePoint2Y" fmla="*/ 340 h 389"/>
                <a:gd name="GluePoint3X" fmla="*/ 153 w 181"/>
                <a:gd name="GluePoint3Y" fmla="*/ 311 h 389"/>
                <a:gd name="GluePoint4X" fmla="*/ 155 w 181"/>
                <a:gd name="GluePoint4Y" fmla="*/ 309 h 389"/>
                <a:gd name="GluePoint5X" fmla="*/ 171 w 181"/>
                <a:gd name="GluePoint5Y" fmla="*/ 319 h 389"/>
                <a:gd name="GluePoint6X" fmla="*/ 178 w 181"/>
                <a:gd name="GluePoint6Y" fmla="*/ 329 h 389"/>
                <a:gd name="GluePoint7X" fmla="*/ 171 w 181"/>
                <a:gd name="GluePoint7Y" fmla="*/ 371 h 389"/>
                <a:gd name="GluePoint8X" fmla="*/ 130 w 181"/>
                <a:gd name="GluePoint8Y" fmla="*/ 389 h 389"/>
                <a:gd name="GluePoint9X" fmla="*/ 103 w 181"/>
                <a:gd name="GluePoint9Y" fmla="*/ 381 h 389"/>
                <a:gd name="GluePoint10X" fmla="*/ 75 w 181"/>
                <a:gd name="GluePoint10Y" fmla="*/ 363 h 389"/>
                <a:gd name="GluePoint11X" fmla="*/ 71 w 181"/>
                <a:gd name="GluePoint11Y" fmla="*/ 360 h 389"/>
                <a:gd name="GluePoint12X" fmla="*/ 0 w 181"/>
                <a:gd name="GluePoint12Y" fmla="*/ 199 h 389"/>
                <a:gd name="GluePoint13X" fmla="*/ 25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1 w 181"/>
                <a:gd name="GluePoint17Y" fmla="*/ 70 h 389"/>
                <a:gd name="GluePoint18X" fmla="*/ 171 w 181"/>
                <a:gd name="GluePoint18Y" fmla="*/ 72 h 389"/>
                <a:gd name="GluePoint19X" fmla="*/ 155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1 w 181"/>
                <a:gd name="GluePoint23Y" fmla="*/ 64 h 389"/>
                <a:gd name="GluePoint24X" fmla="*/ 82 w 181"/>
                <a:gd name="GluePoint24Y" fmla="*/ 75 h 389"/>
                <a:gd name="GluePoint25X" fmla="*/ 82 w 181"/>
                <a:gd name="GluePoint25Y" fmla="*/ 77 h 389"/>
                <a:gd name="GluePoint26X" fmla="*/ 52 w 181"/>
                <a:gd name="GluePoint26Y" fmla="*/ 158 h 389"/>
                <a:gd name="GluePoint27X" fmla="*/ 52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1 w 181"/>
                <a:gd name="GluePoint30Y" fmla="*/ 283 h 389"/>
                <a:gd name="GluePoint31X" fmla="*/ 82 w 181"/>
                <a:gd name="GluePoint31Y" fmla="*/ 306 h 389"/>
                <a:gd name="GluePoint32X" fmla="*/ 100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91" name="Freeform 61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8 w 181"/>
                <a:gd name="GluePoint2Y" fmla="*/ 343 h 387"/>
                <a:gd name="GluePoint3X" fmla="*/ 146 w 181"/>
                <a:gd name="GluePoint3Y" fmla="*/ 337 h 387"/>
                <a:gd name="GluePoint4X" fmla="*/ 153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8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0 w 181"/>
                <a:gd name="GluePoint13Y" fmla="*/ 387 h 387"/>
                <a:gd name="GluePoint14X" fmla="*/ 105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3 w 181"/>
                <a:gd name="GluePoint17Y" fmla="*/ 361 h 387"/>
                <a:gd name="GluePoint18X" fmla="*/ 20 w 181"/>
                <a:gd name="GluePoint18Y" fmla="*/ 280 h 387"/>
                <a:gd name="GluePoint19X" fmla="*/ 0 w 181"/>
                <a:gd name="GluePoint19Y" fmla="*/ 200 h 387"/>
                <a:gd name="GluePoint20X" fmla="*/ 4 w 181"/>
                <a:gd name="GluePoint20Y" fmla="*/ 127 h 387"/>
                <a:gd name="GluePoint21X" fmla="*/ 27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4 w 181"/>
                <a:gd name="GluePoint24Y" fmla="*/ 10 h 387"/>
                <a:gd name="GluePoint25X" fmla="*/ 178 w 181"/>
                <a:gd name="GluePoint25Y" fmla="*/ 57 h 387"/>
                <a:gd name="GluePoint26X" fmla="*/ 178 w 181"/>
                <a:gd name="GluePoint26Y" fmla="*/ 60 h 387"/>
                <a:gd name="GluePoint27X" fmla="*/ 176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2 w 181"/>
                <a:gd name="GluePoint30Y" fmla="*/ 73 h 387"/>
                <a:gd name="GluePoint31X" fmla="*/ 156 w 181"/>
                <a:gd name="GluePoint31Y" fmla="*/ 73 h 387"/>
                <a:gd name="GluePoint32X" fmla="*/ 151 w 181"/>
                <a:gd name="GluePoint32Y" fmla="*/ 73 h 387"/>
                <a:gd name="GluePoint33X" fmla="*/ 151 w 181"/>
                <a:gd name="GluePoint33Y" fmla="*/ 73 h 387"/>
                <a:gd name="GluePoint34X" fmla="*/ 135 w 181"/>
                <a:gd name="GluePoint34Y" fmla="*/ 62 h 387"/>
                <a:gd name="GluePoint35X" fmla="*/ 121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1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2 w 181"/>
                <a:gd name="GluePoint41Y" fmla="*/ 75 h 387"/>
                <a:gd name="GluePoint42X" fmla="*/ 62 w 181"/>
                <a:gd name="GluePoint42Y" fmla="*/ 117 h 387"/>
                <a:gd name="GluePoint43X" fmla="*/ 52 w 181"/>
                <a:gd name="GluePoint43Y" fmla="*/ 158 h 387"/>
                <a:gd name="GluePoint44X" fmla="*/ 50 w 181"/>
                <a:gd name="GluePoint44Y" fmla="*/ 187 h 387"/>
                <a:gd name="GluePoint45X" fmla="*/ 52 w 181"/>
                <a:gd name="GluePoint45Y" fmla="*/ 202 h 387"/>
                <a:gd name="GluePoint46X" fmla="*/ 55 w 181"/>
                <a:gd name="GluePoint46Y" fmla="*/ 221 h 387"/>
                <a:gd name="GluePoint47X" fmla="*/ 59 w 181"/>
                <a:gd name="GluePoint47Y" fmla="*/ 241 h 387"/>
                <a:gd name="GluePoint48X" fmla="*/ 64 w 181"/>
                <a:gd name="GluePoint48Y" fmla="*/ 260 h 387"/>
                <a:gd name="GluePoint49X" fmla="*/ 73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1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92" name="Freeform 62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6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8 w 181"/>
                <a:gd name="GluePoint6Y" fmla="*/ 330 h 387"/>
                <a:gd name="GluePoint7X" fmla="*/ 174 w 181"/>
                <a:gd name="GluePoint7Y" fmla="*/ 369 h 387"/>
                <a:gd name="GluePoint8X" fmla="*/ 130 w 181"/>
                <a:gd name="GluePoint8Y" fmla="*/ 387 h 387"/>
                <a:gd name="GluePoint9X" fmla="*/ 105 w 181"/>
                <a:gd name="GluePoint9Y" fmla="*/ 379 h 387"/>
                <a:gd name="GluePoint10X" fmla="*/ 78 w 181"/>
                <a:gd name="GluePoint10Y" fmla="*/ 363 h 387"/>
                <a:gd name="GluePoint11X" fmla="*/ 73 w 181"/>
                <a:gd name="GluePoint11Y" fmla="*/ 361 h 387"/>
                <a:gd name="GluePoint12X" fmla="*/ 0 w 181"/>
                <a:gd name="GluePoint12Y" fmla="*/ 200 h 387"/>
                <a:gd name="GluePoint13X" fmla="*/ 27 w 181"/>
                <a:gd name="GluePoint13Y" fmla="*/ 65 h 387"/>
                <a:gd name="GluePoint14X" fmla="*/ 103 w 181"/>
                <a:gd name="GluePoint14Y" fmla="*/ 0 h 387"/>
                <a:gd name="GluePoint15X" fmla="*/ 178 w 181"/>
                <a:gd name="GluePoint15Y" fmla="*/ 57 h 387"/>
                <a:gd name="GluePoint16X" fmla="*/ 178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1 w 181"/>
                <a:gd name="GluePoint20Y" fmla="*/ 73 h 387"/>
                <a:gd name="GluePoint21X" fmla="*/ 135 w 181"/>
                <a:gd name="GluePoint21Y" fmla="*/ 62 h 387"/>
                <a:gd name="GluePoint22X" fmla="*/ 110 w 181"/>
                <a:gd name="GluePoint22Y" fmla="*/ 57 h 387"/>
                <a:gd name="GluePoint23X" fmla="*/ 91 w 181"/>
                <a:gd name="GluePoint23Y" fmla="*/ 65 h 387"/>
                <a:gd name="GluePoint24X" fmla="*/ 85 w 181"/>
                <a:gd name="GluePoint24Y" fmla="*/ 73 h 387"/>
                <a:gd name="GluePoint25X" fmla="*/ 82 w 181"/>
                <a:gd name="GluePoint25Y" fmla="*/ 75 h 387"/>
                <a:gd name="GluePoint26X" fmla="*/ 52 w 181"/>
                <a:gd name="GluePoint26Y" fmla="*/ 158 h 387"/>
                <a:gd name="GluePoint27X" fmla="*/ 52 w 181"/>
                <a:gd name="GluePoint27Y" fmla="*/ 202 h 387"/>
                <a:gd name="GluePoint28X" fmla="*/ 55 w 181"/>
                <a:gd name="GluePoint28Y" fmla="*/ 221 h 387"/>
                <a:gd name="GluePoint29X" fmla="*/ 64 w 181"/>
                <a:gd name="GluePoint29Y" fmla="*/ 260 h 387"/>
                <a:gd name="GluePoint30X" fmla="*/ 73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93" name="Freeform 63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494" name="Freeform 64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495" name="Text Box 66"/>
          <p:cNvSpPr/>
          <p:nvPr/>
        </p:nvSpPr>
        <p:spPr>
          <a:xfrm>
            <a:off x="6291720" y="2220840"/>
            <a:ext cx="218664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= 2 x4 = 8 cm</a:t>
            </a:r>
            <a:r>
              <a:rPr lang="en-GB" sz="2400" b="0" u="none" strike="noStrike" baseline="6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96" name="Text Box 68"/>
          <p:cNvSpPr/>
          <p:nvPr/>
        </p:nvSpPr>
        <p:spPr>
          <a:xfrm>
            <a:off x="5681160" y="941400"/>
            <a:ext cx="137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Working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97" name="Text Box 86"/>
          <p:cNvSpPr/>
          <p:nvPr/>
        </p:nvSpPr>
        <p:spPr>
          <a:xfrm>
            <a:off x="4681800" y="2890800"/>
            <a:ext cx="355968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Volume = Area x length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= 8 x 10 = 80cm</a:t>
            </a:r>
            <a:r>
              <a:rPr lang="en-GB" sz="2400" b="0" u="none" strike="noStrike" baseline="60000">
                <a:solidFill>
                  <a:srgbClr val="080808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498" name="Group 114"/>
          <p:cNvGrpSpPr/>
          <p:nvPr/>
        </p:nvGrpSpPr>
        <p:grpSpPr>
          <a:xfrm>
            <a:off x="4599720" y="1347840"/>
            <a:ext cx="3124800" cy="668160"/>
            <a:chOff x="4599720" y="1347840"/>
            <a:chExt cx="3124800" cy="668160"/>
          </a:xfrm>
        </p:grpSpPr>
        <p:sp>
          <p:nvSpPr>
            <p:cNvPr id="1499" name="Text Box 65"/>
            <p:cNvSpPr/>
            <p:nvPr/>
          </p:nvSpPr>
          <p:spPr>
            <a:xfrm>
              <a:off x="4599720" y="1476000"/>
              <a:ext cx="2377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Triangle Area =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aphicFrame>
          <p:nvGraphicFramePr>
            <p:cNvPr id="1500" name="Object 111"/>
            <p:cNvGraphicFramePr/>
            <p:nvPr/>
          </p:nvGraphicFramePr>
          <p:xfrm>
            <a:off x="7109640" y="1347840"/>
            <a:ext cx="614880" cy="66816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1501" name="Object 111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7109640" y="1347840"/>
                      <a:ext cx="614880" cy="668160"/>
                    </a:xfrm>
                    <a:prstGeom prst="rect">
                      <a:avLst/>
                    </a:prstGeom>
                    <a:solidFill>
                      <a:srgbClr val="000000"/>
                    </a:solidFill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502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1146" dur="indefinite" restart="never" nodeType="tmRoot">
          <p:childTnLst>
            <p:seq>
              <p:cTn id="1147" dur="indefinite" nodeType="mainSeq">
                <p:childTnLst>
                  <p:par>
                    <p:cTn id="1148" fill="hold">
                      <p:stCondLst>
                        <p:cond delay="indefinite"/>
                      </p:stCondLst>
                      <p:childTnLst>
                        <p:par>
                          <p:cTn id="1149" fill="hold">
                            <p:stCondLst>
                              <p:cond delay="0"/>
                            </p:stCondLst>
                            <p:childTnLst>
                              <p:par>
                                <p:cTn id="1150" presetID="63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017 1.48148E-006 L 0.02813 0.075 E">
                                      <p:cBhvr>
                                        <p:cTn id="1151" dur="2000" fill="hold"/>
                                        <p:tgtEl>
                                          <p:spTgt spid="143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2" presetID="35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006 0 L -0.04583 0 E">
                                      <p:cBhvr>
                                        <p:cTn id="1153" dur="2000" fill="hold"/>
                                        <p:tgtEl>
                                          <p:spTgt spid="142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4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006 1.11111E-006 L -1.66667E-006 0.07222 E">
                                      <p:cBhvr>
                                        <p:cTn id="1155" dur="2000" fill="hold"/>
                                        <p:tgtEl>
                                          <p:spTgt spid="141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6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5185E-006 L 0.02604 0.075 E">
                                      <p:cBhvr>
                                        <p:cTn id="1157" dur="2000" fill="hold"/>
                                        <p:tgtEl>
                                          <p:spTgt spid="142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58" presetID="35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006 -4.44444E-006 L -0.04375 0.00278 E">
                                      <p:cBhvr>
                                        <p:cTn id="1159" dur="2000" fill="hold"/>
                                        <p:tgtEl>
                                          <p:spTgt spid="142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0" fill="hold">
                      <p:stCondLst>
                        <p:cond delay="indefinite"/>
                      </p:stCondLst>
                      <p:childTnLst>
                        <p:par>
                          <p:cTn id="1161" fill="hold">
                            <p:stCondLst>
                              <p:cond delay="0"/>
                            </p:stCondLst>
                            <p:childTnLst>
                              <p:par>
                                <p:cTn id="1162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006 0 L -0.03229 0.04722 E">
                                      <p:cBhvr>
                                        <p:cTn id="1163" dur="2000" fill="hold"/>
                                        <p:tgtEl>
                                          <p:spTgt spid="142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64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006 4.07407E-006 L 0.05104 -0.03473 E">
                                      <p:cBhvr>
                                        <p:cTn id="1165" dur="2000" fill="hold"/>
                                        <p:tgtEl>
                                          <p:spTgt spid="141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66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006 4.44444E-006 L -0.0323 0.04722 E">
                                      <p:cBhvr>
                                        <p:cTn id="1167" dur="2000" fill="hold"/>
                                        <p:tgtEl>
                                          <p:spTgt spid="142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8" fill="hold">
                      <p:stCondLst>
                        <p:cond delay="indefinite"/>
                      </p:stCondLst>
                      <p:childTnLst>
                        <p:par>
                          <p:cTn id="1169" fill="hold">
                            <p:stCondLst>
                              <p:cond delay="0"/>
                            </p:stCondLst>
                            <p:childTnLst>
                              <p:par>
                                <p:cTn id="117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72" dur="500" fill="hold"/>
                                        <p:tgtEl>
                                          <p:spTgt spid="1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73" dur="500" fill="hold"/>
                                        <p:tgtEl>
                                          <p:spTgt spid="1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74" dur="500"/>
                                        <p:tgtEl>
                                          <p:spTgt spid="1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5" fill="hold">
                      <p:stCondLst>
                        <p:cond delay="indefinite"/>
                      </p:stCondLst>
                      <p:childTnLst>
                        <p:par>
                          <p:cTn id="1176" fill="hold">
                            <p:stCondLst>
                              <p:cond delay="0"/>
                            </p:stCondLst>
                            <p:childTnLst>
                              <p:par>
                                <p:cTn id="117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9" fill="hold">
                      <p:stCondLst>
                        <p:cond delay="indefinite"/>
                      </p:stCondLst>
                      <p:childTnLst>
                        <p:par>
                          <p:cTn id="1180" fill="hold">
                            <p:stCondLst>
                              <p:cond delay="0"/>
                            </p:stCondLst>
                            <p:childTnLst>
                              <p:par>
                                <p:cTn id="1181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183" dur="500"/>
                                        <p:tgtEl>
                                          <p:spTgt spid="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4" fill="hold">
                      <p:stCondLst>
                        <p:cond delay="indefinite"/>
                      </p:stCondLst>
                      <p:childTnLst>
                        <p:par>
                          <p:cTn id="1185" fill="hold">
                            <p:stCondLst>
                              <p:cond delay="0"/>
                            </p:stCondLst>
                            <p:childTnLst>
                              <p:par>
                                <p:cTn id="1186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188" dur="500"/>
                                        <p:tgtEl>
                                          <p:spTgt spid="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3" name="Date Placeholder 1"/>
          <p:cNvSpPr/>
          <p:nvPr/>
        </p:nvSpPr>
        <p:spPr>
          <a:xfrm>
            <a:off x="457200" y="6251400"/>
            <a:ext cx="262908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FB84541-7D8E-47ED-A9C9-B4BBC8FCDE55}" type="datetime5"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12 Jul 2026</a:t>
            </a:fld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04" name="Footer Placeholder 2"/>
          <p:cNvSpPr/>
          <p:nvPr/>
        </p:nvSpPr>
        <p:spPr>
          <a:xfrm>
            <a:off x="5584680" y="6248520"/>
            <a:ext cx="31021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Compiled by Mr. Lafferty Maths Dept.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05" name="AutoShape 105"/>
          <p:cNvSpPr/>
          <p:nvPr/>
        </p:nvSpPr>
        <p:spPr>
          <a:xfrm rot="21480000">
            <a:off x="3139560" y="2606400"/>
            <a:ext cx="714600" cy="723960"/>
          </a:xfrm>
          <a:prstGeom prst="rtTriangle">
            <a:avLst/>
          </a:prstGeom>
          <a:solidFill>
            <a:srgbClr val="FFFF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06" name="AutoShape 91"/>
          <p:cNvSpPr/>
          <p:nvPr/>
        </p:nvSpPr>
        <p:spPr>
          <a:xfrm rot="255600">
            <a:off x="1716120" y="3273480"/>
            <a:ext cx="2135160" cy="723960"/>
          </a:xfrm>
          <a:prstGeom prst="parallelogram">
            <a:avLst>
              <a:gd name="adj" fmla="val 189532"/>
            </a:avLst>
          </a:prstGeom>
          <a:solidFill>
            <a:srgbClr val="0099CC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07" name="Rectangle 67"/>
          <p:cNvSpPr/>
          <p:nvPr/>
        </p:nvSpPr>
        <p:spPr>
          <a:xfrm>
            <a:off x="885960" y="246240"/>
            <a:ext cx="3666960" cy="15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FC000"/>
                </a:solidFill>
                <a:effectLst/>
                <a:uFillTx/>
                <a:latin typeface="Comic Sans MS"/>
                <a:ea typeface="PMingLiU"/>
              </a:rPr>
              <a:t>Example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2400" b="1" u="none" strike="noStrike">
                <a:solidFill>
                  <a:srgbClr val="FFC000"/>
                </a:solidFill>
                <a:effectLst/>
                <a:uFillTx/>
                <a:latin typeface="Comic Sans MS"/>
                <a:ea typeface="PMingLiU"/>
              </a:rPr>
              <a:t>Find the volume of the triangular prism.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08" name="Text Box 86"/>
          <p:cNvSpPr/>
          <p:nvPr/>
        </p:nvSpPr>
        <p:spPr>
          <a:xfrm>
            <a:off x="4593960" y="5183280"/>
            <a:ext cx="384984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3399"/>
                </a:solidFill>
                <a:effectLst/>
                <a:uFillTx/>
                <a:latin typeface="Comic Sans MS"/>
              </a:rPr>
              <a:t>Total Area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3399"/>
                </a:solidFill>
                <a:effectLst/>
                <a:uFillTx/>
                <a:latin typeface="Comic Sans MS"/>
              </a:rPr>
              <a:t>= 6+6+30+40+50 = 132cm</a:t>
            </a:r>
            <a:r>
              <a:rPr lang="en-GB" sz="2400" b="0" u="none" strike="noStrike" baseline="60000">
                <a:solidFill>
                  <a:srgbClr val="003399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09" name="AutoShape 92"/>
          <p:cNvSpPr/>
          <p:nvPr/>
        </p:nvSpPr>
        <p:spPr>
          <a:xfrm flipH="1" flipV="1" rot="9560400">
            <a:off x="1532520" y="2893320"/>
            <a:ext cx="1789200" cy="706320"/>
          </a:xfrm>
          <a:prstGeom prst="parallelogram">
            <a:avLst>
              <a:gd name="adj" fmla="val 33493"/>
            </a:avLst>
          </a:prstGeom>
          <a:solidFill>
            <a:srgbClr val="FF00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10" name="Line 95"/>
          <p:cNvSpPr/>
          <p:nvPr/>
        </p:nvSpPr>
        <p:spPr>
          <a:xfrm flipH="1">
            <a:off x="1541520" y="3162240"/>
            <a:ext cx="1440" cy="80028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11" name="Text Box 96"/>
          <p:cNvSpPr/>
          <p:nvPr/>
        </p:nvSpPr>
        <p:spPr>
          <a:xfrm>
            <a:off x="917640" y="338472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512" name="Group 116"/>
          <p:cNvGrpSpPr/>
          <p:nvPr/>
        </p:nvGrpSpPr>
        <p:grpSpPr>
          <a:xfrm>
            <a:off x="1587600" y="3181320"/>
            <a:ext cx="927000" cy="1282680"/>
            <a:chOff x="1587600" y="3181320"/>
            <a:chExt cx="927000" cy="1282680"/>
          </a:xfrm>
        </p:grpSpPr>
        <p:grpSp>
          <p:nvGrpSpPr>
            <p:cNvPr id="1513" name="Group 115"/>
            <p:cNvGrpSpPr/>
            <p:nvPr/>
          </p:nvGrpSpPr>
          <p:grpSpPr>
            <a:xfrm>
              <a:off x="1587600" y="4054320"/>
              <a:ext cx="828720" cy="409680"/>
              <a:chOff x="1587600" y="4054320"/>
              <a:chExt cx="828720" cy="409680"/>
            </a:xfrm>
          </p:grpSpPr>
          <p:sp>
            <p:nvSpPr>
              <p:cNvPr id="1514" name="Line 98"/>
              <p:cNvSpPr/>
              <p:nvPr/>
            </p:nvSpPr>
            <p:spPr>
              <a:xfrm flipV="1">
                <a:off x="1587600" y="4054320"/>
                <a:ext cx="828720" cy="9360"/>
              </a:xfrm>
              <a:prstGeom prst="line">
                <a:avLst/>
              </a:prstGeom>
              <a:ln w="28440">
                <a:solidFill>
                  <a:srgbClr val="FFFFFF"/>
                </a:solidFill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7440" rIns="90000" bIns="-3744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515" name="Text Box 99"/>
              <p:cNvSpPr/>
              <p:nvPr/>
            </p:nvSpPr>
            <p:spPr>
              <a:xfrm>
                <a:off x="1633320" y="4095720"/>
                <a:ext cx="61524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6cm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1516" name="AutoShape 104"/>
            <p:cNvSpPr/>
            <p:nvPr/>
          </p:nvSpPr>
          <p:spPr>
            <a:xfrm>
              <a:off x="1676520" y="3181320"/>
              <a:ext cx="838080" cy="771480"/>
            </a:xfrm>
            <a:prstGeom prst="rtTriangle">
              <a:avLst/>
            </a:prstGeom>
            <a:solidFill>
              <a:srgbClr val="FFFF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517" name="Text Box 106"/>
          <p:cNvSpPr/>
          <p:nvPr/>
        </p:nvSpPr>
        <p:spPr>
          <a:xfrm>
            <a:off x="3284640" y="3651120"/>
            <a:ext cx="754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30cm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18" name="Line 107"/>
          <p:cNvSpPr/>
          <p:nvPr/>
        </p:nvSpPr>
        <p:spPr>
          <a:xfrm flipV="1">
            <a:off x="2562120" y="3438360"/>
            <a:ext cx="1438560" cy="56232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19" name="AutoShape 103"/>
          <p:cNvSpPr/>
          <p:nvPr/>
        </p:nvSpPr>
        <p:spPr>
          <a:xfrm flipH="1" rot="9501600">
            <a:off x="1812240" y="2761920"/>
            <a:ext cx="2014920" cy="1008000"/>
          </a:xfrm>
          <a:prstGeom prst="parallelogram">
            <a:avLst>
              <a:gd name="adj" fmla="val 47197"/>
            </a:avLst>
          </a:prstGeom>
          <a:solidFill>
            <a:srgbClr val="00FF00">
              <a:alpha val="81000"/>
            </a:srgbClr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20" name="Text Box 7"/>
          <p:cNvSpPr/>
          <p:nvPr/>
        </p:nvSpPr>
        <p:spPr>
          <a:xfrm rot="16200000">
            <a:off x="-15444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521" name="Picture 3" descr="scottishflag"/>
          <p:cNvPicPr/>
          <p:nvPr/>
        </p:nvPicPr>
        <p:blipFill>
          <a:blip r:embed="rId1"/>
          <a:stretch/>
        </p:blipFill>
        <p:spPr>
          <a:xfrm>
            <a:off x="1173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22" name="Picture 2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523" name="Group 2"/>
          <p:cNvGrpSpPr/>
          <p:nvPr/>
        </p:nvGrpSpPr>
        <p:grpSpPr>
          <a:xfrm>
            <a:off x="4610160" y="243000"/>
            <a:ext cx="4533480" cy="5916240"/>
            <a:chOff x="4610160" y="243000"/>
            <a:chExt cx="4533480" cy="5916240"/>
          </a:xfrm>
        </p:grpSpPr>
        <p:sp>
          <p:nvSpPr>
            <p:cNvPr id="1524" name="Freeform 3"/>
            <p:cNvSpPr/>
            <p:nvPr/>
          </p:nvSpPr>
          <p:spPr>
            <a:xfrm>
              <a:off x="5207400" y="379080"/>
              <a:ext cx="3936240" cy="523656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6560"/>
                <a:gd name="textAreaBottom" fmla="*/ 5236920 h 5236560"/>
                <a:gd name="GluePoint1X" fmla="*/ 2152 w 2502"/>
                <a:gd name="GluePoint1Y" fmla="*/ 0 h 3689"/>
                <a:gd name="GluePoint2X" fmla="*/ 2502 w 2502"/>
                <a:gd name="GluePoint2Y" fmla="*/ 3501 h 3689"/>
                <a:gd name="GluePoint3X" fmla="*/ 0 w 2502"/>
                <a:gd name="GluePoint3Y" fmla="*/ 3688 h 3689"/>
                <a:gd name="GluePoint4X" fmla="*/ 2152 w 2502"/>
                <a:gd name="GluePoint4Y" fmla="*/ 0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25" name="Freeform 4"/>
            <p:cNvSpPr/>
            <p:nvPr/>
          </p:nvSpPr>
          <p:spPr>
            <a:xfrm>
              <a:off x="5207400" y="379080"/>
              <a:ext cx="3936240" cy="523656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6560"/>
                <a:gd name="textAreaBottom" fmla="*/ 5236920 h 5236560"/>
                <a:gd name="GluePoint1X" fmla="*/ 2152 w 2502"/>
                <a:gd name="GluePoint1Y" fmla="*/ 0 h 3689"/>
                <a:gd name="GluePoint2X" fmla="*/ 2502 w 2502"/>
                <a:gd name="GluePoint2Y" fmla="*/ 3501 h 3689"/>
                <a:gd name="GluePoint3X" fmla="*/ 0 w 2502"/>
                <a:gd name="GluePoint3Y" fmla="*/ 3688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26" name="Freeform 5"/>
            <p:cNvSpPr/>
            <p:nvPr/>
          </p:nvSpPr>
          <p:spPr>
            <a:xfrm>
              <a:off x="4779720" y="423000"/>
              <a:ext cx="4283640" cy="5283000"/>
            </a:xfrm>
            <a:custGeom>
              <a:avLst/>
              <a:gdLst>
                <a:gd name="textAreaLeft" fmla="*/ 0 w 4283640"/>
                <a:gd name="textAreaRight" fmla="*/ 4284000 w 4283640"/>
                <a:gd name="textAreaTop" fmla="*/ 0 h 5283000"/>
                <a:gd name="textAreaBottom" fmla="*/ 5283360 h 5283000"/>
                <a:gd name="GluePoint1X" fmla="*/ 2408 w 2723"/>
                <a:gd name="GluePoint1Y" fmla="*/ 16 h 3721"/>
                <a:gd name="GluePoint2X" fmla="*/ 2723 w 2723"/>
                <a:gd name="GluePoint2Y" fmla="*/ 3583 h 3721"/>
                <a:gd name="GluePoint3X" fmla="*/ 235 w 2723"/>
                <a:gd name="GluePoint3Y" fmla="*/ 3721 h 3721"/>
                <a:gd name="GluePoint4X" fmla="*/ 0 w 2723"/>
                <a:gd name="GluePoint4Y" fmla="*/ 0 h 3721"/>
                <a:gd name="GluePoint5X" fmla="*/ 2408 w 2723"/>
                <a:gd name="GluePoint5Y" fmla="*/ 16 h 37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27" name="Freeform 6"/>
            <p:cNvSpPr/>
            <p:nvPr/>
          </p:nvSpPr>
          <p:spPr>
            <a:xfrm>
              <a:off x="8552160" y="431640"/>
              <a:ext cx="29880" cy="14040"/>
            </a:xfrm>
            <a:custGeom>
              <a:avLst/>
              <a:gdLst>
                <a:gd name="textAreaLeft" fmla="*/ 0 w 29880"/>
                <a:gd name="textAreaRight" fmla="*/ 30240 w 29880"/>
                <a:gd name="textAreaTop" fmla="*/ 0 h 14040"/>
                <a:gd name="textAreaBottom" fmla="*/ 14400 h 14040"/>
                <a:gd name="GluePoint1X" fmla="*/ 19 w 19"/>
                <a:gd name="GluePoint1Y" fmla="*/ 10 h 10"/>
                <a:gd name="GluePoint2X" fmla="*/ 16 w 19"/>
                <a:gd name="GluePoint2Y" fmla="*/ 2 h 10"/>
                <a:gd name="GluePoint3X" fmla="*/ 10 w 19"/>
                <a:gd name="GluePoint3Y" fmla="*/ 0 h 10"/>
                <a:gd name="GluePoint4X" fmla="*/ 3 w 19"/>
                <a:gd name="GluePoint4Y" fmla="*/ 2 h 10"/>
                <a:gd name="GluePoint5X" fmla="*/ 0 w 19"/>
                <a:gd name="GluePoint5Y" fmla="*/ 10 h 10"/>
                <a:gd name="GluePoint6X" fmla="*/ 19 w 19"/>
                <a:gd name="GluePoint6Y" fmla="*/ 10 h 1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400" rIns="90000" bIns="-324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28" name="Freeform 7"/>
            <p:cNvSpPr/>
            <p:nvPr/>
          </p:nvSpPr>
          <p:spPr>
            <a:xfrm>
              <a:off x="8552160" y="445680"/>
              <a:ext cx="527040" cy="5078880"/>
            </a:xfrm>
            <a:custGeom>
              <a:avLst/>
              <a:gdLst>
                <a:gd name="textAreaLeft" fmla="*/ 0 w 527040"/>
                <a:gd name="textAreaRight" fmla="*/ 527400 w 527040"/>
                <a:gd name="textAreaTop" fmla="*/ 0 h 5078880"/>
                <a:gd name="textAreaBottom" fmla="*/ 5079240 h 5078880"/>
                <a:gd name="GluePoint1X" fmla="*/ 325 w 335"/>
                <a:gd name="GluePoint1Y" fmla="*/ 3577 h 3577"/>
                <a:gd name="GluePoint2X" fmla="*/ 335 w 335"/>
                <a:gd name="GluePoint2Y" fmla="*/ 3567 h 3577"/>
                <a:gd name="GluePoint3X" fmla="*/ 19 w 335"/>
                <a:gd name="GluePoint3Y" fmla="*/ 0 h 3577"/>
                <a:gd name="GluePoint4X" fmla="*/ 0 w 335"/>
                <a:gd name="GluePoint4Y" fmla="*/ 0 h 3577"/>
                <a:gd name="GluePoint5X" fmla="*/ 316 w 335"/>
                <a:gd name="GluePoint5Y" fmla="*/ 3567 h 3577"/>
                <a:gd name="GluePoint6X" fmla="*/ 325 w 335"/>
                <a:gd name="GluePoint6Y" fmla="*/ 3557 h 3577"/>
                <a:gd name="GluePoint7X" fmla="*/ 316 w 335"/>
                <a:gd name="GluePoint7Y" fmla="*/ 3567 h 3577"/>
                <a:gd name="GluePoint8X" fmla="*/ 319 w 335"/>
                <a:gd name="GluePoint8Y" fmla="*/ 3575 h 3577"/>
                <a:gd name="GluePoint9X" fmla="*/ 325 w 335"/>
                <a:gd name="GluePoint9Y" fmla="*/ 3577 h 3577"/>
                <a:gd name="GluePoint10X" fmla="*/ 332 w 335"/>
                <a:gd name="GluePoint10Y" fmla="*/ 3575 h 3577"/>
                <a:gd name="GluePoint11X" fmla="*/ 335 w 335"/>
                <a:gd name="GluePoint11Y" fmla="*/ 3567 h 3577"/>
                <a:gd name="GluePoint12X" fmla="*/ 325 w 335"/>
                <a:gd name="GluePoint12Y" fmla="*/ 3577 h 357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29" name="Freeform 8"/>
            <p:cNvSpPr/>
            <p:nvPr/>
          </p:nvSpPr>
          <p:spPr>
            <a:xfrm>
              <a:off x="5135040" y="5496480"/>
              <a:ext cx="3928320" cy="225360"/>
            </a:xfrm>
            <a:custGeom>
              <a:avLst/>
              <a:gdLst>
                <a:gd name="textAreaLeft" fmla="*/ 0 w 3928320"/>
                <a:gd name="textAreaRight" fmla="*/ 3928680 w 3928320"/>
                <a:gd name="textAreaTop" fmla="*/ 0 h 225360"/>
                <a:gd name="textAreaBottom" fmla="*/ 225720 h 225360"/>
                <a:gd name="GluePoint1X" fmla="*/ 0 w 2497"/>
                <a:gd name="GluePoint1Y" fmla="*/ 149 h 158"/>
                <a:gd name="GluePoint2X" fmla="*/ 9 w 2497"/>
                <a:gd name="GluePoint2Y" fmla="*/ 159 h 158"/>
                <a:gd name="GluePoint3X" fmla="*/ 2497 w 2497"/>
                <a:gd name="GluePoint3Y" fmla="*/ 20 h 158"/>
                <a:gd name="GluePoint4X" fmla="*/ 2497 w 2497"/>
                <a:gd name="GluePoint4Y" fmla="*/ 0 h 158"/>
                <a:gd name="GluePoint5X" fmla="*/ 9 w 2497"/>
                <a:gd name="GluePoint5Y" fmla="*/ 138 h 158"/>
                <a:gd name="GluePoint6X" fmla="*/ 19 w 2497"/>
                <a:gd name="GluePoint6Y" fmla="*/ 149 h 158"/>
                <a:gd name="GluePoint7X" fmla="*/ 9 w 2497"/>
                <a:gd name="GluePoint7Y" fmla="*/ 138 h 158"/>
                <a:gd name="GluePoint8X" fmla="*/ 2 w 2497"/>
                <a:gd name="GluePoint8Y" fmla="*/ 141 h 158"/>
                <a:gd name="GluePoint9X" fmla="*/ 0 w 2497"/>
                <a:gd name="GluePoint9Y" fmla="*/ 149 h 158"/>
                <a:gd name="GluePoint10X" fmla="*/ 2 w 2497"/>
                <a:gd name="GluePoint10Y" fmla="*/ 156 h 158"/>
                <a:gd name="GluePoint11X" fmla="*/ 9 w 2497"/>
                <a:gd name="GluePoint11Y" fmla="*/ 159 h 158"/>
                <a:gd name="GluePoint12X" fmla="*/ 0 w 2497"/>
                <a:gd name="GluePoint12Y" fmla="*/ 149 h 1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0" name="Freeform 9"/>
            <p:cNvSpPr/>
            <p:nvPr/>
          </p:nvSpPr>
          <p:spPr>
            <a:xfrm>
              <a:off x="4764240" y="408960"/>
              <a:ext cx="400680" cy="5297400"/>
            </a:xfrm>
            <a:custGeom>
              <a:avLst/>
              <a:gdLst>
                <a:gd name="textAreaLeft" fmla="*/ 0 w 400680"/>
                <a:gd name="textAreaRight" fmla="*/ 401040 w 400680"/>
                <a:gd name="textAreaTop" fmla="*/ 0 h 5297400"/>
                <a:gd name="textAreaBottom" fmla="*/ 5297760 h 5297400"/>
                <a:gd name="GluePoint1X" fmla="*/ 10 w 255"/>
                <a:gd name="GluePoint1Y" fmla="*/ 0 h 3731"/>
                <a:gd name="GluePoint2X" fmla="*/ 0 w 255"/>
                <a:gd name="GluePoint2Y" fmla="*/ 10 h 3731"/>
                <a:gd name="GluePoint3X" fmla="*/ 236 w 255"/>
                <a:gd name="GluePoint3Y" fmla="*/ 3731 h 3731"/>
                <a:gd name="GluePoint4X" fmla="*/ 255 w 255"/>
                <a:gd name="GluePoint4Y" fmla="*/ 3731 h 3731"/>
                <a:gd name="GluePoint5X" fmla="*/ 19 w 255"/>
                <a:gd name="GluePoint5Y" fmla="*/ 10 h 3731"/>
                <a:gd name="GluePoint6X" fmla="*/ 10 w 255"/>
                <a:gd name="GluePoint6Y" fmla="*/ 21 h 3731"/>
                <a:gd name="GluePoint7X" fmla="*/ 19 w 255"/>
                <a:gd name="GluePoint7Y" fmla="*/ 10 h 3731"/>
                <a:gd name="GluePoint8X" fmla="*/ 16 w 255"/>
                <a:gd name="GluePoint8Y" fmla="*/ 3 h 3731"/>
                <a:gd name="GluePoint9X" fmla="*/ 10 w 255"/>
                <a:gd name="GluePoint9Y" fmla="*/ 0 h 3731"/>
                <a:gd name="GluePoint10X" fmla="*/ 3 w 255"/>
                <a:gd name="GluePoint10Y" fmla="*/ 3 h 3731"/>
                <a:gd name="GluePoint11X" fmla="*/ 0 w 255"/>
                <a:gd name="GluePoint11Y" fmla="*/ 10 h 3731"/>
                <a:gd name="GluePoint12X" fmla="*/ 10 w 255"/>
                <a:gd name="GluePoint12Y" fmla="*/ 0 h 37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1" name="Freeform 10"/>
            <p:cNvSpPr/>
            <p:nvPr/>
          </p:nvSpPr>
          <p:spPr>
            <a:xfrm>
              <a:off x="4779720" y="408960"/>
              <a:ext cx="3787920" cy="50760"/>
            </a:xfrm>
            <a:custGeom>
              <a:avLst/>
              <a:gdLst>
                <a:gd name="textAreaLeft" fmla="*/ 0 w 3787920"/>
                <a:gd name="textAreaRight" fmla="*/ 3788280 w 3787920"/>
                <a:gd name="textAreaTop" fmla="*/ 0 h 50760"/>
                <a:gd name="textAreaBottom" fmla="*/ 51120 h 50760"/>
                <a:gd name="GluePoint1X" fmla="*/ 2408 w 2408"/>
                <a:gd name="GluePoint1Y" fmla="*/ 26 h 36"/>
                <a:gd name="GluePoint2X" fmla="*/ 2408 w 2408"/>
                <a:gd name="GluePoint2Y" fmla="*/ 16 h 36"/>
                <a:gd name="GluePoint3X" fmla="*/ 0 w 2408"/>
                <a:gd name="GluePoint3Y" fmla="*/ 0 h 36"/>
                <a:gd name="GluePoint4X" fmla="*/ 0 w 2408"/>
                <a:gd name="GluePoint4Y" fmla="*/ 21 h 36"/>
                <a:gd name="GluePoint5X" fmla="*/ 2408 w 2408"/>
                <a:gd name="GluePoint5Y" fmla="*/ 36 h 36"/>
                <a:gd name="GluePoint6X" fmla="*/ 2408 w 2408"/>
                <a:gd name="GluePoint6Y" fmla="*/ 26 h 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320" rIns="90000" bIns="43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2" name="Freeform 11"/>
            <p:cNvSpPr/>
            <p:nvPr/>
          </p:nvSpPr>
          <p:spPr>
            <a:xfrm>
              <a:off x="8568000" y="431640"/>
              <a:ext cx="14040" cy="28080"/>
            </a:xfrm>
            <a:custGeom>
              <a:avLst/>
              <a:gdLst>
                <a:gd name="textAreaLeft" fmla="*/ 0 w 14040"/>
                <a:gd name="textAreaRight" fmla="*/ 14400 w 14040"/>
                <a:gd name="textAreaTop" fmla="*/ 0 h 28080"/>
                <a:gd name="textAreaBottom" fmla="*/ 28440 h 28080"/>
                <a:gd name="GluePoint1X" fmla="*/ 0 w 9"/>
                <a:gd name="GluePoint1Y" fmla="*/ 20 h 20"/>
                <a:gd name="GluePoint2X" fmla="*/ 6 w 9"/>
                <a:gd name="GluePoint2Y" fmla="*/ 18 h 20"/>
                <a:gd name="GluePoint3X" fmla="*/ 9 w 9"/>
                <a:gd name="GluePoint3Y" fmla="*/ 10 h 20"/>
                <a:gd name="GluePoint4X" fmla="*/ 6 w 9"/>
                <a:gd name="GluePoint4Y" fmla="*/ 2 h 20"/>
                <a:gd name="GluePoint5X" fmla="*/ 0 w 9"/>
                <a:gd name="GluePoint5Y" fmla="*/ 0 h 20"/>
                <a:gd name="GluePoint6X" fmla="*/ 0 w 9"/>
                <a:gd name="GluePoint6Y" fmla="*/ 20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8360" rIns="90000" bIns="-18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3" name="Freeform 12"/>
            <p:cNvSpPr/>
            <p:nvPr/>
          </p:nvSpPr>
          <p:spPr>
            <a:xfrm>
              <a:off x="4699440" y="364680"/>
              <a:ext cx="21960" cy="21240"/>
            </a:xfrm>
            <a:custGeom>
              <a:avLst/>
              <a:gdLst>
                <a:gd name="textAreaLeft" fmla="*/ 0 w 21960"/>
                <a:gd name="textAreaRight" fmla="*/ 22320 w 21960"/>
                <a:gd name="textAreaTop" fmla="*/ 0 h 21240"/>
                <a:gd name="textAreaBottom" fmla="*/ 21600 h 21240"/>
                <a:gd name="GluePoint1X" fmla="*/ 5 w 14"/>
                <a:gd name="GluePoint1Y" fmla="*/ 0 h 15"/>
                <a:gd name="GluePoint2X" fmla="*/ 0 w 14"/>
                <a:gd name="GluePoint2Y" fmla="*/ 5 h 15"/>
                <a:gd name="GluePoint3X" fmla="*/ 3 w 14"/>
                <a:gd name="GluePoint3Y" fmla="*/ 10 h 15"/>
                <a:gd name="GluePoint4X" fmla="*/ 7 w 14"/>
                <a:gd name="GluePoint4Y" fmla="*/ 15 h 15"/>
                <a:gd name="GluePoint5X" fmla="*/ 14 w 14"/>
                <a:gd name="GluePoint5Y" fmla="*/ 15 h 15"/>
                <a:gd name="GluePoint6X" fmla="*/ 5 w 14"/>
                <a:gd name="GluePoint6Y" fmla="*/ 0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5200" rIns="90000" bIns="-252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4" name="Freeform 13"/>
            <p:cNvSpPr/>
            <p:nvPr/>
          </p:nvSpPr>
          <p:spPr>
            <a:xfrm>
              <a:off x="4707360" y="309600"/>
              <a:ext cx="179280" cy="76320"/>
            </a:xfrm>
            <a:custGeom>
              <a:avLst/>
              <a:gdLst>
                <a:gd name="textAreaLeft" fmla="*/ 0 w 179280"/>
                <a:gd name="textAreaRight" fmla="*/ 179640 w 179280"/>
                <a:gd name="textAreaTop" fmla="*/ 0 h 76320"/>
                <a:gd name="textAreaBottom" fmla="*/ 76680 h 76320"/>
                <a:gd name="GluePoint1X" fmla="*/ 114 w 114"/>
                <a:gd name="GluePoint1Y" fmla="*/ 0 h 54"/>
                <a:gd name="GluePoint2X" fmla="*/ 114 w 114"/>
                <a:gd name="GluePoint2Y" fmla="*/ 0 h 54"/>
                <a:gd name="GluePoint3X" fmla="*/ 101 w 114"/>
                <a:gd name="GluePoint3Y" fmla="*/ 0 h 54"/>
                <a:gd name="GluePoint4X" fmla="*/ 89 w 114"/>
                <a:gd name="GluePoint4Y" fmla="*/ 0 h 54"/>
                <a:gd name="GluePoint5X" fmla="*/ 78 w 114"/>
                <a:gd name="GluePoint5Y" fmla="*/ 3 h 54"/>
                <a:gd name="GluePoint6X" fmla="*/ 64 w 114"/>
                <a:gd name="GluePoint6Y" fmla="*/ 5 h 54"/>
                <a:gd name="GluePoint7X" fmla="*/ 48 w 114"/>
                <a:gd name="GluePoint7Y" fmla="*/ 8 h 54"/>
                <a:gd name="GluePoint8X" fmla="*/ 34 w 114"/>
                <a:gd name="GluePoint8Y" fmla="*/ 15 h 54"/>
                <a:gd name="GluePoint9X" fmla="*/ 16 w 114"/>
                <a:gd name="GluePoint9Y" fmla="*/ 26 h 54"/>
                <a:gd name="GluePoint10X" fmla="*/ 0 w 114"/>
                <a:gd name="GluePoint10Y" fmla="*/ 39 h 54"/>
                <a:gd name="GluePoint11X" fmla="*/ 9 w 114"/>
                <a:gd name="GluePoint11Y" fmla="*/ 54 h 54"/>
                <a:gd name="GluePoint12X" fmla="*/ 25 w 114"/>
                <a:gd name="GluePoint12Y" fmla="*/ 41 h 54"/>
                <a:gd name="GluePoint13X" fmla="*/ 39 w 114"/>
                <a:gd name="GluePoint13Y" fmla="*/ 36 h 54"/>
                <a:gd name="GluePoint14X" fmla="*/ 52 w 114"/>
                <a:gd name="GluePoint14Y" fmla="*/ 28 h 54"/>
                <a:gd name="GluePoint15X" fmla="*/ 64 w 114"/>
                <a:gd name="GluePoint15Y" fmla="*/ 26 h 54"/>
                <a:gd name="GluePoint16X" fmla="*/ 78 w 114"/>
                <a:gd name="GluePoint16Y" fmla="*/ 23 h 54"/>
                <a:gd name="GluePoint17X" fmla="*/ 89 w 114"/>
                <a:gd name="GluePoint17Y" fmla="*/ 21 h 54"/>
                <a:gd name="GluePoint18X" fmla="*/ 101 w 114"/>
                <a:gd name="GluePoint18Y" fmla="*/ 21 h 54"/>
                <a:gd name="GluePoint19X" fmla="*/ 114 w 114"/>
                <a:gd name="GluePoint19Y" fmla="*/ 21 h 54"/>
                <a:gd name="GluePoint20X" fmla="*/ 114 w 114"/>
                <a:gd name="GluePoint20Y" fmla="*/ 21 h 54"/>
                <a:gd name="GluePoint21X" fmla="*/ 114 w 114"/>
                <a:gd name="GluePoint21Y" fmla="*/ 0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9880" rIns="90000" bIns="2988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5" name="Line 14"/>
            <p:cNvSpPr/>
            <p:nvPr/>
          </p:nvSpPr>
          <p:spPr>
            <a:xfrm flipH="1" flipV="1">
              <a:off x="4713840" y="376200"/>
              <a:ext cx="3879360" cy="2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3920" rIns="90000" bIns="-439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6" name="Rectangle 15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7" name="Rectangle 16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8" name="Rectangle 17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39" name="Rectangle 18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0" name="Rectangle 19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1" name="Rectangle 20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2" name="Freeform 21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4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6 h 112"/>
                <a:gd name="GluePoint9X" fmla="*/ 62 w 124"/>
                <a:gd name="GluePoint9Y" fmla="*/ 0 h 112"/>
                <a:gd name="GluePoint10X" fmla="*/ 37 w 124"/>
                <a:gd name="GluePoint10Y" fmla="*/ 6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8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3" name="Freeform 22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4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6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6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8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4" name="Freeform 23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85 w 121"/>
                <a:gd name="GluePoint2Y" fmla="*/ 109 h 114"/>
                <a:gd name="GluePoint3X" fmla="*/ 103 w 121"/>
                <a:gd name="GluePoint3Y" fmla="*/ 96 h 114"/>
                <a:gd name="GluePoint4X" fmla="*/ 117 w 121"/>
                <a:gd name="GluePoint4Y" fmla="*/ 78 h 114"/>
                <a:gd name="GluePoint5X" fmla="*/ 121 w 121"/>
                <a:gd name="GluePoint5Y" fmla="*/ 57 h 114"/>
                <a:gd name="GluePoint6X" fmla="*/ 117 w 121"/>
                <a:gd name="GluePoint6Y" fmla="*/ 34 h 114"/>
                <a:gd name="GluePoint7X" fmla="*/ 103 w 121"/>
                <a:gd name="GluePoint7Y" fmla="*/ 16 h 114"/>
                <a:gd name="GluePoint8X" fmla="*/ 85 w 121"/>
                <a:gd name="GluePoint8Y" fmla="*/ 5 h 114"/>
                <a:gd name="GluePoint9X" fmla="*/ 59 w 121"/>
                <a:gd name="GluePoint9Y" fmla="*/ 0 h 114"/>
                <a:gd name="GluePoint10X" fmla="*/ 37 w 121"/>
                <a:gd name="GluePoint10Y" fmla="*/ 5 h 114"/>
                <a:gd name="GluePoint11X" fmla="*/ 18 w 121"/>
                <a:gd name="GluePoint11Y" fmla="*/ 16 h 114"/>
                <a:gd name="GluePoint12X" fmla="*/ 5 w 121"/>
                <a:gd name="GluePoint12Y" fmla="*/ 34 h 114"/>
                <a:gd name="GluePoint13X" fmla="*/ 0 w 121"/>
                <a:gd name="GluePoint13Y" fmla="*/ 57 h 114"/>
                <a:gd name="GluePoint14X" fmla="*/ 5 w 121"/>
                <a:gd name="GluePoint14Y" fmla="*/ 78 h 114"/>
                <a:gd name="GluePoint15X" fmla="*/ 18 w 121"/>
                <a:gd name="GluePoint15Y" fmla="*/ 96 h 114"/>
                <a:gd name="GluePoint16X" fmla="*/ 37 w 121"/>
                <a:gd name="GluePoint16Y" fmla="*/ 109 h 114"/>
                <a:gd name="GluePoint17X" fmla="*/ 59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5" name="Freeform 24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59 w 121"/>
                <a:gd name="GluePoint2Y" fmla="*/ 114 h 114"/>
                <a:gd name="GluePoint3X" fmla="*/ 85 w 121"/>
                <a:gd name="GluePoint3Y" fmla="*/ 109 h 114"/>
                <a:gd name="GluePoint4X" fmla="*/ 103 w 121"/>
                <a:gd name="GluePoint4Y" fmla="*/ 96 h 114"/>
                <a:gd name="GluePoint5X" fmla="*/ 117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7 w 121"/>
                <a:gd name="GluePoint8Y" fmla="*/ 34 h 114"/>
                <a:gd name="GluePoint9X" fmla="*/ 103 w 121"/>
                <a:gd name="GluePoint9Y" fmla="*/ 16 h 114"/>
                <a:gd name="GluePoint10X" fmla="*/ 85 w 121"/>
                <a:gd name="GluePoint10Y" fmla="*/ 5 h 114"/>
                <a:gd name="GluePoint11X" fmla="*/ 59 w 121"/>
                <a:gd name="GluePoint11Y" fmla="*/ 0 h 114"/>
                <a:gd name="GluePoint12X" fmla="*/ 59 w 121"/>
                <a:gd name="GluePoint12Y" fmla="*/ 0 h 114"/>
                <a:gd name="GluePoint13X" fmla="*/ 37 w 121"/>
                <a:gd name="GluePoint13Y" fmla="*/ 5 h 114"/>
                <a:gd name="GluePoint14X" fmla="*/ 18 w 121"/>
                <a:gd name="GluePoint14Y" fmla="*/ 16 h 114"/>
                <a:gd name="GluePoint15X" fmla="*/ 5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5 w 121"/>
                <a:gd name="GluePoint18Y" fmla="*/ 78 h 114"/>
                <a:gd name="GluePoint19X" fmla="*/ 18 w 121"/>
                <a:gd name="GluePoint19Y" fmla="*/ 96 h 114"/>
                <a:gd name="GluePoint20X" fmla="*/ 37 w 121"/>
                <a:gd name="GluePoint20Y" fmla="*/ 109 h 114"/>
                <a:gd name="GluePoint21X" fmla="*/ 59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6" name="Freeform 25"/>
            <p:cNvSpPr/>
            <p:nvPr/>
          </p:nvSpPr>
          <p:spPr>
            <a:xfrm>
              <a:off x="7185240" y="681480"/>
              <a:ext cx="190440" cy="1605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0560"/>
                <a:gd name="textAreaBottom" fmla="*/ 160920 h 160560"/>
                <a:gd name="GluePoint1X" fmla="*/ 59 w 121"/>
                <a:gd name="GluePoint1Y" fmla="*/ 113 h 112"/>
                <a:gd name="GluePoint2X" fmla="*/ 84 w 121"/>
                <a:gd name="GluePoint2Y" fmla="*/ 108 h 112"/>
                <a:gd name="GluePoint3X" fmla="*/ 103 w 121"/>
                <a:gd name="GluePoint3Y" fmla="*/ 97 h 112"/>
                <a:gd name="GluePoint4X" fmla="*/ 116 w 121"/>
                <a:gd name="GluePoint4Y" fmla="*/ 79 h 112"/>
                <a:gd name="GluePoint5X" fmla="*/ 121 w 121"/>
                <a:gd name="GluePoint5Y" fmla="*/ 58 h 112"/>
                <a:gd name="GluePoint6X" fmla="*/ 116 w 121"/>
                <a:gd name="GluePoint6Y" fmla="*/ 34 h 112"/>
                <a:gd name="GluePoint7X" fmla="*/ 103 w 121"/>
                <a:gd name="GluePoint7Y" fmla="*/ 16 h 112"/>
                <a:gd name="GluePoint8X" fmla="*/ 84 w 121"/>
                <a:gd name="GluePoint8Y" fmla="*/ 5 h 112"/>
                <a:gd name="GluePoint9X" fmla="*/ 59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8 h 112"/>
                <a:gd name="GluePoint14X" fmla="*/ 4 w 121"/>
                <a:gd name="GluePoint14Y" fmla="*/ 79 h 112"/>
                <a:gd name="GluePoint15X" fmla="*/ 18 w 121"/>
                <a:gd name="GluePoint15Y" fmla="*/ 97 h 112"/>
                <a:gd name="GluePoint16X" fmla="*/ 36 w 121"/>
                <a:gd name="GluePoint16Y" fmla="*/ 108 h 112"/>
                <a:gd name="GluePoint17X" fmla="*/ 59 w 121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7" name="Freeform 26"/>
            <p:cNvSpPr/>
            <p:nvPr/>
          </p:nvSpPr>
          <p:spPr>
            <a:xfrm>
              <a:off x="7185240" y="681480"/>
              <a:ext cx="190440" cy="1605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0560"/>
                <a:gd name="textAreaBottom" fmla="*/ 160920 h 160560"/>
                <a:gd name="GluePoint1X" fmla="*/ 59 w 121"/>
                <a:gd name="GluePoint1Y" fmla="*/ 113 h 112"/>
                <a:gd name="GluePoint2X" fmla="*/ 59 w 121"/>
                <a:gd name="GluePoint2Y" fmla="*/ 113 h 112"/>
                <a:gd name="GluePoint3X" fmla="*/ 84 w 121"/>
                <a:gd name="GluePoint3Y" fmla="*/ 108 h 112"/>
                <a:gd name="GluePoint4X" fmla="*/ 103 w 121"/>
                <a:gd name="GluePoint4Y" fmla="*/ 97 h 112"/>
                <a:gd name="GluePoint5X" fmla="*/ 116 w 121"/>
                <a:gd name="GluePoint5Y" fmla="*/ 79 h 112"/>
                <a:gd name="GluePoint6X" fmla="*/ 121 w 121"/>
                <a:gd name="GluePoint6Y" fmla="*/ 58 h 112"/>
                <a:gd name="GluePoint7X" fmla="*/ 121 w 121"/>
                <a:gd name="GluePoint7Y" fmla="*/ 58 h 112"/>
                <a:gd name="GluePoint8X" fmla="*/ 116 w 121"/>
                <a:gd name="GluePoint8Y" fmla="*/ 34 h 112"/>
                <a:gd name="GluePoint9X" fmla="*/ 103 w 121"/>
                <a:gd name="GluePoint9Y" fmla="*/ 16 h 112"/>
                <a:gd name="GluePoint10X" fmla="*/ 84 w 121"/>
                <a:gd name="GluePoint10Y" fmla="*/ 5 h 112"/>
                <a:gd name="GluePoint11X" fmla="*/ 59 w 121"/>
                <a:gd name="GluePoint11Y" fmla="*/ 0 h 112"/>
                <a:gd name="GluePoint12X" fmla="*/ 59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8 h 112"/>
                <a:gd name="GluePoint17X" fmla="*/ 0 w 121"/>
                <a:gd name="GluePoint17Y" fmla="*/ 58 h 112"/>
                <a:gd name="GluePoint18X" fmla="*/ 4 w 121"/>
                <a:gd name="GluePoint18Y" fmla="*/ 79 h 112"/>
                <a:gd name="GluePoint19X" fmla="*/ 18 w 121"/>
                <a:gd name="GluePoint19Y" fmla="*/ 97 h 112"/>
                <a:gd name="GluePoint20X" fmla="*/ 36 w 121"/>
                <a:gd name="GluePoint20Y" fmla="*/ 108 h 112"/>
                <a:gd name="GluePoint21X" fmla="*/ 59 w 121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8" name="Freeform 27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84 w 121"/>
                <a:gd name="GluePoint2Y" fmla="*/ 106 h 111"/>
                <a:gd name="GluePoint3X" fmla="*/ 103 w 121"/>
                <a:gd name="GluePoint3Y" fmla="*/ 93 h 111"/>
                <a:gd name="GluePoint4X" fmla="*/ 116 w 121"/>
                <a:gd name="GluePoint4Y" fmla="*/ 75 h 111"/>
                <a:gd name="GluePoint5X" fmla="*/ 121 w 121"/>
                <a:gd name="GluePoint5Y" fmla="*/ 54 h 111"/>
                <a:gd name="GluePoint6X" fmla="*/ 116 w 121"/>
                <a:gd name="GluePoint6Y" fmla="*/ 33 h 111"/>
                <a:gd name="GluePoint7X" fmla="*/ 103 w 121"/>
                <a:gd name="GluePoint7Y" fmla="*/ 15 h 111"/>
                <a:gd name="GluePoint8X" fmla="*/ 84 w 121"/>
                <a:gd name="GluePoint8Y" fmla="*/ 5 h 111"/>
                <a:gd name="GluePoint9X" fmla="*/ 59 w 121"/>
                <a:gd name="GluePoint9Y" fmla="*/ 0 h 111"/>
                <a:gd name="GluePoint10X" fmla="*/ 36 w 121"/>
                <a:gd name="GluePoint10Y" fmla="*/ 5 h 111"/>
                <a:gd name="GluePoint11X" fmla="*/ 18 w 121"/>
                <a:gd name="GluePoint11Y" fmla="*/ 15 h 111"/>
                <a:gd name="GluePoint12X" fmla="*/ 4 w 121"/>
                <a:gd name="GluePoint12Y" fmla="*/ 33 h 111"/>
                <a:gd name="GluePoint13X" fmla="*/ 0 w 121"/>
                <a:gd name="GluePoint13Y" fmla="*/ 54 h 111"/>
                <a:gd name="GluePoint14X" fmla="*/ 4 w 121"/>
                <a:gd name="GluePoint14Y" fmla="*/ 75 h 111"/>
                <a:gd name="GluePoint15X" fmla="*/ 18 w 121"/>
                <a:gd name="GluePoint15Y" fmla="*/ 93 h 111"/>
                <a:gd name="GluePoint16X" fmla="*/ 36 w 121"/>
                <a:gd name="GluePoint16Y" fmla="*/ 106 h 111"/>
                <a:gd name="GluePoint17X" fmla="*/ 59 w 121"/>
                <a:gd name="GluePoint17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49" name="Freeform 28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59 w 121"/>
                <a:gd name="GluePoint2Y" fmla="*/ 111 h 111"/>
                <a:gd name="GluePoint3X" fmla="*/ 84 w 121"/>
                <a:gd name="GluePoint3Y" fmla="*/ 106 h 111"/>
                <a:gd name="GluePoint4X" fmla="*/ 103 w 121"/>
                <a:gd name="GluePoint4Y" fmla="*/ 93 h 111"/>
                <a:gd name="GluePoint5X" fmla="*/ 116 w 121"/>
                <a:gd name="GluePoint5Y" fmla="*/ 75 h 111"/>
                <a:gd name="GluePoint6X" fmla="*/ 121 w 121"/>
                <a:gd name="GluePoint6Y" fmla="*/ 54 h 111"/>
                <a:gd name="GluePoint7X" fmla="*/ 121 w 121"/>
                <a:gd name="GluePoint7Y" fmla="*/ 54 h 111"/>
                <a:gd name="GluePoint8X" fmla="*/ 116 w 121"/>
                <a:gd name="GluePoint8Y" fmla="*/ 33 h 111"/>
                <a:gd name="GluePoint9X" fmla="*/ 103 w 121"/>
                <a:gd name="GluePoint9Y" fmla="*/ 15 h 111"/>
                <a:gd name="GluePoint10X" fmla="*/ 84 w 121"/>
                <a:gd name="GluePoint10Y" fmla="*/ 5 h 111"/>
                <a:gd name="GluePoint11X" fmla="*/ 59 w 121"/>
                <a:gd name="GluePoint11Y" fmla="*/ 0 h 111"/>
                <a:gd name="GluePoint12X" fmla="*/ 59 w 121"/>
                <a:gd name="GluePoint12Y" fmla="*/ 0 h 111"/>
                <a:gd name="GluePoint13X" fmla="*/ 36 w 121"/>
                <a:gd name="GluePoint13Y" fmla="*/ 5 h 111"/>
                <a:gd name="GluePoint14X" fmla="*/ 18 w 121"/>
                <a:gd name="GluePoint14Y" fmla="*/ 15 h 111"/>
                <a:gd name="GluePoint15X" fmla="*/ 4 w 121"/>
                <a:gd name="GluePoint15Y" fmla="*/ 33 h 111"/>
                <a:gd name="GluePoint16X" fmla="*/ 0 w 121"/>
                <a:gd name="GluePoint16Y" fmla="*/ 54 h 111"/>
                <a:gd name="GluePoint17X" fmla="*/ 0 w 121"/>
                <a:gd name="GluePoint17Y" fmla="*/ 54 h 111"/>
                <a:gd name="GluePoint18X" fmla="*/ 4 w 121"/>
                <a:gd name="GluePoint18Y" fmla="*/ 75 h 111"/>
                <a:gd name="GluePoint19X" fmla="*/ 18 w 121"/>
                <a:gd name="GluePoint19Y" fmla="*/ 93 h 111"/>
                <a:gd name="GluePoint20X" fmla="*/ 36 w 121"/>
                <a:gd name="GluePoint20Y" fmla="*/ 106 h 111"/>
                <a:gd name="GluePoint21X" fmla="*/ 59 w 121"/>
                <a:gd name="GluePoint21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0" name="Freeform 29"/>
            <p:cNvSpPr/>
            <p:nvPr/>
          </p:nvSpPr>
          <p:spPr>
            <a:xfrm>
              <a:off x="6481800" y="681480"/>
              <a:ext cx="195120" cy="1605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87 w 124"/>
                <a:gd name="GluePoint2Y" fmla="*/ 108 h 112"/>
                <a:gd name="GluePoint3X" fmla="*/ 106 w 124"/>
                <a:gd name="GluePoint3Y" fmla="*/ 97 h 112"/>
                <a:gd name="GluePoint4X" fmla="*/ 119 w 124"/>
                <a:gd name="GluePoint4Y" fmla="*/ 79 h 112"/>
                <a:gd name="GluePoint5X" fmla="*/ 124 w 124"/>
                <a:gd name="GluePoint5Y" fmla="*/ 58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8 h 112"/>
                <a:gd name="GluePoint14X" fmla="*/ 5 w 124"/>
                <a:gd name="GluePoint14Y" fmla="*/ 79 h 112"/>
                <a:gd name="GluePoint15X" fmla="*/ 19 w 124"/>
                <a:gd name="GluePoint15Y" fmla="*/ 97 h 112"/>
                <a:gd name="GluePoint16X" fmla="*/ 37 w 124"/>
                <a:gd name="GluePoint16Y" fmla="*/ 108 h 112"/>
                <a:gd name="GluePoint17X" fmla="*/ 62 w 124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1" name="Freeform 30"/>
            <p:cNvSpPr/>
            <p:nvPr/>
          </p:nvSpPr>
          <p:spPr>
            <a:xfrm>
              <a:off x="6481800" y="681480"/>
              <a:ext cx="195120" cy="1605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62 w 124"/>
                <a:gd name="GluePoint2Y" fmla="*/ 113 h 112"/>
                <a:gd name="GluePoint3X" fmla="*/ 87 w 124"/>
                <a:gd name="GluePoint3Y" fmla="*/ 108 h 112"/>
                <a:gd name="GluePoint4X" fmla="*/ 106 w 124"/>
                <a:gd name="GluePoint4Y" fmla="*/ 97 h 112"/>
                <a:gd name="GluePoint5X" fmla="*/ 119 w 124"/>
                <a:gd name="GluePoint5Y" fmla="*/ 79 h 112"/>
                <a:gd name="GluePoint6X" fmla="*/ 124 w 124"/>
                <a:gd name="GluePoint6Y" fmla="*/ 58 h 112"/>
                <a:gd name="GluePoint7X" fmla="*/ 124 w 124"/>
                <a:gd name="GluePoint7Y" fmla="*/ 58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8 h 112"/>
                <a:gd name="GluePoint17X" fmla="*/ 0 w 124"/>
                <a:gd name="GluePoint17Y" fmla="*/ 58 h 112"/>
                <a:gd name="GluePoint18X" fmla="*/ 5 w 124"/>
                <a:gd name="GluePoint18Y" fmla="*/ 79 h 112"/>
                <a:gd name="GluePoint19X" fmla="*/ 19 w 124"/>
                <a:gd name="GluePoint19Y" fmla="*/ 97 h 112"/>
                <a:gd name="GluePoint20X" fmla="*/ 37 w 124"/>
                <a:gd name="GluePoint20Y" fmla="*/ 108 h 112"/>
                <a:gd name="GluePoint21X" fmla="*/ 62 w 124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2" name="Freeform 31"/>
            <p:cNvSpPr/>
            <p:nvPr/>
          </p:nvSpPr>
          <p:spPr>
            <a:xfrm>
              <a:off x="6140520" y="681480"/>
              <a:ext cx="190440" cy="1605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0560"/>
                <a:gd name="textAreaBottom" fmla="*/ 160920 h 160560"/>
                <a:gd name="GluePoint1X" fmla="*/ 62 w 121"/>
                <a:gd name="GluePoint1Y" fmla="*/ 113 h 112"/>
                <a:gd name="GluePoint2X" fmla="*/ 85 w 121"/>
                <a:gd name="GluePoint2Y" fmla="*/ 108 h 112"/>
                <a:gd name="GluePoint3X" fmla="*/ 103 w 121"/>
                <a:gd name="GluePoint3Y" fmla="*/ 97 h 112"/>
                <a:gd name="GluePoint4X" fmla="*/ 117 w 121"/>
                <a:gd name="GluePoint4Y" fmla="*/ 79 h 112"/>
                <a:gd name="GluePoint5X" fmla="*/ 121 w 121"/>
                <a:gd name="GluePoint5Y" fmla="*/ 58 h 112"/>
                <a:gd name="GluePoint6X" fmla="*/ 117 w 121"/>
                <a:gd name="GluePoint6Y" fmla="*/ 34 h 112"/>
                <a:gd name="GluePoint7X" fmla="*/ 103 w 121"/>
                <a:gd name="GluePoint7Y" fmla="*/ 16 h 112"/>
                <a:gd name="GluePoint8X" fmla="*/ 85 w 121"/>
                <a:gd name="GluePoint8Y" fmla="*/ 5 h 112"/>
                <a:gd name="GluePoint9X" fmla="*/ 62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8 h 112"/>
                <a:gd name="GluePoint14X" fmla="*/ 4 w 121"/>
                <a:gd name="GluePoint14Y" fmla="*/ 79 h 112"/>
                <a:gd name="GluePoint15X" fmla="*/ 18 w 121"/>
                <a:gd name="GluePoint15Y" fmla="*/ 97 h 112"/>
                <a:gd name="GluePoint16X" fmla="*/ 36 w 121"/>
                <a:gd name="GluePoint16Y" fmla="*/ 108 h 112"/>
                <a:gd name="GluePoint17X" fmla="*/ 62 w 121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3" name="Freeform 32"/>
            <p:cNvSpPr/>
            <p:nvPr/>
          </p:nvSpPr>
          <p:spPr>
            <a:xfrm>
              <a:off x="6140520" y="681480"/>
              <a:ext cx="190440" cy="1605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0560"/>
                <a:gd name="textAreaBottom" fmla="*/ 160920 h 160560"/>
                <a:gd name="GluePoint1X" fmla="*/ 62 w 121"/>
                <a:gd name="GluePoint1Y" fmla="*/ 113 h 112"/>
                <a:gd name="GluePoint2X" fmla="*/ 62 w 121"/>
                <a:gd name="GluePoint2Y" fmla="*/ 113 h 112"/>
                <a:gd name="GluePoint3X" fmla="*/ 85 w 121"/>
                <a:gd name="GluePoint3Y" fmla="*/ 108 h 112"/>
                <a:gd name="GluePoint4X" fmla="*/ 103 w 121"/>
                <a:gd name="GluePoint4Y" fmla="*/ 97 h 112"/>
                <a:gd name="GluePoint5X" fmla="*/ 117 w 121"/>
                <a:gd name="GluePoint5Y" fmla="*/ 79 h 112"/>
                <a:gd name="GluePoint6X" fmla="*/ 121 w 121"/>
                <a:gd name="GluePoint6Y" fmla="*/ 58 h 112"/>
                <a:gd name="GluePoint7X" fmla="*/ 121 w 121"/>
                <a:gd name="GluePoint7Y" fmla="*/ 58 h 112"/>
                <a:gd name="GluePoint8X" fmla="*/ 117 w 121"/>
                <a:gd name="GluePoint8Y" fmla="*/ 34 h 112"/>
                <a:gd name="GluePoint9X" fmla="*/ 103 w 121"/>
                <a:gd name="GluePoint9Y" fmla="*/ 16 h 112"/>
                <a:gd name="GluePoint10X" fmla="*/ 85 w 121"/>
                <a:gd name="GluePoint10Y" fmla="*/ 5 h 112"/>
                <a:gd name="GluePoint11X" fmla="*/ 62 w 121"/>
                <a:gd name="GluePoint11Y" fmla="*/ 0 h 112"/>
                <a:gd name="GluePoint12X" fmla="*/ 62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8 h 112"/>
                <a:gd name="GluePoint17X" fmla="*/ 0 w 121"/>
                <a:gd name="GluePoint17Y" fmla="*/ 58 h 112"/>
                <a:gd name="GluePoint18X" fmla="*/ 4 w 121"/>
                <a:gd name="GluePoint18Y" fmla="*/ 79 h 112"/>
                <a:gd name="GluePoint19X" fmla="*/ 18 w 121"/>
                <a:gd name="GluePoint19Y" fmla="*/ 97 h 112"/>
                <a:gd name="GluePoint20X" fmla="*/ 36 w 121"/>
                <a:gd name="GluePoint20Y" fmla="*/ 108 h 112"/>
                <a:gd name="GluePoint21X" fmla="*/ 62 w 121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4" name="Freeform 33"/>
            <p:cNvSpPr/>
            <p:nvPr/>
          </p:nvSpPr>
          <p:spPr>
            <a:xfrm>
              <a:off x="5769360" y="681480"/>
              <a:ext cx="194760" cy="1605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87 w 124"/>
                <a:gd name="GluePoint2Y" fmla="*/ 108 h 112"/>
                <a:gd name="GluePoint3X" fmla="*/ 105 w 124"/>
                <a:gd name="GluePoint3Y" fmla="*/ 97 h 112"/>
                <a:gd name="GluePoint4X" fmla="*/ 119 w 124"/>
                <a:gd name="GluePoint4Y" fmla="*/ 79 h 112"/>
                <a:gd name="GluePoint5X" fmla="*/ 124 w 124"/>
                <a:gd name="GluePoint5Y" fmla="*/ 58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8 h 112"/>
                <a:gd name="GluePoint14X" fmla="*/ 5 w 124"/>
                <a:gd name="GluePoint14Y" fmla="*/ 79 h 112"/>
                <a:gd name="GluePoint15X" fmla="*/ 18 w 124"/>
                <a:gd name="GluePoint15Y" fmla="*/ 97 h 112"/>
                <a:gd name="GluePoint16X" fmla="*/ 37 w 124"/>
                <a:gd name="GluePoint16Y" fmla="*/ 108 h 112"/>
                <a:gd name="GluePoint17X" fmla="*/ 62 w 124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5" name="Freeform 34"/>
            <p:cNvSpPr/>
            <p:nvPr/>
          </p:nvSpPr>
          <p:spPr>
            <a:xfrm>
              <a:off x="5769360" y="681480"/>
              <a:ext cx="194760" cy="1605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62 w 124"/>
                <a:gd name="GluePoint2Y" fmla="*/ 113 h 112"/>
                <a:gd name="GluePoint3X" fmla="*/ 87 w 124"/>
                <a:gd name="GluePoint3Y" fmla="*/ 108 h 112"/>
                <a:gd name="GluePoint4X" fmla="*/ 105 w 124"/>
                <a:gd name="GluePoint4Y" fmla="*/ 97 h 112"/>
                <a:gd name="GluePoint5X" fmla="*/ 119 w 124"/>
                <a:gd name="GluePoint5Y" fmla="*/ 79 h 112"/>
                <a:gd name="GluePoint6X" fmla="*/ 124 w 124"/>
                <a:gd name="GluePoint6Y" fmla="*/ 58 h 112"/>
                <a:gd name="GluePoint7X" fmla="*/ 124 w 124"/>
                <a:gd name="GluePoint7Y" fmla="*/ 58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8 h 112"/>
                <a:gd name="GluePoint17X" fmla="*/ 0 w 124"/>
                <a:gd name="GluePoint17Y" fmla="*/ 58 h 112"/>
                <a:gd name="GluePoint18X" fmla="*/ 5 w 124"/>
                <a:gd name="GluePoint18Y" fmla="*/ 79 h 112"/>
                <a:gd name="GluePoint19X" fmla="*/ 18 w 124"/>
                <a:gd name="GluePoint19Y" fmla="*/ 97 h 112"/>
                <a:gd name="GluePoint20X" fmla="*/ 37 w 124"/>
                <a:gd name="GluePoint20Y" fmla="*/ 108 h 112"/>
                <a:gd name="GluePoint21X" fmla="*/ 62 w 124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6" name="Freeform 35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6 w 181"/>
                <a:gd name="GluePoint3Y" fmla="*/ 340 h 389"/>
                <a:gd name="GluePoint4X" fmla="*/ 153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0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7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2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2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0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7" name="Freeform 36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6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8 w 181"/>
                <a:gd name="GluePoint6Y" fmla="*/ 329 h 389"/>
                <a:gd name="GluePoint7X" fmla="*/ 174 w 181"/>
                <a:gd name="GluePoint7Y" fmla="*/ 371 h 389"/>
                <a:gd name="GluePoint8X" fmla="*/ 130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7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2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8" name="Freeform 37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84 w 121"/>
                <a:gd name="GluePoint2Y" fmla="*/ 109 h 114"/>
                <a:gd name="GluePoint3X" fmla="*/ 103 w 121"/>
                <a:gd name="GluePoint3Y" fmla="*/ 96 h 114"/>
                <a:gd name="GluePoint4X" fmla="*/ 116 w 121"/>
                <a:gd name="GluePoint4Y" fmla="*/ 78 h 114"/>
                <a:gd name="GluePoint5X" fmla="*/ 121 w 121"/>
                <a:gd name="GluePoint5Y" fmla="*/ 57 h 114"/>
                <a:gd name="GluePoint6X" fmla="*/ 116 w 121"/>
                <a:gd name="GluePoint6Y" fmla="*/ 34 h 114"/>
                <a:gd name="GluePoint7X" fmla="*/ 103 w 121"/>
                <a:gd name="GluePoint7Y" fmla="*/ 16 h 114"/>
                <a:gd name="GluePoint8X" fmla="*/ 84 w 121"/>
                <a:gd name="GluePoint8Y" fmla="*/ 5 h 114"/>
                <a:gd name="GluePoint9X" fmla="*/ 61 w 121"/>
                <a:gd name="GluePoint9Y" fmla="*/ 0 h 114"/>
                <a:gd name="GluePoint10X" fmla="*/ 36 w 121"/>
                <a:gd name="GluePoint10Y" fmla="*/ 5 h 114"/>
                <a:gd name="GluePoint11X" fmla="*/ 18 w 121"/>
                <a:gd name="GluePoint11Y" fmla="*/ 16 h 114"/>
                <a:gd name="GluePoint12X" fmla="*/ 4 w 121"/>
                <a:gd name="GluePoint12Y" fmla="*/ 34 h 114"/>
                <a:gd name="GluePoint13X" fmla="*/ 0 w 121"/>
                <a:gd name="GluePoint13Y" fmla="*/ 57 h 114"/>
                <a:gd name="GluePoint14X" fmla="*/ 4 w 121"/>
                <a:gd name="GluePoint14Y" fmla="*/ 78 h 114"/>
                <a:gd name="GluePoint15X" fmla="*/ 18 w 121"/>
                <a:gd name="GluePoint15Y" fmla="*/ 96 h 114"/>
                <a:gd name="GluePoint16X" fmla="*/ 36 w 121"/>
                <a:gd name="GluePoint16Y" fmla="*/ 109 h 114"/>
                <a:gd name="GluePoint17X" fmla="*/ 61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59" name="Freeform 38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61 w 121"/>
                <a:gd name="GluePoint2Y" fmla="*/ 114 h 114"/>
                <a:gd name="GluePoint3X" fmla="*/ 84 w 121"/>
                <a:gd name="GluePoint3Y" fmla="*/ 109 h 114"/>
                <a:gd name="GluePoint4X" fmla="*/ 103 w 121"/>
                <a:gd name="GluePoint4Y" fmla="*/ 96 h 114"/>
                <a:gd name="GluePoint5X" fmla="*/ 116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6 w 121"/>
                <a:gd name="GluePoint8Y" fmla="*/ 34 h 114"/>
                <a:gd name="GluePoint9X" fmla="*/ 103 w 121"/>
                <a:gd name="GluePoint9Y" fmla="*/ 16 h 114"/>
                <a:gd name="GluePoint10X" fmla="*/ 84 w 121"/>
                <a:gd name="GluePoint10Y" fmla="*/ 5 h 114"/>
                <a:gd name="GluePoint11X" fmla="*/ 61 w 121"/>
                <a:gd name="GluePoint11Y" fmla="*/ 0 h 114"/>
                <a:gd name="GluePoint12X" fmla="*/ 61 w 121"/>
                <a:gd name="GluePoint12Y" fmla="*/ 0 h 114"/>
                <a:gd name="GluePoint13X" fmla="*/ 36 w 121"/>
                <a:gd name="GluePoint13Y" fmla="*/ 5 h 114"/>
                <a:gd name="GluePoint14X" fmla="*/ 18 w 121"/>
                <a:gd name="GluePoint14Y" fmla="*/ 16 h 114"/>
                <a:gd name="GluePoint15X" fmla="*/ 4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4 w 121"/>
                <a:gd name="GluePoint18Y" fmla="*/ 78 h 114"/>
                <a:gd name="GluePoint19X" fmla="*/ 18 w 121"/>
                <a:gd name="GluePoint19Y" fmla="*/ 96 h 114"/>
                <a:gd name="GluePoint20X" fmla="*/ 36 w 121"/>
                <a:gd name="GluePoint20Y" fmla="*/ 109 h 114"/>
                <a:gd name="GluePoint21X" fmla="*/ 61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0" name="Freeform 39"/>
            <p:cNvSpPr/>
            <p:nvPr/>
          </p:nvSpPr>
          <p:spPr>
            <a:xfrm>
              <a:off x="5063040" y="681480"/>
              <a:ext cx="194760" cy="1605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87 w 124"/>
                <a:gd name="GluePoint2Y" fmla="*/ 108 h 112"/>
                <a:gd name="GluePoint3X" fmla="*/ 106 w 124"/>
                <a:gd name="GluePoint3Y" fmla="*/ 95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9 w 124"/>
                <a:gd name="GluePoint15Y" fmla="*/ 95 h 112"/>
                <a:gd name="GluePoint16X" fmla="*/ 37 w 124"/>
                <a:gd name="GluePoint16Y" fmla="*/ 108 h 112"/>
                <a:gd name="GluePoint17X" fmla="*/ 62 w 124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1" name="Freeform 40"/>
            <p:cNvSpPr/>
            <p:nvPr/>
          </p:nvSpPr>
          <p:spPr>
            <a:xfrm>
              <a:off x="5063040" y="681480"/>
              <a:ext cx="194760" cy="1605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60560"/>
                <a:gd name="textAreaBottom" fmla="*/ 160920 h 160560"/>
                <a:gd name="GluePoint1X" fmla="*/ 62 w 124"/>
                <a:gd name="GluePoint1Y" fmla="*/ 113 h 112"/>
                <a:gd name="GluePoint2X" fmla="*/ 62 w 124"/>
                <a:gd name="GluePoint2Y" fmla="*/ 113 h 112"/>
                <a:gd name="GluePoint3X" fmla="*/ 87 w 124"/>
                <a:gd name="GluePoint3Y" fmla="*/ 108 h 112"/>
                <a:gd name="GluePoint4X" fmla="*/ 106 w 124"/>
                <a:gd name="GluePoint4Y" fmla="*/ 95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9 w 124"/>
                <a:gd name="GluePoint19Y" fmla="*/ 95 h 112"/>
                <a:gd name="GluePoint20X" fmla="*/ 37 w 124"/>
                <a:gd name="GluePoint20Y" fmla="*/ 108 h 112"/>
                <a:gd name="GluePoint21X" fmla="*/ 62 w 124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2" name="Freeform 41"/>
            <p:cNvSpPr/>
            <p:nvPr/>
          </p:nvSpPr>
          <p:spPr>
            <a:xfrm>
              <a:off x="4732200" y="655920"/>
              <a:ext cx="183960" cy="17028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70280"/>
                <a:gd name="textAreaBottom" fmla="*/ 170640 h 170280"/>
                <a:gd name="GluePoint1X" fmla="*/ 57 w 117"/>
                <a:gd name="GluePoint1Y" fmla="*/ 120 h 119"/>
                <a:gd name="GluePoint2X" fmla="*/ 80 w 117"/>
                <a:gd name="GluePoint2Y" fmla="*/ 115 h 119"/>
                <a:gd name="GluePoint3X" fmla="*/ 98 w 117"/>
                <a:gd name="GluePoint3Y" fmla="*/ 102 h 119"/>
                <a:gd name="GluePoint4X" fmla="*/ 112 w 117"/>
                <a:gd name="GluePoint4Y" fmla="*/ 84 h 119"/>
                <a:gd name="GluePoint5X" fmla="*/ 117 w 117"/>
                <a:gd name="GluePoint5Y" fmla="*/ 61 h 119"/>
                <a:gd name="GluePoint6X" fmla="*/ 112 w 117"/>
                <a:gd name="GluePoint6Y" fmla="*/ 36 h 119"/>
                <a:gd name="GluePoint7X" fmla="*/ 98 w 117"/>
                <a:gd name="GluePoint7Y" fmla="*/ 18 h 119"/>
                <a:gd name="GluePoint8X" fmla="*/ 80 w 117"/>
                <a:gd name="GluePoint8Y" fmla="*/ 5 h 119"/>
                <a:gd name="GluePoint9X" fmla="*/ 57 w 117"/>
                <a:gd name="GluePoint9Y" fmla="*/ 0 h 119"/>
                <a:gd name="GluePoint10X" fmla="*/ 34 w 117"/>
                <a:gd name="GluePoint10Y" fmla="*/ 5 h 119"/>
                <a:gd name="GluePoint11X" fmla="*/ 16 w 117"/>
                <a:gd name="GluePoint11Y" fmla="*/ 18 h 119"/>
                <a:gd name="GluePoint12X" fmla="*/ 4 w 117"/>
                <a:gd name="GluePoint12Y" fmla="*/ 36 h 119"/>
                <a:gd name="GluePoint13X" fmla="*/ 0 w 117"/>
                <a:gd name="GluePoint13Y" fmla="*/ 61 h 119"/>
                <a:gd name="GluePoint14X" fmla="*/ 4 w 117"/>
                <a:gd name="GluePoint14Y" fmla="*/ 84 h 119"/>
                <a:gd name="GluePoint15X" fmla="*/ 16 w 117"/>
                <a:gd name="GluePoint15Y" fmla="*/ 102 h 119"/>
                <a:gd name="GluePoint16X" fmla="*/ 34 w 117"/>
                <a:gd name="GluePoint16Y" fmla="*/ 115 h 119"/>
                <a:gd name="GluePoint17X" fmla="*/ 57 w 117"/>
                <a:gd name="GluePoint17Y" fmla="*/ 120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3" name="Freeform 42"/>
            <p:cNvSpPr/>
            <p:nvPr/>
          </p:nvSpPr>
          <p:spPr>
            <a:xfrm>
              <a:off x="4732200" y="655920"/>
              <a:ext cx="183960" cy="17028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70280"/>
                <a:gd name="textAreaBottom" fmla="*/ 170640 h 170280"/>
                <a:gd name="GluePoint1X" fmla="*/ 57 w 117"/>
                <a:gd name="GluePoint1Y" fmla="*/ 120 h 119"/>
                <a:gd name="GluePoint2X" fmla="*/ 57 w 117"/>
                <a:gd name="GluePoint2Y" fmla="*/ 120 h 119"/>
                <a:gd name="GluePoint3X" fmla="*/ 80 w 117"/>
                <a:gd name="GluePoint3Y" fmla="*/ 115 h 119"/>
                <a:gd name="GluePoint4X" fmla="*/ 98 w 117"/>
                <a:gd name="GluePoint4Y" fmla="*/ 102 h 119"/>
                <a:gd name="GluePoint5X" fmla="*/ 112 w 117"/>
                <a:gd name="GluePoint5Y" fmla="*/ 84 h 119"/>
                <a:gd name="GluePoint6X" fmla="*/ 117 w 117"/>
                <a:gd name="GluePoint6Y" fmla="*/ 61 h 119"/>
                <a:gd name="GluePoint7X" fmla="*/ 117 w 117"/>
                <a:gd name="GluePoint7Y" fmla="*/ 61 h 119"/>
                <a:gd name="GluePoint8X" fmla="*/ 112 w 117"/>
                <a:gd name="GluePoint8Y" fmla="*/ 36 h 119"/>
                <a:gd name="GluePoint9X" fmla="*/ 98 w 117"/>
                <a:gd name="GluePoint9Y" fmla="*/ 18 h 119"/>
                <a:gd name="GluePoint10X" fmla="*/ 80 w 117"/>
                <a:gd name="GluePoint10Y" fmla="*/ 5 h 119"/>
                <a:gd name="GluePoint11X" fmla="*/ 57 w 117"/>
                <a:gd name="GluePoint11Y" fmla="*/ 0 h 119"/>
                <a:gd name="GluePoint12X" fmla="*/ 57 w 117"/>
                <a:gd name="GluePoint12Y" fmla="*/ 0 h 119"/>
                <a:gd name="GluePoint13X" fmla="*/ 34 w 117"/>
                <a:gd name="GluePoint13Y" fmla="*/ 5 h 119"/>
                <a:gd name="GluePoint14X" fmla="*/ 16 w 117"/>
                <a:gd name="GluePoint14Y" fmla="*/ 18 h 119"/>
                <a:gd name="GluePoint15X" fmla="*/ 4 w 117"/>
                <a:gd name="GluePoint15Y" fmla="*/ 36 h 119"/>
                <a:gd name="GluePoint16X" fmla="*/ 0 w 117"/>
                <a:gd name="GluePoint16Y" fmla="*/ 61 h 119"/>
                <a:gd name="GluePoint17X" fmla="*/ 0 w 117"/>
                <a:gd name="GluePoint17Y" fmla="*/ 61 h 119"/>
                <a:gd name="GluePoint18X" fmla="*/ 4 w 117"/>
                <a:gd name="GluePoint18Y" fmla="*/ 84 h 119"/>
                <a:gd name="GluePoint19X" fmla="*/ 16 w 117"/>
                <a:gd name="GluePoint19Y" fmla="*/ 102 h 119"/>
                <a:gd name="GluePoint20X" fmla="*/ 34 w 117"/>
                <a:gd name="GluePoint20Y" fmla="*/ 115 h 119"/>
                <a:gd name="GluePoint21X" fmla="*/ 57 w 117"/>
                <a:gd name="GluePoint21Y" fmla="*/ 120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4" name="Freeform 43"/>
            <p:cNvSpPr/>
            <p:nvPr/>
          </p:nvSpPr>
          <p:spPr>
            <a:xfrm>
              <a:off x="7523280" y="681480"/>
              <a:ext cx="193680" cy="1605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60560"/>
                <a:gd name="textAreaBottom" fmla="*/ 160920 h 160560"/>
                <a:gd name="GluePoint1X" fmla="*/ 62 w 123"/>
                <a:gd name="GluePoint1Y" fmla="*/ 113 h 112"/>
                <a:gd name="GluePoint2X" fmla="*/ 87 w 123"/>
                <a:gd name="GluePoint2Y" fmla="*/ 108 h 112"/>
                <a:gd name="GluePoint3X" fmla="*/ 105 w 123"/>
                <a:gd name="GluePoint3Y" fmla="*/ 97 h 112"/>
                <a:gd name="GluePoint4X" fmla="*/ 119 w 123"/>
                <a:gd name="GluePoint4Y" fmla="*/ 79 h 112"/>
                <a:gd name="GluePoint5X" fmla="*/ 123 w 123"/>
                <a:gd name="GluePoint5Y" fmla="*/ 58 h 112"/>
                <a:gd name="GluePoint6X" fmla="*/ 119 w 123"/>
                <a:gd name="GluePoint6Y" fmla="*/ 34 h 112"/>
                <a:gd name="GluePoint7X" fmla="*/ 105 w 123"/>
                <a:gd name="GluePoint7Y" fmla="*/ 16 h 112"/>
                <a:gd name="GluePoint8X" fmla="*/ 87 w 123"/>
                <a:gd name="GluePoint8Y" fmla="*/ 5 h 112"/>
                <a:gd name="GluePoint9X" fmla="*/ 62 w 123"/>
                <a:gd name="GluePoint9Y" fmla="*/ 0 h 112"/>
                <a:gd name="GluePoint10X" fmla="*/ 36 w 123"/>
                <a:gd name="GluePoint10Y" fmla="*/ 5 h 112"/>
                <a:gd name="GluePoint11X" fmla="*/ 18 w 123"/>
                <a:gd name="GluePoint11Y" fmla="*/ 16 h 112"/>
                <a:gd name="GluePoint12X" fmla="*/ 4 w 123"/>
                <a:gd name="GluePoint12Y" fmla="*/ 34 h 112"/>
                <a:gd name="GluePoint13X" fmla="*/ 0 w 123"/>
                <a:gd name="GluePoint13Y" fmla="*/ 58 h 112"/>
                <a:gd name="GluePoint14X" fmla="*/ 4 w 123"/>
                <a:gd name="GluePoint14Y" fmla="*/ 79 h 112"/>
                <a:gd name="GluePoint15X" fmla="*/ 18 w 123"/>
                <a:gd name="GluePoint15Y" fmla="*/ 97 h 112"/>
                <a:gd name="GluePoint16X" fmla="*/ 36 w 123"/>
                <a:gd name="GluePoint16Y" fmla="*/ 108 h 112"/>
                <a:gd name="GluePoint17X" fmla="*/ 62 w 123"/>
                <a:gd name="GluePoint17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5" name="Freeform 44"/>
            <p:cNvSpPr/>
            <p:nvPr/>
          </p:nvSpPr>
          <p:spPr>
            <a:xfrm>
              <a:off x="7523280" y="681480"/>
              <a:ext cx="193680" cy="1605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60560"/>
                <a:gd name="textAreaBottom" fmla="*/ 160920 h 160560"/>
                <a:gd name="GluePoint1X" fmla="*/ 62 w 123"/>
                <a:gd name="GluePoint1Y" fmla="*/ 113 h 112"/>
                <a:gd name="GluePoint2X" fmla="*/ 62 w 123"/>
                <a:gd name="GluePoint2Y" fmla="*/ 113 h 112"/>
                <a:gd name="GluePoint3X" fmla="*/ 87 w 123"/>
                <a:gd name="GluePoint3Y" fmla="*/ 108 h 112"/>
                <a:gd name="GluePoint4X" fmla="*/ 105 w 123"/>
                <a:gd name="GluePoint4Y" fmla="*/ 97 h 112"/>
                <a:gd name="GluePoint5X" fmla="*/ 119 w 123"/>
                <a:gd name="GluePoint5Y" fmla="*/ 79 h 112"/>
                <a:gd name="GluePoint6X" fmla="*/ 123 w 123"/>
                <a:gd name="GluePoint6Y" fmla="*/ 58 h 112"/>
                <a:gd name="GluePoint7X" fmla="*/ 123 w 123"/>
                <a:gd name="GluePoint7Y" fmla="*/ 58 h 112"/>
                <a:gd name="GluePoint8X" fmla="*/ 119 w 123"/>
                <a:gd name="GluePoint8Y" fmla="*/ 34 h 112"/>
                <a:gd name="GluePoint9X" fmla="*/ 105 w 123"/>
                <a:gd name="GluePoint9Y" fmla="*/ 16 h 112"/>
                <a:gd name="GluePoint10X" fmla="*/ 87 w 123"/>
                <a:gd name="GluePoint10Y" fmla="*/ 5 h 112"/>
                <a:gd name="GluePoint11X" fmla="*/ 62 w 123"/>
                <a:gd name="GluePoint11Y" fmla="*/ 0 h 112"/>
                <a:gd name="GluePoint12X" fmla="*/ 62 w 123"/>
                <a:gd name="GluePoint12Y" fmla="*/ 0 h 112"/>
                <a:gd name="GluePoint13X" fmla="*/ 36 w 123"/>
                <a:gd name="GluePoint13Y" fmla="*/ 5 h 112"/>
                <a:gd name="GluePoint14X" fmla="*/ 18 w 123"/>
                <a:gd name="GluePoint14Y" fmla="*/ 16 h 112"/>
                <a:gd name="GluePoint15X" fmla="*/ 4 w 123"/>
                <a:gd name="GluePoint15Y" fmla="*/ 34 h 112"/>
                <a:gd name="GluePoint16X" fmla="*/ 0 w 123"/>
                <a:gd name="GluePoint16Y" fmla="*/ 58 h 112"/>
                <a:gd name="GluePoint17X" fmla="*/ 0 w 123"/>
                <a:gd name="GluePoint17Y" fmla="*/ 58 h 112"/>
                <a:gd name="GluePoint18X" fmla="*/ 4 w 123"/>
                <a:gd name="GluePoint18Y" fmla="*/ 79 h 112"/>
                <a:gd name="GluePoint19X" fmla="*/ 18 w 123"/>
                <a:gd name="GluePoint19Y" fmla="*/ 97 h 112"/>
                <a:gd name="GluePoint20X" fmla="*/ 36 w 123"/>
                <a:gd name="GluePoint20Y" fmla="*/ 108 h 112"/>
                <a:gd name="GluePoint21X" fmla="*/ 62 w 123"/>
                <a:gd name="GluePoint21Y" fmla="*/ 113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6" name="Freeform 45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31 w 183"/>
                <a:gd name="GluePoint2Y" fmla="*/ 343 h 387"/>
                <a:gd name="GluePoint3X" fmla="*/ 147 w 183"/>
                <a:gd name="GluePoint3Y" fmla="*/ 338 h 387"/>
                <a:gd name="GluePoint4X" fmla="*/ 154 w 183"/>
                <a:gd name="GluePoint4Y" fmla="*/ 325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20 h 387"/>
                <a:gd name="GluePoint9X" fmla="*/ 181 w 183"/>
                <a:gd name="GluePoint9Y" fmla="*/ 330 h 387"/>
                <a:gd name="GluePoint10X" fmla="*/ 183 w 183"/>
                <a:gd name="GluePoint10Y" fmla="*/ 351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4 h 387"/>
                <a:gd name="GluePoint17X" fmla="*/ 73 w 183"/>
                <a:gd name="GluePoint17Y" fmla="*/ 361 h 387"/>
                <a:gd name="GluePoint18X" fmla="*/ 21 w 183"/>
                <a:gd name="GluePoint18Y" fmla="*/ 281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1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4 w 183"/>
                <a:gd name="GluePoint32Y" fmla="*/ 73 h 387"/>
                <a:gd name="GluePoint33X" fmla="*/ 154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4 w 183"/>
                <a:gd name="GluePoint42Y" fmla="*/ 117 h 387"/>
                <a:gd name="GluePoint43X" fmla="*/ 55 w 183"/>
                <a:gd name="GluePoint43Y" fmla="*/ 159 h 387"/>
                <a:gd name="GluePoint44X" fmla="*/ 53 w 183"/>
                <a:gd name="GluePoint44Y" fmla="*/ 187 h 387"/>
                <a:gd name="GluePoint45X" fmla="*/ 53 w 183"/>
                <a:gd name="GluePoint45Y" fmla="*/ 203 h 387"/>
                <a:gd name="GluePoint46X" fmla="*/ 57 w 183"/>
                <a:gd name="GluePoint46Y" fmla="*/ 221 h 387"/>
                <a:gd name="GluePoint47X" fmla="*/ 62 w 183"/>
                <a:gd name="GluePoint47Y" fmla="*/ 242 h 387"/>
                <a:gd name="GluePoint48X" fmla="*/ 67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4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7" name="Freeform 46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47 w 183"/>
                <a:gd name="GluePoint2Y" fmla="*/ 338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20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4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4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5 w 183"/>
                <a:gd name="GluePoint26Y" fmla="*/ 159 h 387"/>
                <a:gd name="GluePoint27X" fmla="*/ 53 w 183"/>
                <a:gd name="GluePoint27Y" fmla="*/ 203 h 387"/>
                <a:gd name="GluePoint28X" fmla="*/ 57 w 183"/>
                <a:gd name="GluePoint28Y" fmla="*/ 221 h 387"/>
                <a:gd name="GluePoint29X" fmla="*/ 67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8" name="Freeform 47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31 w 183"/>
                <a:gd name="GluePoint2Y" fmla="*/ 343 h 387"/>
                <a:gd name="GluePoint3X" fmla="*/ 147 w 183"/>
                <a:gd name="GluePoint3Y" fmla="*/ 337 h 387"/>
                <a:gd name="GluePoint4X" fmla="*/ 153 w 183"/>
                <a:gd name="GluePoint4Y" fmla="*/ 324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19 h 387"/>
                <a:gd name="GluePoint9X" fmla="*/ 181 w 183"/>
                <a:gd name="GluePoint9Y" fmla="*/ 330 h 387"/>
                <a:gd name="GluePoint10X" fmla="*/ 183 w 183"/>
                <a:gd name="GluePoint10Y" fmla="*/ 350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3 h 387"/>
                <a:gd name="GluePoint17X" fmla="*/ 73 w 183"/>
                <a:gd name="GluePoint17Y" fmla="*/ 361 h 387"/>
                <a:gd name="GluePoint18X" fmla="*/ 21 w 183"/>
                <a:gd name="GluePoint18Y" fmla="*/ 280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0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3 w 183"/>
                <a:gd name="GluePoint32Y" fmla="*/ 73 h 387"/>
                <a:gd name="GluePoint33X" fmla="*/ 153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2 w 183"/>
                <a:gd name="GluePoint42Y" fmla="*/ 117 h 387"/>
                <a:gd name="GluePoint43X" fmla="*/ 53 w 183"/>
                <a:gd name="GluePoint43Y" fmla="*/ 158 h 387"/>
                <a:gd name="GluePoint44X" fmla="*/ 53 w 183"/>
                <a:gd name="GluePoint44Y" fmla="*/ 187 h 387"/>
                <a:gd name="GluePoint45X" fmla="*/ 53 w 183"/>
                <a:gd name="GluePoint45Y" fmla="*/ 202 h 387"/>
                <a:gd name="GluePoint46X" fmla="*/ 57 w 183"/>
                <a:gd name="GluePoint46Y" fmla="*/ 221 h 387"/>
                <a:gd name="GluePoint47X" fmla="*/ 62 w 183"/>
                <a:gd name="GluePoint47Y" fmla="*/ 241 h 387"/>
                <a:gd name="GluePoint48X" fmla="*/ 66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3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69" name="Freeform 48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47 w 183"/>
                <a:gd name="GluePoint2Y" fmla="*/ 337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19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3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3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3 w 183"/>
                <a:gd name="GluePoint26Y" fmla="*/ 158 h 387"/>
                <a:gd name="GluePoint27X" fmla="*/ 53 w 183"/>
                <a:gd name="GluePoint27Y" fmla="*/ 202 h 387"/>
                <a:gd name="GluePoint28X" fmla="*/ 57 w 183"/>
                <a:gd name="GluePoint28Y" fmla="*/ 221 h 387"/>
                <a:gd name="GluePoint29X" fmla="*/ 66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0" name="Freeform 49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9 w 181"/>
                <a:gd name="GluePoint2Y" fmla="*/ 343 h 387"/>
                <a:gd name="GluePoint3X" fmla="*/ 147 w 181"/>
                <a:gd name="GluePoint3Y" fmla="*/ 337 h 387"/>
                <a:gd name="GluePoint4X" fmla="*/ 154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9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1 w 181"/>
                <a:gd name="GluePoint13Y" fmla="*/ 387 h 387"/>
                <a:gd name="GluePoint14X" fmla="*/ 106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4 w 181"/>
                <a:gd name="GluePoint17Y" fmla="*/ 361 h 387"/>
                <a:gd name="GluePoint18X" fmla="*/ 21 w 181"/>
                <a:gd name="GluePoint18Y" fmla="*/ 280 h 387"/>
                <a:gd name="GluePoint19X" fmla="*/ 0 w 181"/>
                <a:gd name="GluePoint19Y" fmla="*/ 200 h 387"/>
                <a:gd name="GluePoint20X" fmla="*/ 5 w 181"/>
                <a:gd name="GluePoint20Y" fmla="*/ 127 h 387"/>
                <a:gd name="GluePoint21X" fmla="*/ 28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5 w 181"/>
                <a:gd name="GluePoint24Y" fmla="*/ 10 h 387"/>
                <a:gd name="GluePoint25X" fmla="*/ 179 w 181"/>
                <a:gd name="GluePoint25Y" fmla="*/ 57 h 387"/>
                <a:gd name="GluePoint26X" fmla="*/ 179 w 181"/>
                <a:gd name="GluePoint26Y" fmla="*/ 60 h 387"/>
                <a:gd name="GluePoint27X" fmla="*/ 177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3 w 181"/>
                <a:gd name="GluePoint30Y" fmla="*/ 73 h 387"/>
                <a:gd name="GluePoint31X" fmla="*/ 156 w 181"/>
                <a:gd name="GluePoint31Y" fmla="*/ 73 h 387"/>
                <a:gd name="GluePoint32X" fmla="*/ 152 w 181"/>
                <a:gd name="GluePoint32Y" fmla="*/ 73 h 387"/>
                <a:gd name="GluePoint33X" fmla="*/ 152 w 181"/>
                <a:gd name="GluePoint33Y" fmla="*/ 73 h 387"/>
                <a:gd name="GluePoint34X" fmla="*/ 136 w 181"/>
                <a:gd name="GluePoint34Y" fmla="*/ 62 h 387"/>
                <a:gd name="GluePoint35X" fmla="*/ 122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2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3 w 181"/>
                <a:gd name="GluePoint41Y" fmla="*/ 75 h 387"/>
                <a:gd name="GluePoint42X" fmla="*/ 62 w 181"/>
                <a:gd name="GluePoint42Y" fmla="*/ 117 h 387"/>
                <a:gd name="GluePoint43X" fmla="*/ 53 w 181"/>
                <a:gd name="GluePoint43Y" fmla="*/ 158 h 387"/>
                <a:gd name="GluePoint44X" fmla="*/ 51 w 181"/>
                <a:gd name="GluePoint44Y" fmla="*/ 187 h 387"/>
                <a:gd name="GluePoint45X" fmla="*/ 53 w 181"/>
                <a:gd name="GluePoint45Y" fmla="*/ 202 h 387"/>
                <a:gd name="GluePoint46X" fmla="*/ 55 w 181"/>
                <a:gd name="GluePoint46Y" fmla="*/ 221 h 387"/>
                <a:gd name="GluePoint47X" fmla="*/ 60 w 181"/>
                <a:gd name="GluePoint47Y" fmla="*/ 241 h 387"/>
                <a:gd name="GluePoint48X" fmla="*/ 65 w 181"/>
                <a:gd name="GluePoint48Y" fmla="*/ 260 h 387"/>
                <a:gd name="GluePoint49X" fmla="*/ 74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2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1" name="Freeform 50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7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9 w 181"/>
                <a:gd name="GluePoint6Y" fmla="*/ 330 h 387"/>
                <a:gd name="GluePoint7X" fmla="*/ 174 w 181"/>
                <a:gd name="GluePoint7Y" fmla="*/ 369 h 387"/>
                <a:gd name="GluePoint8X" fmla="*/ 131 w 181"/>
                <a:gd name="GluePoint8Y" fmla="*/ 387 h 387"/>
                <a:gd name="GluePoint9X" fmla="*/ 106 w 181"/>
                <a:gd name="GluePoint9Y" fmla="*/ 379 h 387"/>
                <a:gd name="GluePoint10X" fmla="*/ 78 w 181"/>
                <a:gd name="GluePoint10Y" fmla="*/ 363 h 387"/>
                <a:gd name="GluePoint11X" fmla="*/ 74 w 181"/>
                <a:gd name="GluePoint11Y" fmla="*/ 361 h 387"/>
                <a:gd name="GluePoint12X" fmla="*/ 0 w 181"/>
                <a:gd name="GluePoint12Y" fmla="*/ 200 h 387"/>
                <a:gd name="GluePoint13X" fmla="*/ 28 w 181"/>
                <a:gd name="GluePoint13Y" fmla="*/ 65 h 387"/>
                <a:gd name="GluePoint14X" fmla="*/ 103 w 181"/>
                <a:gd name="GluePoint14Y" fmla="*/ 0 h 387"/>
                <a:gd name="GluePoint15X" fmla="*/ 179 w 181"/>
                <a:gd name="GluePoint15Y" fmla="*/ 57 h 387"/>
                <a:gd name="GluePoint16X" fmla="*/ 179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2 w 181"/>
                <a:gd name="GluePoint20Y" fmla="*/ 73 h 387"/>
                <a:gd name="GluePoint21X" fmla="*/ 136 w 181"/>
                <a:gd name="GluePoint21Y" fmla="*/ 62 h 387"/>
                <a:gd name="GluePoint22X" fmla="*/ 110 w 181"/>
                <a:gd name="GluePoint22Y" fmla="*/ 57 h 387"/>
                <a:gd name="GluePoint23X" fmla="*/ 92 w 181"/>
                <a:gd name="GluePoint23Y" fmla="*/ 65 h 387"/>
                <a:gd name="GluePoint24X" fmla="*/ 85 w 181"/>
                <a:gd name="GluePoint24Y" fmla="*/ 73 h 387"/>
                <a:gd name="GluePoint25X" fmla="*/ 83 w 181"/>
                <a:gd name="GluePoint25Y" fmla="*/ 75 h 387"/>
                <a:gd name="GluePoint26X" fmla="*/ 53 w 181"/>
                <a:gd name="GluePoint26Y" fmla="*/ 158 h 387"/>
                <a:gd name="GluePoint27X" fmla="*/ 53 w 181"/>
                <a:gd name="GluePoint27Y" fmla="*/ 202 h 387"/>
                <a:gd name="GluePoint28X" fmla="*/ 55 w 181"/>
                <a:gd name="GluePoint28Y" fmla="*/ 221 h 387"/>
                <a:gd name="GluePoint29X" fmla="*/ 65 w 181"/>
                <a:gd name="GluePoint29Y" fmla="*/ 260 h 387"/>
                <a:gd name="GluePoint30X" fmla="*/ 74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2" name="Freeform 51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2 w 181"/>
                <a:gd name="GluePoint32Y" fmla="*/ 72 h 389"/>
                <a:gd name="GluePoint33X" fmla="*/ 152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5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3" name="Freeform 52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2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5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4" name="Freeform 53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5" name="Freeform 54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6" name="Freeform 55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28 w 180"/>
                <a:gd name="GluePoint2Y" fmla="*/ 342 h 387"/>
                <a:gd name="GluePoint3X" fmla="*/ 146 w 180"/>
                <a:gd name="GluePoint3Y" fmla="*/ 337 h 387"/>
                <a:gd name="GluePoint4X" fmla="*/ 153 w 180"/>
                <a:gd name="GluePoint4Y" fmla="*/ 324 h 387"/>
                <a:gd name="GluePoint5X" fmla="*/ 155 w 180"/>
                <a:gd name="GluePoint5Y" fmla="*/ 309 h 387"/>
                <a:gd name="GluePoint6X" fmla="*/ 157 w 180"/>
                <a:gd name="GluePoint6Y" fmla="*/ 309 h 387"/>
                <a:gd name="GluePoint7X" fmla="*/ 164 w 180"/>
                <a:gd name="GluePoint7Y" fmla="*/ 311 h 387"/>
                <a:gd name="GluePoint8X" fmla="*/ 171 w 180"/>
                <a:gd name="GluePoint8Y" fmla="*/ 319 h 387"/>
                <a:gd name="GluePoint9X" fmla="*/ 178 w 180"/>
                <a:gd name="GluePoint9Y" fmla="*/ 329 h 387"/>
                <a:gd name="GluePoint10X" fmla="*/ 180 w 180"/>
                <a:gd name="GluePoint10Y" fmla="*/ 350 h 387"/>
                <a:gd name="GluePoint11X" fmla="*/ 173 w 180"/>
                <a:gd name="GluePoint11Y" fmla="*/ 368 h 387"/>
                <a:gd name="GluePoint12X" fmla="*/ 155 w 180"/>
                <a:gd name="GluePoint12Y" fmla="*/ 384 h 387"/>
                <a:gd name="GluePoint13X" fmla="*/ 130 w 180"/>
                <a:gd name="GluePoint13Y" fmla="*/ 387 h 387"/>
                <a:gd name="GluePoint14X" fmla="*/ 105 w 180"/>
                <a:gd name="GluePoint14Y" fmla="*/ 379 h 387"/>
                <a:gd name="GluePoint15X" fmla="*/ 86 w 180"/>
                <a:gd name="GluePoint15Y" fmla="*/ 371 h 387"/>
                <a:gd name="GluePoint16X" fmla="*/ 77 w 180"/>
                <a:gd name="GluePoint16Y" fmla="*/ 363 h 387"/>
                <a:gd name="GluePoint17X" fmla="*/ 73 w 180"/>
                <a:gd name="GluePoint17Y" fmla="*/ 361 h 387"/>
                <a:gd name="GluePoint18X" fmla="*/ 20 w 180"/>
                <a:gd name="GluePoint18Y" fmla="*/ 280 h 387"/>
                <a:gd name="GluePoint19X" fmla="*/ 0 w 180"/>
                <a:gd name="GluePoint19Y" fmla="*/ 200 h 387"/>
                <a:gd name="GluePoint20X" fmla="*/ 4 w 180"/>
                <a:gd name="GluePoint20Y" fmla="*/ 127 h 387"/>
                <a:gd name="GluePoint21X" fmla="*/ 27 w 180"/>
                <a:gd name="GluePoint21Y" fmla="*/ 65 h 387"/>
                <a:gd name="GluePoint22X" fmla="*/ 61 w 180"/>
                <a:gd name="GluePoint22Y" fmla="*/ 21 h 387"/>
                <a:gd name="GluePoint23X" fmla="*/ 103 w 180"/>
                <a:gd name="GluePoint23Y" fmla="*/ 0 h 387"/>
                <a:gd name="GluePoint24X" fmla="*/ 144 w 180"/>
                <a:gd name="GluePoint24Y" fmla="*/ 10 h 387"/>
                <a:gd name="GluePoint25X" fmla="*/ 178 w 180"/>
                <a:gd name="GluePoint25Y" fmla="*/ 57 h 387"/>
                <a:gd name="GluePoint26X" fmla="*/ 178 w 180"/>
                <a:gd name="GluePoint26Y" fmla="*/ 59 h 387"/>
                <a:gd name="GluePoint27X" fmla="*/ 176 w 180"/>
                <a:gd name="GluePoint27Y" fmla="*/ 65 h 387"/>
                <a:gd name="GluePoint28X" fmla="*/ 173 w 180"/>
                <a:gd name="GluePoint28Y" fmla="*/ 70 h 387"/>
                <a:gd name="GluePoint29X" fmla="*/ 173 w 180"/>
                <a:gd name="GluePoint29Y" fmla="*/ 72 h 387"/>
                <a:gd name="GluePoint30X" fmla="*/ 162 w 180"/>
                <a:gd name="GluePoint30Y" fmla="*/ 72 h 387"/>
                <a:gd name="GluePoint31X" fmla="*/ 155 w 180"/>
                <a:gd name="GluePoint31Y" fmla="*/ 72 h 387"/>
                <a:gd name="GluePoint32X" fmla="*/ 151 w 180"/>
                <a:gd name="GluePoint32Y" fmla="*/ 72 h 387"/>
                <a:gd name="GluePoint33X" fmla="*/ 151 w 180"/>
                <a:gd name="GluePoint33Y" fmla="*/ 72 h 387"/>
                <a:gd name="GluePoint34X" fmla="*/ 135 w 180"/>
                <a:gd name="GluePoint34Y" fmla="*/ 62 h 387"/>
                <a:gd name="GluePoint35X" fmla="*/ 121 w 180"/>
                <a:gd name="GluePoint35Y" fmla="*/ 57 h 387"/>
                <a:gd name="GluePoint36X" fmla="*/ 109 w 180"/>
                <a:gd name="GluePoint36Y" fmla="*/ 57 h 387"/>
                <a:gd name="GluePoint37X" fmla="*/ 100 w 180"/>
                <a:gd name="GluePoint37Y" fmla="*/ 59 h 387"/>
                <a:gd name="GluePoint38X" fmla="*/ 91 w 180"/>
                <a:gd name="GluePoint38Y" fmla="*/ 65 h 387"/>
                <a:gd name="GluePoint39X" fmla="*/ 86 w 180"/>
                <a:gd name="GluePoint39Y" fmla="*/ 70 h 387"/>
                <a:gd name="GluePoint40X" fmla="*/ 84 w 180"/>
                <a:gd name="GluePoint40Y" fmla="*/ 72 h 387"/>
                <a:gd name="GluePoint41X" fmla="*/ 82 w 180"/>
                <a:gd name="GluePoint41Y" fmla="*/ 75 h 387"/>
                <a:gd name="GluePoint42X" fmla="*/ 61 w 180"/>
                <a:gd name="GluePoint42Y" fmla="*/ 117 h 387"/>
                <a:gd name="GluePoint43X" fmla="*/ 52 w 180"/>
                <a:gd name="GluePoint43Y" fmla="*/ 158 h 387"/>
                <a:gd name="GluePoint44X" fmla="*/ 50 w 180"/>
                <a:gd name="GluePoint44Y" fmla="*/ 187 h 387"/>
                <a:gd name="GluePoint45X" fmla="*/ 52 w 180"/>
                <a:gd name="GluePoint45Y" fmla="*/ 202 h 387"/>
                <a:gd name="GluePoint46X" fmla="*/ 54 w 180"/>
                <a:gd name="GluePoint46Y" fmla="*/ 220 h 387"/>
                <a:gd name="GluePoint47X" fmla="*/ 59 w 180"/>
                <a:gd name="GluePoint47Y" fmla="*/ 241 h 387"/>
                <a:gd name="GluePoint48X" fmla="*/ 64 w 180"/>
                <a:gd name="GluePoint48Y" fmla="*/ 259 h 387"/>
                <a:gd name="GluePoint49X" fmla="*/ 73 w 180"/>
                <a:gd name="GluePoint49Y" fmla="*/ 283 h 387"/>
                <a:gd name="GluePoint50X" fmla="*/ 77 w 180"/>
                <a:gd name="GluePoint50Y" fmla="*/ 293 h 387"/>
                <a:gd name="GluePoint51X" fmla="*/ 84 w 180"/>
                <a:gd name="GluePoint51Y" fmla="*/ 304 h 387"/>
                <a:gd name="GluePoint52X" fmla="*/ 91 w 180"/>
                <a:gd name="GluePoint52Y" fmla="*/ 316 h 387"/>
                <a:gd name="GluePoint53X" fmla="*/ 100 w 180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7" name="Freeform 56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46 w 180"/>
                <a:gd name="GluePoint2Y" fmla="*/ 337 h 387"/>
                <a:gd name="GluePoint3X" fmla="*/ 155 w 180"/>
                <a:gd name="GluePoint3Y" fmla="*/ 309 h 387"/>
                <a:gd name="GluePoint4X" fmla="*/ 157 w 180"/>
                <a:gd name="GluePoint4Y" fmla="*/ 309 h 387"/>
                <a:gd name="GluePoint5X" fmla="*/ 171 w 180"/>
                <a:gd name="GluePoint5Y" fmla="*/ 319 h 387"/>
                <a:gd name="GluePoint6X" fmla="*/ 178 w 180"/>
                <a:gd name="GluePoint6Y" fmla="*/ 329 h 387"/>
                <a:gd name="GluePoint7X" fmla="*/ 173 w 180"/>
                <a:gd name="GluePoint7Y" fmla="*/ 368 h 387"/>
                <a:gd name="GluePoint8X" fmla="*/ 130 w 180"/>
                <a:gd name="GluePoint8Y" fmla="*/ 387 h 387"/>
                <a:gd name="GluePoint9X" fmla="*/ 105 w 180"/>
                <a:gd name="GluePoint9Y" fmla="*/ 379 h 387"/>
                <a:gd name="GluePoint10X" fmla="*/ 77 w 180"/>
                <a:gd name="GluePoint10Y" fmla="*/ 363 h 387"/>
                <a:gd name="GluePoint11X" fmla="*/ 73 w 180"/>
                <a:gd name="GluePoint11Y" fmla="*/ 361 h 387"/>
                <a:gd name="GluePoint12X" fmla="*/ 0 w 180"/>
                <a:gd name="GluePoint12Y" fmla="*/ 200 h 387"/>
                <a:gd name="GluePoint13X" fmla="*/ 27 w 180"/>
                <a:gd name="GluePoint13Y" fmla="*/ 65 h 387"/>
                <a:gd name="GluePoint14X" fmla="*/ 103 w 180"/>
                <a:gd name="GluePoint14Y" fmla="*/ 0 h 387"/>
                <a:gd name="GluePoint15X" fmla="*/ 178 w 180"/>
                <a:gd name="GluePoint15Y" fmla="*/ 57 h 387"/>
                <a:gd name="GluePoint16X" fmla="*/ 178 w 180"/>
                <a:gd name="GluePoint16Y" fmla="*/ 59 h 387"/>
                <a:gd name="GluePoint17X" fmla="*/ 173 w 180"/>
                <a:gd name="GluePoint17Y" fmla="*/ 70 h 387"/>
                <a:gd name="GluePoint18X" fmla="*/ 173 w 180"/>
                <a:gd name="GluePoint18Y" fmla="*/ 72 h 387"/>
                <a:gd name="GluePoint19X" fmla="*/ 155 w 180"/>
                <a:gd name="GluePoint19Y" fmla="*/ 72 h 387"/>
                <a:gd name="GluePoint20X" fmla="*/ 151 w 180"/>
                <a:gd name="GluePoint20Y" fmla="*/ 72 h 387"/>
                <a:gd name="GluePoint21X" fmla="*/ 135 w 180"/>
                <a:gd name="GluePoint21Y" fmla="*/ 62 h 387"/>
                <a:gd name="GluePoint22X" fmla="*/ 109 w 180"/>
                <a:gd name="GluePoint22Y" fmla="*/ 57 h 387"/>
                <a:gd name="GluePoint23X" fmla="*/ 91 w 180"/>
                <a:gd name="GluePoint23Y" fmla="*/ 65 h 387"/>
                <a:gd name="GluePoint24X" fmla="*/ 84 w 180"/>
                <a:gd name="GluePoint24Y" fmla="*/ 72 h 387"/>
                <a:gd name="GluePoint25X" fmla="*/ 82 w 180"/>
                <a:gd name="GluePoint25Y" fmla="*/ 75 h 387"/>
                <a:gd name="GluePoint26X" fmla="*/ 52 w 180"/>
                <a:gd name="GluePoint26Y" fmla="*/ 158 h 387"/>
                <a:gd name="GluePoint27X" fmla="*/ 52 w 180"/>
                <a:gd name="GluePoint27Y" fmla="*/ 202 h 387"/>
                <a:gd name="GluePoint28X" fmla="*/ 54 w 180"/>
                <a:gd name="GluePoint28Y" fmla="*/ 220 h 387"/>
                <a:gd name="GluePoint29X" fmla="*/ 64 w 180"/>
                <a:gd name="GluePoint29Y" fmla="*/ 259 h 387"/>
                <a:gd name="GluePoint30X" fmla="*/ 73 w 180"/>
                <a:gd name="GluePoint30Y" fmla="*/ 283 h 387"/>
                <a:gd name="GluePoint31X" fmla="*/ 84 w 180"/>
                <a:gd name="GluePoint31Y" fmla="*/ 304 h 387"/>
                <a:gd name="GluePoint32X" fmla="*/ 100 w 180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8" name="Freeform 57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28 w 180"/>
                <a:gd name="GluePoint2Y" fmla="*/ 345 h 389"/>
                <a:gd name="GluePoint3X" fmla="*/ 146 w 180"/>
                <a:gd name="GluePoint3Y" fmla="*/ 340 h 389"/>
                <a:gd name="GluePoint4X" fmla="*/ 153 w 180"/>
                <a:gd name="GluePoint4Y" fmla="*/ 324 h 389"/>
                <a:gd name="GluePoint5X" fmla="*/ 155 w 180"/>
                <a:gd name="GluePoint5Y" fmla="*/ 311 h 389"/>
                <a:gd name="GluePoint6X" fmla="*/ 157 w 180"/>
                <a:gd name="GluePoint6Y" fmla="*/ 309 h 389"/>
                <a:gd name="GluePoint7X" fmla="*/ 164 w 180"/>
                <a:gd name="GluePoint7Y" fmla="*/ 311 h 389"/>
                <a:gd name="GluePoint8X" fmla="*/ 171 w 180"/>
                <a:gd name="GluePoint8Y" fmla="*/ 319 h 389"/>
                <a:gd name="GluePoint9X" fmla="*/ 178 w 180"/>
                <a:gd name="GluePoint9Y" fmla="*/ 329 h 389"/>
                <a:gd name="GluePoint10X" fmla="*/ 180 w 180"/>
                <a:gd name="GluePoint10Y" fmla="*/ 350 h 389"/>
                <a:gd name="GluePoint11X" fmla="*/ 173 w 180"/>
                <a:gd name="GluePoint11Y" fmla="*/ 371 h 389"/>
                <a:gd name="GluePoint12X" fmla="*/ 155 w 180"/>
                <a:gd name="GluePoint12Y" fmla="*/ 386 h 389"/>
                <a:gd name="GluePoint13X" fmla="*/ 130 w 180"/>
                <a:gd name="GluePoint13Y" fmla="*/ 389 h 389"/>
                <a:gd name="GluePoint14X" fmla="*/ 105 w 180"/>
                <a:gd name="GluePoint14Y" fmla="*/ 381 h 389"/>
                <a:gd name="GluePoint15X" fmla="*/ 87 w 180"/>
                <a:gd name="GluePoint15Y" fmla="*/ 371 h 389"/>
                <a:gd name="GluePoint16X" fmla="*/ 77 w 180"/>
                <a:gd name="GluePoint16Y" fmla="*/ 363 h 389"/>
                <a:gd name="GluePoint17X" fmla="*/ 73 w 180"/>
                <a:gd name="GluePoint17Y" fmla="*/ 360 h 389"/>
                <a:gd name="GluePoint18X" fmla="*/ 20 w 180"/>
                <a:gd name="GluePoint18Y" fmla="*/ 280 h 389"/>
                <a:gd name="GluePoint19X" fmla="*/ 0 w 180"/>
                <a:gd name="GluePoint19Y" fmla="*/ 199 h 389"/>
                <a:gd name="GluePoint20X" fmla="*/ 4 w 180"/>
                <a:gd name="GluePoint20Y" fmla="*/ 127 h 389"/>
                <a:gd name="GluePoint21X" fmla="*/ 27 w 180"/>
                <a:gd name="GluePoint21Y" fmla="*/ 64 h 389"/>
                <a:gd name="GluePoint22X" fmla="*/ 61 w 180"/>
                <a:gd name="GluePoint22Y" fmla="*/ 20 h 389"/>
                <a:gd name="GluePoint23X" fmla="*/ 103 w 180"/>
                <a:gd name="GluePoint23Y" fmla="*/ 0 h 389"/>
                <a:gd name="GluePoint24X" fmla="*/ 144 w 180"/>
                <a:gd name="GluePoint24Y" fmla="*/ 10 h 389"/>
                <a:gd name="GluePoint25X" fmla="*/ 178 w 180"/>
                <a:gd name="GluePoint25Y" fmla="*/ 57 h 389"/>
                <a:gd name="GluePoint26X" fmla="*/ 178 w 180"/>
                <a:gd name="GluePoint26Y" fmla="*/ 62 h 389"/>
                <a:gd name="GluePoint27X" fmla="*/ 176 w 180"/>
                <a:gd name="GluePoint27Y" fmla="*/ 67 h 389"/>
                <a:gd name="GluePoint28X" fmla="*/ 173 w 180"/>
                <a:gd name="GluePoint28Y" fmla="*/ 70 h 389"/>
                <a:gd name="GluePoint29X" fmla="*/ 173 w 180"/>
                <a:gd name="GluePoint29Y" fmla="*/ 72 h 389"/>
                <a:gd name="GluePoint30X" fmla="*/ 162 w 180"/>
                <a:gd name="GluePoint30Y" fmla="*/ 75 h 389"/>
                <a:gd name="GluePoint31X" fmla="*/ 155 w 180"/>
                <a:gd name="GluePoint31Y" fmla="*/ 75 h 389"/>
                <a:gd name="GluePoint32X" fmla="*/ 151 w 180"/>
                <a:gd name="GluePoint32Y" fmla="*/ 72 h 389"/>
                <a:gd name="GluePoint33X" fmla="*/ 151 w 180"/>
                <a:gd name="GluePoint33Y" fmla="*/ 72 h 389"/>
                <a:gd name="GluePoint34X" fmla="*/ 135 w 180"/>
                <a:gd name="GluePoint34Y" fmla="*/ 62 h 389"/>
                <a:gd name="GluePoint35X" fmla="*/ 121 w 180"/>
                <a:gd name="GluePoint35Y" fmla="*/ 57 h 389"/>
                <a:gd name="GluePoint36X" fmla="*/ 109 w 180"/>
                <a:gd name="GluePoint36Y" fmla="*/ 57 h 389"/>
                <a:gd name="GluePoint37X" fmla="*/ 100 w 180"/>
                <a:gd name="GluePoint37Y" fmla="*/ 59 h 389"/>
                <a:gd name="GluePoint38X" fmla="*/ 91 w 180"/>
                <a:gd name="GluePoint38Y" fmla="*/ 64 h 389"/>
                <a:gd name="GluePoint39X" fmla="*/ 87 w 180"/>
                <a:gd name="GluePoint39Y" fmla="*/ 72 h 389"/>
                <a:gd name="GluePoint40X" fmla="*/ 84 w 180"/>
                <a:gd name="GluePoint40Y" fmla="*/ 75 h 389"/>
                <a:gd name="GluePoint41X" fmla="*/ 82 w 180"/>
                <a:gd name="GluePoint41Y" fmla="*/ 77 h 389"/>
                <a:gd name="GluePoint42X" fmla="*/ 61 w 180"/>
                <a:gd name="GluePoint42Y" fmla="*/ 119 h 389"/>
                <a:gd name="GluePoint43X" fmla="*/ 52 w 180"/>
                <a:gd name="GluePoint43Y" fmla="*/ 158 h 389"/>
                <a:gd name="GluePoint44X" fmla="*/ 50 w 180"/>
                <a:gd name="GluePoint44Y" fmla="*/ 189 h 389"/>
                <a:gd name="GluePoint45X" fmla="*/ 52 w 180"/>
                <a:gd name="GluePoint45Y" fmla="*/ 205 h 389"/>
                <a:gd name="GluePoint46X" fmla="*/ 54 w 180"/>
                <a:gd name="GluePoint46Y" fmla="*/ 223 h 389"/>
                <a:gd name="GluePoint47X" fmla="*/ 59 w 180"/>
                <a:gd name="GluePoint47Y" fmla="*/ 244 h 389"/>
                <a:gd name="GluePoint48X" fmla="*/ 64 w 180"/>
                <a:gd name="GluePoint48Y" fmla="*/ 262 h 389"/>
                <a:gd name="GluePoint49X" fmla="*/ 73 w 180"/>
                <a:gd name="GluePoint49Y" fmla="*/ 283 h 389"/>
                <a:gd name="GluePoint50X" fmla="*/ 77 w 180"/>
                <a:gd name="GluePoint50Y" fmla="*/ 293 h 389"/>
                <a:gd name="GluePoint51X" fmla="*/ 84 w 180"/>
                <a:gd name="GluePoint51Y" fmla="*/ 306 h 389"/>
                <a:gd name="GluePoint52X" fmla="*/ 91 w 180"/>
                <a:gd name="GluePoint52Y" fmla="*/ 316 h 389"/>
                <a:gd name="GluePoint53X" fmla="*/ 100 w 180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79" name="Freeform 58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46 w 180"/>
                <a:gd name="GluePoint2Y" fmla="*/ 340 h 389"/>
                <a:gd name="GluePoint3X" fmla="*/ 155 w 180"/>
                <a:gd name="GluePoint3Y" fmla="*/ 311 h 389"/>
                <a:gd name="GluePoint4X" fmla="*/ 157 w 180"/>
                <a:gd name="GluePoint4Y" fmla="*/ 309 h 389"/>
                <a:gd name="GluePoint5X" fmla="*/ 171 w 180"/>
                <a:gd name="GluePoint5Y" fmla="*/ 319 h 389"/>
                <a:gd name="GluePoint6X" fmla="*/ 178 w 180"/>
                <a:gd name="GluePoint6Y" fmla="*/ 329 h 389"/>
                <a:gd name="GluePoint7X" fmla="*/ 173 w 180"/>
                <a:gd name="GluePoint7Y" fmla="*/ 371 h 389"/>
                <a:gd name="GluePoint8X" fmla="*/ 130 w 180"/>
                <a:gd name="GluePoint8Y" fmla="*/ 389 h 389"/>
                <a:gd name="GluePoint9X" fmla="*/ 105 w 180"/>
                <a:gd name="GluePoint9Y" fmla="*/ 381 h 389"/>
                <a:gd name="GluePoint10X" fmla="*/ 77 w 180"/>
                <a:gd name="GluePoint10Y" fmla="*/ 363 h 389"/>
                <a:gd name="GluePoint11X" fmla="*/ 73 w 180"/>
                <a:gd name="GluePoint11Y" fmla="*/ 360 h 389"/>
                <a:gd name="GluePoint12X" fmla="*/ 0 w 180"/>
                <a:gd name="GluePoint12Y" fmla="*/ 199 h 389"/>
                <a:gd name="GluePoint13X" fmla="*/ 27 w 180"/>
                <a:gd name="GluePoint13Y" fmla="*/ 64 h 389"/>
                <a:gd name="GluePoint14X" fmla="*/ 103 w 180"/>
                <a:gd name="GluePoint14Y" fmla="*/ 0 h 389"/>
                <a:gd name="GluePoint15X" fmla="*/ 178 w 180"/>
                <a:gd name="GluePoint15Y" fmla="*/ 57 h 389"/>
                <a:gd name="GluePoint16X" fmla="*/ 178 w 180"/>
                <a:gd name="GluePoint16Y" fmla="*/ 62 h 389"/>
                <a:gd name="GluePoint17X" fmla="*/ 173 w 180"/>
                <a:gd name="GluePoint17Y" fmla="*/ 70 h 389"/>
                <a:gd name="GluePoint18X" fmla="*/ 173 w 180"/>
                <a:gd name="GluePoint18Y" fmla="*/ 72 h 389"/>
                <a:gd name="GluePoint19X" fmla="*/ 155 w 180"/>
                <a:gd name="GluePoint19Y" fmla="*/ 75 h 389"/>
                <a:gd name="GluePoint20X" fmla="*/ 151 w 180"/>
                <a:gd name="GluePoint20Y" fmla="*/ 72 h 389"/>
                <a:gd name="GluePoint21X" fmla="*/ 135 w 180"/>
                <a:gd name="GluePoint21Y" fmla="*/ 62 h 389"/>
                <a:gd name="GluePoint22X" fmla="*/ 109 w 180"/>
                <a:gd name="GluePoint22Y" fmla="*/ 57 h 389"/>
                <a:gd name="GluePoint23X" fmla="*/ 91 w 180"/>
                <a:gd name="GluePoint23Y" fmla="*/ 64 h 389"/>
                <a:gd name="GluePoint24X" fmla="*/ 84 w 180"/>
                <a:gd name="GluePoint24Y" fmla="*/ 75 h 389"/>
                <a:gd name="GluePoint25X" fmla="*/ 82 w 180"/>
                <a:gd name="GluePoint25Y" fmla="*/ 77 h 389"/>
                <a:gd name="GluePoint26X" fmla="*/ 52 w 180"/>
                <a:gd name="GluePoint26Y" fmla="*/ 158 h 389"/>
                <a:gd name="GluePoint27X" fmla="*/ 52 w 180"/>
                <a:gd name="GluePoint27Y" fmla="*/ 205 h 389"/>
                <a:gd name="GluePoint28X" fmla="*/ 54 w 180"/>
                <a:gd name="GluePoint28Y" fmla="*/ 223 h 389"/>
                <a:gd name="GluePoint29X" fmla="*/ 64 w 180"/>
                <a:gd name="GluePoint29Y" fmla="*/ 262 h 389"/>
                <a:gd name="GluePoint30X" fmla="*/ 73 w 180"/>
                <a:gd name="GluePoint30Y" fmla="*/ 283 h 389"/>
                <a:gd name="GluePoint31X" fmla="*/ 84 w 180"/>
                <a:gd name="GluePoint31Y" fmla="*/ 306 h 389"/>
                <a:gd name="GluePoint32X" fmla="*/ 100 w 180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80" name="Freeform 59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28 w 181"/>
                <a:gd name="GluePoint2Y" fmla="*/ 345 h 389"/>
                <a:gd name="GluePoint3X" fmla="*/ 144 w 181"/>
                <a:gd name="GluePoint3Y" fmla="*/ 340 h 389"/>
                <a:gd name="GluePoint4X" fmla="*/ 151 w 181"/>
                <a:gd name="GluePoint4Y" fmla="*/ 324 h 389"/>
                <a:gd name="GluePoint5X" fmla="*/ 153 w 181"/>
                <a:gd name="GluePoint5Y" fmla="*/ 311 h 389"/>
                <a:gd name="GluePoint6X" fmla="*/ 155 w 181"/>
                <a:gd name="GluePoint6Y" fmla="*/ 309 h 389"/>
                <a:gd name="GluePoint7X" fmla="*/ 162 w 181"/>
                <a:gd name="GluePoint7Y" fmla="*/ 311 h 389"/>
                <a:gd name="GluePoint8X" fmla="*/ 171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1 w 181"/>
                <a:gd name="GluePoint11Y" fmla="*/ 371 h 389"/>
                <a:gd name="GluePoint12X" fmla="*/ 155 w 181"/>
                <a:gd name="GluePoint12Y" fmla="*/ 386 h 389"/>
                <a:gd name="GluePoint13X" fmla="*/ 130 w 181"/>
                <a:gd name="GluePoint13Y" fmla="*/ 389 h 389"/>
                <a:gd name="GluePoint14X" fmla="*/ 103 w 181"/>
                <a:gd name="GluePoint14Y" fmla="*/ 381 h 389"/>
                <a:gd name="GluePoint15X" fmla="*/ 84 w 181"/>
                <a:gd name="GluePoint15Y" fmla="*/ 371 h 389"/>
                <a:gd name="GluePoint16X" fmla="*/ 75 w 181"/>
                <a:gd name="GluePoint16Y" fmla="*/ 363 h 389"/>
                <a:gd name="GluePoint17X" fmla="*/ 71 w 181"/>
                <a:gd name="GluePoint17Y" fmla="*/ 360 h 389"/>
                <a:gd name="GluePoint18X" fmla="*/ 20 w 181"/>
                <a:gd name="GluePoint18Y" fmla="*/ 280 h 389"/>
                <a:gd name="GluePoint19X" fmla="*/ 0 w 181"/>
                <a:gd name="GluePoint19Y" fmla="*/ 199 h 389"/>
                <a:gd name="GluePoint20X" fmla="*/ 2 w 181"/>
                <a:gd name="GluePoint20Y" fmla="*/ 127 h 389"/>
                <a:gd name="GluePoint21X" fmla="*/ 25 w 181"/>
                <a:gd name="GluePoint21Y" fmla="*/ 64 h 389"/>
                <a:gd name="GluePoint22X" fmla="*/ 61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1 w 181"/>
                <a:gd name="GluePoint28Y" fmla="*/ 70 h 389"/>
                <a:gd name="GluePoint29X" fmla="*/ 171 w 181"/>
                <a:gd name="GluePoint29Y" fmla="*/ 72 h 389"/>
                <a:gd name="GluePoint30X" fmla="*/ 160 w 181"/>
                <a:gd name="GluePoint30Y" fmla="*/ 75 h 389"/>
                <a:gd name="GluePoint31X" fmla="*/ 155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0 w 181"/>
                <a:gd name="GluePoint37Y" fmla="*/ 59 h 389"/>
                <a:gd name="GluePoint38X" fmla="*/ 91 w 181"/>
                <a:gd name="GluePoint38Y" fmla="*/ 64 h 389"/>
                <a:gd name="GluePoint39X" fmla="*/ 87 w 181"/>
                <a:gd name="GluePoint39Y" fmla="*/ 72 h 389"/>
                <a:gd name="GluePoint40X" fmla="*/ 82 w 181"/>
                <a:gd name="GluePoint40Y" fmla="*/ 75 h 389"/>
                <a:gd name="GluePoint41X" fmla="*/ 82 w 181"/>
                <a:gd name="GluePoint41Y" fmla="*/ 77 h 389"/>
                <a:gd name="GluePoint42X" fmla="*/ 61 w 181"/>
                <a:gd name="GluePoint42Y" fmla="*/ 119 h 389"/>
                <a:gd name="GluePoint43X" fmla="*/ 52 w 181"/>
                <a:gd name="GluePoint43Y" fmla="*/ 158 h 389"/>
                <a:gd name="GluePoint44X" fmla="*/ 52 w 181"/>
                <a:gd name="GluePoint44Y" fmla="*/ 189 h 389"/>
                <a:gd name="GluePoint45X" fmla="*/ 52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1 w 181"/>
                <a:gd name="GluePoint49Y" fmla="*/ 283 h 389"/>
                <a:gd name="GluePoint50X" fmla="*/ 75 w 181"/>
                <a:gd name="GluePoint50Y" fmla="*/ 293 h 389"/>
                <a:gd name="GluePoint51X" fmla="*/ 82 w 181"/>
                <a:gd name="GluePoint51Y" fmla="*/ 306 h 389"/>
                <a:gd name="GluePoint52X" fmla="*/ 91 w 181"/>
                <a:gd name="GluePoint52Y" fmla="*/ 316 h 389"/>
                <a:gd name="GluePoint53X" fmla="*/ 100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81" name="Freeform 60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44 w 181"/>
                <a:gd name="GluePoint2Y" fmla="*/ 340 h 389"/>
                <a:gd name="GluePoint3X" fmla="*/ 153 w 181"/>
                <a:gd name="GluePoint3Y" fmla="*/ 311 h 389"/>
                <a:gd name="GluePoint4X" fmla="*/ 155 w 181"/>
                <a:gd name="GluePoint4Y" fmla="*/ 309 h 389"/>
                <a:gd name="GluePoint5X" fmla="*/ 171 w 181"/>
                <a:gd name="GluePoint5Y" fmla="*/ 319 h 389"/>
                <a:gd name="GluePoint6X" fmla="*/ 178 w 181"/>
                <a:gd name="GluePoint6Y" fmla="*/ 329 h 389"/>
                <a:gd name="GluePoint7X" fmla="*/ 171 w 181"/>
                <a:gd name="GluePoint7Y" fmla="*/ 371 h 389"/>
                <a:gd name="GluePoint8X" fmla="*/ 130 w 181"/>
                <a:gd name="GluePoint8Y" fmla="*/ 389 h 389"/>
                <a:gd name="GluePoint9X" fmla="*/ 103 w 181"/>
                <a:gd name="GluePoint9Y" fmla="*/ 381 h 389"/>
                <a:gd name="GluePoint10X" fmla="*/ 75 w 181"/>
                <a:gd name="GluePoint10Y" fmla="*/ 363 h 389"/>
                <a:gd name="GluePoint11X" fmla="*/ 71 w 181"/>
                <a:gd name="GluePoint11Y" fmla="*/ 360 h 389"/>
                <a:gd name="GluePoint12X" fmla="*/ 0 w 181"/>
                <a:gd name="GluePoint12Y" fmla="*/ 199 h 389"/>
                <a:gd name="GluePoint13X" fmla="*/ 25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1 w 181"/>
                <a:gd name="GluePoint17Y" fmla="*/ 70 h 389"/>
                <a:gd name="GluePoint18X" fmla="*/ 171 w 181"/>
                <a:gd name="GluePoint18Y" fmla="*/ 72 h 389"/>
                <a:gd name="GluePoint19X" fmla="*/ 155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1 w 181"/>
                <a:gd name="GluePoint23Y" fmla="*/ 64 h 389"/>
                <a:gd name="GluePoint24X" fmla="*/ 82 w 181"/>
                <a:gd name="GluePoint24Y" fmla="*/ 75 h 389"/>
                <a:gd name="GluePoint25X" fmla="*/ 82 w 181"/>
                <a:gd name="GluePoint25Y" fmla="*/ 77 h 389"/>
                <a:gd name="GluePoint26X" fmla="*/ 52 w 181"/>
                <a:gd name="GluePoint26Y" fmla="*/ 158 h 389"/>
                <a:gd name="GluePoint27X" fmla="*/ 52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1 w 181"/>
                <a:gd name="GluePoint30Y" fmla="*/ 283 h 389"/>
                <a:gd name="GluePoint31X" fmla="*/ 82 w 181"/>
                <a:gd name="GluePoint31Y" fmla="*/ 306 h 389"/>
                <a:gd name="GluePoint32X" fmla="*/ 100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82" name="Freeform 61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8 w 181"/>
                <a:gd name="GluePoint2Y" fmla="*/ 343 h 387"/>
                <a:gd name="GluePoint3X" fmla="*/ 146 w 181"/>
                <a:gd name="GluePoint3Y" fmla="*/ 337 h 387"/>
                <a:gd name="GluePoint4X" fmla="*/ 153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8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0 w 181"/>
                <a:gd name="GluePoint13Y" fmla="*/ 387 h 387"/>
                <a:gd name="GluePoint14X" fmla="*/ 105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3 w 181"/>
                <a:gd name="GluePoint17Y" fmla="*/ 361 h 387"/>
                <a:gd name="GluePoint18X" fmla="*/ 20 w 181"/>
                <a:gd name="GluePoint18Y" fmla="*/ 280 h 387"/>
                <a:gd name="GluePoint19X" fmla="*/ 0 w 181"/>
                <a:gd name="GluePoint19Y" fmla="*/ 200 h 387"/>
                <a:gd name="GluePoint20X" fmla="*/ 4 w 181"/>
                <a:gd name="GluePoint20Y" fmla="*/ 127 h 387"/>
                <a:gd name="GluePoint21X" fmla="*/ 27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4 w 181"/>
                <a:gd name="GluePoint24Y" fmla="*/ 10 h 387"/>
                <a:gd name="GluePoint25X" fmla="*/ 178 w 181"/>
                <a:gd name="GluePoint25Y" fmla="*/ 57 h 387"/>
                <a:gd name="GluePoint26X" fmla="*/ 178 w 181"/>
                <a:gd name="GluePoint26Y" fmla="*/ 60 h 387"/>
                <a:gd name="GluePoint27X" fmla="*/ 176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2 w 181"/>
                <a:gd name="GluePoint30Y" fmla="*/ 73 h 387"/>
                <a:gd name="GluePoint31X" fmla="*/ 156 w 181"/>
                <a:gd name="GluePoint31Y" fmla="*/ 73 h 387"/>
                <a:gd name="GluePoint32X" fmla="*/ 151 w 181"/>
                <a:gd name="GluePoint32Y" fmla="*/ 73 h 387"/>
                <a:gd name="GluePoint33X" fmla="*/ 151 w 181"/>
                <a:gd name="GluePoint33Y" fmla="*/ 73 h 387"/>
                <a:gd name="GluePoint34X" fmla="*/ 135 w 181"/>
                <a:gd name="GluePoint34Y" fmla="*/ 62 h 387"/>
                <a:gd name="GluePoint35X" fmla="*/ 121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1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2 w 181"/>
                <a:gd name="GluePoint41Y" fmla="*/ 75 h 387"/>
                <a:gd name="GluePoint42X" fmla="*/ 62 w 181"/>
                <a:gd name="GluePoint42Y" fmla="*/ 117 h 387"/>
                <a:gd name="GluePoint43X" fmla="*/ 52 w 181"/>
                <a:gd name="GluePoint43Y" fmla="*/ 158 h 387"/>
                <a:gd name="GluePoint44X" fmla="*/ 50 w 181"/>
                <a:gd name="GluePoint44Y" fmla="*/ 187 h 387"/>
                <a:gd name="GluePoint45X" fmla="*/ 52 w 181"/>
                <a:gd name="GluePoint45Y" fmla="*/ 202 h 387"/>
                <a:gd name="GluePoint46X" fmla="*/ 55 w 181"/>
                <a:gd name="GluePoint46Y" fmla="*/ 221 h 387"/>
                <a:gd name="GluePoint47X" fmla="*/ 59 w 181"/>
                <a:gd name="GluePoint47Y" fmla="*/ 241 h 387"/>
                <a:gd name="GluePoint48X" fmla="*/ 64 w 181"/>
                <a:gd name="GluePoint48Y" fmla="*/ 260 h 387"/>
                <a:gd name="GluePoint49X" fmla="*/ 73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1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83" name="Freeform 62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6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8 w 181"/>
                <a:gd name="GluePoint6Y" fmla="*/ 330 h 387"/>
                <a:gd name="GluePoint7X" fmla="*/ 174 w 181"/>
                <a:gd name="GluePoint7Y" fmla="*/ 369 h 387"/>
                <a:gd name="GluePoint8X" fmla="*/ 130 w 181"/>
                <a:gd name="GluePoint8Y" fmla="*/ 387 h 387"/>
                <a:gd name="GluePoint9X" fmla="*/ 105 w 181"/>
                <a:gd name="GluePoint9Y" fmla="*/ 379 h 387"/>
                <a:gd name="GluePoint10X" fmla="*/ 78 w 181"/>
                <a:gd name="GluePoint10Y" fmla="*/ 363 h 387"/>
                <a:gd name="GluePoint11X" fmla="*/ 73 w 181"/>
                <a:gd name="GluePoint11Y" fmla="*/ 361 h 387"/>
                <a:gd name="GluePoint12X" fmla="*/ 0 w 181"/>
                <a:gd name="GluePoint12Y" fmla="*/ 200 h 387"/>
                <a:gd name="GluePoint13X" fmla="*/ 27 w 181"/>
                <a:gd name="GluePoint13Y" fmla="*/ 65 h 387"/>
                <a:gd name="GluePoint14X" fmla="*/ 103 w 181"/>
                <a:gd name="GluePoint14Y" fmla="*/ 0 h 387"/>
                <a:gd name="GluePoint15X" fmla="*/ 178 w 181"/>
                <a:gd name="GluePoint15Y" fmla="*/ 57 h 387"/>
                <a:gd name="GluePoint16X" fmla="*/ 178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1 w 181"/>
                <a:gd name="GluePoint20Y" fmla="*/ 73 h 387"/>
                <a:gd name="GluePoint21X" fmla="*/ 135 w 181"/>
                <a:gd name="GluePoint21Y" fmla="*/ 62 h 387"/>
                <a:gd name="GluePoint22X" fmla="*/ 110 w 181"/>
                <a:gd name="GluePoint22Y" fmla="*/ 57 h 387"/>
                <a:gd name="GluePoint23X" fmla="*/ 91 w 181"/>
                <a:gd name="GluePoint23Y" fmla="*/ 65 h 387"/>
                <a:gd name="GluePoint24X" fmla="*/ 85 w 181"/>
                <a:gd name="GluePoint24Y" fmla="*/ 73 h 387"/>
                <a:gd name="GluePoint25X" fmla="*/ 82 w 181"/>
                <a:gd name="GluePoint25Y" fmla="*/ 75 h 387"/>
                <a:gd name="GluePoint26X" fmla="*/ 52 w 181"/>
                <a:gd name="GluePoint26Y" fmla="*/ 158 h 387"/>
                <a:gd name="GluePoint27X" fmla="*/ 52 w 181"/>
                <a:gd name="GluePoint27Y" fmla="*/ 202 h 387"/>
                <a:gd name="GluePoint28X" fmla="*/ 55 w 181"/>
                <a:gd name="GluePoint28Y" fmla="*/ 221 h 387"/>
                <a:gd name="GluePoint29X" fmla="*/ 64 w 181"/>
                <a:gd name="GluePoint29Y" fmla="*/ 260 h 387"/>
                <a:gd name="GluePoint30X" fmla="*/ 73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84" name="Freeform 63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585" name="Freeform 64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586" name="Text Box 66"/>
          <p:cNvSpPr/>
          <p:nvPr/>
        </p:nvSpPr>
        <p:spPr>
          <a:xfrm>
            <a:off x="5751000" y="2220840"/>
            <a:ext cx="227772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= 3 x 3 = 9 cm</a:t>
            </a:r>
            <a:r>
              <a:rPr lang="en-GB" sz="2400" b="0" u="none" strike="noStrike" baseline="6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87" name="Text Box 68"/>
          <p:cNvSpPr/>
          <p:nvPr/>
        </p:nvSpPr>
        <p:spPr>
          <a:xfrm>
            <a:off x="5681160" y="941400"/>
            <a:ext cx="137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Working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88" name="Text Box 86"/>
          <p:cNvSpPr/>
          <p:nvPr/>
        </p:nvSpPr>
        <p:spPr>
          <a:xfrm>
            <a:off x="4689360" y="2890800"/>
            <a:ext cx="365904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Volume = Area x length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	</a:t>
            </a:r>
            <a:r>
              <a:rPr lang="en-GB" sz="24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= 9 x 30 = 270cm</a:t>
            </a:r>
            <a:r>
              <a:rPr lang="en-GB" sz="2400" b="0" u="none" strike="noStrike" baseline="60000">
                <a:solidFill>
                  <a:srgbClr val="080808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589" name="Group 114"/>
          <p:cNvGrpSpPr/>
          <p:nvPr/>
        </p:nvGrpSpPr>
        <p:grpSpPr>
          <a:xfrm>
            <a:off x="4599720" y="1347840"/>
            <a:ext cx="3124800" cy="668160"/>
            <a:chOff x="4599720" y="1347840"/>
            <a:chExt cx="3124800" cy="668160"/>
          </a:xfrm>
        </p:grpSpPr>
        <p:sp>
          <p:nvSpPr>
            <p:cNvPr id="1590" name="Text Box 65"/>
            <p:cNvSpPr/>
            <p:nvPr/>
          </p:nvSpPr>
          <p:spPr>
            <a:xfrm>
              <a:off x="4599720" y="1476000"/>
              <a:ext cx="2377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Triangle Area =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aphicFrame>
          <p:nvGraphicFramePr>
            <p:cNvPr id="1591" name="Object 111"/>
            <p:cNvGraphicFramePr/>
            <p:nvPr/>
          </p:nvGraphicFramePr>
          <p:xfrm>
            <a:off x="7109640" y="1347840"/>
            <a:ext cx="614880" cy="66816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1592" name="Object 111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7109640" y="1347840"/>
                      <a:ext cx="614880" cy="668160"/>
                    </a:xfrm>
                    <a:prstGeom prst="rect">
                      <a:avLst/>
                    </a:prstGeom>
                    <a:solidFill>
                      <a:srgbClr val="000000"/>
                    </a:solidFill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1593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1189" dur="indefinite" restart="never" nodeType="tmRoot">
          <p:childTnLst>
            <p:seq>
              <p:cTn id="1190" dur="indefinite" nodeType="mainSeq">
                <p:childTnLst>
                  <p:par>
                    <p:cTn id="1191" fill="hold">
                      <p:stCondLst>
                        <p:cond delay="0"/>
                      </p:stCondLst>
                      <p:childTnLst>
                        <p:par>
                          <p:cTn id="1192" fill="hold">
                            <p:stCondLst>
                              <p:cond delay="0"/>
                            </p:stCondLst>
                            <p:childTnLst>
                              <p:par>
                                <p:cTn id="1193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006 4.07407E-006 L -0.0448 0.04444 E">
                                      <p:cBhvr>
                                        <p:cTn id="1194" dur="2000" fill="hold"/>
                                        <p:tgtEl>
                                          <p:spTgt spid="151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5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006 4.07407E-006 L 0.02813 -0.02362 E">
                                      <p:cBhvr>
                                        <p:cTn id="1196" dur="2000" fill="hold"/>
                                        <p:tgtEl>
                                          <p:spTgt spid="150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7" presetID="35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006 3.7037E-007 L -0.09062 0.00139 E">
                                      <p:cBhvr>
                                        <p:cTn id="1198" dur="2000" fill="hold"/>
                                        <p:tgtEl>
                                          <p:spTgt spid="150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9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7 -2.59259E-006 L -2.77778E-007 0.09167 E">
                                      <p:cBhvr>
                                        <p:cTn id="1200" dur="2000" fill="hold"/>
                                        <p:tgtEl>
                                          <p:spTgt spid="150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1" fill="hold">
                      <p:stCondLst>
                        <p:cond delay="indefinite"/>
                      </p:stCondLst>
                      <p:childTnLst>
                        <p:par>
                          <p:cTn id="1202" fill="hold">
                            <p:stCondLst>
                              <p:cond delay="0"/>
                            </p:stCondLst>
                            <p:childTnLst>
                              <p:par>
                                <p:cTn id="1203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205" dur="500"/>
                                        <p:tgtEl>
                                          <p:spTgt spid="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6" fill="hold">
                      <p:stCondLst>
                        <p:cond delay="indefinite"/>
                      </p:stCondLst>
                      <p:childTnLst>
                        <p:par>
                          <p:cTn id="1207" fill="hold">
                            <p:stCondLst>
                              <p:cond delay="0"/>
                            </p:stCondLst>
                            <p:childTnLst>
                              <p:par>
                                <p:cTn id="120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10" dur="500" fill="hold"/>
                                        <p:tgtEl>
                                          <p:spTgt spid="1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11" dur="500" fill="hold"/>
                                        <p:tgtEl>
                                          <p:spTgt spid="1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212" dur="500"/>
                                        <p:tgtEl>
                                          <p:spTgt spid="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3" fill="hold">
                      <p:stCondLst>
                        <p:cond delay="indefinite"/>
                      </p:stCondLst>
                      <p:childTnLst>
                        <p:par>
                          <p:cTn id="1214" fill="hold">
                            <p:stCondLst>
                              <p:cond delay="0"/>
                            </p:stCondLst>
                            <p:childTnLst>
                              <p:par>
                                <p:cTn id="12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7" fill="hold">
                      <p:stCondLst>
                        <p:cond delay="indefinite"/>
                      </p:stCondLst>
                      <p:childTnLst>
                        <p:par>
                          <p:cTn id="1218" fill="hold">
                            <p:stCondLst>
                              <p:cond delay="0"/>
                            </p:stCondLst>
                            <p:childTnLst>
                              <p:par>
                                <p:cTn id="1219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221" dur="500"/>
                                        <p:tgtEl>
                                          <p:spTgt spid="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2" fill="hold">
                      <p:stCondLst>
                        <p:cond delay="indefinite"/>
                      </p:stCondLst>
                      <p:childTnLst>
                        <p:par>
                          <p:cTn id="1223" fill="hold">
                            <p:stCondLst>
                              <p:cond delay="0"/>
                            </p:stCondLst>
                            <p:childTnLst>
                              <p:par>
                                <p:cTn id="1224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226" dur="500"/>
                                        <p:tgtEl>
                                          <p:spTgt spid="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4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95" name="Text Box 3"/>
          <p:cNvSpPr/>
          <p:nvPr/>
        </p:nvSpPr>
        <p:spPr>
          <a:xfrm>
            <a:off x="2340000" y="2400480"/>
            <a:ext cx="5195880" cy="234936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Extension Booklet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596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7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8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9" name="Picture 7" descr="scottishflag"/>
          <p:cNvPicPr/>
          <p:nvPr/>
        </p:nvPicPr>
        <p:blipFill>
          <a:blip r:embed="rId4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00" name="Text Box 8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601" name="Rectangle 10"/>
          <p:cNvSpPr/>
          <p:nvPr/>
        </p:nvSpPr>
        <p:spPr>
          <a:xfrm>
            <a:off x="1042920" y="260280"/>
            <a:ext cx="72010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C000"/>
                </a:solidFill>
                <a:effectLst/>
                <a:uFillTx/>
                <a:latin typeface="Comic Sans MS"/>
              </a:rPr>
              <a:t>Volume of Solids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602" name="TextBox 103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AF6E07C-65BA-46DA-B12C-8E32519E668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6" name="Text Box 99"/>
          <p:cNvSpPr/>
          <p:nvPr/>
        </p:nvSpPr>
        <p:spPr>
          <a:xfrm>
            <a:off x="2255760" y="5681520"/>
            <a:ext cx="3745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1 centimetre cube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7" name="AutoShape 98"/>
          <p:cNvSpPr/>
          <p:nvPr/>
        </p:nvSpPr>
        <p:spPr>
          <a:xfrm>
            <a:off x="3741840" y="2546280"/>
            <a:ext cx="1439640" cy="1440000"/>
          </a:xfrm>
          <a:prstGeom prst="cube">
            <a:avLst>
              <a:gd name="adj" fmla="val 25000"/>
            </a:avLst>
          </a:prstGeom>
          <a:gradFill rotWithShape="0">
            <a:gsLst>
              <a:gs pos="0">
                <a:srgbClr val="595959"/>
              </a:gs>
              <a:gs pos="100000">
                <a:srgbClr val="C0C0C0"/>
              </a:gs>
            </a:gsLst>
            <a:lin ang="5400000"/>
          </a:gradFill>
          <a:ln w="1908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8" name="Line 101"/>
          <p:cNvSpPr/>
          <p:nvPr/>
        </p:nvSpPr>
        <p:spPr>
          <a:xfrm>
            <a:off x="3733920" y="4016520"/>
            <a:ext cx="1081080" cy="0"/>
          </a:xfrm>
          <a:prstGeom prst="line">
            <a:avLst/>
          </a:prstGeom>
          <a:ln w="38160">
            <a:solidFill>
              <a:srgbClr val="FF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9" name="Line 102"/>
          <p:cNvSpPr/>
          <p:nvPr/>
        </p:nvSpPr>
        <p:spPr>
          <a:xfrm flipV="1">
            <a:off x="4832280" y="3646080"/>
            <a:ext cx="360360" cy="360360"/>
          </a:xfrm>
          <a:prstGeom prst="line">
            <a:avLst/>
          </a:prstGeom>
          <a:ln w="38160">
            <a:solidFill>
              <a:srgbClr val="00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0" name="Line 103"/>
          <p:cNvSpPr/>
          <p:nvPr/>
        </p:nvSpPr>
        <p:spPr>
          <a:xfrm>
            <a:off x="4819680" y="2948040"/>
            <a:ext cx="0" cy="1079280"/>
          </a:xfrm>
          <a:prstGeom prst="line">
            <a:avLst/>
          </a:prstGeom>
          <a:ln w="3816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1" name="Text Box 106"/>
          <p:cNvSpPr/>
          <p:nvPr/>
        </p:nvSpPr>
        <p:spPr>
          <a:xfrm>
            <a:off x="3922920" y="406872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1cm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2" name="Text Box 107"/>
          <p:cNvSpPr/>
          <p:nvPr/>
        </p:nvSpPr>
        <p:spPr>
          <a:xfrm rot="18529800">
            <a:off x="4894560" y="374652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00FFFF"/>
                </a:solidFill>
                <a:effectLst/>
                <a:uFillTx/>
                <a:latin typeface="Comic Sans MS"/>
              </a:rPr>
              <a:t>1cm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3" name="Text Box 108"/>
          <p:cNvSpPr/>
          <p:nvPr/>
        </p:nvSpPr>
        <p:spPr>
          <a:xfrm>
            <a:off x="4051440" y="318276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4" name="Text Box 109"/>
          <p:cNvSpPr/>
          <p:nvPr/>
        </p:nvSpPr>
        <p:spPr>
          <a:xfrm>
            <a:off x="5978520" y="5699160"/>
            <a:ext cx="1596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1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5" name="Text Box 110"/>
          <p:cNvSpPr/>
          <p:nvPr/>
        </p:nvSpPr>
        <p:spPr>
          <a:xfrm>
            <a:off x="903240" y="4799160"/>
            <a:ext cx="806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One Unit of Volume is the “CUBIC CENTIMETRE”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6" name="Text Box 113"/>
          <p:cNvSpPr/>
          <p:nvPr/>
        </p:nvSpPr>
        <p:spPr>
          <a:xfrm>
            <a:off x="912960" y="1974960"/>
            <a:ext cx="823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Volume is the amount of space a 3D - shape takes up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7" name="Text Box 11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8" name="Rectangle 115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Volumes by Counting Cubes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89" name="Picture 116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0" name="Picture 117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1" name="TextBox 18"/>
          <p:cNvSpPr/>
          <p:nvPr/>
        </p:nvSpPr>
        <p:spPr>
          <a:xfrm>
            <a:off x="-59040" y="15573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>
                <p:childTnLst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9" dur="5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36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1" dur="5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8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3" dur="5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0" dur="500"/>
                                        <p:tgtEl>
                                          <p:spTgt spid="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69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5661A11-AD36-4A45-A699-0010FFD02DC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9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94" name="Text Box 3"/>
          <p:cNvSpPr/>
          <p:nvPr/>
        </p:nvSpPr>
        <p:spPr>
          <a:xfrm>
            <a:off x="2833560" y="5307120"/>
            <a:ext cx="3938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2 centimetre cubes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95" name="Line 9"/>
          <p:cNvSpPr/>
          <p:nvPr/>
        </p:nvSpPr>
        <p:spPr>
          <a:xfrm flipV="1">
            <a:off x="5386320" y="4346280"/>
            <a:ext cx="360360" cy="360360"/>
          </a:xfrm>
          <a:prstGeom prst="line">
            <a:avLst/>
          </a:prstGeom>
          <a:ln w="38160">
            <a:solidFill>
              <a:srgbClr val="FF00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96" name="Line 10"/>
          <p:cNvSpPr/>
          <p:nvPr/>
        </p:nvSpPr>
        <p:spPr>
          <a:xfrm>
            <a:off x="5746680" y="3193920"/>
            <a:ext cx="0" cy="1079640"/>
          </a:xfrm>
          <a:prstGeom prst="line">
            <a:avLst/>
          </a:prstGeom>
          <a:ln w="38160">
            <a:solidFill>
              <a:srgbClr val="FF00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97" name="Text Box 11"/>
          <p:cNvSpPr/>
          <p:nvPr/>
        </p:nvSpPr>
        <p:spPr>
          <a:xfrm>
            <a:off x="5820120" y="348300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98" name="Text Box 12"/>
          <p:cNvSpPr/>
          <p:nvPr/>
        </p:nvSpPr>
        <p:spPr>
          <a:xfrm rot="18936600">
            <a:off x="5388840" y="441936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99" name="Text Box 13"/>
          <p:cNvSpPr/>
          <p:nvPr/>
        </p:nvSpPr>
        <p:spPr>
          <a:xfrm>
            <a:off x="3300480" y="470700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00" name="Text Box 14"/>
          <p:cNvSpPr/>
          <p:nvPr/>
        </p:nvSpPr>
        <p:spPr>
          <a:xfrm>
            <a:off x="6703920" y="5289480"/>
            <a:ext cx="1596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2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01" name="Text Box 15"/>
          <p:cNvSpPr/>
          <p:nvPr/>
        </p:nvSpPr>
        <p:spPr>
          <a:xfrm>
            <a:off x="977760" y="1884240"/>
            <a:ext cx="8166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This shape is made up of 1 centimetre cubes placed next to each other. What is its volume in cm³?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302" name="Group 18"/>
          <p:cNvGrpSpPr/>
          <p:nvPr/>
        </p:nvGrpSpPr>
        <p:grpSpPr>
          <a:xfrm>
            <a:off x="3174840" y="3193920"/>
            <a:ext cx="2520720" cy="1969920"/>
            <a:chOff x="3174840" y="3193920"/>
            <a:chExt cx="2520720" cy="1969920"/>
          </a:xfrm>
        </p:grpSpPr>
        <p:sp>
          <p:nvSpPr>
            <p:cNvPr id="303" name="Text Box 4"/>
            <p:cNvSpPr/>
            <p:nvPr/>
          </p:nvSpPr>
          <p:spPr>
            <a:xfrm>
              <a:off x="4595400" y="4581360"/>
              <a:ext cx="184320" cy="36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4" name="Text Box 5"/>
            <p:cNvSpPr/>
            <p:nvPr/>
          </p:nvSpPr>
          <p:spPr>
            <a:xfrm>
              <a:off x="4811400" y="4797360"/>
              <a:ext cx="184320" cy="36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5" name="AutoShape 7"/>
            <p:cNvSpPr/>
            <p:nvPr/>
          </p:nvSpPr>
          <p:spPr>
            <a:xfrm>
              <a:off x="3174840" y="3193920"/>
              <a:ext cx="1439640" cy="1440000"/>
            </a:xfrm>
            <a:prstGeom prst="cube">
              <a:avLst>
                <a:gd name="adj" fmla="val 25000"/>
              </a:avLst>
            </a:prstGeom>
            <a:solidFill>
              <a:srgbClr val="FF99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6" name="AutoShape 16"/>
            <p:cNvSpPr/>
            <p:nvPr/>
          </p:nvSpPr>
          <p:spPr>
            <a:xfrm>
              <a:off x="4255920" y="3193920"/>
              <a:ext cx="1439640" cy="1440000"/>
            </a:xfrm>
            <a:prstGeom prst="cube">
              <a:avLst>
                <a:gd name="adj" fmla="val 25000"/>
              </a:avLst>
            </a:prstGeom>
            <a:solidFill>
              <a:srgbClr val="FF99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307" name="Line 21"/>
          <p:cNvSpPr/>
          <p:nvPr/>
        </p:nvSpPr>
        <p:spPr>
          <a:xfrm>
            <a:off x="3154320" y="4707000"/>
            <a:ext cx="1081080" cy="0"/>
          </a:xfrm>
          <a:prstGeom prst="line">
            <a:avLst/>
          </a:prstGeom>
          <a:ln w="38160">
            <a:solidFill>
              <a:srgbClr val="FF00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08" name="Line 22"/>
          <p:cNvSpPr/>
          <p:nvPr/>
        </p:nvSpPr>
        <p:spPr>
          <a:xfrm>
            <a:off x="4307040" y="4707000"/>
            <a:ext cx="1081080" cy="0"/>
          </a:xfrm>
          <a:prstGeom prst="line">
            <a:avLst/>
          </a:prstGeom>
          <a:ln w="38160">
            <a:solidFill>
              <a:srgbClr val="FF00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09" name="Text Box 23"/>
          <p:cNvSpPr/>
          <p:nvPr/>
        </p:nvSpPr>
        <p:spPr>
          <a:xfrm>
            <a:off x="4488120" y="470700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0" name="Text Box 2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1" name="Rectangle 25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Volumes by Counting Cubes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312" name="Picture 26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3" name="Picture 27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4" name="TextBox 23"/>
          <p:cNvSpPr/>
          <p:nvPr/>
        </p:nvSpPr>
        <p:spPr>
          <a:xfrm>
            <a:off x="-59040" y="15573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74" dur="indefinite" restart="never" nodeType="tmRoot">
          <p:childTnLst>
            <p:seq>
              <p:cTn id="75" dur="indefinite" nodeType="mainSeq">
                <p:childTnLst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0B7790A-F91E-4DA5-89EC-2BF73C86ED8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7" name="Text Box 3"/>
          <p:cNvSpPr/>
          <p:nvPr/>
        </p:nvSpPr>
        <p:spPr>
          <a:xfrm>
            <a:off x="3017880" y="5694480"/>
            <a:ext cx="3909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3 centimetre cubes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8" name="Text Box 9"/>
          <p:cNvSpPr/>
          <p:nvPr/>
        </p:nvSpPr>
        <p:spPr>
          <a:xfrm>
            <a:off x="6829560" y="5695920"/>
            <a:ext cx="1596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3 cm³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9" name="Text Box 10"/>
          <p:cNvSpPr/>
          <p:nvPr/>
        </p:nvSpPr>
        <p:spPr>
          <a:xfrm>
            <a:off x="1027080" y="1895400"/>
            <a:ext cx="8116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This shape is made up of 1 centimetre cubes placed next to each other. What is its volume in cm³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20" name="Text Box 8"/>
          <p:cNvSpPr/>
          <p:nvPr/>
        </p:nvSpPr>
        <p:spPr>
          <a:xfrm>
            <a:off x="3854520" y="495936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321" name="Group 22"/>
          <p:cNvGrpSpPr/>
          <p:nvPr/>
        </p:nvGrpSpPr>
        <p:grpSpPr>
          <a:xfrm>
            <a:off x="3778200" y="2782800"/>
            <a:ext cx="2823480" cy="2513520"/>
            <a:chOff x="3778200" y="2782800"/>
            <a:chExt cx="2823480" cy="2513520"/>
          </a:xfrm>
        </p:grpSpPr>
        <p:sp>
          <p:nvSpPr>
            <p:cNvPr id="322" name="Line 4"/>
            <p:cNvSpPr/>
            <p:nvPr/>
          </p:nvSpPr>
          <p:spPr>
            <a:xfrm flipV="1">
              <a:off x="5554800" y="4642920"/>
              <a:ext cx="286560" cy="300240"/>
            </a:xfrm>
            <a:prstGeom prst="line">
              <a:avLst/>
            </a:prstGeom>
            <a:ln w="38160">
              <a:solidFill>
                <a:srgbClr val="FF0066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3" name="Line 5"/>
            <p:cNvSpPr/>
            <p:nvPr/>
          </p:nvSpPr>
          <p:spPr>
            <a:xfrm>
              <a:off x="5841720" y="3683880"/>
              <a:ext cx="0" cy="899640"/>
            </a:xfrm>
            <a:prstGeom prst="line">
              <a:avLst/>
            </a:prstGeom>
            <a:ln w="38160">
              <a:solidFill>
                <a:srgbClr val="FF0066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4" name="Text Box 6"/>
            <p:cNvSpPr/>
            <p:nvPr/>
          </p:nvSpPr>
          <p:spPr>
            <a:xfrm>
              <a:off x="5841720" y="3921840"/>
              <a:ext cx="759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1cm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5" name="Text Box 7"/>
            <p:cNvSpPr/>
            <p:nvPr/>
          </p:nvSpPr>
          <p:spPr>
            <a:xfrm rot="18936600">
              <a:off x="5502600" y="4636080"/>
              <a:ext cx="759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1cm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6" name="Text Box 12"/>
            <p:cNvSpPr/>
            <p:nvPr/>
          </p:nvSpPr>
          <p:spPr>
            <a:xfrm>
              <a:off x="4888800" y="4840200"/>
              <a:ext cx="184320" cy="366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7" name="AutoShape 14"/>
            <p:cNvSpPr/>
            <p:nvPr/>
          </p:nvSpPr>
          <p:spPr>
            <a:xfrm>
              <a:off x="3778200" y="3683880"/>
              <a:ext cx="1145880" cy="1200240"/>
            </a:xfrm>
            <a:prstGeom prst="cube">
              <a:avLst>
                <a:gd name="adj" fmla="val 25000"/>
              </a:avLst>
            </a:prstGeom>
            <a:solidFill>
              <a:srgbClr val="FF99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8" name="AutoShape 15"/>
            <p:cNvSpPr/>
            <p:nvPr/>
          </p:nvSpPr>
          <p:spPr>
            <a:xfrm>
              <a:off x="4637160" y="3683880"/>
              <a:ext cx="1146240" cy="1200240"/>
            </a:xfrm>
            <a:prstGeom prst="cube">
              <a:avLst>
                <a:gd name="adj" fmla="val 25000"/>
              </a:avLst>
            </a:prstGeom>
            <a:solidFill>
              <a:srgbClr val="FF99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9" name="AutoShape 18"/>
            <p:cNvSpPr/>
            <p:nvPr/>
          </p:nvSpPr>
          <p:spPr>
            <a:xfrm>
              <a:off x="3778200" y="2782800"/>
              <a:ext cx="1145880" cy="1200240"/>
            </a:xfrm>
            <a:prstGeom prst="cube">
              <a:avLst>
                <a:gd name="adj" fmla="val 25000"/>
              </a:avLst>
            </a:prstGeom>
            <a:solidFill>
              <a:srgbClr val="FF9900"/>
            </a:solidFill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0" name="Line 19"/>
            <p:cNvSpPr/>
            <p:nvPr/>
          </p:nvSpPr>
          <p:spPr>
            <a:xfrm>
              <a:off x="3778200" y="4943520"/>
              <a:ext cx="860400" cy="0"/>
            </a:xfrm>
            <a:prstGeom prst="line">
              <a:avLst/>
            </a:prstGeom>
            <a:ln w="38160">
              <a:solidFill>
                <a:srgbClr val="FF0066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1" name="Line 20"/>
            <p:cNvSpPr/>
            <p:nvPr/>
          </p:nvSpPr>
          <p:spPr>
            <a:xfrm>
              <a:off x="4694400" y="4943520"/>
              <a:ext cx="860400" cy="0"/>
            </a:xfrm>
            <a:prstGeom prst="line">
              <a:avLst/>
            </a:prstGeom>
            <a:ln w="38160">
              <a:solidFill>
                <a:srgbClr val="FF0066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332" name="Text Box 21"/>
          <p:cNvSpPr/>
          <p:nvPr/>
        </p:nvSpPr>
        <p:spPr>
          <a:xfrm>
            <a:off x="4766040" y="496872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3" name="Text Box 23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4" name="Rectangle 24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Volumes by Counting Cubes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335" name="Picture 2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6" name="Picture 26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7" name="TextBox 23"/>
          <p:cNvSpPr/>
          <p:nvPr/>
        </p:nvSpPr>
        <p:spPr>
          <a:xfrm>
            <a:off x="-44280" y="15573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84" dur="indefinite" restart="never" nodeType="tmRoot">
          <p:childTnLst>
            <p:seq>
              <p:cTn id="85" dur="indefinite" nodeType="mainSeq">
                <p:childTnLst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5A951CD-B073-49DB-9229-DB3EBE3066A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40" name="Text Box 5"/>
          <p:cNvSpPr/>
          <p:nvPr/>
        </p:nvSpPr>
        <p:spPr>
          <a:xfrm>
            <a:off x="1027080" y="1895400"/>
            <a:ext cx="8116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What is its volume in cm³ of these shapes.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341" name="Group 24"/>
          <p:cNvGrpSpPr/>
          <p:nvPr/>
        </p:nvGrpSpPr>
        <p:grpSpPr>
          <a:xfrm>
            <a:off x="923760" y="2622600"/>
            <a:ext cx="2441880" cy="2279520"/>
            <a:chOff x="923760" y="2622600"/>
            <a:chExt cx="2441880" cy="2279520"/>
          </a:xfrm>
        </p:grpSpPr>
        <p:sp>
          <p:nvSpPr>
            <p:cNvPr id="342" name="AutoShape 23"/>
            <p:cNvSpPr/>
            <p:nvPr/>
          </p:nvSpPr>
          <p:spPr>
            <a:xfrm>
              <a:off x="923760" y="2622600"/>
              <a:ext cx="963720" cy="90324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3" name="AutoShape 19"/>
            <p:cNvSpPr/>
            <p:nvPr/>
          </p:nvSpPr>
          <p:spPr>
            <a:xfrm>
              <a:off x="1647720" y="3998880"/>
              <a:ext cx="963720" cy="90324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4" name="AutoShape 20"/>
            <p:cNvSpPr/>
            <p:nvPr/>
          </p:nvSpPr>
          <p:spPr>
            <a:xfrm>
              <a:off x="1654200" y="3314880"/>
              <a:ext cx="963720" cy="90324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5" name="AutoShape 21"/>
            <p:cNvSpPr/>
            <p:nvPr/>
          </p:nvSpPr>
          <p:spPr>
            <a:xfrm>
              <a:off x="1673280" y="2622600"/>
              <a:ext cx="963720" cy="90324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6" name="AutoShape 22"/>
            <p:cNvSpPr/>
            <p:nvPr/>
          </p:nvSpPr>
          <p:spPr>
            <a:xfrm>
              <a:off x="2401920" y="2622600"/>
              <a:ext cx="963720" cy="90324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347" name="Group 35"/>
          <p:cNvGrpSpPr/>
          <p:nvPr/>
        </p:nvGrpSpPr>
        <p:grpSpPr>
          <a:xfrm>
            <a:off x="6953400" y="2403360"/>
            <a:ext cx="1942920" cy="1675080"/>
            <a:chOff x="6953400" y="2403360"/>
            <a:chExt cx="1942920" cy="1675080"/>
          </a:xfrm>
        </p:grpSpPr>
        <p:sp>
          <p:nvSpPr>
            <p:cNvPr id="348" name="AutoShape 30"/>
            <p:cNvSpPr/>
            <p:nvPr/>
          </p:nvSpPr>
          <p:spPr>
            <a:xfrm>
              <a:off x="7180200" y="2949480"/>
              <a:ext cx="963720" cy="90324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9" name="AutoShape 31"/>
            <p:cNvSpPr/>
            <p:nvPr/>
          </p:nvSpPr>
          <p:spPr>
            <a:xfrm>
              <a:off x="6953400" y="3174840"/>
              <a:ext cx="963360" cy="90360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50" name="AutoShape 32"/>
            <p:cNvSpPr/>
            <p:nvPr/>
          </p:nvSpPr>
          <p:spPr>
            <a:xfrm>
              <a:off x="7932600" y="2949480"/>
              <a:ext cx="963720" cy="90324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51" name="AutoShape 33"/>
            <p:cNvSpPr/>
            <p:nvPr/>
          </p:nvSpPr>
          <p:spPr>
            <a:xfrm>
              <a:off x="7697880" y="3174840"/>
              <a:ext cx="963360" cy="90360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52" name="AutoShape 34"/>
            <p:cNvSpPr/>
            <p:nvPr/>
          </p:nvSpPr>
          <p:spPr>
            <a:xfrm>
              <a:off x="7451640" y="2403360"/>
              <a:ext cx="963720" cy="90324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353" name="Text Box 37"/>
          <p:cNvSpPr/>
          <p:nvPr/>
        </p:nvSpPr>
        <p:spPr>
          <a:xfrm>
            <a:off x="1292040" y="5000760"/>
            <a:ext cx="95904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cm</a:t>
            </a:r>
            <a:r>
              <a:rPr lang="en-GB" sz="24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4" name="Text Box 38"/>
          <p:cNvSpPr/>
          <p:nvPr/>
        </p:nvSpPr>
        <p:spPr>
          <a:xfrm>
            <a:off x="4451040" y="5035680"/>
            <a:ext cx="95904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 cm</a:t>
            </a:r>
            <a:r>
              <a:rPr lang="en-GB" sz="24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5" name="Text Box 39"/>
          <p:cNvSpPr/>
          <p:nvPr/>
        </p:nvSpPr>
        <p:spPr>
          <a:xfrm>
            <a:off x="7621560" y="4186080"/>
            <a:ext cx="95904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cm</a:t>
            </a:r>
            <a:r>
              <a:rPr lang="en-GB" sz="2400" b="0" u="none" strike="noStrike" baseline="60000">
                <a:solidFill>
                  <a:srgbClr val="FFFFFF"/>
                </a:solidFill>
                <a:effectLst/>
                <a:uFillTx/>
                <a:latin typeface="Comic Sans MS"/>
              </a:rPr>
              <a:t>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356" name="Group 41"/>
          <p:cNvGrpSpPr/>
          <p:nvPr/>
        </p:nvGrpSpPr>
        <p:grpSpPr>
          <a:xfrm>
            <a:off x="3121200" y="2612880"/>
            <a:ext cx="3836880" cy="2927520"/>
            <a:chOff x="3121200" y="2612880"/>
            <a:chExt cx="3836880" cy="2927520"/>
          </a:xfrm>
        </p:grpSpPr>
        <p:grpSp>
          <p:nvGrpSpPr>
            <p:cNvPr id="357" name="Group 36"/>
            <p:cNvGrpSpPr/>
            <p:nvPr/>
          </p:nvGrpSpPr>
          <p:grpSpPr>
            <a:xfrm>
              <a:off x="3121200" y="3255840"/>
              <a:ext cx="3836880" cy="2284560"/>
              <a:chOff x="3121200" y="3255840"/>
              <a:chExt cx="3836880" cy="2284560"/>
            </a:xfrm>
          </p:grpSpPr>
          <p:sp>
            <p:nvSpPr>
              <p:cNvPr id="358" name="AutoShape 29"/>
              <p:cNvSpPr/>
              <p:nvPr/>
            </p:nvSpPr>
            <p:spPr>
              <a:xfrm>
                <a:off x="3121200" y="4606920"/>
                <a:ext cx="963360" cy="903240"/>
              </a:xfrm>
              <a:prstGeom prst="cube">
                <a:avLst>
                  <a:gd name="adj" fmla="val 25000"/>
                </a:avLst>
              </a:prstGeom>
              <a:solidFill>
                <a:srgbClr val="66CCFF"/>
              </a:solidFill>
              <a:ln w="9360">
                <a:solidFill>
                  <a:srgbClr val="08080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59" name="AutoShape 25"/>
              <p:cNvSpPr/>
              <p:nvPr/>
            </p:nvSpPr>
            <p:spPr>
              <a:xfrm>
                <a:off x="3852720" y="3933720"/>
                <a:ext cx="963720" cy="903240"/>
              </a:xfrm>
              <a:prstGeom prst="cube">
                <a:avLst>
                  <a:gd name="adj" fmla="val 25000"/>
                </a:avLst>
              </a:prstGeom>
              <a:solidFill>
                <a:srgbClr val="66CCFF"/>
              </a:solidFill>
              <a:ln w="9360">
                <a:solidFill>
                  <a:srgbClr val="08080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60" name="AutoShape 27"/>
              <p:cNvSpPr/>
              <p:nvPr/>
            </p:nvSpPr>
            <p:spPr>
              <a:xfrm>
                <a:off x="4592520" y="3255840"/>
                <a:ext cx="963720" cy="903240"/>
              </a:xfrm>
              <a:prstGeom prst="cube">
                <a:avLst>
                  <a:gd name="adj" fmla="val 25000"/>
                </a:avLst>
              </a:prstGeom>
              <a:solidFill>
                <a:srgbClr val="66CCFF"/>
              </a:solidFill>
              <a:ln w="9360">
                <a:solidFill>
                  <a:srgbClr val="08080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61" name="AutoShape 26"/>
              <p:cNvSpPr/>
              <p:nvPr/>
            </p:nvSpPr>
            <p:spPr>
              <a:xfrm>
                <a:off x="5300640" y="3944880"/>
                <a:ext cx="963720" cy="903240"/>
              </a:xfrm>
              <a:prstGeom prst="cube">
                <a:avLst>
                  <a:gd name="adj" fmla="val 25000"/>
                </a:avLst>
              </a:prstGeom>
              <a:solidFill>
                <a:srgbClr val="66CCFF"/>
              </a:solidFill>
              <a:ln w="9360">
                <a:solidFill>
                  <a:srgbClr val="08080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62" name="AutoShape 28"/>
              <p:cNvSpPr/>
              <p:nvPr/>
            </p:nvSpPr>
            <p:spPr>
              <a:xfrm>
                <a:off x="5994360" y="4637160"/>
                <a:ext cx="963720" cy="903240"/>
              </a:xfrm>
              <a:prstGeom prst="cube">
                <a:avLst>
                  <a:gd name="adj" fmla="val 25000"/>
                </a:avLst>
              </a:prstGeom>
              <a:solidFill>
                <a:srgbClr val="66CCFF"/>
              </a:solidFill>
              <a:ln w="9360">
                <a:solidFill>
                  <a:srgbClr val="08080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ctr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363" name="AutoShape 40"/>
            <p:cNvSpPr/>
            <p:nvPr/>
          </p:nvSpPr>
          <p:spPr>
            <a:xfrm>
              <a:off x="4589640" y="2612880"/>
              <a:ext cx="965160" cy="854280"/>
            </a:xfrm>
            <a:prstGeom prst="cube">
              <a:avLst>
                <a:gd name="adj" fmla="val 25000"/>
              </a:avLst>
            </a:prstGeom>
            <a:solidFill>
              <a:srgbClr val="66CCFF"/>
            </a:solidFill>
            <a:ln w="9360">
              <a:solidFill>
                <a:srgbClr val="0808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364" name="Text Box 42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5" name="Rectangle 43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Volumes by Counting Cubes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366" name="Picture 4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7" name="Picture 4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8" name="TextBox 31"/>
          <p:cNvSpPr/>
          <p:nvPr/>
        </p:nvSpPr>
        <p:spPr>
          <a:xfrm>
            <a:off x="-59040" y="15573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94" dur="indefinite" restart="never" nodeType="tmRoot">
          <p:childTnLst>
            <p:seq>
              <p:cTn id="95" dur="indefinite" nodeType="mainSeq">
                <p:childTnLst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0" dur="500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1" dur="500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2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7" dur="5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8" dur="500" fill="hold"/>
                                        <p:tgtEl>
                                          <p:spTgt spid="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9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4" dur="5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5" dur="5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6" dur="500"/>
                                        <p:tgtEl>
                                          <p:spTgt spid="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9A5BD9D-C1FF-46C8-8B68-AE6BC5B43D4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371" name="Group 148"/>
          <p:cNvGrpSpPr/>
          <p:nvPr/>
        </p:nvGrpSpPr>
        <p:grpSpPr>
          <a:xfrm>
            <a:off x="2077920" y="2424240"/>
            <a:ext cx="3185280" cy="2386440"/>
            <a:chOff x="2077920" y="2424240"/>
            <a:chExt cx="3185280" cy="2386440"/>
          </a:xfrm>
        </p:grpSpPr>
        <p:grpSp>
          <p:nvGrpSpPr>
            <p:cNvPr id="372" name="Group 125"/>
            <p:cNvGrpSpPr/>
            <p:nvPr/>
          </p:nvGrpSpPr>
          <p:grpSpPr>
            <a:xfrm>
              <a:off x="2079360" y="3726000"/>
              <a:ext cx="3183840" cy="1084680"/>
              <a:chOff x="2079360" y="3726000"/>
              <a:chExt cx="3183840" cy="1084680"/>
            </a:xfrm>
          </p:grpSpPr>
          <p:grpSp>
            <p:nvGrpSpPr>
              <p:cNvPr id="373" name="Group 120"/>
              <p:cNvGrpSpPr/>
              <p:nvPr/>
            </p:nvGrpSpPr>
            <p:grpSpPr>
              <a:xfrm>
                <a:off x="2288160" y="3726000"/>
                <a:ext cx="2975040" cy="867240"/>
                <a:chOff x="2288160" y="3726000"/>
                <a:chExt cx="2975040" cy="867240"/>
              </a:xfrm>
            </p:grpSpPr>
            <p:sp>
              <p:nvSpPr>
                <p:cNvPr id="374" name="AutoShape 121"/>
                <p:cNvSpPr/>
                <p:nvPr/>
              </p:nvSpPr>
              <p:spPr>
                <a:xfrm>
                  <a:off x="2288160" y="372600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75" name="AutoShape 122"/>
                <p:cNvSpPr/>
                <p:nvPr/>
              </p:nvSpPr>
              <p:spPr>
                <a:xfrm>
                  <a:off x="2975400" y="3726000"/>
                  <a:ext cx="91620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76" name="AutoShape 123"/>
                <p:cNvSpPr/>
                <p:nvPr/>
              </p:nvSpPr>
              <p:spPr>
                <a:xfrm>
                  <a:off x="3661560" y="372600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77" name="AutoShape 124"/>
                <p:cNvSpPr/>
                <p:nvPr/>
              </p:nvSpPr>
              <p:spPr>
                <a:xfrm>
                  <a:off x="4347360" y="372600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378" name="Group 114"/>
              <p:cNvGrpSpPr/>
              <p:nvPr/>
            </p:nvGrpSpPr>
            <p:grpSpPr>
              <a:xfrm>
                <a:off x="2079360" y="3943440"/>
                <a:ext cx="2975040" cy="867240"/>
                <a:chOff x="2079360" y="3943440"/>
                <a:chExt cx="2975040" cy="867240"/>
              </a:xfrm>
            </p:grpSpPr>
            <p:sp>
              <p:nvSpPr>
                <p:cNvPr id="379" name="AutoShape 110"/>
                <p:cNvSpPr/>
                <p:nvPr/>
              </p:nvSpPr>
              <p:spPr>
                <a:xfrm>
                  <a:off x="2079360" y="394344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80" name="AutoShape 111"/>
                <p:cNvSpPr/>
                <p:nvPr/>
              </p:nvSpPr>
              <p:spPr>
                <a:xfrm>
                  <a:off x="2766600" y="3943440"/>
                  <a:ext cx="91620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81" name="AutoShape 112"/>
                <p:cNvSpPr/>
                <p:nvPr/>
              </p:nvSpPr>
              <p:spPr>
                <a:xfrm>
                  <a:off x="3452760" y="394344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82" name="AutoShape 113"/>
                <p:cNvSpPr/>
                <p:nvPr/>
              </p:nvSpPr>
              <p:spPr>
                <a:xfrm>
                  <a:off x="4138560" y="394344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  <p:grpSp>
          <p:nvGrpSpPr>
            <p:cNvPr id="383" name="Group 126"/>
            <p:cNvGrpSpPr/>
            <p:nvPr/>
          </p:nvGrpSpPr>
          <p:grpSpPr>
            <a:xfrm>
              <a:off x="2077920" y="3077280"/>
              <a:ext cx="3184200" cy="1084320"/>
              <a:chOff x="2077920" y="3077280"/>
              <a:chExt cx="3184200" cy="1084320"/>
            </a:xfrm>
          </p:grpSpPr>
          <p:grpSp>
            <p:nvGrpSpPr>
              <p:cNvPr id="384" name="Group 127"/>
              <p:cNvGrpSpPr/>
              <p:nvPr/>
            </p:nvGrpSpPr>
            <p:grpSpPr>
              <a:xfrm>
                <a:off x="2286720" y="3077280"/>
                <a:ext cx="2975400" cy="866880"/>
                <a:chOff x="2286720" y="3077280"/>
                <a:chExt cx="2975400" cy="866880"/>
              </a:xfrm>
            </p:grpSpPr>
            <p:sp>
              <p:nvSpPr>
                <p:cNvPr id="385" name="AutoShape 128"/>
                <p:cNvSpPr/>
                <p:nvPr/>
              </p:nvSpPr>
              <p:spPr>
                <a:xfrm>
                  <a:off x="2286720" y="3077280"/>
                  <a:ext cx="915840" cy="86688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86" name="AutoShape 129"/>
                <p:cNvSpPr/>
                <p:nvPr/>
              </p:nvSpPr>
              <p:spPr>
                <a:xfrm>
                  <a:off x="2973960" y="3077280"/>
                  <a:ext cx="916200" cy="86688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87" name="AutoShape 130"/>
                <p:cNvSpPr/>
                <p:nvPr/>
              </p:nvSpPr>
              <p:spPr>
                <a:xfrm>
                  <a:off x="3660120" y="3077280"/>
                  <a:ext cx="915840" cy="86688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88" name="AutoShape 131"/>
                <p:cNvSpPr/>
                <p:nvPr/>
              </p:nvSpPr>
              <p:spPr>
                <a:xfrm>
                  <a:off x="4346280" y="3077280"/>
                  <a:ext cx="915840" cy="86688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389" name="Group 132"/>
              <p:cNvGrpSpPr/>
              <p:nvPr/>
            </p:nvGrpSpPr>
            <p:grpSpPr>
              <a:xfrm>
                <a:off x="2077920" y="3294720"/>
                <a:ext cx="2975400" cy="866880"/>
                <a:chOff x="2077920" y="3294720"/>
                <a:chExt cx="2975400" cy="866880"/>
              </a:xfrm>
            </p:grpSpPr>
            <p:sp>
              <p:nvSpPr>
                <p:cNvPr id="390" name="AutoShape 133"/>
                <p:cNvSpPr/>
                <p:nvPr/>
              </p:nvSpPr>
              <p:spPr>
                <a:xfrm>
                  <a:off x="2077920" y="3294720"/>
                  <a:ext cx="915840" cy="86688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91" name="AutoShape 134"/>
                <p:cNvSpPr/>
                <p:nvPr/>
              </p:nvSpPr>
              <p:spPr>
                <a:xfrm>
                  <a:off x="2765160" y="3294720"/>
                  <a:ext cx="916200" cy="86688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92" name="AutoShape 135"/>
                <p:cNvSpPr/>
                <p:nvPr/>
              </p:nvSpPr>
              <p:spPr>
                <a:xfrm>
                  <a:off x="3451320" y="3294720"/>
                  <a:ext cx="915840" cy="86688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93" name="AutoShape 136"/>
                <p:cNvSpPr/>
                <p:nvPr/>
              </p:nvSpPr>
              <p:spPr>
                <a:xfrm>
                  <a:off x="4137480" y="3294720"/>
                  <a:ext cx="915840" cy="86688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  <p:grpSp>
          <p:nvGrpSpPr>
            <p:cNvPr id="394" name="Group 137"/>
            <p:cNvGrpSpPr/>
            <p:nvPr/>
          </p:nvGrpSpPr>
          <p:grpSpPr>
            <a:xfrm>
              <a:off x="2079360" y="2424240"/>
              <a:ext cx="3183840" cy="1084680"/>
              <a:chOff x="2079360" y="2424240"/>
              <a:chExt cx="3183840" cy="1084680"/>
            </a:xfrm>
          </p:grpSpPr>
          <p:grpSp>
            <p:nvGrpSpPr>
              <p:cNvPr id="395" name="Group 138"/>
              <p:cNvGrpSpPr/>
              <p:nvPr/>
            </p:nvGrpSpPr>
            <p:grpSpPr>
              <a:xfrm>
                <a:off x="2288160" y="2424240"/>
                <a:ext cx="2975040" cy="867240"/>
                <a:chOff x="2288160" y="2424240"/>
                <a:chExt cx="2975040" cy="867240"/>
              </a:xfrm>
            </p:grpSpPr>
            <p:sp>
              <p:nvSpPr>
                <p:cNvPr id="396" name="AutoShape 139"/>
                <p:cNvSpPr/>
                <p:nvPr/>
              </p:nvSpPr>
              <p:spPr>
                <a:xfrm>
                  <a:off x="2288160" y="242424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97" name="AutoShape 140"/>
                <p:cNvSpPr/>
                <p:nvPr/>
              </p:nvSpPr>
              <p:spPr>
                <a:xfrm>
                  <a:off x="2975400" y="2424240"/>
                  <a:ext cx="91620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98" name="AutoShape 141"/>
                <p:cNvSpPr/>
                <p:nvPr/>
              </p:nvSpPr>
              <p:spPr>
                <a:xfrm>
                  <a:off x="3661560" y="242424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99" name="AutoShape 142"/>
                <p:cNvSpPr/>
                <p:nvPr/>
              </p:nvSpPr>
              <p:spPr>
                <a:xfrm>
                  <a:off x="4347360" y="242424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400" name="Group 143"/>
              <p:cNvGrpSpPr/>
              <p:nvPr/>
            </p:nvGrpSpPr>
            <p:grpSpPr>
              <a:xfrm>
                <a:off x="2079360" y="2641680"/>
                <a:ext cx="2975040" cy="867240"/>
                <a:chOff x="2079360" y="2641680"/>
                <a:chExt cx="2975040" cy="867240"/>
              </a:xfrm>
            </p:grpSpPr>
            <p:sp>
              <p:nvSpPr>
                <p:cNvPr id="401" name="AutoShape 144"/>
                <p:cNvSpPr/>
                <p:nvPr/>
              </p:nvSpPr>
              <p:spPr>
                <a:xfrm>
                  <a:off x="2079360" y="264168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402" name="AutoShape 145"/>
                <p:cNvSpPr/>
                <p:nvPr/>
              </p:nvSpPr>
              <p:spPr>
                <a:xfrm>
                  <a:off x="2766600" y="2641680"/>
                  <a:ext cx="91620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403" name="AutoShape 146"/>
                <p:cNvSpPr/>
                <p:nvPr/>
              </p:nvSpPr>
              <p:spPr>
                <a:xfrm>
                  <a:off x="3452760" y="264168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404" name="AutoShape 147"/>
                <p:cNvSpPr/>
                <p:nvPr/>
              </p:nvSpPr>
              <p:spPr>
                <a:xfrm>
                  <a:off x="4138560" y="2641680"/>
                  <a:ext cx="915840" cy="867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B2B2B2"/>
                </a:solidFill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ctr">
                  <a:no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en-US" sz="2800" b="0" u="none" strike="noStrike">
                    <a:solidFill>
                      <a:srgbClr val="FFFFFF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</p:grpSp>
      <p:sp>
        <p:nvSpPr>
          <p:cNvPr id="405" name="Text Box 3"/>
          <p:cNvSpPr/>
          <p:nvPr/>
        </p:nvSpPr>
        <p:spPr>
          <a:xfrm>
            <a:off x="4276800" y="5311800"/>
            <a:ext cx="4624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Volume = 24 centimetre cube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6" name="Text Box 15"/>
          <p:cNvSpPr/>
          <p:nvPr/>
        </p:nvSpPr>
        <p:spPr>
          <a:xfrm>
            <a:off x="966960" y="1897200"/>
            <a:ext cx="8035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One unit of Volume is the “CUBIC CENTIMETRE”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7" name="Text Box 11"/>
          <p:cNvSpPr/>
          <p:nvPr/>
        </p:nvSpPr>
        <p:spPr>
          <a:xfrm rot="18922200">
            <a:off x="5155920" y="463464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66CCFF"/>
                </a:solidFill>
                <a:effectLst/>
                <a:uFillTx/>
                <a:latin typeface="Comic Sans MS"/>
              </a:rPr>
              <a:t>2cm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8" name="Text Box 12"/>
          <p:cNvSpPr/>
          <p:nvPr/>
        </p:nvSpPr>
        <p:spPr>
          <a:xfrm>
            <a:off x="4092840" y="3625920"/>
            <a:ext cx="759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3cm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09" name="Text Box 14"/>
          <p:cNvSpPr/>
          <p:nvPr/>
        </p:nvSpPr>
        <p:spPr>
          <a:xfrm>
            <a:off x="3010320" y="4915080"/>
            <a:ext cx="855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4cm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0" name="Line 106"/>
          <p:cNvSpPr/>
          <p:nvPr/>
        </p:nvSpPr>
        <p:spPr>
          <a:xfrm flipV="1">
            <a:off x="4799160" y="4333680"/>
            <a:ext cx="498240" cy="509400"/>
          </a:xfrm>
          <a:prstGeom prst="line">
            <a:avLst/>
          </a:prstGeom>
          <a:ln w="57240">
            <a:solidFill>
              <a:srgbClr val="66CC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1" name="Line 107"/>
          <p:cNvSpPr/>
          <p:nvPr/>
        </p:nvSpPr>
        <p:spPr>
          <a:xfrm flipH="1">
            <a:off x="4836600" y="2887560"/>
            <a:ext cx="11160" cy="190044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2" name="Rectangle 149"/>
          <p:cNvSpPr/>
          <p:nvPr/>
        </p:nvSpPr>
        <p:spPr>
          <a:xfrm>
            <a:off x="5450760" y="5786280"/>
            <a:ext cx="1582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= 24 cm³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3" name="Text Box 150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4" name="Rectangle 151"/>
          <p:cNvSpPr/>
          <p:nvPr/>
        </p:nvSpPr>
        <p:spPr>
          <a:xfrm>
            <a:off x="1908000" y="552600"/>
            <a:ext cx="5256360" cy="6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Volumes by Counting Cubes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15" name="Picture 15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6" name="Picture 15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7" name="Line 105"/>
          <p:cNvSpPr/>
          <p:nvPr/>
        </p:nvSpPr>
        <p:spPr>
          <a:xfrm>
            <a:off x="2006640" y="4803840"/>
            <a:ext cx="2822400" cy="22320"/>
          </a:xfrm>
          <a:prstGeom prst="line">
            <a:avLst/>
          </a:prstGeom>
          <a:ln w="57240">
            <a:solidFill>
              <a:srgbClr val="FF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24480" rIns="90000" bIns="-2448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8" name="TextBox 50"/>
          <p:cNvSpPr/>
          <p:nvPr/>
        </p:nvSpPr>
        <p:spPr>
          <a:xfrm>
            <a:off x="-59040" y="157176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117" dur="indefinite" restart="never" nodeType="tmRoot">
          <p:childTnLst>
            <p:seq>
              <p:cTn id="118" dur="indefinite" nodeType="mainSeq">
                <p:childTnLst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23" dur="50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2" dur="50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1" dur="5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4" dur="5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5" dur="5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56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096E78A-D109-4485-BAAA-6E475602A39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2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21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22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Ch8 (page 89)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23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4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6" name="Text Box 8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27" name="Rectangle 9"/>
          <p:cNvSpPr/>
          <p:nvPr/>
        </p:nvSpPr>
        <p:spPr>
          <a:xfrm>
            <a:off x="1917720" y="542880"/>
            <a:ext cx="5256360" cy="69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Volumes by Counting Cubes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28" name="TextBox 10"/>
          <p:cNvSpPr/>
          <p:nvPr/>
        </p:nvSpPr>
        <p:spPr>
          <a:xfrm>
            <a:off x="-59040" y="1587600"/>
            <a:ext cx="1037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National 4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606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2005-04-06T16:52:43Z</dcterms:created>
  <dc:creator>UOS</dc:creator>
  <dc:description/>
  <dc:language>en-US</dc:language>
  <cp:lastModifiedBy>Mr Lafferty</cp:lastModifiedBy>
  <dcterms:modified xsi:type="dcterms:W3CDTF">2012-08-31T19:57:51Z</dcterms:modified>
  <cp:revision>126</cp:revision>
  <dc:subject/>
  <dc:title>Slide 1</dc:title>
</cp:coreProperties>
</file>