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Props.xml" ContentType="application/vnd.openxmlformats-officedocument.presentationml.presProps+xml"/>
  <Override PartName="/ppt/media/image1.gif" ContentType="image/gif"/>
  <Override PartName="/ppt/media/image23.wmf" ContentType="image/x-wmf"/>
  <Override PartName="/ppt/media/image21.wmf" ContentType="image/x-wmf"/>
  <Override PartName="/ppt/media/image15.wmf" ContentType="image/x-wmf"/>
  <Override PartName="/ppt/media/image13.wmf" ContentType="image/x-wmf"/>
  <Override PartName="/ppt/media/image7.gif" ContentType="image/gif"/>
  <Override PartName="/ppt/media/image14.wmf" ContentType="image/x-wmf"/>
  <Override PartName="/ppt/media/image8.wmf" ContentType="image/x-wmf"/>
  <Override PartName="/ppt/media/image22.gif" ContentType="image/gif"/>
  <Override PartName="/ppt/media/image34.wmf" ContentType="image/x-wmf"/>
  <Override PartName="/ppt/media/image10.wmf" ContentType="image/x-wmf"/>
  <Override PartName="/ppt/media/image33.wmf" ContentType="image/x-wmf"/>
  <Override PartName="/ppt/media/image39.wmf" ContentType="image/x-wmf"/>
  <Override PartName="/ppt/media/image9.wmf" ContentType="image/x-wmf"/>
  <Override PartName="/ppt/media/image12.wmf" ContentType="image/x-wmf"/>
  <Override PartName="/ppt/media/image16.gif" ContentType="image/gif"/>
  <Override PartName="/ppt/media/image37.wmf" ContentType="image/x-wmf"/>
  <Override PartName="/ppt/media/image38.wmf" ContentType="image/x-wmf"/>
  <Override PartName="/ppt/presentation.xml" ContentType="application/vnd.openxmlformats-officedocument.presentationml.presentation.main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slides/slide29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slides/slide25.xml" ContentType="application/vnd.openxmlformats-officedocument.presentationml.slide+xml"/>
  <Override PartName="/ppt/slides/slide21.xml" ContentType="application/vnd.openxmlformats-officedocument.presentationml.slide+xml"/>
  <Override PartName="/ppt/slides/slide34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6.xml" ContentType="application/vnd.openxmlformats-officedocument.presentationml.slide+xml"/>
  <Override PartName="/ppt/slides/slide18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37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9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28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Relationship Id="rId3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5" name="PlaceHolder 1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10EC911-09F9-4602-9361-A81F09BD577E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Picture 20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Text Box 2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1" name="Picture 22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" name="Rectangle 24"/>
          <p:cNvSpPr/>
          <p:nvPr/>
        </p:nvSpPr>
        <p:spPr>
          <a:xfrm>
            <a:off x="2556000" y="650880"/>
            <a:ext cx="37623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Trigonometry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4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5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6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27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8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9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30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31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3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4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5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6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pic>
        <p:nvPicPr>
          <p:cNvPr id="37" name="Picture 21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Picture 23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PlaceHolder 1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 idx="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 idx="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2233A7A-61F5-4AEE-B205-7C3BAF5FA441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44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5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46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47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8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49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0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1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2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3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4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55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pic>
        <p:nvPicPr>
          <p:cNvPr id="56" name="Picture 20" descr="scottishflag"/>
          <p:cNvPicPr/>
          <p:nvPr/>
        </p:nvPicPr>
        <p:blipFill>
          <a:blip r:embed="rId2"/>
          <a:stretch/>
        </p:blipFill>
        <p:spPr>
          <a:xfrm>
            <a:off x="11779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" name="Text Box 2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8" name="Picture 22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Rectangle 24"/>
          <p:cNvSpPr/>
          <p:nvPr/>
        </p:nvSpPr>
        <p:spPr>
          <a:xfrm>
            <a:off x="2556000" y="650880"/>
            <a:ext cx="37623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Trigonometry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" name="TextBox 22"/>
          <p:cNvSpPr/>
          <p:nvPr/>
        </p:nvSpPr>
        <p:spPr>
          <a:xfrm>
            <a:off x="237960" y="152244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" name="TextBox 23"/>
          <p:cNvSpPr/>
          <p:nvPr/>
        </p:nvSpPr>
        <p:spPr>
          <a:xfrm>
            <a:off x="3477240" y="1330200"/>
            <a:ext cx="19371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Revisited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" name="PlaceHolder 1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Comic Sans MS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dt" idx="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ftr" idx="8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sldNum" idx="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B56B77B-C6AB-4A6C-9B14-4F7BEA17815A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13.xml"/><Relationship Id="rId3" Type="http://schemas.openxmlformats.org/officeDocument/2006/relationships/slide" Target="slide28.xml"/><Relationship Id="rId4" Type="http://schemas.openxmlformats.org/officeDocument/2006/relationships/slide" Target="slide19.xml"/><Relationship Id="rId5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image" Target="../media/image2.png"/><Relationship Id="rId3" Type="http://schemas.openxmlformats.org/officeDocument/2006/relationships/oleObject" Target="../embeddings/oleObject4.bin"/><Relationship Id="rId4" Type="http://schemas.openxmlformats.org/officeDocument/2006/relationships/image" Target="../media/image12.wmf"/><Relationship Id="rId5" Type="http://schemas.openxmlformats.org/officeDocument/2006/relationships/oleObject" Target="../embeddings/oleObject5.bin"/><Relationship Id="rId6" Type="http://schemas.openxmlformats.org/officeDocument/2006/relationships/image" Target="../media/image13.wmf"/><Relationship Id="rId7" Type="http://schemas.openxmlformats.org/officeDocument/2006/relationships/oleObject" Target="../embeddings/oleObject6.bin"/><Relationship Id="rId8" Type="http://schemas.openxmlformats.org/officeDocument/2006/relationships/image" Target="../media/image14.wmf"/><Relationship Id="rId9" Type="http://schemas.openxmlformats.org/officeDocument/2006/relationships/image" Target="../media/image5.png"/><Relationship Id="rId10" Type="http://schemas.openxmlformats.org/officeDocument/2006/relationships/image" Target="../media/image5.png"/><Relationship Id="rId11" Type="http://schemas.openxmlformats.org/officeDocument/2006/relationships/image" Target="../media/image6.png"/><Relationship Id="rId12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7.bin"/><Relationship Id="rId2" Type="http://schemas.openxmlformats.org/officeDocument/2006/relationships/image" Target="../media/image15.wmf"/><Relationship Id="rId3" Type="http://schemas.openxmlformats.org/officeDocument/2006/relationships/image" Target="../media/image5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6.gif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17.png"/><Relationship Id="rId4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5.png"/><Relationship Id="rId3" Type="http://schemas.openxmlformats.org/officeDocument/2006/relationships/image" Target="../media/image18.png"/><Relationship Id="rId4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5.png"/><Relationship Id="rId3" Type="http://schemas.openxmlformats.org/officeDocument/2006/relationships/image" Target="../media/image18.png"/><Relationship Id="rId4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6.gif"/><Relationship Id="rId2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20.png"/><Relationship Id="rId4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1.wmf"/><Relationship Id="rId2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2.gif"/><Relationship Id="rId2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22.gif"/><Relationship Id="rId2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21.wmf"/><Relationship Id="rId2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5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6.gif"/><Relationship Id="rId2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23.wmf"/><Relationship Id="rId2" Type="http://schemas.openxmlformats.org/officeDocument/2006/relationships/image" Target="../media/image5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6.png"/><Relationship Id="rId6" Type="http://schemas.openxmlformats.org/officeDocument/2006/relationships/image" Target="../media/image6.png"/><Relationship Id="rId7" Type="http://schemas.openxmlformats.org/officeDocument/2006/relationships/image" Target="../media/image5.png"/><Relationship Id="rId8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image" Target="../media/image26.png"/><Relationship Id="rId5" Type="http://schemas.openxmlformats.org/officeDocument/2006/relationships/image" Target="../media/image26.png"/><Relationship Id="rId6" Type="http://schemas.openxmlformats.org/officeDocument/2006/relationships/image" Target="../media/image27.png"/><Relationship Id="rId7" Type="http://schemas.openxmlformats.org/officeDocument/2006/relationships/image" Target="../media/image28.png"/><Relationship Id="rId8" Type="http://schemas.openxmlformats.org/officeDocument/2006/relationships/image" Target="../media/image27.png"/><Relationship Id="rId9" Type="http://schemas.openxmlformats.org/officeDocument/2006/relationships/image" Target="../media/image29.png"/><Relationship Id="rId10" Type="http://schemas.openxmlformats.org/officeDocument/2006/relationships/image" Target="../media/image29.png"/><Relationship Id="rId11" Type="http://schemas.openxmlformats.org/officeDocument/2006/relationships/image" Target="../media/image27.png"/><Relationship Id="rId12" Type="http://schemas.openxmlformats.org/officeDocument/2006/relationships/image" Target="../media/image30.png"/><Relationship Id="rId1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22.gif"/><Relationship Id="rId2" Type="http://schemas.openxmlformats.org/officeDocument/2006/relationships/image" Target="../media/image31.png"/><Relationship Id="rId3" Type="http://schemas.openxmlformats.org/officeDocument/2006/relationships/image" Target="../media/image32.png"/><Relationship Id="rId4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33.wmf"/><Relationship Id="rId2" Type="http://schemas.openxmlformats.org/officeDocument/2006/relationships/image" Target="../media/image5.png"/><Relationship Id="rId3" Type="http://schemas.openxmlformats.org/officeDocument/2006/relationships/image" Target="../media/image18.png"/><Relationship Id="rId4" Type="http://schemas.openxmlformats.org/officeDocument/2006/relationships/image" Target="../media/image18.png"/><Relationship Id="rId5" Type="http://schemas.openxmlformats.org/officeDocument/2006/relationships/image" Target="../media/image5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34.wmf"/><Relationship Id="rId2" Type="http://schemas.openxmlformats.org/officeDocument/2006/relationships/image" Target="../media/image5.png"/><Relationship Id="rId3" Type="http://schemas.openxmlformats.org/officeDocument/2006/relationships/image" Target="../media/image5.png"/><Relationship Id="rId4" Type="http://schemas.openxmlformats.org/officeDocument/2006/relationships/image" Target="../media/image18.png"/><Relationship Id="rId5" Type="http://schemas.openxmlformats.org/officeDocument/2006/relationships/image" Target="../media/image18.png"/><Relationship Id="rId6" Type="http://schemas.openxmlformats.org/officeDocument/2006/relationships/image" Target="../media/image18.png"/><Relationship Id="rId7" Type="http://schemas.openxmlformats.org/officeDocument/2006/relationships/image" Target="../media/image5.png"/><Relationship Id="rId8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35.png"/><Relationship Id="rId2" Type="http://schemas.openxmlformats.org/officeDocument/2006/relationships/image" Target="../media/image5.png"/><Relationship Id="rId3" Type="http://schemas.openxmlformats.org/officeDocument/2006/relationships/image" Target="../media/image5.png"/><Relationship Id="rId4" Type="http://schemas.openxmlformats.org/officeDocument/2006/relationships/image" Target="../media/image18.png"/><Relationship Id="rId5" Type="http://schemas.openxmlformats.org/officeDocument/2006/relationships/image" Target="../media/image18.png"/><Relationship Id="rId6" Type="http://schemas.openxmlformats.org/officeDocument/2006/relationships/image" Target="../media/image18.png"/><Relationship Id="rId7" Type="http://schemas.openxmlformats.org/officeDocument/2006/relationships/image" Target="../media/image5.png"/><Relationship Id="rId8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36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6.png"/><Relationship Id="rId5" Type="http://schemas.openxmlformats.org/officeDocument/2006/relationships/image" Target="../media/image5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37.wmf"/><Relationship Id="rId2" Type="http://schemas.openxmlformats.org/officeDocument/2006/relationships/image" Target="../media/image5.png"/><Relationship Id="rId3" Type="http://schemas.openxmlformats.org/officeDocument/2006/relationships/image" Target="../media/image18.png"/><Relationship Id="rId4" Type="http://schemas.openxmlformats.org/officeDocument/2006/relationships/image" Target="../media/image18.png"/><Relationship Id="rId5" Type="http://schemas.openxmlformats.org/officeDocument/2006/relationships/image" Target="../media/image5.png"/><Relationship Id="rId6" Type="http://schemas.openxmlformats.org/officeDocument/2006/relationships/image" Target="../media/image5.png"/><Relationship Id="rId7" Type="http://schemas.openxmlformats.org/officeDocument/2006/relationships/image" Target="../media/image18.png"/><Relationship Id="rId8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38.wmf"/><Relationship Id="rId2" Type="http://schemas.openxmlformats.org/officeDocument/2006/relationships/image" Target="../media/image5.png"/><Relationship Id="rId3" Type="http://schemas.openxmlformats.org/officeDocument/2006/relationships/image" Target="../media/image18.png"/><Relationship Id="rId4" Type="http://schemas.openxmlformats.org/officeDocument/2006/relationships/image" Target="../media/image6.png"/><Relationship Id="rId5" Type="http://schemas.openxmlformats.org/officeDocument/2006/relationships/image" Target="../media/image5.pn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39.wmf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6.png"/><Relationship Id="rId5" Type="http://schemas.openxmlformats.org/officeDocument/2006/relationships/image" Target="../media/image5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16.gi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gif"/><Relationship Id="rId2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9.w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10.wmf"/><Relationship Id="rId9" Type="http://schemas.openxmlformats.org/officeDocument/2006/relationships/image" Target="../media/image5.png"/><Relationship Id="rId10" Type="http://schemas.openxmlformats.org/officeDocument/2006/relationships/image" Target="../media/image5.png"/><Relationship Id="rId11" Type="http://schemas.openxmlformats.org/officeDocument/2006/relationships/image" Target="../media/image6.png"/><Relationship Id="rId1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Box 1031"/>
          <p:cNvSpPr/>
          <p:nvPr/>
        </p:nvSpPr>
        <p:spPr>
          <a:xfrm>
            <a:off x="3197160" y="2557440"/>
            <a:ext cx="3849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</a:t>
            </a:r>
            <a:r>
              <a:rPr lang="en-GB" sz="4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</a:t>
            </a: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 Ratio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" name="AutoShape 1035">
            <a:hlinkClick r:id="rId1" action="ppaction://hlinksldjump"/>
          </p:cNvPr>
          <p:cNvSpPr/>
          <p:nvPr/>
        </p:nvSpPr>
        <p:spPr>
          <a:xfrm>
            <a:off x="2324160" y="2684520"/>
            <a:ext cx="530280" cy="453960"/>
          </a:xfrm>
          <a:custGeom>
            <a:avLst/>
            <a:gdLst>
              <a:gd name="textAreaLeft" fmla="*/ 29160 w 530280"/>
              <a:gd name="textAreaRight" fmla="*/ 501120 w 530280"/>
              <a:gd name="textAreaTop" fmla="*/ 29160 h 453960"/>
              <a:gd name="textAreaBottom" fmla="*/ 424800 h 453960"/>
            </a:gdLst>
            <a:ahLst/>
            <a:cxnLst/>
            <a:rect l="textAreaLeft" t="textAreaTop" r="textAreaRight" b="textAreaBottom"/>
            <a:pathLst>
              <a:path w="25229" h="21600">
                <a:moveTo>
                  <a:pt x="0" y="0"/>
                </a:moveTo>
                <a:lnTo>
                  <a:pt x="25229" y="0"/>
                </a:lnTo>
                <a:lnTo>
                  <a:pt x="25229" y="21600"/>
                </a:lnTo>
                <a:lnTo>
                  <a:pt x="0" y="21600"/>
                </a:lnTo>
                <a:close/>
              </a:path>
              <a:path fill="lightenLess" w="25229" h="21600">
                <a:moveTo>
                  <a:pt x="0" y="0"/>
                </a:moveTo>
                <a:lnTo>
                  <a:pt x="25229" y="0"/>
                </a:lnTo>
                <a:lnTo>
                  <a:pt x="23829" y="1400"/>
                </a:lnTo>
                <a:lnTo>
                  <a:pt x="1400" y="1400"/>
                </a:lnTo>
                <a:close/>
              </a:path>
              <a:path fill="darken" w="25229" h="21600">
                <a:moveTo>
                  <a:pt x="25229" y="0"/>
                </a:moveTo>
                <a:lnTo>
                  <a:pt x="25229" y="21600"/>
                </a:lnTo>
                <a:lnTo>
                  <a:pt x="23829" y="20200"/>
                </a:lnTo>
                <a:lnTo>
                  <a:pt x="23829" y="1400"/>
                </a:lnTo>
                <a:close/>
              </a:path>
              <a:path fill="darkenLess" w="25229" h="21600">
                <a:moveTo>
                  <a:pt x="25229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829" y="20200"/>
                </a:lnTo>
                <a:close/>
              </a:path>
              <a:path fill="lighten" w="25229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5229" h="21600">
                <a:moveTo>
                  <a:pt x="5608" y="3794"/>
                </a:moveTo>
                <a:lnTo>
                  <a:pt x="19621" y="10800"/>
                </a:lnTo>
                <a:lnTo>
                  <a:pt x="5608" y="17806"/>
                </a:lnTo>
                <a:close/>
              </a:path>
            </a:pathLst>
          </a:custGeom>
          <a:solidFill>
            <a:srgbClr val="FF99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" name="Text Box 1042"/>
          <p:cNvSpPr/>
          <p:nvPr/>
        </p:nvSpPr>
        <p:spPr>
          <a:xfrm>
            <a:off x="3199680" y="3598920"/>
            <a:ext cx="4325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</a:t>
            </a:r>
            <a:r>
              <a:rPr lang="en-GB" sz="4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Cos</a:t>
            </a: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ine Ratio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" name="AutoShape 1043">
            <a:hlinkClick r:id="rId2" action="ppaction://hlinksldjump"/>
          </p:cNvPr>
          <p:cNvSpPr/>
          <p:nvPr/>
        </p:nvSpPr>
        <p:spPr>
          <a:xfrm>
            <a:off x="2324160" y="3718080"/>
            <a:ext cx="530280" cy="468000"/>
          </a:xfrm>
          <a:custGeom>
            <a:avLst/>
            <a:gdLst>
              <a:gd name="textAreaLeft" fmla="*/ 30240 w 530280"/>
              <a:gd name="textAreaRight" fmla="*/ 500040 w 530280"/>
              <a:gd name="textAreaTop" fmla="*/ 30240 h 468000"/>
              <a:gd name="textAreaBottom" fmla="*/ 437760 h 468000"/>
            </a:gdLst>
            <a:ahLst/>
            <a:cxnLst/>
            <a:rect l="textAreaLeft" t="textAreaTop" r="textAreaRight" b="textAreaBottom"/>
            <a:pathLst>
              <a:path w="24472" h="21600">
                <a:moveTo>
                  <a:pt x="0" y="0"/>
                </a:moveTo>
                <a:lnTo>
                  <a:pt x="24472" y="0"/>
                </a:lnTo>
                <a:lnTo>
                  <a:pt x="24472" y="21600"/>
                </a:lnTo>
                <a:lnTo>
                  <a:pt x="0" y="21600"/>
                </a:lnTo>
                <a:close/>
              </a:path>
              <a:path fill="lightenLess" w="24472" h="21600">
                <a:moveTo>
                  <a:pt x="0" y="0"/>
                </a:moveTo>
                <a:lnTo>
                  <a:pt x="24472" y="0"/>
                </a:lnTo>
                <a:lnTo>
                  <a:pt x="23072" y="1400"/>
                </a:lnTo>
                <a:lnTo>
                  <a:pt x="1400" y="1400"/>
                </a:lnTo>
                <a:close/>
              </a:path>
              <a:path fill="darken" w="24472" h="21600">
                <a:moveTo>
                  <a:pt x="24472" y="0"/>
                </a:moveTo>
                <a:lnTo>
                  <a:pt x="24472" y="21600"/>
                </a:lnTo>
                <a:lnTo>
                  <a:pt x="23072" y="20200"/>
                </a:lnTo>
                <a:lnTo>
                  <a:pt x="23072" y="1400"/>
                </a:lnTo>
                <a:close/>
              </a:path>
              <a:path fill="darkenLess" w="24472" h="21600">
                <a:moveTo>
                  <a:pt x="24472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072" y="20200"/>
                </a:lnTo>
                <a:close/>
              </a:path>
              <a:path fill="lighten" w="24472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472" h="21600">
                <a:moveTo>
                  <a:pt x="5230" y="3794"/>
                </a:moveTo>
                <a:lnTo>
                  <a:pt x="19243" y="10800"/>
                </a:lnTo>
                <a:lnTo>
                  <a:pt x="5230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" name="Text Box 1046"/>
          <p:cNvSpPr/>
          <p:nvPr/>
        </p:nvSpPr>
        <p:spPr>
          <a:xfrm>
            <a:off x="3197520" y="5427720"/>
            <a:ext cx="40186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Mixed Problems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" name="AutoShape 1047">
            <a:hlinkClick r:id="rId3" action="ppaction://hlinksldjump"/>
          </p:cNvPr>
          <p:cNvSpPr/>
          <p:nvPr/>
        </p:nvSpPr>
        <p:spPr>
          <a:xfrm>
            <a:off x="2324160" y="5548320"/>
            <a:ext cx="530280" cy="466560"/>
          </a:xfrm>
          <a:custGeom>
            <a:avLst/>
            <a:gdLst>
              <a:gd name="textAreaLeft" fmla="*/ 30240 w 530280"/>
              <a:gd name="textAreaRight" fmla="*/ 500040 w 530280"/>
              <a:gd name="textAreaTop" fmla="*/ 30240 h 466560"/>
              <a:gd name="textAreaBottom" fmla="*/ 436320 h 466560"/>
            </a:gdLst>
            <a:ahLst/>
            <a:cxnLst/>
            <a:rect l="textAreaLeft" t="textAreaTop" r="textAreaRight" b="textAreaBottom"/>
            <a:pathLst>
              <a:path w="24548" h="21600">
                <a:moveTo>
                  <a:pt x="0" y="0"/>
                </a:moveTo>
                <a:lnTo>
                  <a:pt x="24548" y="0"/>
                </a:lnTo>
                <a:lnTo>
                  <a:pt x="24548" y="21600"/>
                </a:lnTo>
                <a:lnTo>
                  <a:pt x="0" y="21600"/>
                </a:lnTo>
                <a:close/>
              </a:path>
              <a:path fill="lightenLess" w="24548" h="21600">
                <a:moveTo>
                  <a:pt x="0" y="0"/>
                </a:moveTo>
                <a:lnTo>
                  <a:pt x="24548" y="0"/>
                </a:lnTo>
                <a:lnTo>
                  <a:pt x="23148" y="1400"/>
                </a:lnTo>
                <a:lnTo>
                  <a:pt x="1400" y="1400"/>
                </a:lnTo>
                <a:close/>
              </a:path>
              <a:path fill="darken" w="24548" h="21600">
                <a:moveTo>
                  <a:pt x="24548" y="0"/>
                </a:moveTo>
                <a:lnTo>
                  <a:pt x="24548" y="21600"/>
                </a:lnTo>
                <a:lnTo>
                  <a:pt x="23148" y="20200"/>
                </a:lnTo>
                <a:lnTo>
                  <a:pt x="23148" y="1400"/>
                </a:lnTo>
                <a:close/>
              </a:path>
              <a:path fill="darkenLess" w="24548" h="21600">
                <a:moveTo>
                  <a:pt x="2454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148" y="20200"/>
                </a:lnTo>
                <a:close/>
              </a:path>
              <a:path fill="lighten" w="2454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548" h="21600">
                <a:moveTo>
                  <a:pt x="5267" y="3794"/>
                </a:moveTo>
                <a:lnTo>
                  <a:pt x="19280" y="10800"/>
                </a:lnTo>
                <a:lnTo>
                  <a:pt x="5267" y="17806"/>
                </a:lnTo>
                <a:close/>
              </a:path>
            </a:pathLst>
          </a:custGeom>
          <a:solidFill>
            <a:srgbClr val="00CC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" name="Text Box 1042"/>
          <p:cNvSpPr/>
          <p:nvPr/>
        </p:nvSpPr>
        <p:spPr>
          <a:xfrm>
            <a:off x="3228840" y="4525920"/>
            <a:ext cx="4764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</a:t>
            </a:r>
            <a:r>
              <a:rPr lang="en-GB" sz="4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Tan</a:t>
            </a: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gent Ratio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" name="AutoShape 1043">
            <a:hlinkClick r:id="rId4" action="ppaction://hlinksldjump"/>
          </p:cNvPr>
          <p:cNvSpPr/>
          <p:nvPr/>
        </p:nvSpPr>
        <p:spPr>
          <a:xfrm>
            <a:off x="2349360" y="4645080"/>
            <a:ext cx="530280" cy="468360"/>
          </a:xfrm>
          <a:custGeom>
            <a:avLst/>
            <a:gdLst>
              <a:gd name="textAreaLeft" fmla="*/ 30240 w 530280"/>
              <a:gd name="textAreaRight" fmla="*/ 500040 w 530280"/>
              <a:gd name="textAreaTop" fmla="*/ 30240 h 468360"/>
              <a:gd name="textAreaBottom" fmla="*/ 438120 h 468360"/>
            </a:gdLst>
            <a:ahLst/>
            <a:cxnLst/>
            <a:rect l="textAreaLeft" t="textAreaTop" r="textAreaRight" b="textAreaBottom"/>
            <a:pathLst>
              <a:path w="24453" h="21600">
                <a:moveTo>
                  <a:pt x="0" y="0"/>
                </a:moveTo>
                <a:lnTo>
                  <a:pt x="24453" y="0"/>
                </a:lnTo>
                <a:lnTo>
                  <a:pt x="24453" y="21600"/>
                </a:lnTo>
                <a:lnTo>
                  <a:pt x="0" y="21600"/>
                </a:lnTo>
                <a:close/>
              </a:path>
              <a:path fill="lightenLess" w="24453" h="21600">
                <a:moveTo>
                  <a:pt x="0" y="0"/>
                </a:moveTo>
                <a:lnTo>
                  <a:pt x="24453" y="0"/>
                </a:lnTo>
                <a:lnTo>
                  <a:pt x="23053" y="1400"/>
                </a:lnTo>
                <a:lnTo>
                  <a:pt x="1400" y="1400"/>
                </a:lnTo>
                <a:close/>
              </a:path>
              <a:path fill="darken" w="24453" h="21600">
                <a:moveTo>
                  <a:pt x="24453" y="0"/>
                </a:moveTo>
                <a:lnTo>
                  <a:pt x="24453" y="21600"/>
                </a:lnTo>
                <a:lnTo>
                  <a:pt x="23053" y="20200"/>
                </a:lnTo>
                <a:lnTo>
                  <a:pt x="23053" y="1400"/>
                </a:lnTo>
                <a:close/>
              </a:path>
              <a:path fill="darkenLess" w="24453" h="21600">
                <a:moveTo>
                  <a:pt x="24453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053" y="20200"/>
                </a:lnTo>
                <a:close/>
              </a:path>
              <a:path fill="lighten" w="24453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453" h="21600">
                <a:moveTo>
                  <a:pt x="5220" y="3794"/>
                </a:moveTo>
                <a:lnTo>
                  <a:pt x="19233" y="10800"/>
                </a:lnTo>
                <a:lnTo>
                  <a:pt x="5220" y="17806"/>
                </a:lnTo>
                <a:close/>
              </a:path>
            </a:pathLst>
          </a:custGeom>
          <a:solidFill>
            <a:srgbClr val="CC00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Text Box 1038"/>
          <p:cNvSpPr/>
          <p:nvPr/>
        </p:nvSpPr>
        <p:spPr>
          <a:xfrm>
            <a:off x="4875120" y="2973240"/>
            <a:ext cx="379116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24" name="Picture 17" descr="ship.jpg"/>
          <p:cNvPicPr/>
          <p:nvPr/>
        </p:nvPicPr>
        <p:blipFill>
          <a:blip r:embed="rId1"/>
          <a:srcRect l="8572" t="0" r="0" b="0"/>
          <a:stretch/>
        </p:blipFill>
        <p:spPr>
          <a:xfrm>
            <a:off x="7015320" y="3848040"/>
            <a:ext cx="2128680" cy="2141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437E81F-8BE1-40DD-B749-275D73E2262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7" name="Rectangle 3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8" name="Rectangle 9"/>
          <p:cNvSpPr/>
          <p:nvPr/>
        </p:nvSpPr>
        <p:spPr>
          <a:xfrm>
            <a:off x="990720" y="2111040"/>
            <a:ext cx="7891200" cy="459720"/>
          </a:xfrm>
          <a:prstGeom prst="rect">
            <a:avLst/>
          </a:prstGeom>
          <a:solidFill>
            <a:srgbClr val="7F7F7F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Use the sine ratio to find the angle of the ramp.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229" name="Group 24"/>
          <p:cNvGrpSpPr/>
          <p:nvPr/>
        </p:nvGrpSpPr>
        <p:grpSpPr>
          <a:xfrm>
            <a:off x="4952880" y="5022360"/>
            <a:ext cx="3109680" cy="729000"/>
            <a:chOff x="4952880" y="5022360"/>
            <a:chExt cx="3109680" cy="729000"/>
          </a:xfrm>
        </p:grpSpPr>
        <p:sp>
          <p:nvSpPr>
            <p:cNvPr id="230" name="Text Box 5"/>
            <p:cNvSpPr/>
            <p:nvPr/>
          </p:nvSpPr>
          <p:spPr>
            <a:xfrm>
              <a:off x="5671080" y="5361120"/>
              <a:ext cx="899280" cy="390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x</a:t>
              </a:r>
              <a:r>
                <a:rPr lang="en-GB" sz="2400" b="0" u="none" strike="noStrike" baseline="30000">
                  <a:solidFill>
                    <a:srgbClr val="FFFF00"/>
                  </a:solidFill>
                  <a:effectLst/>
                  <a:uFillTx/>
                  <a:latin typeface="Comic Sans MS"/>
                </a:rPr>
                <a:t>o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31" name="Text Box 6"/>
            <p:cNvSpPr/>
            <p:nvPr/>
          </p:nvSpPr>
          <p:spPr>
            <a:xfrm>
              <a:off x="7158600" y="5153040"/>
              <a:ext cx="9039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0033"/>
                  </a:solidFill>
                  <a:effectLst/>
                  <a:uFillTx/>
                  <a:latin typeface="Comic Sans MS"/>
                </a:rPr>
                <a:t>10m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32" name="Line 20"/>
            <p:cNvSpPr/>
            <p:nvPr/>
          </p:nvSpPr>
          <p:spPr>
            <a:xfrm flipV="1">
              <a:off x="4952880" y="5022360"/>
              <a:ext cx="2224080" cy="723960"/>
            </a:xfrm>
            <a:prstGeom prst="line">
              <a:avLst/>
            </a:prstGeom>
            <a:ln w="572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pic>
        <p:nvPicPr>
          <p:cNvPr id="233" name="Picture 2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34" name="Object 2"/>
          <p:cNvGraphicFramePr/>
          <p:nvPr/>
        </p:nvGraphicFramePr>
        <p:xfrm>
          <a:off x="1386000" y="2959200"/>
          <a:ext cx="2422440" cy="823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35" name="Object 2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386000" y="2959200"/>
                    <a:ext cx="2422440" cy="823680"/>
                  </a:xfrm>
                  <a:prstGeom prst="rect">
                    <a:avLst/>
                  </a:prstGeom>
                  <a:solidFill>
                    <a:srgbClr val="FFFFFF"/>
                  </a:solidFill>
                  <a:ln w="5724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236" name="Object 3"/>
          <p:cNvGraphicFramePr/>
          <p:nvPr/>
        </p:nvGraphicFramePr>
        <p:xfrm>
          <a:off x="1386000" y="4041720"/>
          <a:ext cx="1476360" cy="7383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37" name="Object 3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386000" y="4041720"/>
                    <a:ext cx="1476360" cy="738360"/>
                  </a:xfrm>
                  <a:prstGeom prst="rect">
                    <a:avLst/>
                  </a:prstGeom>
                  <a:solidFill>
                    <a:srgbClr val="FFFFFF"/>
                  </a:solidFill>
                  <a:ln w="5724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238" name="Object 4"/>
          <p:cNvGraphicFramePr/>
          <p:nvPr/>
        </p:nvGraphicFramePr>
        <p:xfrm>
          <a:off x="1386000" y="5038560"/>
          <a:ext cx="2916000" cy="9018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239" name="Object 4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386000" y="5038560"/>
                    <a:ext cx="2916000" cy="901800"/>
                  </a:xfrm>
                  <a:prstGeom prst="rect">
                    <a:avLst/>
                  </a:prstGeom>
                  <a:solidFill>
                    <a:srgbClr val="FFFFFF"/>
                  </a:solidFill>
                  <a:ln w="5724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240" name="Text Box 6"/>
          <p:cNvSpPr/>
          <p:nvPr/>
        </p:nvSpPr>
        <p:spPr>
          <a:xfrm>
            <a:off x="5289480" y="5000760"/>
            <a:ext cx="142884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20 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cxnSp>
        <p:nvCxnSpPr>
          <p:cNvPr id="241" name="Straight Arrow Connector 21"/>
          <p:cNvCxnSpPr>
            <a:endCxn id="232" idx="0"/>
          </p:cNvCxnSpPr>
          <p:nvPr/>
        </p:nvCxnSpPr>
        <p:spPr>
          <a:xfrm flipH="1" flipV="1">
            <a:off x="7178040" y="5022360"/>
            <a:ext cx="14760" cy="737280"/>
          </a:xfrm>
          <a:prstGeom prst="straightConnector1">
            <a:avLst/>
          </a:prstGeom>
          <a:ln w="38160">
            <a:solidFill>
              <a:srgbClr val="000033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242" name="Straight Connector 26"/>
          <p:cNvSpPr/>
          <p:nvPr/>
        </p:nvSpPr>
        <p:spPr>
          <a:xfrm flipH="1" flipV="1">
            <a:off x="4913280" y="5732640"/>
            <a:ext cx="2279520" cy="1440"/>
          </a:xfrm>
          <a:prstGeom prst="line">
            <a:avLst/>
          </a:prstGeom>
          <a:ln w="38160">
            <a:solidFill>
              <a:srgbClr val="7F7F7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360" rIns="90000" bIns="-4536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43" name="Picture 34" descr="TICK.jpg"/>
          <p:cNvPicPr/>
          <p:nvPr/>
        </p:nvPicPr>
        <p:blipFill>
          <a:blip r:embed="rId9"/>
          <a:stretch/>
        </p:blipFill>
        <p:spPr>
          <a:xfrm>
            <a:off x="5205240" y="3449520"/>
            <a:ext cx="49392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4" name="Picture 35" descr="TICK.jpg"/>
          <p:cNvPicPr/>
          <p:nvPr/>
        </p:nvPicPr>
        <p:blipFill>
          <a:blip r:embed="rId10"/>
          <a:stretch/>
        </p:blipFill>
        <p:spPr>
          <a:xfrm>
            <a:off x="5553000" y="3449520"/>
            <a:ext cx="49392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5" name="Picture 22" descr="question mark.jpg"/>
          <p:cNvPicPr/>
          <p:nvPr/>
        </p:nvPicPr>
        <p:blipFill>
          <a:blip r:embed="rId11"/>
          <a:stretch/>
        </p:blipFill>
        <p:spPr>
          <a:xfrm>
            <a:off x="4834080" y="2554200"/>
            <a:ext cx="573120" cy="536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6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Sine Ratio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428" dur="indefinite" restart="never" nodeType="tmRoot">
          <p:childTnLst>
            <p:seq>
              <p:cTn id="429" dur="indefinite" nodeType="mainSeq">
                <p:childTnLst>
                  <p:par>
                    <p:cTn id="430" fill="hold">
                      <p:stCondLst>
                        <p:cond delay="indefinite"/>
                      </p:stCondLst>
                      <p:childTnLst>
                        <p:par>
                          <p:cTn id="431" fill="hold">
                            <p:stCondLst>
                              <p:cond delay="0"/>
                            </p:stCondLst>
                            <p:childTnLst>
                              <p:par>
                                <p:cTn id="432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4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5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40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1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42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3" fill="hold">
                      <p:stCondLst>
                        <p:cond delay="indefinite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47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8" fill="hold">
                      <p:stCondLst>
                        <p:cond delay="indefinite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52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57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8" fill="hold">
                      <p:stCondLst>
                        <p:cond delay="indefinite"/>
                      </p:stCondLst>
                      <p:childTnLst>
                        <p:par>
                          <p:cTn id="459" fill="hold">
                            <p:stCondLst>
                              <p:cond delay="0"/>
                            </p:stCondLst>
                            <p:childTnLst>
                              <p:par>
                                <p:cTn id="46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62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3" fill="hold">
                      <p:stCondLst>
                        <p:cond delay="indefinite"/>
                      </p:stCondLst>
                      <p:childTnLst>
                        <p:par>
                          <p:cTn id="464" fill="hold">
                            <p:stCondLst>
                              <p:cond delay="0"/>
                            </p:stCondLst>
                            <p:childTnLst>
                              <p:par>
                                <p:cTn id="46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67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 1038"/>
          <p:cNvSpPr/>
          <p:nvPr/>
        </p:nvSpPr>
        <p:spPr>
          <a:xfrm>
            <a:off x="958680" y="1787400"/>
            <a:ext cx="388620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8" name="AutoShape 3"/>
          <p:cNvSpPr/>
          <p:nvPr/>
        </p:nvSpPr>
        <p:spPr>
          <a:xfrm flipV="1">
            <a:off x="4995720" y="4058640"/>
            <a:ext cx="4038840" cy="1904760"/>
          </a:xfrm>
          <a:prstGeom prst="rtTriangle">
            <a:avLst/>
          </a:prstGeom>
          <a:solidFill>
            <a:srgbClr val="00FF99">
              <a:alpha val="50000"/>
            </a:srgbClr>
          </a:solidFill>
          <a:ln cap="sq"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 rot="10800000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9" name="Text Box 4"/>
          <p:cNvSpPr/>
          <p:nvPr/>
        </p:nvSpPr>
        <p:spPr>
          <a:xfrm>
            <a:off x="7519680" y="4061520"/>
            <a:ext cx="7639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PMingLiU"/>
              </a:rPr>
              <a:t>72°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0" name="Rectangle 5"/>
          <p:cNvSpPr/>
          <p:nvPr/>
        </p:nvSpPr>
        <p:spPr>
          <a:xfrm>
            <a:off x="4995720" y="4059360"/>
            <a:ext cx="381240" cy="380880"/>
          </a:xfrm>
          <a:prstGeom prst="rect">
            <a:avLst/>
          </a:prstGeom>
          <a:noFill/>
          <a:ln cap="sq"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1" name="Text Box 7"/>
          <p:cNvSpPr/>
          <p:nvPr/>
        </p:nvSpPr>
        <p:spPr>
          <a:xfrm>
            <a:off x="900000" y="2895480"/>
            <a:ext cx="1905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 x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2" name="Line 8"/>
          <p:cNvSpPr/>
          <p:nvPr/>
        </p:nvSpPr>
        <p:spPr>
          <a:xfrm>
            <a:off x="2881440" y="3200400"/>
            <a:ext cx="76176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3" name="Text Box 10"/>
          <p:cNvSpPr/>
          <p:nvPr/>
        </p:nvSpPr>
        <p:spPr>
          <a:xfrm>
            <a:off x="2728800" y="2590920"/>
            <a:ext cx="1143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4" name="Text Box 11"/>
          <p:cNvSpPr/>
          <p:nvPr/>
        </p:nvSpPr>
        <p:spPr>
          <a:xfrm>
            <a:off x="2805120" y="3200400"/>
            <a:ext cx="990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Hyp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5" name="Text Box 18"/>
          <p:cNvSpPr/>
          <p:nvPr/>
        </p:nvSpPr>
        <p:spPr>
          <a:xfrm>
            <a:off x="826920" y="4129200"/>
            <a:ext cx="1981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 72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6" name="Line 19"/>
          <p:cNvSpPr/>
          <p:nvPr/>
        </p:nvSpPr>
        <p:spPr>
          <a:xfrm>
            <a:off x="2884320" y="4433760"/>
            <a:ext cx="76212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7" name="Text Box 20"/>
          <p:cNvSpPr/>
          <p:nvPr/>
        </p:nvSpPr>
        <p:spPr>
          <a:xfrm>
            <a:off x="2884320" y="3900600"/>
            <a:ext cx="762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8" name="Text Box 21"/>
          <p:cNvSpPr/>
          <p:nvPr/>
        </p:nvSpPr>
        <p:spPr>
          <a:xfrm>
            <a:off x="2884320" y="4433760"/>
            <a:ext cx="685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9" name="Text Box 23"/>
          <p:cNvSpPr/>
          <p:nvPr/>
        </p:nvSpPr>
        <p:spPr>
          <a:xfrm>
            <a:off x="1636560" y="5210280"/>
            <a:ext cx="1371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 =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0" name="Text Box 24"/>
          <p:cNvSpPr/>
          <p:nvPr/>
        </p:nvSpPr>
        <p:spPr>
          <a:xfrm>
            <a:off x="2054160" y="5970600"/>
            <a:ext cx="762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1" name="Text Box 25"/>
          <p:cNvSpPr/>
          <p:nvPr/>
        </p:nvSpPr>
        <p:spPr>
          <a:xfrm>
            <a:off x="2816280" y="6032520"/>
            <a:ext cx="2819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5.3 km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2" name="Text Box 31"/>
          <p:cNvSpPr/>
          <p:nvPr/>
        </p:nvSpPr>
        <p:spPr>
          <a:xfrm>
            <a:off x="3984480" y="4881960"/>
            <a:ext cx="12193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5km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3" name="TextBox 28"/>
          <p:cNvSpPr/>
          <p:nvPr/>
        </p:nvSpPr>
        <p:spPr>
          <a:xfrm>
            <a:off x="8728560" y="3602160"/>
            <a:ext cx="440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4" name="TextBox 29"/>
          <p:cNvSpPr/>
          <p:nvPr/>
        </p:nvSpPr>
        <p:spPr>
          <a:xfrm>
            <a:off x="4730760" y="3602160"/>
            <a:ext cx="404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5" name="TextBox 30"/>
          <p:cNvSpPr/>
          <p:nvPr/>
        </p:nvSpPr>
        <p:spPr>
          <a:xfrm>
            <a:off x="4788360" y="5911920"/>
            <a:ext cx="394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66" name="TextBox 31"/>
          <p:cNvSpPr/>
          <p:nvPr/>
        </p:nvSpPr>
        <p:spPr>
          <a:xfrm>
            <a:off x="6768720" y="5081760"/>
            <a:ext cx="400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67" name="Object 2"/>
          <p:cNvGraphicFramePr/>
          <p:nvPr/>
        </p:nvGraphicFramePr>
        <p:xfrm>
          <a:off x="2741760" y="5048280"/>
          <a:ext cx="1162080" cy="857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8" name="Object 2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41760" y="5048280"/>
                    <a:ext cx="1162080" cy="857160"/>
                  </a:xfrm>
                  <a:prstGeom prst="rect">
                    <a:avLst/>
                  </a:prstGeom>
                  <a:solidFill>
                    <a:srgbClr val="FFFFFF"/>
                  </a:solidFill>
                  <a:ln w="2556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269" name="TextBox 33"/>
          <p:cNvSpPr/>
          <p:nvPr/>
        </p:nvSpPr>
        <p:spPr>
          <a:xfrm>
            <a:off x="5113440" y="1954080"/>
            <a:ext cx="3819600" cy="1618560"/>
          </a:xfrm>
          <a:prstGeom prst="rect">
            <a:avLst/>
          </a:prstGeom>
          <a:solidFill>
            <a:srgbClr val="515160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 road AB is right angled at B.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road BC is 5 km.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Calculate the length of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new road AC.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70" name="Picture 34" descr="TICK.jpg"/>
          <p:cNvPicPr/>
          <p:nvPr/>
        </p:nvPicPr>
        <p:blipFill>
          <a:blip r:embed="rId3"/>
          <a:stretch/>
        </p:blipFill>
        <p:spPr>
          <a:xfrm>
            <a:off x="1292400" y="2262240"/>
            <a:ext cx="49356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1" name="Picture 35" descr="TICK.jpg"/>
          <p:cNvPicPr/>
          <p:nvPr/>
        </p:nvPicPr>
        <p:blipFill>
          <a:blip r:embed="rId4"/>
          <a:stretch/>
        </p:blipFill>
        <p:spPr>
          <a:xfrm>
            <a:off x="963720" y="2262240"/>
            <a:ext cx="49356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2" name="Picture 27" descr="question mark.jpg"/>
          <p:cNvPicPr/>
          <p:nvPr/>
        </p:nvPicPr>
        <p:blipFill>
          <a:blip r:embed="rId5"/>
          <a:stretch/>
        </p:blipFill>
        <p:spPr>
          <a:xfrm>
            <a:off x="1584360" y="1365120"/>
            <a:ext cx="573120" cy="536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3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Sine Ratio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4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468" dur="indefinite" restart="never" nodeType="tmRoot">
          <p:childTnLst>
            <p:seq>
              <p:cTn id="469" dur="indefinite" nodeType="mainSeq">
                <p:childTnLst>
                  <p:par>
                    <p:cTn id="470" fill="hold">
                      <p:stCondLst>
                        <p:cond delay="indefinite"/>
                      </p:stCondLst>
                      <p:childTnLst>
                        <p:par>
                          <p:cTn id="471" fill="hold">
                            <p:stCondLst>
                              <p:cond delay="0"/>
                            </p:stCondLst>
                            <p:childTnLst>
                              <p:par>
                                <p:cTn id="472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4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5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6" fill="hold">
                      <p:stCondLst>
                        <p:cond delay="indefinite"/>
                      </p:stCondLst>
                      <p:childTnLst>
                        <p:par>
                          <p:cTn id="477" fill="hold">
                            <p:stCondLst>
                              <p:cond delay="0"/>
                            </p:stCondLst>
                            <p:childTnLst>
                              <p:par>
                                <p:cTn id="47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80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1" dur="500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82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3" fill="hold">
                      <p:stCondLst>
                        <p:cond delay="indefinite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87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8" fill="hold">
                      <p:stCondLst>
                        <p:cond delay="indefinite"/>
                      </p:stCondLst>
                      <p:childTnLst>
                        <p:par>
                          <p:cTn id="489" fill="hold">
                            <p:stCondLst>
                              <p:cond delay="0"/>
                            </p:stCondLst>
                            <p:childTnLst>
                              <p:par>
                                <p:cTn id="49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92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3" fill="hold">
                      <p:stCondLst>
                        <p:cond delay="indefinite"/>
                      </p:stCondLst>
                      <p:childTnLst>
                        <p:par>
                          <p:cTn id="494" fill="hold">
                            <p:stCondLst>
                              <p:cond delay="0"/>
                            </p:stCondLst>
                            <p:childTnLst>
                              <p:par>
                                <p:cTn id="49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97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8" fill="hold">
                      <p:stCondLst>
                        <p:cond delay="indefinite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02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3" fill="hold">
                      <p:stCondLst>
                        <p:cond delay="indefinite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07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8" fill="hold">
                      <p:stCondLst>
                        <p:cond delay="indefinite"/>
                      </p:stCondLst>
                      <p:childTnLst>
                        <p:par>
                          <p:cTn id="509" fill="hold">
                            <p:stCondLst>
                              <p:cond delay="0"/>
                            </p:stCondLst>
                            <p:childTnLst>
                              <p:par>
                                <p:cTn id="51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12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3" fill="hold">
                      <p:stCondLst>
                        <p:cond delay="indefinite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17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8" fill="hold">
                      <p:stCondLst>
                        <p:cond delay="indefinite"/>
                      </p:stCondLst>
                      <p:childTnLst>
                        <p:par>
                          <p:cTn id="519" fill="hold">
                            <p:stCondLst>
                              <p:cond delay="0"/>
                            </p:stCondLst>
                            <p:childTnLst>
                              <p:par>
                                <p:cTn id="52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22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3" fill="hold">
                      <p:stCondLst>
                        <p:cond delay="indefinite"/>
                      </p:stCondLst>
                      <p:childTnLst>
                        <p:par>
                          <p:cTn id="524" fill="hold">
                            <p:stCondLst>
                              <p:cond delay="0"/>
                            </p:stCondLst>
                            <p:childTnLst>
                              <p:par>
                                <p:cTn id="52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27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8" fill="hold">
                      <p:stCondLst>
                        <p:cond delay="indefinite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32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3" fill="hold">
                      <p:stCondLst>
                        <p:cond delay="indefinite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37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>
                      <p:stCondLst>
                        <p:cond delay="indefinite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42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3" fill="hold">
                      <p:stCondLst>
                        <p:cond delay="indefinite"/>
                      </p:stCondLst>
                      <p:childTnLst>
                        <p:par>
                          <p:cTn id="544" fill="hold">
                            <p:stCondLst>
                              <p:cond delay="0"/>
                            </p:stCondLst>
                            <p:childTnLst>
                              <p:par>
                                <p:cTn id="54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47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8" fill="hold">
                      <p:stCondLst>
                        <p:cond delay="indefinite"/>
                      </p:stCondLst>
                      <p:childTnLst>
                        <p:par>
                          <p:cTn id="549" fill="hold">
                            <p:stCondLst>
                              <p:cond delay="0"/>
                            </p:stCondLst>
                            <p:childTnLst>
                              <p:par>
                                <p:cTn id="55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52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Text Box 2"/>
          <p:cNvSpPr/>
          <p:nvPr/>
        </p:nvSpPr>
        <p:spPr>
          <a:xfrm>
            <a:off x="2454120" y="2081160"/>
            <a:ext cx="5718240" cy="31413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 1 &amp;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 13 Page 148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76" name="Picture 3" descr="ag00463_"/>
          <p:cNvPicPr/>
          <p:nvPr/>
        </p:nvPicPr>
        <p:blipFill>
          <a:blip r:embed="rId1"/>
          <a:stretch/>
        </p:blipFill>
        <p:spPr>
          <a:xfrm>
            <a:off x="639720" y="306540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7" name="Rectangle 2"/>
          <p:cNvSpPr/>
          <p:nvPr/>
        </p:nvSpPr>
        <p:spPr>
          <a:xfrm>
            <a:off x="3203640" y="1290600"/>
            <a:ext cx="257976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Sine Ratio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8" name="TextBox 5"/>
          <p:cNvSpPr/>
          <p:nvPr/>
        </p:nvSpPr>
        <p:spPr>
          <a:xfrm>
            <a:off x="282960" y="151128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0" name="PlaceHolder 1"/>
          <p:cNvSpPr>
            <a:spLocks noGrp="1"/>
          </p:cNvSpPr>
          <p:nvPr>
            <p:ph type="title"/>
          </p:nvPr>
        </p:nvSpPr>
        <p:spPr>
          <a:xfrm>
            <a:off x="899640" y="374400"/>
            <a:ext cx="6843960" cy="9493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pic>
        <p:nvPicPr>
          <p:cNvPr id="28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2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83" name="Picture 6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4" name="Picture 2" descr="mso82208"/>
          <p:cNvPicPr/>
          <p:nvPr/>
        </p:nvPicPr>
        <p:blipFill>
          <a:blip r:embed="rId3"/>
          <a:srcRect l="12915" t="8596" r="44899" b="83061"/>
          <a:stretch/>
        </p:blipFill>
        <p:spPr>
          <a:xfrm>
            <a:off x="990720" y="2021040"/>
            <a:ext cx="8084880" cy="2259000"/>
          </a:xfrm>
          <a:prstGeom prst="rect">
            <a:avLst/>
          </a:prstGeom>
          <a:noFill/>
          <a:ln w="38160">
            <a:solidFill>
              <a:srgbClr val="A6A6A6"/>
            </a:solidFill>
            <a:miter/>
          </a:ln>
        </p:spPr>
      </p:pic>
      <p:sp>
        <p:nvSpPr>
          <p:cNvPr id="285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A902C56-3252-418E-B67A-7473CDF1EC0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8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9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90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1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2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3" name="Text Box 8"/>
          <p:cNvSpPr/>
          <p:nvPr/>
        </p:nvSpPr>
        <p:spPr>
          <a:xfrm>
            <a:off x="4929120" y="4205160"/>
            <a:ext cx="42148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Use cosine ratio to find a length or angle.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4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5" name="Rectangle 10"/>
          <p:cNvSpPr/>
          <p:nvPr/>
        </p:nvSpPr>
        <p:spPr>
          <a:xfrm>
            <a:off x="977760" y="30052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Definite the cosine ratio and show how to find an length or angle using this ratio.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6" name="Rectangle 17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Trigonometry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7" name="Text Box 21"/>
          <p:cNvSpPr/>
          <p:nvPr/>
        </p:nvSpPr>
        <p:spPr>
          <a:xfrm>
            <a:off x="4857840" y="3005280"/>
            <a:ext cx="4286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Write down cosine ratio.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8" name="Rectangle 2"/>
          <p:cNvSpPr/>
          <p:nvPr/>
        </p:nvSpPr>
        <p:spPr>
          <a:xfrm>
            <a:off x="3203640" y="1239840"/>
            <a:ext cx="257976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Cosine Ratio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9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553" dur="indefinite" restart="never" nodeType="tmRoot">
          <p:childTnLst>
            <p:seq>
              <p:cTn id="554" dur="indefinite" nodeType="mainSeq">
                <p:childTnLst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59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0" fill="hold">
                      <p:stCondLst>
                        <p:cond delay="indefinite"/>
                      </p:stCondLst>
                      <p:childTnLst>
                        <p:par>
                          <p:cTn id="561" fill="hold">
                            <p:stCondLst>
                              <p:cond delay="0"/>
                            </p:stCondLst>
                            <p:childTnLst>
                              <p:par>
                                <p:cTn id="56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64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5" fill="hold">
                      <p:stCondLst>
                        <p:cond delay="indefinite"/>
                      </p:stCondLst>
                      <p:childTnLst>
                        <p:par>
                          <p:cTn id="566" fill="hold">
                            <p:stCondLst>
                              <p:cond delay="0"/>
                            </p:stCondLst>
                            <p:childTnLst>
                              <p:par>
                                <p:cTn id="56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69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Text Box 7"/>
          <p:cNvSpPr/>
          <p:nvPr/>
        </p:nvSpPr>
        <p:spPr>
          <a:xfrm>
            <a:off x="4981680" y="2486160"/>
            <a:ext cx="22096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Cos x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1" name="Line 8"/>
          <p:cNvSpPr/>
          <p:nvPr/>
        </p:nvSpPr>
        <p:spPr>
          <a:xfrm>
            <a:off x="7419960" y="2790720"/>
            <a:ext cx="129528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2" name="Text Box 13"/>
          <p:cNvSpPr/>
          <p:nvPr/>
        </p:nvSpPr>
        <p:spPr>
          <a:xfrm>
            <a:off x="3802320" y="6019920"/>
            <a:ext cx="17280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Adjacent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3" name="Text Box 14"/>
          <p:cNvSpPr/>
          <p:nvPr/>
        </p:nvSpPr>
        <p:spPr>
          <a:xfrm>
            <a:off x="7496280" y="2104920"/>
            <a:ext cx="12952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Adj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4" name="AutoShape 15"/>
          <p:cNvSpPr/>
          <p:nvPr/>
        </p:nvSpPr>
        <p:spPr>
          <a:xfrm>
            <a:off x="2819520" y="3276720"/>
            <a:ext cx="4038480" cy="2666880"/>
          </a:xfrm>
          <a:prstGeom prst="rtTriangle">
            <a:avLst/>
          </a:prstGeom>
          <a:solidFill>
            <a:srgbClr val="00FF99">
              <a:alpha val="50000"/>
            </a:srgbClr>
          </a:solidFill>
          <a:ln cap="sq"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5" name="Text Box 16"/>
          <p:cNvSpPr/>
          <p:nvPr/>
        </p:nvSpPr>
        <p:spPr>
          <a:xfrm>
            <a:off x="5830200" y="5486400"/>
            <a:ext cx="61128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FF"/>
                </a:solidFill>
                <a:effectLst/>
                <a:uFillTx/>
                <a:latin typeface="Comic Sans MS"/>
                <a:ea typeface="PMingLiU"/>
              </a:rPr>
              <a:t>x°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6" name="Rectangle 17"/>
          <p:cNvSpPr/>
          <p:nvPr/>
        </p:nvSpPr>
        <p:spPr>
          <a:xfrm>
            <a:off x="2819520" y="5562720"/>
            <a:ext cx="380880" cy="380880"/>
          </a:xfrm>
          <a:prstGeom prst="rect">
            <a:avLst/>
          </a:prstGeom>
          <a:noFill/>
          <a:ln cap="sq"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7" name="Line 19"/>
          <p:cNvSpPr/>
          <p:nvPr/>
        </p:nvSpPr>
        <p:spPr>
          <a:xfrm flipV="1">
            <a:off x="3200400" y="5285880"/>
            <a:ext cx="380880" cy="304920"/>
          </a:xfrm>
          <a:prstGeom prst="line">
            <a:avLst/>
          </a:prstGeom>
          <a:ln w="76320">
            <a:solidFill>
              <a:srgbClr val="0000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8" name="Text Box 11"/>
          <p:cNvSpPr/>
          <p:nvPr/>
        </p:nvSpPr>
        <p:spPr>
          <a:xfrm>
            <a:off x="7496280" y="2790720"/>
            <a:ext cx="1143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Hyp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9" name="Text Box 20"/>
          <p:cNvSpPr/>
          <p:nvPr/>
        </p:nvSpPr>
        <p:spPr>
          <a:xfrm rot="2163600">
            <a:off x="3580560" y="3962160"/>
            <a:ext cx="2590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FF"/>
                </a:solidFill>
                <a:effectLst/>
                <a:uFillTx/>
                <a:latin typeface="Comic Sans MS"/>
                <a:ea typeface="PMingLiU"/>
              </a:rPr>
              <a:t>hypotenuse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0" name="Rectangle 2"/>
          <p:cNvSpPr/>
          <p:nvPr/>
        </p:nvSpPr>
        <p:spPr>
          <a:xfrm>
            <a:off x="3203640" y="1239840"/>
            <a:ext cx="257976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Cosine Ratio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1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570" dur="indefinite" restart="never" nodeType="tmRoot">
          <p:childTnLst>
            <p:seq>
              <p:cTn id="571" dur="indefinite" nodeType="mainSeq">
                <p:childTnLst>
                  <p:par>
                    <p:cTn id="572" fill="hold">
                      <p:stCondLst>
                        <p:cond delay="indefinite"/>
                      </p:stCondLst>
                      <p:childTnLst>
                        <p:par>
                          <p:cTn id="573" fill="hold">
                            <p:stCondLst>
                              <p:cond delay="0"/>
                            </p:stCondLst>
                            <p:childTnLst>
                              <p:par>
                                <p:cTn id="57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76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7" fill="hold">
                      <p:stCondLst>
                        <p:cond delay="indefinite"/>
                      </p:stCondLst>
                      <p:childTnLst>
                        <p:par>
                          <p:cTn id="578" fill="hold">
                            <p:stCondLst>
                              <p:cond delay="0"/>
                            </p:stCondLst>
                            <p:childTnLst>
                              <p:par>
                                <p:cTn id="57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81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2" fill="hold">
                      <p:stCondLst>
                        <p:cond delay="indefinite"/>
                      </p:stCondLst>
                      <p:childTnLst>
                        <p:par>
                          <p:cTn id="583" fill="hold">
                            <p:stCondLst>
                              <p:cond delay="0"/>
                            </p:stCondLst>
                            <p:childTnLst>
                              <p:par>
                                <p:cTn id="58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86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7" fill="hold">
                      <p:stCondLst>
                        <p:cond delay="indefinite"/>
                      </p:stCondLst>
                      <p:childTnLst>
                        <p:par>
                          <p:cTn id="588" fill="hold">
                            <p:stCondLst>
                              <p:cond delay="0"/>
                            </p:stCondLst>
                            <p:childTnLst>
                              <p:par>
                                <p:cTn id="589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1" dur="5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2" dur="5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3" fill="hold">
                      <p:stCondLst>
                        <p:cond delay="indefinite"/>
                      </p:stCondLst>
                      <p:childTnLst>
                        <p:par>
                          <p:cTn id="594" fill="hold">
                            <p:stCondLst>
                              <p:cond delay="0"/>
                            </p:stCondLst>
                            <p:childTnLst>
                              <p:par>
                                <p:cTn id="59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97" dur="8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98" dur="8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9" dur="8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04" dur="8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05" dur="8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6" dur="80"/>
                                        <p:tgtEl>
                                          <p:spTgt spid="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7" fill="hold">
                      <p:stCondLst>
                        <p:cond delay="indefinite"/>
                      </p:stCondLst>
                      <p:childTnLst>
                        <p:par>
                          <p:cTn id="608" fill="hold">
                            <p:stCondLst>
                              <p:cond delay="0"/>
                            </p:stCondLst>
                            <p:childTnLst>
                              <p:par>
                                <p:cTn id="609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1" dur="5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2" dur="5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3" fill="hold">
                      <p:stCondLst>
                        <p:cond delay="indefinite"/>
                      </p:stCondLst>
                      <p:childTnLst>
                        <p:par>
                          <p:cTn id="614" fill="hold">
                            <p:stCondLst>
                              <p:cond delay="0"/>
                            </p:stCondLst>
                            <p:childTnLst>
                              <p:par>
                                <p:cTn id="6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17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8" fill="hold">
                      <p:stCondLst>
                        <p:cond delay="indefinite"/>
                      </p:stCondLst>
                      <p:childTnLst>
                        <p:par>
                          <p:cTn id="619" fill="hold">
                            <p:stCondLst>
                              <p:cond delay="0"/>
                            </p:stCondLst>
                            <p:childTnLst>
                              <p:par>
                                <p:cTn id="62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22" dur="80"/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23" dur="80"/>
                                        <p:tgtEl>
                                          <p:spTgt spid="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4" dur="80"/>
                                        <p:tgtEl>
                                          <p:spTgt spid="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5" fill="hold">
                      <p:stCondLst>
                        <p:cond delay="indefinite"/>
                      </p:stCondLst>
                      <p:childTnLst>
                        <p:par>
                          <p:cTn id="626" fill="hold">
                            <p:stCondLst>
                              <p:cond delay="0"/>
                            </p:stCondLst>
                            <p:childTnLst>
                              <p:par>
                                <p:cTn id="62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29" dur="80"/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30" dur="80"/>
                                        <p:tgtEl>
                                          <p:spTgt spid="3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1" dur="80"/>
                                        <p:tgtEl>
                                          <p:spTgt spid="3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Text Box 1038"/>
          <p:cNvSpPr/>
          <p:nvPr/>
        </p:nvSpPr>
        <p:spPr>
          <a:xfrm>
            <a:off x="5076720" y="4352760"/>
            <a:ext cx="401328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3" name="AutoShape 3"/>
          <p:cNvSpPr/>
          <p:nvPr/>
        </p:nvSpPr>
        <p:spPr>
          <a:xfrm flipV="1">
            <a:off x="4941720" y="2059560"/>
            <a:ext cx="4038840" cy="1904760"/>
          </a:xfrm>
          <a:prstGeom prst="rtTriangle">
            <a:avLst/>
          </a:prstGeom>
          <a:solidFill>
            <a:srgbClr val="00FF99">
              <a:alpha val="50000"/>
            </a:srgbClr>
          </a:solidFill>
          <a:ln cap="sq"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 rot="10800000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4" name="Text Box 4"/>
          <p:cNvSpPr/>
          <p:nvPr/>
        </p:nvSpPr>
        <p:spPr>
          <a:xfrm>
            <a:off x="7379280" y="2060640"/>
            <a:ext cx="7639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40°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5" name="Rectangle 5"/>
          <p:cNvSpPr/>
          <p:nvPr/>
        </p:nvSpPr>
        <p:spPr>
          <a:xfrm>
            <a:off x="4941720" y="2060640"/>
            <a:ext cx="381240" cy="380880"/>
          </a:xfrm>
          <a:prstGeom prst="rect">
            <a:avLst/>
          </a:prstGeom>
          <a:noFill/>
          <a:ln cap="sq"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6" name="AutoShape 6"/>
          <p:cNvSpPr/>
          <p:nvPr/>
        </p:nvSpPr>
        <p:spPr>
          <a:xfrm rot="20559000">
            <a:off x="5094000" y="2517840"/>
            <a:ext cx="2286000" cy="457200"/>
          </a:xfrm>
          <a:prstGeom prst="leftArrow">
            <a:avLst>
              <a:gd name="adj1" fmla="val 26963"/>
              <a:gd name="adj2" fmla="val 103843"/>
            </a:avLst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7" name="Text Box 7"/>
          <p:cNvSpPr/>
          <p:nvPr/>
        </p:nvSpPr>
        <p:spPr>
          <a:xfrm>
            <a:off x="1042920" y="2509920"/>
            <a:ext cx="1905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Cos x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8" name="Line 8"/>
          <p:cNvSpPr/>
          <p:nvPr/>
        </p:nvSpPr>
        <p:spPr>
          <a:xfrm>
            <a:off x="3024360" y="2814480"/>
            <a:ext cx="76176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9" name="Text Box 9"/>
          <p:cNvSpPr/>
          <p:nvPr/>
        </p:nvSpPr>
        <p:spPr>
          <a:xfrm>
            <a:off x="4389120" y="2670120"/>
            <a:ext cx="611640" cy="97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tIns="92160" rIns="46080" bIns="92160" anchor="ctr" anchorCtr="1" vert="eaVer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Opp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0" name="Text Box 10"/>
          <p:cNvSpPr/>
          <p:nvPr/>
        </p:nvSpPr>
        <p:spPr>
          <a:xfrm>
            <a:off x="2981160" y="2205000"/>
            <a:ext cx="1143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Adj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1" name="Text Box 11"/>
          <p:cNvSpPr/>
          <p:nvPr/>
        </p:nvSpPr>
        <p:spPr>
          <a:xfrm>
            <a:off x="2948040" y="2814480"/>
            <a:ext cx="990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Hyp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2" name="Text Box 12"/>
          <p:cNvSpPr/>
          <p:nvPr/>
        </p:nvSpPr>
        <p:spPr>
          <a:xfrm rot="4800">
            <a:off x="7075080" y="282204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Hyp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3" name="Line 13"/>
          <p:cNvSpPr/>
          <p:nvPr/>
        </p:nvSpPr>
        <p:spPr>
          <a:xfrm>
            <a:off x="5274720" y="2416320"/>
            <a:ext cx="401400" cy="277560"/>
          </a:xfrm>
          <a:prstGeom prst="line">
            <a:avLst/>
          </a:prstGeom>
          <a:ln w="76320">
            <a:solidFill>
              <a:srgbClr val="171717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4" name="Text Box 15"/>
          <p:cNvSpPr/>
          <p:nvPr/>
        </p:nvSpPr>
        <p:spPr>
          <a:xfrm>
            <a:off x="6391080" y="1529280"/>
            <a:ext cx="3956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b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5" name="Text Box 16"/>
          <p:cNvSpPr/>
          <p:nvPr/>
        </p:nvSpPr>
        <p:spPr>
          <a:xfrm>
            <a:off x="6313320" y="3203640"/>
            <a:ext cx="12193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35mm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6" name="Text Box 18"/>
          <p:cNvSpPr/>
          <p:nvPr/>
        </p:nvSpPr>
        <p:spPr>
          <a:xfrm>
            <a:off x="1371600" y="4038480"/>
            <a:ext cx="1981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Cos 40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7" name="Line 19"/>
          <p:cNvSpPr/>
          <p:nvPr/>
        </p:nvSpPr>
        <p:spPr>
          <a:xfrm>
            <a:off x="3429000" y="4343400"/>
            <a:ext cx="76212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8" name="Text Box 20"/>
          <p:cNvSpPr/>
          <p:nvPr/>
        </p:nvSpPr>
        <p:spPr>
          <a:xfrm>
            <a:off x="3581280" y="3809880"/>
            <a:ext cx="457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29" name="Text Box 21"/>
          <p:cNvSpPr/>
          <p:nvPr/>
        </p:nvSpPr>
        <p:spPr>
          <a:xfrm>
            <a:off x="3429000" y="4343400"/>
            <a:ext cx="685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0" name="Text Box 22"/>
          <p:cNvSpPr/>
          <p:nvPr/>
        </p:nvSpPr>
        <p:spPr>
          <a:xfrm>
            <a:off x="3809880" y="5105520"/>
            <a:ext cx="762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1" name="Text Box 23"/>
          <p:cNvSpPr/>
          <p:nvPr/>
        </p:nvSpPr>
        <p:spPr>
          <a:xfrm>
            <a:off x="1295280" y="5105520"/>
            <a:ext cx="2743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35 x Cos 40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2" name="Text Box 24"/>
          <p:cNvSpPr/>
          <p:nvPr/>
        </p:nvSpPr>
        <p:spPr>
          <a:xfrm>
            <a:off x="1963800" y="6066000"/>
            <a:ext cx="761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3" name="Text Box 25"/>
          <p:cNvSpPr/>
          <p:nvPr/>
        </p:nvSpPr>
        <p:spPr>
          <a:xfrm>
            <a:off x="2725560" y="6066000"/>
            <a:ext cx="2819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35  x Cos 40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4" name="Text Box 26"/>
          <p:cNvSpPr/>
          <p:nvPr/>
        </p:nvSpPr>
        <p:spPr>
          <a:xfrm>
            <a:off x="5240160" y="6066000"/>
            <a:ext cx="35053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26.8mm (1 d.p.)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5" name="Text Box 27"/>
          <p:cNvSpPr/>
          <p:nvPr/>
        </p:nvSpPr>
        <p:spPr>
          <a:xfrm rot="4800">
            <a:off x="6770160" y="152676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Adj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6" name="Cloud 26"/>
          <p:cNvSpPr/>
          <p:nvPr/>
        </p:nvSpPr>
        <p:spPr>
          <a:xfrm>
            <a:off x="368280" y="63360"/>
            <a:ext cx="3289320" cy="1677960"/>
          </a:xfrm>
          <a:custGeom>
            <a:avLst/>
            <a:gdLst>
              <a:gd name="textAreaLeft" fmla="*/ 453240 w 3289320"/>
              <a:gd name="textAreaRight" fmla="*/ 2602080 w 3289320"/>
              <a:gd name="textAreaTop" fmla="*/ 253440 h 1677960"/>
              <a:gd name="textAreaBottom" fmla="*/ 1346760 h 1677960"/>
              <a:gd name="GluePoint1X" fmla="*/ 3286559 w 43200"/>
              <a:gd name="GluePoint1Y" fmla="*/ 838994 h 43200"/>
              <a:gd name="GluePoint2X" fmla="*/ 1644650 w 43200"/>
              <a:gd name="GluePoint2Y" fmla="*/ 1676201 h 43200"/>
              <a:gd name="GluePoint3X" fmla="*/ 10203 w 43200"/>
              <a:gd name="GluePoint3Y" fmla="*/ 838994 h 43200"/>
              <a:gd name="GluePoint4X" fmla="*/ 1644650 w 43200"/>
              <a:gd name="GluePoint4Y" fmla="*/ 9594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Find the adjacent length 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37" name="Picture 27" descr="TICK.jpg"/>
          <p:cNvPicPr/>
          <p:nvPr/>
        </p:nvPicPr>
        <p:blipFill>
          <a:blip r:embed="rId1"/>
          <a:stretch/>
        </p:blipFill>
        <p:spPr>
          <a:xfrm>
            <a:off x="6791400" y="4827600"/>
            <a:ext cx="49356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8" name="Picture 28" descr="TICK.jpg"/>
          <p:cNvPicPr/>
          <p:nvPr/>
        </p:nvPicPr>
        <p:blipFill>
          <a:blip r:embed="rId2"/>
          <a:stretch/>
        </p:blipFill>
        <p:spPr>
          <a:xfrm>
            <a:off x="6205680" y="4827600"/>
            <a:ext cx="49356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9" name="Picture 30" descr="question mark.jpg"/>
          <p:cNvPicPr/>
          <p:nvPr/>
        </p:nvPicPr>
        <p:blipFill>
          <a:blip r:embed="rId3"/>
          <a:stretch/>
        </p:blipFill>
        <p:spPr>
          <a:xfrm>
            <a:off x="6456240" y="3998880"/>
            <a:ext cx="577800" cy="536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0" name="Rectangle 2"/>
          <p:cNvSpPr/>
          <p:nvPr/>
        </p:nvSpPr>
        <p:spPr>
          <a:xfrm>
            <a:off x="3203640" y="1265400"/>
            <a:ext cx="257976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Cosine Ratio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1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632" dur="indefinite" restart="never" nodeType="tmRoot">
          <p:childTnLst>
            <p:seq>
              <p:cTn id="633" dur="indefinite" nodeType="mainSeq">
                <p:childTnLst>
                  <p:par>
                    <p:cTn id="634" fill="hold">
                      <p:stCondLst>
                        <p:cond delay="indefinite"/>
                      </p:stCondLst>
                      <p:childTnLst>
                        <p:par>
                          <p:cTn id="635" fill="hold">
                            <p:stCondLst>
                              <p:cond delay="0"/>
                            </p:stCondLst>
                            <p:childTnLst>
                              <p:par>
                                <p:cTn id="63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38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9" fill="hold">
                      <p:stCondLst>
                        <p:cond delay="indefinite"/>
                      </p:stCondLst>
                      <p:childTnLst>
                        <p:par>
                          <p:cTn id="640" fill="hold">
                            <p:stCondLst>
                              <p:cond delay="0"/>
                            </p:stCondLst>
                            <p:childTnLst>
                              <p:par>
                                <p:cTn id="64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43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4" fill="hold">
                      <p:stCondLst>
                        <p:cond delay="indefinite"/>
                      </p:stCondLst>
                      <p:childTnLst>
                        <p:par>
                          <p:cTn id="645" fill="hold">
                            <p:stCondLst>
                              <p:cond delay="0"/>
                            </p:stCondLst>
                            <p:childTnLst>
                              <p:par>
                                <p:cTn id="64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48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9" fill="hold">
                      <p:stCondLst>
                        <p:cond delay="indefinite"/>
                      </p:stCondLst>
                      <p:childTnLst>
                        <p:par>
                          <p:cTn id="650" fill="hold">
                            <p:stCondLst>
                              <p:cond delay="0"/>
                            </p:stCondLst>
                            <p:childTnLst>
                              <p:par>
                                <p:cTn id="65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53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set>
                                <p:cBhvr>
                                  <p:cTn id="654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316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655" fill="hold">
                      <p:stCondLst>
                        <p:cond delay="indefinite"/>
                      </p:stCondLst>
                      <p:childTnLst>
                        <p:par>
                          <p:cTn id="656" fill="hold">
                            <p:stCondLst>
                              <p:cond delay="0"/>
                            </p:stCondLst>
                            <p:childTnLst>
                              <p:par>
                                <p:cTn id="65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59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0" fill="hold">
                      <p:stCondLst>
                        <p:cond delay="indefinite"/>
                      </p:stCondLst>
                      <p:childTnLst>
                        <p:par>
                          <p:cTn id="661" fill="hold">
                            <p:stCondLst>
                              <p:cond delay="0"/>
                            </p:stCondLst>
                            <p:childTnLst>
                              <p:par>
                                <p:cTn id="662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4" dur="500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5" dur="500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6" fill="hold">
                      <p:stCondLst>
                        <p:cond delay="indefinite"/>
                      </p:stCondLst>
                      <p:childTnLst>
                        <p:par>
                          <p:cTn id="667" fill="hold">
                            <p:stCondLst>
                              <p:cond delay="0"/>
                            </p:stCondLst>
                            <p:childTnLst>
                              <p:par>
                                <p:cTn id="66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0" dur="500" fill="hold"/>
                                        <p:tgtEl>
                                          <p:spTgt spid="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71" dur="500" fill="hold"/>
                                        <p:tgtEl>
                                          <p:spTgt spid="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72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3" fill="hold">
                      <p:stCondLst>
                        <p:cond delay="indefinite"/>
                      </p:stCondLst>
                      <p:childTnLst>
                        <p:par>
                          <p:cTn id="674" fill="hold">
                            <p:stCondLst>
                              <p:cond delay="0"/>
                            </p:stCondLst>
                            <p:childTnLst>
                              <p:par>
                                <p:cTn id="675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77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8" fill="hold">
                      <p:stCondLst>
                        <p:cond delay="indefinite"/>
                      </p:stCondLst>
                      <p:childTnLst>
                        <p:par>
                          <p:cTn id="679" fill="hold">
                            <p:stCondLst>
                              <p:cond delay="0"/>
                            </p:stCondLst>
                            <p:childTnLst>
                              <p:par>
                                <p:cTn id="68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82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3" fill="hold">
                      <p:stCondLst>
                        <p:cond delay="indefinite"/>
                      </p:stCondLst>
                      <p:childTnLst>
                        <p:par>
                          <p:cTn id="684" fill="hold">
                            <p:stCondLst>
                              <p:cond delay="0"/>
                            </p:stCondLst>
                            <p:childTnLst>
                              <p:par>
                                <p:cTn id="68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87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8" fill="hold">
                      <p:stCondLst>
                        <p:cond delay="indefinite"/>
                      </p:stCondLst>
                      <p:childTnLst>
                        <p:par>
                          <p:cTn id="689" fill="hold">
                            <p:stCondLst>
                              <p:cond delay="0"/>
                            </p:stCondLst>
                            <p:childTnLst>
                              <p:par>
                                <p:cTn id="69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92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3" fill="hold">
                      <p:stCondLst>
                        <p:cond delay="indefinite"/>
                      </p:stCondLst>
                      <p:childTnLst>
                        <p:par>
                          <p:cTn id="694" fill="hold">
                            <p:stCondLst>
                              <p:cond delay="0"/>
                            </p:stCondLst>
                            <p:childTnLst>
                              <p:par>
                                <p:cTn id="69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97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8" fill="hold">
                      <p:stCondLst>
                        <p:cond delay="indefinite"/>
                      </p:stCondLst>
                      <p:childTnLst>
                        <p:par>
                          <p:cTn id="699" fill="hold">
                            <p:stCondLst>
                              <p:cond delay="0"/>
                            </p:stCondLst>
                            <p:childTnLst>
                              <p:par>
                                <p:cTn id="70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02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3" fill="hold">
                      <p:stCondLst>
                        <p:cond delay="indefinite"/>
                      </p:stCondLst>
                      <p:childTnLst>
                        <p:par>
                          <p:cTn id="704" fill="hold">
                            <p:stCondLst>
                              <p:cond delay="0"/>
                            </p:stCondLst>
                            <p:childTnLst>
                              <p:par>
                                <p:cTn id="70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07"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8" fill="hold">
                      <p:stCondLst>
                        <p:cond delay="indefinite"/>
                      </p:stCondLst>
                      <p:childTnLst>
                        <p:par>
                          <p:cTn id="709" fill="hold">
                            <p:stCondLst>
                              <p:cond delay="0"/>
                            </p:stCondLst>
                            <p:childTnLst>
                              <p:par>
                                <p:cTn id="71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12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3" fill="hold">
                      <p:stCondLst>
                        <p:cond delay="indefinite"/>
                      </p:stCondLst>
                      <p:childTnLst>
                        <p:par>
                          <p:cTn id="714" fill="hold">
                            <p:stCondLst>
                              <p:cond delay="0"/>
                            </p:stCondLst>
                            <p:childTnLst>
                              <p:par>
                                <p:cTn id="71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17"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8" fill="hold">
                      <p:stCondLst>
                        <p:cond delay="indefinite"/>
                      </p:stCondLst>
                      <p:childTnLst>
                        <p:par>
                          <p:cTn id="719" fill="hold">
                            <p:stCondLst>
                              <p:cond delay="0"/>
                            </p:stCondLst>
                            <p:childTnLst>
                              <p:par>
                                <p:cTn id="72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22"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3" fill="hold">
                      <p:stCondLst>
                        <p:cond delay="indefinite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27"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8" fill="hold">
                      <p:stCondLst>
                        <p:cond delay="indefinite"/>
                      </p:stCondLst>
                      <p:childTnLst>
                        <p:par>
                          <p:cTn id="729" fill="hold">
                            <p:stCondLst>
                              <p:cond delay="0"/>
                            </p:stCondLst>
                            <p:childTnLst>
                              <p:par>
                                <p:cTn id="73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32"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3" fill="hold">
                      <p:stCondLst>
                        <p:cond delay="indefinite"/>
                      </p:stCondLst>
                      <p:childTnLst>
                        <p:par>
                          <p:cTn id="734" fill="hold">
                            <p:stCondLst>
                              <p:cond delay="0"/>
                            </p:stCondLst>
                            <p:childTnLst>
                              <p:par>
                                <p:cTn id="73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37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8" fill="hold">
                      <p:stCondLst>
                        <p:cond delay="indefinite"/>
                      </p:stCondLst>
                      <p:childTnLst>
                        <p:par>
                          <p:cTn id="739" fill="hold">
                            <p:stCondLst>
                              <p:cond delay="0"/>
                            </p:stCondLst>
                            <p:childTnLst>
                              <p:par>
                                <p:cTn id="74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42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3" fill="hold">
                      <p:stCondLst>
                        <p:cond delay="indefinite"/>
                      </p:stCondLst>
                      <p:childTnLst>
                        <p:par>
                          <p:cTn id="744" fill="hold">
                            <p:stCondLst>
                              <p:cond delay="0"/>
                            </p:stCondLst>
                            <p:childTnLst>
                              <p:par>
                                <p:cTn id="74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47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Text Box 1038"/>
          <p:cNvSpPr/>
          <p:nvPr/>
        </p:nvSpPr>
        <p:spPr>
          <a:xfrm>
            <a:off x="5335560" y="4462560"/>
            <a:ext cx="376704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 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3" name="AutoShape 3"/>
          <p:cNvSpPr/>
          <p:nvPr/>
        </p:nvSpPr>
        <p:spPr>
          <a:xfrm flipV="1">
            <a:off x="4995720" y="2491920"/>
            <a:ext cx="4038840" cy="1905120"/>
          </a:xfrm>
          <a:prstGeom prst="rtTriangle">
            <a:avLst/>
          </a:prstGeom>
          <a:solidFill>
            <a:srgbClr val="00FF99">
              <a:alpha val="50000"/>
            </a:srgbClr>
          </a:solidFill>
          <a:ln cap="sq"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 rot="10800000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4" name="Text Box 4"/>
          <p:cNvSpPr/>
          <p:nvPr/>
        </p:nvSpPr>
        <p:spPr>
          <a:xfrm>
            <a:off x="7543800" y="2492280"/>
            <a:ext cx="5400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PMingLiU"/>
              </a:rPr>
              <a:t>x°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5" name="Rectangle 5"/>
          <p:cNvSpPr/>
          <p:nvPr/>
        </p:nvSpPr>
        <p:spPr>
          <a:xfrm>
            <a:off x="4995720" y="2492280"/>
            <a:ext cx="381240" cy="381240"/>
          </a:xfrm>
          <a:prstGeom prst="rect">
            <a:avLst/>
          </a:prstGeom>
          <a:noFill/>
          <a:ln cap="sq"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6" name="AutoShape 6"/>
          <p:cNvSpPr/>
          <p:nvPr/>
        </p:nvSpPr>
        <p:spPr>
          <a:xfrm rot="20559000">
            <a:off x="5148000" y="2949480"/>
            <a:ext cx="2286000" cy="457200"/>
          </a:xfrm>
          <a:prstGeom prst="leftArrow">
            <a:avLst>
              <a:gd name="adj1" fmla="val 26963"/>
              <a:gd name="adj2" fmla="val 103843"/>
            </a:avLst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7" name="Text Box 7"/>
          <p:cNvSpPr/>
          <p:nvPr/>
        </p:nvSpPr>
        <p:spPr>
          <a:xfrm>
            <a:off x="900000" y="2895480"/>
            <a:ext cx="1905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Cos x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8" name="Line 8"/>
          <p:cNvSpPr/>
          <p:nvPr/>
        </p:nvSpPr>
        <p:spPr>
          <a:xfrm>
            <a:off x="2881440" y="3200400"/>
            <a:ext cx="76176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9" name="Text Box 9"/>
          <p:cNvSpPr/>
          <p:nvPr/>
        </p:nvSpPr>
        <p:spPr>
          <a:xfrm>
            <a:off x="4416120" y="3102120"/>
            <a:ext cx="611640" cy="96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tIns="92160" rIns="46080" bIns="92160" anchor="ctr" anchorCtr="1" vert="eaVer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Opp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0" name="Text Box 10"/>
          <p:cNvSpPr/>
          <p:nvPr/>
        </p:nvSpPr>
        <p:spPr>
          <a:xfrm>
            <a:off x="2770200" y="2590920"/>
            <a:ext cx="1143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Adj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1" name="Text Box 11"/>
          <p:cNvSpPr/>
          <p:nvPr/>
        </p:nvSpPr>
        <p:spPr>
          <a:xfrm>
            <a:off x="2805120" y="3200400"/>
            <a:ext cx="990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Hyp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2" name="Text Box 12"/>
          <p:cNvSpPr/>
          <p:nvPr/>
        </p:nvSpPr>
        <p:spPr>
          <a:xfrm rot="4800">
            <a:off x="7129080" y="325404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Hyp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3" name="Line 13"/>
          <p:cNvSpPr/>
          <p:nvPr/>
        </p:nvSpPr>
        <p:spPr>
          <a:xfrm>
            <a:off x="5328720" y="2849040"/>
            <a:ext cx="401040" cy="277200"/>
          </a:xfrm>
          <a:prstGeom prst="line">
            <a:avLst/>
          </a:prstGeom>
          <a:ln w="76320">
            <a:solidFill>
              <a:srgbClr val="0000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4" name="Text Box 16"/>
          <p:cNvSpPr/>
          <p:nvPr/>
        </p:nvSpPr>
        <p:spPr>
          <a:xfrm>
            <a:off x="6367320" y="3635280"/>
            <a:ext cx="12193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45cm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5" name="Text Box 18"/>
          <p:cNvSpPr/>
          <p:nvPr/>
        </p:nvSpPr>
        <p:spPr>
          <a:xfrm>
            <a:off x="826920" y="4129200"/>
            <a:ext cx="1981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Cos x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6" name="Line 19"/>
          <p:cNvSpPr/>
          <p:nvPr/>
        </p:nvSpPr>
        <p:spPr>
          <a:xfrm>
            <a:off x="2884320" y="4433760"/>
            <a:ext cx="76212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7" name="Text Box 20"/>
          <p:cNvSpPr/>
          <p:nvPr/>
        </p:nvSpPr>
        <p:spPr>
          <a:xfrm>
            <a:off x="2911320" y="3900600"/>
            <a:ext cx="762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8" name="Text Box 21"/>
          <p:cNvSpPr/>
          <p:nvPr/>
        </p:nvSpPr>
        <p:spPr>
          <a:xfrm>
            <a:off x="2911320" y="4433760"/>
            <a:ext cx="685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9" name="Text Box 22"/>
          <p:cNvSpPr/>
          <p:nvPr/>
        </p:nvSpPr>
        <p:spPr>
          <a:xfrm>
            <a:off x="2666880" y="5154480"/>
            <a:ext cx="35053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0.756 (3 d.p.)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0" name="Text Box 23"/>
          <p:cNvSpPr/>
          <p:nvPr/>
        </p:nvSpPr>
        <p:spPr>
          <a:xfrm>
            <a:off x="1295280" y="5154480"/>
            <a:ext cx="1371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Cos x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1" name="Text Box 24"/>
          <p:cNvSpPr/>
          <p:nvPr/>
        </p:nvSpPr>
        <p:spPr>
          <a:xfrm>
            <a:off x="2286000" y="5943600"/>
            <a:ext cx="762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2" name="Text Box 25"/>
          <p:cNvSpPr/>
          <p:nvPr/>
        </p:nvSpPr>
        <p:spPr>
          <a:xfrm>
            <a:off x="3048120" y="5943600"/>
            <a:ext cx="2819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Cos 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Arial Unicode MS"/>
                <a:ea typeface="Arial Unicode MS"/>
              </a:rPr>
              <a:t>⁻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¹0.756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3" name="Text Box 26"/>
          <p:cNvSpPr/>
          <p:nvPr/>
        </p:nvSpPr>
        <p:spPr>
          <a:xfrm>
            <a:off x="5867280" y="5943600"/>
            <a:ext cx="3276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=41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4" name="Text Box 27"/>
          <p:cNvSpPr/>
          <p:nvPr/>
        </p:nvSpPr>
        <p:spPr>
          <a:xfrm rot="4800">
            <a:off x="6824160" y="195876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Adj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5" name="Text Box 31"/>
          <p:cNvSpPr/>
          <p:nvPr/>
        </p:nvSpPr>
        <p:spPr>
          <a:xfrm>
            <a:off x="5757840" y="2035080"/>
            <a:ext cx="12193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34cm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6" name="TextBox 29"/>
          <p:cNvSpPr/>
          <p:nvPr/>
        </p:nvSpPr>
        <p:spPr>
          <a:xfrm>
            <a:off x="237960" y="14940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7" name="Cloud 28"/>
          <p:cNvSpPr/>
          <p:nvPr/>
        </p:nvSpPr>
        <p:spPr>
          <a:xfrm>
            <a:off x="5540400" y="0"/>
            <a:ext cx="3289320" cy="1677960"/>
          </a:xfrm>
          <a:custGeom>
            <a:avLst/>
            <a:gdLst>
              <a:gd name="textAreaLeft" fmla="*/ 453240 w 3289320"/>
              <a:gd name="textAreaRight" fmla="*/ 2602080 w 3289320"/>
              <a:gd name="textAreaTop" fmla="*/ 253440 h 1677960"/>
              <a:gd name="textAreaBottom" fmla="*/ 1346760 h 1677960"/>
              <a:gd name="GluePoint1X" fmla="*/ 3286559 w 43200"/>
              <a:gd name="GluePoint1Y" fmla="*/ 838994 h 43200"/>
              <a:gd name="GluePoint2X" fmla="*/ 1644650 w 43200"/>
              <a:gd name="GluePoint2Y" fmla="*/ 1676201 h 43200"/>
              <a:gd name="GluePoint3X" fmla="*/ 10203 w 43200"/>
              <a:gd name="GluePoint3Y" fmla="*/ 838994 h 43200"/>
              <a:gd name="GluePoint4X" fmla="*/ 1644650 w 43200"/>
              <a:gd name="GluePoint4Y" fmla="*/ 9594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Find the angle x</a:t>
            </a:r>
            <a:r>
              <a:rPr lang="en-GB" sz="2400" b="0" u="none" strike="noStrike" baseline="30000">
                <a:solidFill>
                  <a:srgbClr val="000033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68" name="Picture 29" descr="TICK.jpg"/>
          <p:cNvPicPr/>
          <p:nvPr/>
        </p:nvPicPr>
        <p:blipFill>
          <a:blip r:embed="rId1"/>
          <a:stretch/>
        </p:blipFill>
        <p:spPr>
          <a:xfrm>
            <a:off x="7102440" y="4962600"/>
            <a:ext cx="49860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9" name="Picture 30" descr="TICK.jpg"/>
          <p:cNvPicPr/>
          <p:nvPr/>
        </p:nvPicPr>
        <p:blipFill>
          <a:blip r:embed="rId2"/>
          <a:stretch/>
        </p:blipFill>
        <p:spPr>
          <a:xfrm>
            <a:off x="6778800" y="4962600"/>
            <a:ext cx="49356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0" name="Picture 32" descr="question mark.jpg"/>
          <p:cNvPicPr/>
          <p:nvPr/>
        </p:nvPicPr>
        <p:blipFill>
          <a:blip r:embed="rId3"/>
          <a:stretch/>
        </p:blipFill>
        <p:spPr>
          <a:xfrm>
            <a:off x="6456240" y="4138560"/>
            <a:ext cx="577800" cy="536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1" name="Rectangle 2"/>
          <p:cNvSpPr/>
          <p:nvPr/>
        </p:nvSpPr>
        <p:spPr>
          <a:xfrm>
            <a:off x="3203640" y="1239840"/>
            <a:ext cx="257976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Cosine Ratio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748" dur="indefinite" restart="never" nodeType="tmRoot">
          <p:childTnLst>
            <p:seq>
              <p:cTn id="749" dur="indefinite" nodeType="mainSeq">
                <p:childTnLst>
                  <p:par>
                    <p:cTn id="750" fill="hold">
                      <p:stCondLst>
                        <p:cond delay="indefinite"/>
                      </p:stCondLst>
                      <p:childTnLst>
                        <p:par>
                          <p:cTn id="751" fill="hold">
                            <p:stCondLst>
                              <p:cond delay="0"/>
                            </p:stCondLst>
                            <p:childTnLst>
                              <p:par>
                                <p:cTn id="75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54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5" fill="hold">
                      <p:stCondLst>
                        <p:cond delay="indefinite"/>
                      </p:stCondLst>
                      <p:childTnLst>
                        <p:par>
                          <p:cTn id="756" fill="hold">
                            <p:stCondLst>
                              <p:cond delay="0"/>
                            </p:stCondLst>
                            <p:childTnLst>
                              <p:par>
                                <p:cTn id="75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59"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0" fill="hold">
                      <p:stCondLst>
                        <p:cond delay="indefinite"/>
                      </p:stCondLst>
                      <p:childTnLst>
                        <p:par>
                          <p:cTn id="761" fill="hold">
                            <p:stCondLst>
                              <p:cond delay="0"/>
                            </p:stCondLst>
                            <p:childTnLst>
                              <p:par>
                                <p:cTn id="76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64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5" fill="hold">
                      <p:stCondLst>
                        <p:cond delay="indefinite"/>
                      </p:stCondLst>
                      <p:childTnLst>
                        <p:par>
                          <p:cTn id="766" fill="hold">
                            <p:stCondLst>
                              <p:cond delay="0"/>
                            </p:stCondLst>
                            <p:childTnLst>
                              <p:par>
                                <p:cTn id="76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69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set>
                                <p:cBhvr>
                                  <p:cTn id="770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346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771" fill="hold">
                      <p:stCondLst>
                        <p:cond delay="indefinite"/>
                      </p:stCondLst>
                      <p:childTnLst>
                        <p:par>
                          <p:cTn id="772" fill="hold">
                            <p:stCondLst>
                              <p:cond delay="0"/>
                            </p:stCondLst>
                            <p:childTnLst>
                              <p:par>
                                <p:cTn id="77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75"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6" fill="hold">
                      <p:stCondLst>
                        <p:cond delay="indefinite"/>
                      </p:stCondLst>
                      <p:childTnLst>
                        <p:par>
                          <p:cTn id="777" fill="hold">
                            <p:stCondLst>
                              <p:cond delay="0"/>
                            </p:stCondLst>
                            <p:childTnLst>
                              <p:par>
                                <p:cTn id="778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0" dur="5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1" dur="500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2" fill="hold">
                      <p:stCondLst>
                        <p:cond delay="indefinite"/>
                      </p:stCondLst>
                      <p:childTnLst>
                        <p:par>
                          <p:cTn id="783" fill="hold">
                            <p:stCondLst>
                              <p:cond delay="0"/>
                            </p:stCondLst>
                            <p:childTnLst>
                              <p:par>
                                <p:cTn id="78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86" dur="500" fill="hold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7" dur="500" fill="hold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88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9" fill="hold">
                      <p:stCondLst>
                        <p:cond delay="indefinite"/>
                      </p:stCondLst>
                      <p:childTnLst>
                        <p:par>
                          <p:cTn id="790" fill="hold">
                            <p:stCondLst>
                              <p:cond delay="0"/>
                            </p:stCondLst>
                            <p:childTnLst>
                              <p:par>
                                <p:cTn id="79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93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4" fill="hold">
                      <p:stCondLst>
                        <p:cond delay="indefinite"/>
                      </p:stCondLst>
                      <p:childTnLst>
                        <p:par>
                          <p:cTn id="795" fill="hold">
                            <p:stCondLst>
                              <p:cond delay="0"/>
                            </p:stCondLst>
                            <p:childTnLst>
                              <p:par>
                                <p:cTn id="79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98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9" fill="hold">
                      <p:stCondLst>
                        <p:cond delay="indefinite"/>
                      </p:stCondLst>
                      <p:childTnLst>
                        <p:par>
                          <p:cTn id="800" fill="hold">
                            <p:stCondLst>
                              <p:cond delay="0"/>
                            </p:stCondLst>
                            <p:childTnLst>
                              <p:par>
                                <p:cTn id="80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03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4" fill="hold">
                      <p:stCondLst>
                        <p:cond delay="indefinite"/>
                      </p:stCondLst>
                      <p:childTnLst>
                        <p:par>
                          <p:cTn id="805" fill="hold">
                            <p:stCondLst>
                              <p:cond delay="0"/>
                            </p:stCondLst>
                            <p:childTnLst>
                              <p:par>
                                <p:cTn id="80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08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9" fill="hold">
                      <p:stCondLst>
                        <p:cond delay="indefinite"/>
                      </p:stCondLst>
                      <p:childTnLst>
                        <p:par>
                          <p:cTn id="810" fill="hold">
                            <p:stCondLst>
                              <p:cond delay="0"/>
                            </p:stCondLst>
                            <p:childTnLst>
                              <p:par>
                                <p:cTn id="81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13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4" fill="hold">
                      <p:stCondLst>
                        <p:cond delay="indefinite"/>
                      </p:stCondLst>
                      <p:childTnLst>
                        <p:par>
                          <p:cTn id="815" fill="hold">
                            <p:stCondLst>
                              <p:cond delay="0"/>
                            </p:stCondLst>
                            <p:childTnLst>
                              <p:par>
                                <p:cTn id="81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18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9" fill="hold">
                      <p:stCondLst>
                        <p:cond delay="indefinite"/>
                      </p:stCondLst>
                      <p:childTnLst>
                        <p:par>
                          <p:cTn id="820" fill="hold">
                            <p:stCondLst>
                              <p:cond delay="0"/>
                            </p:stCondLst>
                            <p:childTnLst>
                              <p:par>
                                <p:cTn id="82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23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4" fill="hold">
                      <p:stCondLst>
                        <p:cond delay="indefinite"/>
                      </p:stCondLst>
                      <p:childTnLst>
                        <p:par>
                          <p:cTn id="825" fill="hold">
                            <p:stCondLst>
                              <p:cond delay="0"/>
                            </p:stCondLst>
                            <p:childTnLst>
                              <p:par>
                                <p:cTn id="82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28"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9" fill="hold">
                      <p:stCondLst>
                        <p:cond delay="indefinite"/>
                      </p:stCondLst>
                      <p:childTnLst>
                        <p:par>
                          <p:cTn id="830" fill="hold">
                            <p:stCondLst>
                              <p:cond delay="0"/>
                            </p:stCondLst>
                            <p:childTnLst>
                              <p:par>
                                <p:cTn id="83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33"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4" fill="hold">
                      <p:stCondLst>
                        <p:cond delay="indefinite"/>
                      </p:stCondLst>
                      <p:childTnLst>
                        <p:par>
                          <p:cTn id="835" fill="hold">
                            <p:stCondLst>
                              <p:cond delay="0"/>
                            </p:stCondLst>
                            <p:childTnLst>
                              <p:par>
                                <p:cTn id="83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38"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9" fill="hold">
                      <p:stCondLst>
                        <p:cond delay="indefinite"/>
                      </p:stCondLst>
                      <p:childTnLst>
                        <p:par>
                          <p:cTn id="840" fill="hold">
                            <p:stCondLst>
                              <p:cond delay="0"/>
                            </p:stCondLst>
                            <p:childTnLst>
                              <p:par>
                                <p:cTn id="84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43"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4" fill="hold">
                      <p:stCondLst>
                        <p:cond delay="indefinite"/>
                      </p:stCondLst>
                      <p:childTnLst>
                        <p:par>
                          <p:cTn id="845" fill="hold">
                            <p:stCondLst>
                              <p:cond delay="0"/>
                            </p:stCondLst>
                            <p:childTnLst>
                              <p:par>
                                <p:cTn id="84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48"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9" fill="hold">
                      <p:stCondLst>
                        <p:cond delay="indefinite"/>
                      </p:stCondLst>
                      <p:childTnLst>
                        <p:par>
                          <p:cTn id="850" fill="hold">
                            <p:stCondLst>
                              <p:cond delay="0"/>
                            </p:stCondLst>
                            <p:childTnLst>
                              <p:par>
                                <p:cTn id="85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53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4" fill="hold">
                      <p:stCondLst>
                        <p:cond delay="indefinite"/>
                      </p:stCondLst>
                      <p:childTnLst>
                        <p:par>
                          <p:cTn id="855" fill="hold">
                            <p:stCondLst>
                              <p:cond delay="0"/>
                            </p:stCondLst>
                            <p:childTnLst>
                              <p:par>
                                <p:cTn id="85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58"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9" fill="hold">
                      <p:stCondLst>
                        <p:cond delay="indefinite"/>
                      </p:stCondLst>
                      <p:childTnLst>
                        <p:par>
                          <p:cTn id="860" fill="hold">
                            <p:stCondLst>
                              <p:cond delay="0"/>
                            </p:stCondLst>
                            <p:childTnLst>
                              <p:par>
                                <p:cTn id="86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63"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Text Box 2"/>
          <p:cNvSpPr/>
          <p:nvPr/>
        </p:nvSpPr>
        <p:spPr>
          <a:xfrm>
            <a:off x="2670120" y="2084400"/>
            <a:ext cx="5718240" cy="31413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 13 Page 153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73" name="Picture 3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4" name="Rectangle 2"/>
          <p:cNvSpPr/>
          <p:nvPr/>
        </p:nvSpPr>
        <p:spPr>
          <a:xfrm>
            <a:off x="3203640" y="1239840"/>
            <a:ext cx="257976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Cosine Ratio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5" name="TextBox 29"/>
          <p:cNvSpPr/>
          <p:nvPr/>
        </p:nvSpPr>
        <p:spPr>
          <a:xfrm>
            <a:off x="237960" y="14940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7" name="PlaceHolder 1"/>
          <p:cNvSpPr>
            <a:spLocks noGrp="1"/>
          </p:cNvSpPr>
          <p:nvPr>
            <p:ph type="title"/>
          </p:nvPr>
        </p:nvSpPr>
        <p:spPr>
          <a:xfrm>
            <a:off x="899640" y="374400"/>
            <a:ext cx="6843960" cy="9493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pic>
        <p:nvPicPr>
          <p:cNvPr id="37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9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80" name="Picture 6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1" name="Picture 2" descr="msoC8E76"/>
          <p:cNvPicPr/>
          <p:nvPr/>
        </p:nvPicPr>
        <p:blipFill>
          <a:blip r:embed="rId3"/>
          <a:srcRect l="14438" t="47904" r="17688" b="35194"/>
          <a:stretch/>
        </p:blipFill>
        <p:spPr>
          <a:xfrm>
            <a:off x="992160" y="1994040"/>
            <a:ext cx="8058240" cy="2832120"/>
          </a:xfrm>
          <a:prstGeom prst="rect">
            <a:avLst/>
          </a:prstGeom>
          <a:noFill/>
          <a:ln w="38160">
            <a:solidFill>
              <a:srgbClr val="A6A6A6"/>
            </a:solidFill>
            <a:miter/>
          </a:ln>
        </p:spPr>
      </p:pic>
      <p:sp>
        <p:nvSpPr>
          <p:cNvPr id="382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99640" y="374400"/>
            <a:ext cx="6843960" cy="9493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pic>
        <p:nvPicPr>
          <p:cNvPr id="76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8" name="Picture 6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9" name="Group 13"/>
          <p:cNvGrpSpPr/>
          <p:nvPr/>
        </p:nvGrpSpPr>
        <p:grpSpPr>
          <a:xfrm>
            <a:off x="990720" y="1917720"/>
            <a:ext cx="7708680" cy="4775040"/>
            <a:chOff x="990720" y="1917720"/>
            <a:chExt cx="7708680" cy="4775040"/>
          </a:xfrm>
        </p:grpSpPr>
        <p:sp>
          <p:nvSpPr>
            <p:cNvPr id="80" name="Rectangle 12"/>
            <p:cNvSpPr/>
            <p:nvPr/>
          </p:nvSpPr>
          <p:spPr>
            <a:xfrm>
              <a:off x="990720" y="1917720"/>
              <a:ext cx="7708680" cy="477504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A6A6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81" name="Group 10"/>
            <p:cNvGrpSpPr/>
            <p:nvPr/>
          </p:nvGrpSpPr>
          <p:grpSpPr>
            <a:xfrm>
              <a:off x="1101960" y="2017440"/>
              <a:ext cx="7548120" cy="4610880"/>
              <a:chOff x="1101960" y="2017440"/>
              <a:chExt cx="7548120" cy="4610880"/>
            </a:xfrm>
          </p:grpSpPr>
          <p:sp>
            <p:nvSpPr>
              <p:cNvPr id="82" name="Rectangle 9"/>
              <p:cNvSpPr/>
              <p:nvPr/>
            </p:nvSpPr>
            <p:spPr>
              <a:xfrm>
                <a:off x="1101960" y="2017440"/>
                <a:ext cx="7529760" cy="416988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4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pic>
            <p:nvPicPr>
              <p:cNvPr id="83" name="Picture 3"/>
              <p:cNvPicPr/>
              <p:nvPr/>
            </p:nvPicPr>
            <p:blipFill>
              <a:blip r:embed="rId3"/>
              <a:srcRect l="7988" t="0" r="0" b="0"/>
              <a:stretch/>
            </p:blipFill>
            <p:spPr>
              <a:xfrm>
                <a:off x="1151280" y="2098440"/>
                <a:ext cx="6870240" cy="24375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4" name="Picture 4"/>
              <p:cNvPicPr/>
              <p:nvPr/>
            </p:nvPicPr>
            <p:blipFill>
              <a:blip r:embed="rId4"/>
              <a:srcRect l="726" t="0" r="0" b="0"/>
              <a:stretch/>
            </p:blipFill>
            <p:spPr>
              <a:xfrm>
                <a:off x="1101960" y="3832560"/>
                <a:ext cx="7548120" cy="2795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85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DA00560-38A2-4324-B080-9FE85D96B8B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85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6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87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8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9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0" name="Text Box 8"/>
          <p:cNvSpPr/>
          <p:nvPr/>
        </p:nvSpPr>
        <p:spPr>
          <a:xfrm>
            <a:off x="5057640" y="4205160"/>
            <a:ext cx="4086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Use tan of an angle to solve problems.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1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2" name="Rectangle 10"/>
          <p:cNvSpPr/>
          <p:nvPr/>
        </p:nvSpPr>
        <p:spPr>
          <a:xfrm>
            <a:off x="977760" y="3005280"/>
            <a:ext cx="3886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 use tan of the angle to solve problems.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3" name="Rectangle 17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Angles &amp; Triangles 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4" name="Text Box 21"/>
          <p:cNvSpPr/>
          <p:nvPr/>
        </p:nvSpPr>
        <p:spPr>
          <a:xfrm>
            <a:off x="5057640" y="3005280"/>
            <a:ext cx="4086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Write down tan ratio.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864" dur="indefinite" restart="never" nodeType="tmRoot">
          <p:childTnLst>
            <p:seq>
              <p:cTn id="865" dur="indefinite" nodeType="mainSeq">
                <p:childTnLst>
                  <p:par>
                    <p:cTn id="866" fill="hold">
                      <p:stCondLst>
                        <p:cond delay="indefinite"/>
                      </p:stCondLst>
                      <p:childTnLst>
                        <p:par>
                          <p:cTn id="867" fill="hold">
                            <p:stCondLst>
                              <p:cond delay="0"/>
                            </p:stCondLst>
                            <p:childTnLst>
                              <p:par>
                                <p:cTn id="86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70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1" fill="hold">
                      <p:stCondLst>
                        <p:cond delay="indefinite"/>
                      </p:stCondLst>
                      <p:childTnLst>
                        <p:par>
                          <p:cTn id="872" fill="hold">
                            <p:stCondLst>
                              <p:cond delay="0"/>
                            </p:stCondLst>
                            <p:childTnLst>
                              <p:par>
                                <p:cTn id="87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75"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6" fill="hold">
                      <p:stCondLst>
                        <p:cond delay="indefinite"/>
                      </p:stCondLst>
                      <p:childTnLst>
                        <p:par>
                          <p:cTn id="877" fill="hold">
                            <p:stCondLst>
                              <p:cond delay="0"/>
                            </p:stCondLst>
                            <p:childTnLst>
                              <p:par>
                                <p:cTn id="87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80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5" name="Picture 2" descr="BL00683_"/>
          <p:cNvPicPr/>
          <p:nvPr/>
        </p:nvPicPr>
        <p:blipFill>
          <a:blip r:embed="rId1"/>
          <a:stretch/>
        </p:blipFill>
        <p:spPr>
          <a:xfrm>
            <a:off x="1766880" y="1979640"/>
            <a:ext cx="1233360" cy="4019400"/>
          </a:xfrm>
          <a:prstGeom prst="rect">
            <a:avLst/>
          </a:prstGeom>
          <a:solidFill>
            <a:srgbClr val="FF9900"/>
          </a:solidFill>
          <a:ln w="28440">
            <a:solidFill>
              <a:srgbClr val="000000"/>
            </a:solidFill>
            <a:miter/>
          </a:ln>
        </p:spPr>
      </p:pic>
      <p:sp>
        <p:nvSpPr>
          <p:cNvPr id="396" name="Line 3"/>
          <p:cNvSpPr/>
          <p:nvPr/>
        </p:nvSpPr>
        <p:spPr>
          <a:xfrm>
            <a:off x="2376360" y="5865840"/>
            <a:ext cx="5867640" cy="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7" name="Line 4"/>
          <p:cNvSpPr/>
          <p:nvPr/>
        </p:nvSpPr>
        <p:spPr>
          <a:xfrm flipH="1" flipV="1">
            <a:off x="2376000" y="2055600"/>
            <a:ext cx="5867640" cy="380988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8" name="Freeform 5"/>
          <p:cNvSpPr/>
          <p:nvPr/>
        </p:nvSpPr>
        <p:spPr>
          <a:xfrm>
            <a:off x="5513400" y="4494240"/>
            <a:ext cx="596880" cy="1371600"/>
          </a:xfrm>
          <a:custGeom>
            <a:avLst/>
            <a:gdLst>
              <a:gd name="textAreaLeft" fmla="*/ 0 w 596880"/>
              <a:gd name="textAreaRight" fmla="*/ 597240 w 596880"/>
              <a:gd name="textAreaTop" fmla="*/ 0 h 1371600"/>
              <a:gd name="textAreaBottom" fmla="*/ 1371960 h 1371600"/>
              <a:gd name="GluePoint1X" fmla="*/ 2147483647 w 376"/>
              <a:gd name="GluePoint1Y" fmla="*/ 0 h 864"/>
              <a:gd name="GluePoint2X" fmla="*/ 2147483647 w 376"/>
              <a:gd name="GluePoint2Y" fmla="*/ 2147483647 h 864"/>
              <a:gd name="GluePoint3X" fmla="*/ 2147483647 w 376"/>
              <a:gd name="GluePoint3Y" fmla="*/ 2147483647 h 864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376" h="864">
                <a:moveTo>
                  <a:pt x="376" y="0"/>
                </a:moveTo>
                <a:cubicBezTo>
                  <a:pt x="228" y="96"/>
                  <a:pt x="80" y="192"/>
                  <a:pt x="40" y="336"/>
                </a:cubicBezTo>
                <a:cubicBezTo>
                  <a:pt x="0" y="480"/>
                  <a:pt x="68" y="672"/>
                  <a:pt x="136" y="864"/>
                </a:cubicBezTo>
              </a:path>
            </a:pathLst>
          </a:custGeom>
          <a:noFill/>
          <a:ln w="284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9" name="Text Box 7"/>
          <p:cNvSpPr/>
          <p:nvPr/>
        </p:nvSpPr>
        <p:spPr>
          <a:xfrm>
            <a:off x="4434840" y="6018120"/>
            <a:ext cx="1050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m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0" name="Text Box 8"/>
          <p:cNvSpPr/>
          <p:nvPr/>
        </p:nvSpPr>
        <p:spPr>
          <a:xfrm>
            <a:off x="4213800" y="2060640"/>
            <a:ext cx="4549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How high is the tower?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401" name="Group 60"/>
          <p:cNvGrpSpPr/>
          <p:nvPr/>
        </p:nvGrpSpPr>
        <p:grpSpPr>
          <a:xfrm>
            <a:off x="6139440" y="4451760"/>
            <a:ext cx="1455480" cy="1616400"/>
            <a:chOff x="6139440" y="4451760"/>
            <a:chExt cx="1455480" cy="1616400"/>
          </a:xfrm>
        </p:grpSpPr>
        <p:sp>
          <p:nvSpPr>
            <p:cNvPr id="402" name="Freeform 10"/>
            <p:cNvSpPr/>
            <p:nvPr/>
          </p:nvSpPr>
          <p:spPr>
            <a:xfrm flipH="1" rot="221400">
              <a:off x="6187320" y="4492440"/>
              <a:ext cx="1314000" cy="1535040"/>
            </a:xfrm>
            <a:custGeom>
              <a:avLst/>
              <a:gdLst>
                <a:gd name="textAreaLeft" fmla="*/ 0 w 1314000"/>
                <a:gd name="textAreaRight" fmla="*/ 1314000 w 1314000"/>
                <a:gd name="textAreaTop" fmla="*/ 0 h 1535040"/>
                <a:gd name="textAreaBottom" fmla="*/ 1535400 h 1535040"/>
                <a:gd name="GluePoint1X" fmla="*/ 1 w 1790"/>
                <a:gd name="GluePoint1Y" fmla="*/ 1 h 2125"/>
                <a:gd name="GluePoint2X" fmla="*/ 1 w 1790"/>
                <a:gd name="GluePoint2Y" fmla="*/ 1 h 2125"/>
                <a:gd name="GluePoint3X" fmla="*/ 1 w 1790"/>
                <a:gd name="GluePoint3Y" fmla="*/ 1 h 2125"/>
                <a:gd name="GluePoint4X" fmla="*/ 1 w 1790"/>
                <a:gd name="GluePoint4Y" fmla="*/ 1 h 2125"/>
                <a:gd name="GluePoint5X" fmla="*/ 1 w 1790"/>
                <a:gd name="GluePoint5Y" fmla="*/ 1 h 2125"/>
                <a:gd name="GluePoint6X" fmla="*/ 1 w 1790"/>
                <a:gd name="GluePoint6Y" fmla="*/ 1 h 2125"/>
                <a:gd name="GluePoint7X" fmla="*/ 1 w 1790"/>
                <a:gd name="GluePoint7Y" fmla="*/ 1 h 2125"/>
                <a:gd name="GluePoint8X" fmla="*/ 1 w 1790"/>
                <a:gd name="GluePoint8Y" fmla="*/ 1 h 2125"/>
                <a:gd name="GluePoint9X" fmla="*/ 1 w 1790"/>
                <a:gd name="GluePoint9Y" fmla="*/ 1 h 2125"/>
                <a:gd name="GluePoint10X" fmla="*/ 1 w 1790"/>
                <a:gd name="GluePoint10Y" fmla="*/ 1 h 2125"/>
                <a:gd name="GluePoint11X" fmla="*/ 2 w 1790"/>
                <a:gd name="GluePoint11Y" fmla="*/ 1 h 2125"/>
                <a:gd name="GluePoint12X" fmla="*/ 1 w 1790"/>
                <a:gd name="GluePoint12Y" fmla="*/ 2 h 2125"/>
                <a:gd name="GluePoint13X" fmla="*/ 2 w 1790"/>
                <a:gd name="GluePoint13Y" fmla="*/ 2 h 2125"/>
                <a:gd name="GluePoint14X" fmla="*/ 2 w 1790"/>
                <a:gd name="GluePoint14Y" fmla="*/ 1 h 2125"/>
                <a:gd name="GluePoint15X" fmla="*/ 1 w 1790"/>
                <a:gd name="GluePoint15Y" fmla="*/ 1 h 2125"/>
                <a:gd name="GluePoint16X" fmla="*/ 2 w 1790"/>
                <a:gd name="GluePoint16Y" fmla="*/ 1 h 2125"/>
                <a:gd name="GluePoint17X" fmla="*/ 2 w 1790"/>
                <a:gd name="GluePoint17Y" fmla="*/ 1 h 2125"/>
                <a:gd name="GluePoint18X" fmla="*/ 2 w 1790"/>
                <a:gd name="GluePoint18Y" fmla="*/ 1 h 2125"/>
                <a:gd name="GluePoint19X" fmla="*/ 2 w 1790"/>
                <a:gd name="GluePoint19Y" fmla="*/ 1 h 2125"/>
                <a:gd name="GluePoint20X" fmla="*/ 2 w 1790"/>
                <a:gd name="GluePoint20Y" fmla="*/ 1 h 2125"/>
                <a:gd name="GluePoint21X" fmla="*/ 2 w 1790"/>
                <a:gd name="GluePoint21Y" fmla="*/ 1 h 2125"/>
                <a:gd name="GluePoint22X" fmla="*/ 2 w 1790"/>
                <a:gd name="GluePoint22Y" fmla="*/ 1 h 2125"/>
                <a:gd name="GluePoint23X" fmla="*/ 2 w 1790"/>
                <a:gd name="GluePoint23Y" fmla="*/ 1 h 2125"/>
                <a:gd name="GluePoint24X" fmla="*/ 2 w 1790"/>
                <a:gd name="GluePoint24Y" fmla="*/ 1 h 2125"/>
                <a:gd name="GluePoint25X" fmla="*/ 2 w 1790"/>
                <a:gd name="GluePoint25Y" fmla="*/ 1 h 2125"/>
                <a:gd name="GluePoint26X" fmla="*/ 2 w 1790"/>
                <a:gd name="GluePoint26Y" fmla="*/ 2 h 2125"/>
                <a:gd name="GluePoint27X" fmla="*/ 2 w 1790"/>
                <a:gd name="GluePoint27Y" fmla="*/ 2 h 2125"/>
                <a:gd name="GluePoint28X" fmla="*/ 2 w 1790"/>
                <a:gd name="GluePoint28Y" fmla="*/ 2 h 2125"/>
                <a:gd name="GluePoint29X" fmla="*/ 2 w 1790"/>
                <a:gd name="GluePoint29Y" fmla="*/ 2 h 2125"/>
                <a:gd name="GluePoint30X" fmla="*/ 2 w 1790"/>
                <a:gd name="GluePoint30Y" fmla="*/ 2 h 2125"/>
                <a:gd name="GluePoint31X" fmla="*/ 2 w 1790"/>
                <a:gd name="GluePoint31Y" fmla="*/ 2 h 2125"/>
                <a:gd name="GluePoint32X" fmla="*/ 2 w 1790"/>
                <a:gd name="GluePoint32Y" fmla="*/ 2 h 2125"/>
                <a:gd name="GluePoint33X" fmla="*/ 2 w 1790"/>
                <a:gd name="GluePoint33Y" fmla="*/ 2 h 2125"/>
                <a:gd name="GluePoint34X" fmla="*/ 2 w 1790"/>
                <a:gd name="GluePoint34Y" fmla="*/ 2 h 2125"/>
                <a:gd name="GluePoint35X" fmla="*/ 2 w 1790"/>
                <a:gd name="GluePoint35Y" fmla="*/ 2 h 2125"/>
                <a:gd name="GluePoint36X" fmla="*/ 2 w 1790"/>
                <a:gd name="GluePoint36Y" fmla="*/ 3 h 2125"/>
                <a:gd name="GluePoint37X" fmla="*/ 2 w 1790"/>
                <a:gd name="GluePoint37Y" fmla="*/ 2 h 2125"/>
                <a:gd name="GluePoint38X" fmla="*/ 1 w 1790"/>
                <a:gd name="GluePoint38Y" fmla="*/ 3 h 2125"/>
                <a:gd name="GluePoint39X" fmla="*/ 1 w 1790"/>
                <a:gd name="GluePoint39Y" fmla="*/ 3 h 2125"/>
                <a:gd name="GluePoint40X" fmla="*/ 1 w 1790"/>
                <a:gd name="GluePoint40Y" fmla="*/ 3 h 2125"/>
                <a:gd name="GluePoint41X" fmla="*/ 1 w 1790"/>
                <a:gd name="GluePoint41Y" fmla="*/ 2 h 2125"/>
                <a:gd name="GluePoint42X" fmla="*/ 1 w 1790"/>
                <a:gd name="GluePoint42Y" fmla="*/ 2 h 2125"/>
                <a:gd name="GluePoint43X" fmla="*/ 1 w 1790"/>
                <a:gd name="GluePoint43Y" fmla="*/ 2 h 2125"/>
                <a:gd name="GluePoint44X" fmla="*/ 1 w 1790"/>
                <a:gd name="GluePoint44Y" fmla="*/ 2 h 2125"/>
                <a:gd name="GluePoint45X" fmla="*/ 1 w 1790"/>
                <a:gd name="GluePoint45Y" fmla="*/ 3 h 2125"/>
                <a:gd name="GluePoint46X" fmla="*/ 1 w 1790"/>
                <a:gd name="GluePoint46Y" fmla="*/ 2 h 2125"/>
                <a:gd name="GluePoint47X" fmla="*/ 1 w 1790"/>
                <a:gd name="GluePoint47Y" fmla="*/ 2 h 2125"/>
                <a:gd name="GluePoint48X" fmla="*/ 1 w 1790"/>
                <a:gd name="GluePoint48Y" fmla="*/ 3 h 2125"/>
                <a:gd name="GluePoint49X" fmla="*/ 1 w 1790"/>
                <a:gd name="GluePoint49Y" fmla="*/ 2 h 2125"/>
                <a:gd name="GluePoint50X" fmla="*/ 1 w 1790"/>
                <a:gd name="GluePoint50Y" fmla="*/ 2 h 2125"/>
                <a:gd name="GluePoint51X" fmla="*/ 1 w 1790"/>
                <a:gd name="GluePoint51Y" fmla="*/ 2 h 2125"/>
                <a:gd name="GluePoint52X" fmla="*/ 1 w 1790"/>
                <a:gd name="GluePoint52Y" fmla="*/ 2 h 2125"/>
                <a:gd name="GluePoint53X" fmla="*/ 1 w 1790"/>
                <a:gd name="GluePoint53Y" fmla="*/ 2 h 2125"/>
                <a:gd name="GluePoint54X" fmla="*/ 1 w 1790"/>
                <a:gd name="GluePoint54Y" fmla="*/ 1 h 2125"/>
                <a:gd name="GluePoint55X" fmla="*/ 1 w 1790"/>
                <a:gd name="GluePoint55Y" fmla="*/ 1 h 2125"/>
                <a:gd name="GluePoint56X" fmla="*/ 1 w 1790"/>
                <a:gd name="GluePoint56Y" fmla="*/ 1 h 2125"/>
                <a:gd name="GluePoint57X" fmla="*/ 1 w 1790"/>
                <a:gd name="GluePoint57Y" fmla="*/ 1 h 2125"/>
                <a:gd name="GluePoint58X" fmla="*/ 1 w 1790"/>
                <a:gd name="GluePoint58Y" fmla="*/ 1 h 2125"/>
                <a:gd name="GluePoint59X" fmla="*/ 1 w 1790"/>
                <a:gd name="GluePoint59Y" fmla="*/ 1 h 2125"/>
                <a:gd name="GluePoint60X" fmla="*/ 1 w 1790"/>
                <a:gd name="GluePoint60Y" fmla="*/ 1 h 2125"/>
                <a:gd name="GluePoint61X" fmla="*/ 1 w 1790"/>
                <a:gd name="GluePoint61Y" fmla="*/ 1 h 212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  <a:cxn ang="0">
                  <a:pos x="GluePoint54X" y="GluePoint54Y"/>
                </a:cxn>
                <a:cxn ang="0">
                  <a:pos x="GluePoint55X" y="GluePoint55Y"/>
                </a:cxn>
                <a:cxn ang="0">
                  <a:pos x="GluePoint56X" y="GluePoint56Y"/>
                </a:cxn>
                <a:cxn ang="0">
                  <a:pos x="GluePoint57X" y="GluePoint57Y"/>
                </a:cxn>
                <a:cxn ang="0">
                  <a:pos x="GluePoint58X" y="GluePoint58Y"/>
                </a:cxn>
                <a:cxn ang="0">
                  <a:pos x="GluePoint59X" y="GluePoint59Y"/>
                </a:cxn>
                <a:cxn ang="0">
                  <a:pos x="GluePoint60X" y="GluePoint60Y"/>
                </a:cxn>
                <a:cxn ang="0">
                  <a:pos x="GluePoint61X" y="GluePoint61Y"/>
                </a:cxn>
              </a:cxnLst>
              <a:rect l="textAreaLeft" t="textAreaTop" r="textAreaRight" b="textAreaBottom"/>
              <a:pathLst>
                <a:path w="1790" h="2125">
                  <a:moveTo>
                    <a:pt x="770" y="646"/>
                  </a:moveTo>
                  <a:lnTo>
                    <a:pt x="771" y="659"/>
                  </a:lnTo>
                  <a:lnTo>
                    <a:pt x="774" y="668"/>
                  </a:lnTo>
                  <a:lnTo>
                    <a:pt x="780" y="677"/>
                  </a:lnTo>
                  <a:lnTo>
                    <a:pt x="786" y="685"/>
                  </a:lnTo>
                  <a:lnTo>
                    <a:pt x="791" y="694"/>
                  </a:lnTo>
                  <a:lnTo>
                    <a:pt x="795" y="704"/>
                  </a:lnTo>
                  <a:lnTo>
                    <a:pt x="797" y="715"/>
                  </a:lnTo>
                  <a:lnTo>
                    <a:pt x="795" y="729"/>
                  </a:lnTo>
                  <a:lnTo>
                    <a:pt x="793" y="737"/>
                  </a:lnTo>
                  <a:lnTo>
                    <a:pt x="789" y="744"/>
                  </a:lnTo>
                  <a:lnTo>
                    <a:pt x="783" y="747"/>
                  </a:lnTo>
                  <a:lnTo>
                    <a:pt x="774" y="751"/>
                  </a:lnTo>
                  <a:lnTo>
                    <a:pt x="766" y="752"/>
                  </a:lnTo>
                  <a:lnTo>
                    <a:pt x="757" y="753"/>
                  </a:lnTo>
                  <a:lnTo>
                    <a:pt x="748" y="754"/>
                  </a:lnTo>
                  <a:lnTo>
                    <a:pt x="741" y="755"/>
                  </a:lnTo>
                  <a:lnTo>
                    <a:pt x="739" y="778"/>
                  </a:lnTo>
                  <a:lnTo>
                    <a:pt x="742" y="799"/>
                  </a:lnTo>
                  <a:lnTo>
                    <a:pt x="746" y="819"/>
                  </a:lnTo>
                  <a:lnTo>
                    <a:pt x="743" y="838"/>
                  </a:lnTo>
                  <a:lnTo>
                    <a:pt x="739" y="850"/>
                  </a:lnTo>
                  <a:lnTo>
                    <a:pt x="739" y="860"/>
                  </a:lnTo>
                  <a:lnTo>
                    <a:pt x="741" y="867"/>
                  </a:lnTo>
                  <a:lnTo>
                    <a:pt x="747" y="873"/>
                  </a:lnTo>
                  <a:lnTo>
                    <a:pt x="754" y="879"/>
                  </a:lnTo>
                  <a:lnTo>
                    <a:pt x="761" y="883"/>
                  </a:lnTo>
                  <a:lnTo>
                    <a:pt x="769" y="887"/>
                  </a:lnTo>
                  <a:lnTo>
                    <a:pt x="776" y="891"/>
                  </a:lnTo>
                  <a:lnTo>
                    <a:pt x="783" y="899"/>
                  </a:lnTo>
                  <a:lnTo>
                    <a:pt x="787" y="911"/>
                  </a:lnTo>
                  <a:lnTo>
                    <a:pt x="788" y="925"/>
                  </a:lnTo>
                  <a:lnTo>
                    <a:pt x="790" y="940"/>
                  </a:lnTo>
                  <a:lnTo>
                    <a:pt x="792" y="952"/>
                  </a:lnTo>
                  <a:lnTo>
                    <a:pt x="797" y="964"/>
                  </a:lnTo>
                  <a:lnTo>
                    <a:pt x="805" y="971"/>
                  </a:lnTo>
                  <a:lnTo>
                    <a:pt x="818" y="972"/>
                  </a:lnTo>
                  <a:lnTo>
                    <a:pt x="833" y="887"/>
                  </a:lnTo>
                  <a:lnTo>
                    <a:pt x="829" y="872"/>
                  </a:lnTo>
                  <a:lnTo>
                    <a:pt x="831" y="859"/>
                  </a:lnTo>
                  <a:lnTo>
                    <a:pt x="836" y="848"/>
                  </a:lnTo>
                  <a:lnTo>
                    <a:pt x="843" y="837"/>
                  </a:lnTo>
                  <a:lnTo>
                    <a:pt x="848" y="828"/>
                  </a:lnTo>
                  <a:lnTo>
                    <a:pt x="850" y="819"/>
                  </a:lnTo>
                  <a:lnTo>
                    <a:pt x="846" y="808"/>
                  </a:lnTo>
                  <a:lnTo>
                    <a:pt x="835" y="798"/>
                  </a:lnTo>
                  <a:lnTo>
                    <a:pt x="830" y="780"/>
                  </a:lnTo>
                  <a:lnTo>
                    <a:pt x="824" y="759"/>
                  </a:lnTo>
                  <a:lnTo>
                    <a:pt x="818" y="737"/>
                  </a:lnTo>
                  <a:lnTo>
                    <a:pt x="814" y="715"/>
                  </a:lnTo>
                  <a:lnTo>
                    <a:pt x="812" y="693"/>
                  </a:lnTo>
                  <a:lnTo>
                    <a:pt x="814" y="671"/>
                  </a:lnTo>
                  <a:lnTo>
                    <a:pt x="820" y="652"/>
                  </a:lnTo>
                  <a:lnTo>
                    <a:pt x="831" y="633"/>
                  </a:lnTo>
                  <a:lnTo>
                    <a:pt x="843" y="646"/>
                  </a:lnTo>
                  <a:lnTo>
                    <a:pt x="848" y="633"/>
                  </a:lnTo>
                  <a:lnTo>
                    <a:pt x="857" y="626"/>
                  </a:lnTo>
                  <a:lnTo>
                    <a:pt x="865" y="621"/>
                  </a:lnTo>
                  <a:lnTo>
                    <a:pt x="870" y="610"/>
                  </a:lnTo>
                  <a:lnTo>
                    <a:pt x="857" y="613"/>
                  </a:lnTo>
                  <a:lnTo>
                    <a:pt x="844" y="615"/>
                  </a:lnTo>
                  <a:lnTo>
                    <a:pt x="832" y="618"/>
                  </a:lnTo>
                  <a:lnTo>
                    <a:pt x="820" y="623"/>
                  </a:lnTo>
                  <a:lnTo>
                    <a:pt x="808" y="628"/>
                  </a:lnTo>
                  <a:lnTo>
                    <a:pt x="795" y="633"/>
                  </a:lnTo>
                  <a:lnTo>
                    <a:pt x="783" y="639"/>
                  </a:lnTo>
                  <a:lnTo>
                    <a:pt x="770" y="646"/>
                  </a:lnTo>
                  <a:lnTo>
                    <a:pt x="718" y="570"/>
                  </a:lnTo>
                  <a:lnTo>
                    <a:pt x="734" y="570"/>
                  </a:lnTo>
                  <a:lnTo>
                    <a:pt x="750" y="566"/>
                  </a:lnTo>
                  <a:lnTo>
                    <a:pt x="767" y="561"/>
                  </a:lnTo>
                  <a:lnTo>
                    <a:pt x="784" y="553"/>
                  </a:lnTo>
                  <a:lnTo>
                    <a:pt x="801" y="543"/>
                  </a:lnTo>
                  <a:lnTo>
                    <a:pt x="817" y="534"/>
                  </a:lnTo>
                  <a:lnTo>
                    <a:pt x="834" y="526"/>
                  </a:lnTo>
                  <a:lnTo>
                    <a:pt x="851" y="519"/>
                  </a:lnTo>
                  <a:lnTo>
                    <a:pt x="854" y="510"/>
                  </a:lnTo>
                  <a:lnTo>
                    <a:pt x="857" y="502"/>
                  </a:lnTo>
                  <a:lnTo>
                    <a:pt x="862" y="493"/>
                  </a:lnTo>
                  <a:lnTo>
                    <a:pt x="868" y="485"/>
                  </a:lnTo>
                  <a:lnTo>
                    <a:pt x="874" y="477"/>
                  </a:lnTo>
                  <a:lnTo>
                    <a:pt x="881" y="470"/>
                  </a:lnTo>
                  <a:lnTo>
                    <a:pt x="888" y="463"/>
                  </a:lnTo>
                  <a:lnTo>
                    <a:pt x="895" y="457"/>
                  </a:lnTo>
                  <a:lnTo>
                    <a:pt x="904" y="455"/>
                  </a:lnTo>
                  <a:lnTo>
                    <a:pt x="914" y="452"/>
                  </a:lnTo>
                  <a:lnTo>
                    <a:pt x="926" y="451"/>
                  </a:lnTo>
                  <a:lnTo>
                    <a:pt x="938" y="449"/>
                  </a:lnTo>
                  <a:lnTo>
                    <a:pt x="948" y="444"/>
                  </a:lnTo>
                  <a:lnTo>
                    <a:pt x="958" y="439"/>
                  </a:lnTo>
                  <a:lnTo>
                    <a:pt x="966" y="429"/>
                  </a:lnTo>
                  <a:lnTo>
                    <a:pt x="972" y="417"/>
                  </a:lnTo>
                  <a:lnTo>
                    <a:pt x="1019" y="587"/>
                  </a:lnTo>
                  <a:lnTo>
                    <a:pt x="989" y="617"/>
                  </a:lnTo>
                  <a:lnTo>
                    <a:pt x="987" y="637"/>
                  </a:lnTo>
                  <a:lnTo>
                    <a:pt x="984" y="656"/>
                  </a:lnTo>
                  <a:lnTo>
                    <a:pt x="981" y="677"/>
                  </a:lnTo>
                  <a:lnTo>
                    <a:pt x="977" y="698"/>
                  </a:lnTo>
                  <a:lnTo>
                    <a:pt x="973" y="719"/>
                  </a:lnTo>
                  <a:lnTo>
                    <a:pt x="968" y="737"/>
                  </a:lnTo>
                  <a:lnTo>
                    <a:pt x="963" y="755"/>
                  </a:lnTo>
                  <a:lnTo>
                    <a:pt x="958" y="772"/>
                  </a:lnTo>
                  <a:lnTo>
                    <a:pt x="955" y="793"/>
                  </a:lnTo>
                  <a:lnTo>
                    <a:pt x="959" y="810"/>
                  </a:lnTo>
                  <a:lnTo>
                    <a:pt x="968" y="820"/>
                  </a:lnTo>
                  <a:lnTo>
                    <a:pt x="982" y="828"/>
                  </a:lnTo>
                  <a:lnTo>
                    <a:pt x="997" y="833"/>
                  </a:lnTo>
                  <a:lnTo>
                    <a:pt x="1013" y="838"/>
                  </a:lnTo>
                  <a:lnTo>
                    <a:pt x="1028" y="844"/>
                  </a:lnTo>
                  <a:lnTo>
                    <a:pt x="1039" y="853"/>
                  </a:lnTo>
                  <a:lnTo>
                    <a:pt x="1036" y="899"/>
                  </a:lnTo>
                  <a:lnTo>
                    <a:pt x="1030" y="946"/>
                  </a:lnTo>
                  <a:lnTo>
                    <a:pt x="1022" y="992"/>
                  </a:lnTo>
                  <a:lnTo>
                    <a:pt x="1011" y="1037"/>
                  </a:lnTo>
                  <a:lnTo>
                    <a:pt x="997" y="1079"/>
                  </a:lnTo>
                  <a:lnTo>
                    <a:pt x="982" y="1120"/>
                  </a:lnTo>
                  <a:lnTo>
                    <a:pt x="965" y="1155"/>
                  </a:lnTo>
                  <a:lnTo>
                    <a:pt x="945" y="1188"/>
                  </a:lnTo>
                  <a:lnTo>
                    <a:pt x="948" y="1201"/>
                  </a:lnTo>
                  <a:lnTo>
                    <a:pt x="954" y="1211"/>
                  </a:lnTo>
                  <a:lnTo>
                    <a:pt x="961" y="1216"/>
                  </a:lnTo>
                  <a:lnTo>
                    <a:pt x="969" y="1223"/>
                  </a:lnTo>
                  <a:lnTo>
                    <a:pt x="980" y="1222"/>
                  </a:lnTo>
                  <a:lnTo>
                    <a:pt x="991" y="1221"/>
                  </a:lnTo>
                  <a:lnTo>
                    <a:pt x="1000" y="1219"/>
                  </a:lnTo>
                  <a:lnTo>
                    <a:pt x="1010" y="1216"/>
                  </a:lnTo>
                  <a:lnTo>
                    <a:pt x="1017" y="1212"/>
                  </a:lnTo>
                  <a:lnTo>
                    <a:pt x="1023" y="1207"/>
                  </a:lnTo>
                  <a:lnTo>
                    <a:pt x="1028" y="1201"/>
                  </a:lnTo>
                  <a:lnTo>
                    <a:pt x="1032" y="1193"/>
                  </a:lnTo>
                  <a:lnTo>
                    <a:pt x="1040" y="1162"/>
                  </a:lnTo>
                  <a:lnTo>
                    <a:pt x="1052" y="1103"/>
                  </a:lnTo>
                  <a:lnTo>
                    <a:pt x="1067" y="1023"/>
                  </a:lnTo>
                  <a:lnTo>
                    <a:pt x="1086" y="931"/>
                  </a:lnTo>
                  <a:lnTo>
                    <a:pt x="1103" y="831"/>
                  </a:lnTo>
                  <a:lnTo>
                    <a:pt x="1121" y="734"/>
                  </a:lnTo>
                  <a:lnTo>
                    <a:pt x="1137" y="644"/>
                  </a:lnTo>
                  <a:lnTo>
                    <a:pt x="1150" y="570"/>
                  </a:lnTo>
                  <a:lnTo>
                    <a:pt x="1145" y="560"/>
                  </a:lnTo>
                  <a:lnTo>
                    <a:pt x="1139" y="550"/>
                  </a:lnTo>
                  <a:lnTo>
                    <a:pt x="1131" y="545"/>
                  </a:lnTo>
                  <a:lnTo>
                    <a:pt x="1121" y="546"/>
                  </a:lnTo>
                  <a:lnTo>
                    <a:pt x="1109" y="553"/>
                  </a:lnTo>
                  <a:lnTo>
                    <a:pt x="1097" y="558"/>
                  </a:lnTo>
                  <a:lnTo>
                    <a:pt x="1085" y="565"/>
                  </a:lnTo>
                  <a:lnTo>
                    <a:pt x="1071" y="571"/>
                  </a:lnTo>
                  <a:lnTo>
                    <a:pt x="1058" y="576"/>
                  </a:lnTo>
                  <a:lnTo>
                    <a:pt x="1044" y="580"/>
                  </a:lnTo>
                  <a:lnTo>
                    <a:pt x="1032" y="585"/>
                  </a:lnTo>
                  <a:lnTo>
                    <a:pt x="1019" y="587"/>
                  </a:lnTo>
                  <a:lnTo>
                    <a:pt x="972" y="417"/>
                  </a:lnTo>
                  <a:lnTo>
                    <a:pt x="1288" y="271"/>
                  </a:lnTo>
                  <a:lnTo>
                    <a:pt x="1286" y="260"/>
                  </a:lnTo>
                  <a:lnTo>
                    <a:pt x="1285" y="248"/>
                  </a:lnTo>
                  <a:lnTo>
                    <a:pt x="1287" y="237"/>
                  </a:lnTo>
                  <a:lnTo>
                    <a:pt x="1290" y="227"/>
                  </a:lnTo>
                  <a:lnTo>
                    <a:pt x="1294" y="217"/>
                  </a:lnTo>
                  <a:lnTo>
                    <a:pt x="1301" y="209"/>
                  </a:lnTo>
                  <a:lnTo>
                    <a:pt x="1310" y="203"/>
                  </a:lnTo>
                  <a:lnTo>
                    <a:pt x="1320" y="200"/>
                  </a:lnTo>
                  <a:lnTo>
                    <a:pt x="1338" y="192"/>
                  </a:lnTo>
                  <a:lnTo>
                    <a:pt x="1355" y="183"/>
                  </a:lnTo>
                  <a:lnTo>
                    <a:pt x="1373" y="175"/>
                  </a:lnTo>
                  <a:lnTo>
                    <a:pt x="1392" y="167"/>
                  </a:lnTo>
                  <a:lnTo>
                    <a:pt x="1411" y="159"/>
                  </a:lnTo>
                  <a:lnTo>
                    <a:pt x="1429" y="149"/>
                  </a:lnTo>
                  <a:lnTo>
                    <a:pt x="1448" y="141"/>
                  </a:lnTo>
                  <a:lnTo>
                    <a:pt x="1467" y="133"/>
                  </a:lnTo>
                  <a:lnTo>
                    <a:pt x="1485" y="125"/>
                  </a:lnTo>
                  <a:lnTo>
                    <a:pt x="1504" y="117"/>
                  </a:lnTo>
                  <a:lnTo>
                    <a:pt x="1522" y="110"/>
                  </a:lnTo>
                  <a:lnTo>
                    <a:pt x="1542" y="102"/>
                  </a:lnTo>
                  <a:lnTo>
                    <a:pt x="1560" y="94"/>
                  </a:lnTo>
                  <a:lnTo>
                    <a:pt x="1578" y="87"/>
                  </a:lnTo>
                  <a:lnTo>
                    <a:pt x="1595" y="79"/>
                  </a:lnTo>
                  <a:lnTo>
                    <a:pt x="1614" y="72"/>
                  </a:lnTo>
                  <a:lnTo>
                    <a:pt x="1611" y="63"/>
                  </a:lnTo>
                  <a:lnTo>
                    <a:pt x="1611" y="55"/>
                  </a:lnTo>
                  <a:lnTo>
                    <a:pt x="1614" y="48"/>
                  </a:lnTo>
                  <a:lnTo>
                    <a:pt x="1616" y="43"/>
                  </a:lnTo>
                  <a:lnTo>
                    <a:pt x="1624" y="39"/>
                  </a:lnTo>
                  <a:lnTo>
                    <a:pt x="1634" y="34"/>
                  </a:lnTo>
                  <a:lnTo>
                    <a:pt x="1644" y="28"/>
                  </a:lnTo>
                  <a:lnTo>
                    <a:pt x="1655" y="24"/>
                  </a:lnTo>
                  <a:lnTo>
                    <a:pt x="1664" y="19"/>
                  </a:lnTo>
                  <a:lnTo>
                    <a:pt x="1671" y="16"/>
                  </a:lnTo>
                  <a:lnTo>
                    <a:pt x="1676" y="13"/>
                  </a:lnTo>
                  <a:lnTo>
                    <a:pt x="1678" y="12"/>
                  </a:lnTo>
                  <a:lnTo>
                    <a:pt x="1713" y="38"/>
                  </a:lnTo>
                  <a:lnTo>
                    <a:pt x="1740" y="74"/>
                  </a:lnTo>
                  <a:lnTo>
                    <a:pt x="1760" y="121"/>
                  </a:lnTo>
                  <a:lnTo>
                    <a:pt x="1776" y="170"/>
                  </a:lnTo>
                  <a:lnTo>
                    <a:pt x="1785" y="221"/>
                  </a:lnTo>
                  <a:lnTo>
                    <a:pt x="1790" y="266"/>
                  </a:lnTo>
                  <a:lnTo>
                    <a:pt x="1789" y="304"/>
                  </a:lnTo>
                  <a:lnTo>
                    <a:pt x="1785" y="329"/>
                  </a:lnTo>
                  <a:lnTo>
                    <a:pt x="1775" y="333"/>
                  </a:lnTo>
                  <a:lnTo>
                    <a:pt x="1765" y="337"/>
                  </a:lnTo>
                  <a:lnTo>
                    <a:pt x="1754" y="342"/>
                  </a:lnTo>
                  <a:lnTo>
                    <a:pt x="1745" y="345"/>
                  </a:lnTo>
                  <a:lnTo>
                    <a:pt x="1735" y="349"/>
                  </a:lnTo>
                  <a:lnTo>
                    <a:pt x="1725" y="349"/>
                  </a:lnTo>
                  <a:lnTo>
                    <a:pt x="1716" y="346"/>
                  </a:lnTo>
                  <a:lnTo>
                    <a:pt x="1706" y="341"/>
                  </a:lnTo>
                  <a:lnTo>
                    <a:pt x="1686" y="350"/>
                  </a:lnTo>
                  <a:lnTo>
                    <a:pt x="1666" y="359"/>
                  </a:lnTo>
                  <a:lnTo>
                    <a:pt x="1647" y="367"/>
                  </a:lnTo>
                  <a:lnTo>
                    <a:pt x="1627" y="376"/>
                  </a:lnTo>
                  <a:lnTo>
                    <a:pt x="1606" y="384"/>
                  </a:lnTo>
                  <a:lnTo>
                    <a:pt x="1586" y="392"/>
                  </a:lnTo>
                  <a:lnTo>
                    <a:pt x="1565" y="399"/>
                  </a:lnTo>
                  <a:lnTo>
                    <a:pt x="1545" y="407"/>
                  </a:lnTo>
                  <a:lnTo>
                    <a:pt x="1524" y="415"/>
                  </a:lnTo>
                  <a:lnTo>
                    <a:pt x="1504" y="424"/>
                  </a:lnTo>
                  <a:lnTo>
                    <a:pt x="1484" y="432"/>
                  </a:lnTo>
                  <a:lnTo>
                    <a:pt x="1463" y="440"/>
                  </a:lnTo>
                  <a:lnTo>
                    <a:pt x="1442" y="449"/>
                  </a:lnTo>
                  <a:lnTo>
                    <a:pt x="1422" y="458"/>
                  </a:lnTo>
                  <a:lnTo>
                    <a:pt x="1403" y="467"/>
                  </a:lnTo>
                  <a:lnTo>
                    <a:pt x="1382" y="477"/>
                  </a:lnTo>
                  <a:lnTo>
                    <a:pt x="1371" y="477"/>
                  </a:lnTo>
                  <a:lnTo>
                    <a:pt x="1361" y="472"/>
                  </a:lnTo>
                  <a:lnTo>
                    <a:pt x="1352" y="466"/>
                  </a:lnTo>
                  <a:lnTo>
                    <a:pt x="1343" y="460"/>
                  </a:lnTo>
                  <a:lnTo>
                    <a:pt x="1334" y="456"/>
                  </a:lnTo>
                  <a:lnTo>
                    <a:pt x="1326" y="456"/>
                  </a:lnTo>
                  <a:lnTo>
                    <a:pt x="1317" y="459"/>
                  </a:lnTo>
                  <a:lnTo>
                    <a:pt x="1307" y="470"/>
                  </a:lnTo>
                  <a:lnTo>
                    <a:pt x="1300" y="479"/>
                  </a:lnTo>
                  <a:lnTo>
                    <a:pt x="1296" y="490"/>
                  </a:lnTo>
                  <a:lnTo>
                    <a:pt x="1293" y="502"/>
                  </a:lnTo>
                  <a:lnTo>
                    <a:pt x="1292" y="513"/>
                  </a:lnTo>
                  <a:lnTo>
                    <a:pt x="1290" y="526"/>
                  </a:lnTo>
                  <a:lnTo>
                    <a:pt x="1286" y="536"/>
                  </a:lnTo>
                  <a:lnTo>
                    <a:pt x="1281" y="547"/>
                  </a:lnTo>
                  <a:lnTo>
                    <a:pt x="1272" y="555"/>
                  </a:lnTo>
                  <a:lnTo>
                    <a:pt x="1277" y="595"/>
                  </a:lnTo>
                  <a:lnTo>
                    <a:pt x="1292" y="676"/>
                  </a:lnTo>
                  <a:lnTo>
                    <a:pt x="1314" y="782"/>
                  </a:lnTo>
                  <a:lnTo>
                    <a:pt x="1339" y="901"/>
                  </a:lnTo>
                  <a:lnTo>
                    <a:pt x="1365" y="1019"/>
                  </a:lnTo>
                  <a:lnTo>
                    <a:pt x="1388" y="1124"/>
                  </a:lnTo>
                  <a:lnTo>
                    <a:pt x="1406" y="1204"/>
                  </a:lnTo>
                  <a:lnTo>
                    <a:pt x="1414" y="1243"/>
                  </a:lnTo>
                  <a:lnTo>
                    <a:pt x="1333" y="1264"/>
                  </a:lnTo>
                  <a:lnTo>
                    <a:pt x="1318" y="1191"/>
                  </a:lnTo>
                  <a:lnTo>
                    <a:pt x="1302" y="1120"/>
                  </a:lnTo>
                  <a:lnTo>
                    <a:pt x="1288" y="1049"/>
                  </a:lnTo>
                  <a:lnTo>
                    <a:pt x="1274" y="979"/>
                  </a:lnTo>
                  <a:lnTo>
                    <a:pt x="1259" y="910"/>
                  </a:lnTo>
                  <a:lnTo>
                    <a:pt x="1244" y="841"/>
                  </a:lnTo>
                  <a:lnTo>
                    <a:pt x="1226" y="772"/>
                  </a:lnTo>
                  <a:lnTo>
                    <a:pt x="1207" y="702"/>
                  </a:lnTo>
                  <a:lnTo>
                    <a:pt x="1196" y="763"/>
                  </a:lnTo>
                  <a:lnTo>
                    <a:pt x="1185" y="823"/>
                  </a:lnTo>
                  <a:lnTo>
                    <a:pt x="1173" y="882"/>
                  </a:lnTo>
                  <a:lnTo>
                    <a:pt x="1162" y="942"/>
                  </a:lnTo>
                  <a:lnTo>
                    <a:pt x="1150" y="1001"/>
                  </a:lnTo>
                  <a:lnTo>
                    <a:pt x="1139" y="1060"/>
                  </a:lnTo>
                  <a:lnTo>
                    <a:pt x="1129" y="1118"/>
                  </a:lnTo>
                  <a:lnTo>
                    <a:pt x="1119" y="1178"/>
                  </a:lnTo>
                  <a:lnTo>
                    <a:pt x="1125" y="1178"/>
                  </a:lnTo>
                  <a:lnTo>
                    <a:pt x="1132" y="1178"/>
                  </a:lnTo>
                  <a:lnTo>
                    <a:pt x="1139" y="1179"/>
                  </a:lnTo>
                  <a:lnTo>
                    <a:pt x="1146" y="1181"/>
                  </a:lnTo>
                  <a:lnTo>
                    <a:pt x="1153" y="1182"/>
                  </a:lnTo>
                  <a:lnTo>
                    <a:pt x="1161" y="1183"/>
                  </a:lnTo>
                  <a:lnTo>
                    <a:pt x="1167" y="1185"/>
                  </a:lnTo>
                  <a:lnTo>
                    <a:pt x="1174" y="1188"/>
                  </a:lnTo>
                  <a:lnTo>
                    <a:pt x="1185" y="1193"/>
                  </a:lnTo>
                  <a:lnTo>
                    <a:pt x="1198" y="1201"/>
                  </a:lnTo>
                  <a:lnTo>
                    <a:pt x="1212" y="1212"/>
                  </a:lnTo>
                  <a:lnTo>
                    <a:pt x="1227" y="1223"/>
                  </a:lnTo>
                  <a:lnTo>
                    <a:pt x="1241" y="1236"/>
                  </a:lnTo>
                  <a:lnTo>
                    <a:pt x="1253" y="1249"/>
                  </a:lnTo>
                  <a:lnTo>
                    <a:pt x="1262" y="1262"/>
                  </a:lnTo>
                  <a:lnTo>
                    <a:pt x="1267" y="1275"/>
                  </a:lnTo>
                  <a:lnTo>
                    <a:pt x="1275" y="1272"/>
                  </a:lnTo>
                  <a:lnTo>
                    <a:pt x="1283" y="1270"/>
                  </a:lnTo>
                  <a:lnTo>
                    <a:pt x="1292" y="1269"/>
                  </a:lnTo>
                  <a:lnTo>
                    <a:pt x="1301" y="1269"/>
                  </a:lnTo>
                  <a:lnTo>
                    <a:pt x="1310" y="1268"/>
                  </a:lnTo>
                  <a:lnTo>
                    <a:pt x="1318" y="1268"/>
                  </a:lnTo>
                  <a:lnTo>
                    <a:pt x="1326" y="1266"/>
                  </a:lnTo>
                  <a:lnTo>
                    <a:pt x="1333" y="1264"/>
                  </a:lnTo>
                  <a:lnTo>
                    <a:pt x="1414" y="1243"/>
                  </a:lnTo>
                  <a:lnTo>
                    <a:pt x="1414" y="1252"/>
                  </a:lnTo>
                  <a:lnTo>
                    <a:pt x="1416" y="1260"/>
                  </a:lnTo>
                  <a:lnTo>
                    <a:pt x="1421" y="1267"/>
                  </a:lnTo>
                  <a:lnTo>
                    <a:pt x="1429" y="1268"/>
                  </a:lnTo>
                  <a:lnTo>
                    <a:pt x="1440" y="1266"/>
                  </a:lnTo>
                  <a:lnTo>
                    <a:pt x="1449" y="1266"/>
                  </a:lnTo>
                  <a:lnTo>
                    <a:pt x="1457" y="1269"/>
                  </a:lnTo>
                  <a:lnTo>
                    <a:pt x="1464" y="1274"/>
                  </a:lnTo>
                  <a:lnTo>
                    <a:pt x="1470" y="1281"/>
                  </a:lnTo>
                  <a:lnTo>
                    <a:pt x="1475" y="1288"/>
                  </a:lnTo>
                  <a:lnTo>
                    <a:pt x="1479" y="1296"/>
                  </a:lnTo>
                  <a:lnTo>
                    <a:pt x="1483" y="1304"/>
                  </a:lnTo>
                  <a:lnTo>
                    <a:pt x="1483" y="1315"/>
                  </a:lnTo>
                  <a:lnTo>
                    <a:pt x="1487" y="1325"/>
                  </a:lnTo>
                  <a:lnTo>
                    <a:pt x="1493" y="1330"/>
                  </a:lnTo>
                  <a:lnTo>
                    <a:pt x="1501" y="1334"/>
                  </a:lnTo>
                  <a:lnTo>
                    <a:pt x="1510" y="1338"/>
                  </a:lnTo>
                  <a:lnTo>
                    <a:pt x="1518" y="1343"/>
                  </a:lnTo>
                  <a:lnTo>
                    <a:pt x="1524" y="1350"/>
                  </a:lnTo>
                  <a:lnTo>
                    <a:pt x="1527" y="1359"/>
                  </a:lnTo>
                  <a:lnTo>
                    <a:pt x="1526" y="1370"/>
                  </a:lnTo>
                  <a:lnTo>
                    <a:pt x="1527" y="1378"/>
                  </a:lnTo>
                  <a:lnTo>
                    <a:pt x="1532" y="1383"/>
                  </a:lnTo>
                  <a:lnTo>
                    <a:pt x="1538" y="1387"/>
                  </a:lnTo>
                  <a:lnTo>
                    <a:pt x="1545" y="1390"/>
                  </a:lnTo>
                  <a:lnTo>
                    <a:pt x="1552" y="1393"/>
                  </a:lnTo>
                  <a:lnTo>
                    <a:pt x="1559" y="1395"/>
                  </a:lnTo>
                  <a:lnTo>
                    <a:pt x="1565" y="1397"/>
                  </a:lnTo>
                  <a:lnTo>
                    <a:pt x="1577" y="1468"/>
                  </a:lnTo>
                  <a:lnTo>
                    <a:pt x="1592" y="1538"/>
                  </a:lnTo>
                  <a:lnTo>
                    <a:pt x="1608" y="1608"/>
                  </a:lnTo>
                  <a:lnTo>
                    <a:pt x="1626" y="1678"/>
                  </a:lnTo>
                  <a:lnTo>
                    <a:pt x="1643" y="1748"/>
                  </a:lnTo>
                  <a:lnTo>
                    <a:pt x="1659" y="1817"/>
                  </a:lnTo>
                  <a:lnTo>
                    <a:pt x="1674" y="1885"/>
                  </a:lnTo>
                  <a:lnTo>
                    <a:pt x="1686" y="1950"/>
                  </a:lnTo>
                  <a:lnTo>
                    <a:pt x="1693" y="1955"/>
                  </a:lnTo>
                  <a:lnTo>
                    <a:pt x="1695" y="1961"/>
                  </a:lnTo>
                  <a:lnTo>
                    <a:pt x="1694" y="1969"/>
                  </a:lnTo>
                  <a:lnTo>
                    <a:pt x="1693" y="1976"/>
                  </a:lnTo>
                  <a:lnTo>
                    <a:pt x="1669" y="1975"/>
                  </a:lnTo>
                  <a:lnTo>
                    <a:pt x="1647" y="1975"/>
                  </a:lnTo>
                  <a:lnTo>
                    <a:pt x="1625" y="1976"/>
                  </a:lnTo>
                  <a:lnTo>
                    <a:pt x="1602" y="1979"/>
                  </a:lnTo>
                  <a:lnTo>
                    <a:pt x="1580" y="1983"/>
                  </a:lnTo>
                  <a:lnTo>
                    <a:pt x="1559" y="1987"/>
                  </a:lnTo>
                  <a:lnTo>
                    <a:pt x="1537" y="1992"/>
                  </a:lnTo>
                  <a:lnTo>
                    <a:pt x="1515" y="1996"/>
                  </a:lnTo>
                  <a:lnTo>
                    <a:pt x="1494" y="2001"/>
                  </a:lnTo>
                  <a:lnTo>
                    <a:pt x="1472" y="2007"/>
                  </a:lnTo>
                  <a:lnTo>
                    <a:pt x="1450" y="2010"/>
                  </a:lnTo>
                  <a:lnTo>
                    <a:pt x="1429" y="2015"/>
                  </a:lnTo>
                  <a:lnTo>
                    <a:pt x="1407" y="2017"/>
                  </a:lnTo>
                  <a:lnTo>
                    <a:pt x="1386" y="2019"/>
                  </a:lnTo>
                  <a:lnTo>
                    <a:pt x="1363" y="2019"/>
                  </a:lnTo>
                  <a:lnTo>
                    <a:pt x="1341" y="2018"/>
                  </a:lnTo>
                  <a:lnTo>
                    <a:pt x="1334" y="2010"/>
                  </a:lnTo>
                  <a:lnTo>
                    <a:pt x="1333" y="2002"/>
                  </a:lnTo>
                  <a:lnTo>
                    <a:pt x="1335" y="1993"/>
                  </a:lnTo>
                  <a:lnTo>
                    <a:pt x="1338" y="1985"/>
                  </a:lnTo>
                  <a:lnTo>
                    <a:pt x="1341" y="1977"/>
                  </a:lnTo>
                  <a:lnTo>
                    <a:pt x="1341" y="1970"/>
                  </a:lnTo>
                  <a:lnTo>
                    <a:pt x="1337" y="1964"/>
                  </a:lnTo>
                  <a:lnTo>
                    <a:pt x="1326" y="1960"/>
                  </a:lnTo>
                  <a:lnTo>
                    <a:pt x="1318" y="1961"/>
                  </a:lnTo>
                  <a:lnTo>
                    <a:pt x="1312" y="1968"/>
                  </a:lnTo>
                  <a:lnTo>
                    <a:pt x="1307" y="1976"/>
                  </a:lnTo>
                  <a:lnTo>
                    <a:pt x="1303" y="1986"/>
                  </a:lnTo>
                  <a:lnTo>
                    <a:pt x="1308" y="1998"/>
                  </a:lnTo>
                  <a:lnTo>
                    <a:pt x="1314" y="2009"/>
                  </a:lnTo>
                  <a:lnTo>
                    <a:pt x="1318" y="2023"/>
                  </a:lnTo>
                  <a:lnTo>
                    <a:pt x="1322" y="2037"/>
                  </a:lnTo>
                  <a:lnTo>
                    <a:pt x="1325" y="2051"/>
                  </a:lnTo>
                  <a:lnTo>
                    <a:pt x="1329" y="2063"/>
                  </a:lnTo>
                  <a:lnTo>
                    <a:pt x="1333" y="2076"/>
                  </a:lnTo>
                  <a:lnTo>
                    <a:pt x="1337" y="2087"/>
                  </a:lnTo>
                  <a:lnTo>
                    <a:pt x="1322" y="2100"/>
                  </a:lnTo>
                  <a:lnTo>
                    <a:pt x="1039" y="2100"/>
                  </a:lnTo>
                  <a:lnTo>
                    <a:pt x="1037" y="2083"/>
                  </a:lnTo>
                  <a:lnTo>
                    <a:pt x="1038" y="2064"/>
                  </a:lnTo>
                  <a:lnTo>
                    <a:pt x="1041" y="2046"/>
                  </a:lnTo>
                  <a:lnTo>
                    <a:pt x="1047" y="2031"/>
                  </a:lnTo>
                  <a:lnTo>
                    <a:pt x="1050" y="2033"/>
                  </a:lnTo>
                  <a:lnTo>
                    <a:pt x="1047" y="2016"/>
                  </a:lnTo>
                  <a:lnTo>
                    <a:pt x="1034" y="2010"/>
                  </a:lnTo>
                  <a:lnTo>
                    <a:pt x="1024" y="2011"/>
                  </a:lnTo>
                  <a:lnTo>
                    <a:pt x="1016" y="2017"/>
                  </a:lnTo>
                  <a:lnTo>
                    <a:pt x="1010" y="2025"/>
                  </a:lnTo>
                  <a:lnTo>
                    <a:pt x="1002" y="2034"/>
                  </a:lnTo>
                  <a:lnTo>
                    <a:pt x="995" y="2043"/>
                  </a:lnTo>
                  <a:lnTo>
                    <a:pt x="987" y="2048"/>
                  </a:lnTo>
                  <a:lnTo>
                    <a:pt x="976" y="2049"/>
                  </a:lnTo>
                  <a:lnTo>
                    <a:pt x="964" y="2054"/>
                  </a:lnTo>
                  <a:lnTo>
                    <a:pt x="952" y="2060"/>
                  </a:lnTo>
                  <a:lnTo>
                    <a:pt x="941" y="2066"/>
                  </a:lnTo>
                  <a:lnTo>
                    <a:pt x="928" y="2074"/>
                  </a:lnTo>
                  <a:lnTo>
                    <a:pt x="916" y="2081"/>
                  </a:lnTo>
                  <a:lnTo>
                    <a:pt x="905" y="2089"/>
                  </a:lnTo>
                  <a:lnTo>
                    <a:pt x="893" y="2097"/>
                  </a:lnTo>
                  <a:lnTo>
                    <a:pt x="881" y="2104"/>
                  </a:lnTo>
                  <a:lnTo>
                    <a:pt x="869" y="2111"/>
                  </a:lnTo>
                  <a:lnTo>
                    <a:pt x="857" y="2116"/>
                  </a:lnTo>
                  <a:lnTo>
                    <a:pt x="844" y="2121"/>
                  </a:lnTo>
                  <a:lnTo>
                    <a:pt x="831" y="2123"/>
                  </a:lnTo>
                  <a:lnTo>
                    <a:pt x="818" y="2125"/>
                  </a:lnTo>
                  <a:lnTo>
                    <a:pt x="805" y="2124"/>
                  </a:lnTo>
                  <a:lnTo>
                    <a:pt x="791" y="2122"/>
                  </a:lnTo>
                  <a:lnTo>
                    <a:pt x="776" y="2116"/>
                  </a:lnTo>
                  <a:lnTo>
                    <a:pt x="780" y="2105"/>
                  </a:lnTo>
                  <a:lnTo>
                    <a:pt x="779" y="2094"/>
                  </a:lnTo>
                  <a:lnTo>
                    <a:pt x="774" y="2086"/>
                  </a:lnTo>
                  <a:lnTo>
                    <a:pt x="769" y="2079"/>
                  </a:lnTo>
                  <a:lnTo>
                    <a:pt x="764" y="2072"/>
                  </a:lnTo>
                  <a:lnTo>
                    <a:pt x="759" y="2066"/>
                  </a:lnTo>
                  <a:lnTo>
                    <a:pt x="757" y="2056"/>
                  </a:lnTo>
                  <a:lnTo>
                    <a:pt x="759" y="2045"/>
                  </a:lnTo>
                  <a:lnTo>
                    <a:pt x="754" y="2040"/>
                  </a:lnTo>
                  <a:lnTo>
                    <a:pt x="748" y="2040"/>
                  </a:lnTo>
                  <a:lnTo>
                    <a:pt x="741" y="2044"/>
                  </a:lnTo>
                  <a:lnTo>
                    <a:pt x="734" y="2045"/>
                  </a:lnTo>
                  <a:lnTo>
                    <a:pt x="722" y="2005"/>
                  </a:lnTo>
                  <a:lnTo>
                    <a:pt x="714" y="2002"/>
                  </a:lnTo>
                  <a:lnTo>
                    <a:pt x="707" y="2003"/>
                  </a:lnTo>
                  <a:lnTo>
                    <a:pt x="700" y="2007"/>
                  </a:lnTo>
                  <a:lnTo>
                    <a:pt x="695" y="2011"/>
                  </a:lnTo>
                  <a:lnTo>
                    <a:pt x="690" y="2016"/>
                  </a:lnTo>
                  <a:lnTo>
                    <a:pt x="684" y="2019"/>
                  </a:lnTo>
                  <a:lnTo>
                    <a:pt x="677" y="2019"/>
                  </a:lnTo>
                  <a:lnTo>
                    <a:pt x="669" y="2016"/>
                  </a:lnTo>
                  <a:lnTo>
                    <a:pt x="664" y="2005"/>
                  </a:lnTo>
                  <a:lnTo>
                    <a:pt x="664" y="1994"/>
                  </a:lnTo>
                  <a:lnTo>
                    <a:pt x="665" y="1984"/>
                  </a:lnTo>
                  <a:lnTo>
                    <a:pt x="668" y="1975"/>
                  </a:lnTo>
                  <a:lnTo>
                    <a:pt x="671" y="1964"/>
                  </a:lnTo>
                  <a:lnTo>
                    <a:pt x="673" y="1955"/>
                  </a:lnTo>
                  <a:lnTo>
                    <a:pt x="673" y="1943"/>
                  </a:lnTo>
                  <a:lnTo>
                    <a:pt x="669" y="1931"/>
                  </a:lnTo>
                  <a:lnTo>
                    <a:pt x="657" y="1917"/>
                  </a:lnTo>
                  <a:lnTo>
                    <a:pt x="646" y="1903"/>
                  </a:lnTo>
                  <a:lnTo>
                    <a:pt x="635" y="1888"/>
                  </a:lnTo>
                  <a:lnTo>
                    <a:pt x="622" y="1873"/>
                  </a:lnTo>
                  <a:lnTo>
                    <a:pt x="610" y="1858"/>
                  </a:lnTo>
                  <a:lnTo>
                    <a:pt x="598" y="1844"/>
                  </a:lnTo>
                  <a:lnTo>
                    <a:pt x="586" y="1832"/>
                  </a:lnTo>
                  <a:lnTo>
                    <a:pt x="573" y="1819"/>
                  </a:lnTo>
                  <a:lnTo>
                    <a:pt x="574" y="1828"/>
                  </a:lnTo>
                  <a:lnTo>
                    <a:pt x="579" y="1836"/>
                  </a:lnTo>
                  <a:lnTo>
                    <a:pt x="582" y="1845"/>
                  </a:lnTo>
                  <a:lnTo>
                    <a:pt x="579" y="1855"/>
                  </a:lnTo>
                  <a:lnTo>
                    <a:pt x="574" y="1858"/>
                  </a:lnTo>
                  <a:lnTo>
                    <a:pt x="568" y="1863"/>
                  </a:lnTo>
                  <a:lnTo>
                    <a:pt x="562" y="1867"/>
                  </a:lnTo>
                  <a:lnTo>
                    <a:pt x="555" y="1872"/>
                  </a:lnTo>
                  <a:lnTo>
                    <a:pt x="548" y="1878"/>
                  </a:lnTo>
                  <a:lnTo>
                    <a:pt x="544" y="1885"/>
                  </a:lnTo>
                  <a:lnTo>
                    <a:pt x="541" y="1893"/>
                  </a:lnTo>
                  <a:lnTo>
                    <a:pt x="541" y="1902"/>
                  </a:lnTo>
                  <a:lnTo>
                    <a:pt x="536" y="1947"/>
                  </a:lnTo>
                  <a:lnTo>
                    <a:pt x="538" y="1995"/>
                  </a:lnTo>
                  <a:lnTo>
                    <a:pt x="542" y="2048"/>
                  </a:lnTo>
                  <a:lnTo>
                    <a:pt x="541" y="2100"/>
                  </a:lnTo>
                  <a:lnTo>
                    <a:pt x="526" y="2101"/>
                  </a:lnTo>
                  <a:lnTo>
                    <a:pt x="511" y="2101"/>
                  </a:lnTo>
                  <a:lnTo>
                    <a:pt x="495" y="2102"/>
                  </a:lnTo>
                  <a:lnTo>
                    <a:pt x="479" y="2102"/>
                  </a:lnTo>
                  <a:lnTo>
                    <a:pt x="464" y="2104"/>
                  </a:lnTo>
                  <a:lnTo>
                    <a:pt x="450" y="2104"/>
                  </a:lnTo>
                  <a:lnTo>
                    <a:pt x="439" y="2104"/>
                  </a:lnTo>
                  <a:lnTo>
                    <a:pt x="431" y="2102"/>
                  </a:lnTo>
                  <a:lnTo>
                    <a:pt x="430" y="2079"/>
                  </a:lnTo>
                  <a:lnTo>
                    <a:pt x="426" y="2059"/>
                  </a:lnTo>
                  <a:lnTo>
                    <a:pt x="421" y="2038"/>
                  </a:lnTo>
                  <a:lnTo>
                    <a:pt x="414" y="2019"/>
                  </a:lnTo>
                  <a:lnTo>
                    <a:pt x="404" y="2002"/>
                  </a:lnTo>
                  <a:lnTo>
                    <a:pt x="392" y="1987"/>
                  </a:lnTo>
                  <a:lnTo>
                    <a:pt x="380" y="1973"/>
                  </a:lnTo>
                  <a:lnTo>
                    <a:pt x="366" y="1962"/>
                  </a:lnTo>
                  <a:lnTo>
                    <a:pt x="354" y="1955"/>
                  </a:lnTo>
                  <a:lnTo>
                    <a:pt x="342" y="1953"/>
                  </a:lnTo>
                  <a:lnTo>
                    <a:pt x="329" y="1955"/>
                  </a:lnTo>
                  <a:lnTo>
                    <a:pt x="316" y="1958"/>
                  </a:lnTo>
                  <a:lnTo>
                    <a:pt x="304" y="1965"/>
                  </a:lnTo>
                  <a:lnTo>
                    <a:pt x="292" y="1972"/>
                  </a:lnTo>
                  <a:lnTo>
                    <a:pt x="282" y="1980"/>
                  </a:lnTo>
                  <a:lnTo>
                    <a:pt x="272" y="1988"/>
                  </a:lnTo>
                  <a:lnTo>
                    <a:pt x="261" y="2003"/>
                  </a:lnTo>
                  <a:lnTo>
                    <a:pt x="251" y="2018"/>
                  </a:lnTo>
                  <a:lnTo>
                    <a:pt x="242" y="2036"/>
                  </a:lnTo>
                  <a:lnTo>
                    <a:pt x="236" y="2052"/>
                  </a:lnTo>
                  <a:lnTo>
                    <a:pt x="232" y="2068"/>
                  </a:lnTo>
                  <a:lnTo>
                    <a:pt x="228" y="2083"/>
                  </a:lnTo>
                  <a:lnTo>
                    <a:pt x="226" y="2094"/>
                  </a:lnTo>
                  <a:lnTo>
                    <a:pt x="225" y="2102"/>
                  </a:lnTo>
                  <a:lnTo>
                    <a:pt x="213" y="2107"/>
                  </a:lnTo>
                  <a:lnTo>
                    <a:pt x="200" y="2112"/>
                  </a:lnTo>
                  <a:lnTo>
                    <a:pt x="186" y="2114"/>
                  </a:lnTo>
                  <a:lnTo>
                    <a:pt x="172" y="2115"/>
                  </a:lnTo>
                  <a:lnTo>
                    <a:pt x="157" y="2114"/>
                  </a:lnTo>
                  <a:lnTo>
                    <a:pt x="144" y="2112"/>
                  </a:lnTo>
                  <a:lnTo>
                    <a:pt x="131" y="2106"/>
                  </a:lnTo>
                  <a:lnTo>
                    <a:pt x="121" y="2098"/>
                  </a:lnTo>
                  <a:lnTo>
                    <a:pt x="126" y="2040"/>
                  </a:lnTo>
                  <a:lnTo>
                    <a:pt x="126" y="1965"/>
                  </a:lnTo>
                  <a:lnTo>
                    <a:pt x="121" y="1897"/>
                  </a:lnTo>
                  <a:lnTo>
                    <a:pt x="108" y="1864"/>
                  </a:lnTo>
                  <a:lnTo>
                    <a:pt x="101" y="1865"/>
                  </a:lnTo>
                  <a:lnTo>
                    <a:pt x="95" y="1866"/>
                  </a:lnTo>
                  <a:lnTo>
                    <a:pt x="87" y="1866"/>
                  </a:lnTo>
                  <a:lnTo>
                    <a:pt x="81" y="1865"/>
                  </a:lnTo>
                  <a:lnTo>
                    <a:pt x="74" y="1864"/>
                  </a:lnTo>
                  <a:lnTo>
                    <a:pt x="68" y="1862"/>
                  </a:lnTo>
                  <a:lnTo>
                    <a:pt x="62" y="1858"/>
                  </a:lnTo>
                  <a:lnTo>
                    <a:pt x="56" y="1855"/>
                  </a:lnTo>
                  <a:lnTo>
                    <a:pt x="47" y="1839"/>
                  </a:lnTo>
                  <a:lnTo>
                    <a:pt x="47" y="1820"/>
                  </a:lnTo>
                  <a:lnTo>
                    <a:pt x="54" y="1802"/>
                  </a:lnTo>
                  <a:lnTo>
                    <a:pt x="62" y="1783"/>
                  </a:lnTo>
                  <a:lnTo>
                    <a:pt x="66" y="1774"/>
                  </a:lnTo>
                  <a:lnTo>
                    <a:pt x="72" y="1766"/>
                  </a:lnTo>
                  <a:lnTo>
                    <a:pt x="79" y="1760"/>
                  </a:lnTo>
                  <a:lnTo>
                    <a:pt x="86" y="1756"/>
                  </a:lnTo>
                  <a:lnTo>
                    <a:pt x="95" y="1751"/>
                  </a:lnTo>
                  <a:lnTo>
                    <a:pt x="103" y="1745"/>
                  </a:lnTo>
                  <a:lnTo>
                    <a:pt x="109" y="1739"/>
                  </a:lnTo>
                  <a:lnTo>
                    <a:pt x="115" y="1733"/>
                  </a:lnTo>
                  <a:lnTo>
                    <a:pt x="88" y="1704"/>
                  </a:lnTo>
                  <a:lnTo>
                    <a:pt x="64" y="1671"/>
                  </a:lnTo>
                  <a:lnTo>
                    <a:pt x="44" y="1638"/>
                  </a:lnTo>
                  <a:lnTo>
                    <a:pt x="27" y="1601"/>
                  </a:lnTo>
                  <a:lnTo>
                    <a:pt x="13" y="1561"/>
                  </a:lnTo>
                  <a:lnTo>
                    <a:pt x="4" y="1519"/>
                  </a:lnTo>
                  <a:lnTo>
                    <a:pt x="0" y="1476"/>
                  </a:lnTo>
                  <a:lnTo>
                    <a:pt x="1" y="1428"/>
                  </a:lnTo>
                  <a:lnTo>
                    <a:pt x="3" y="1428"/>
                  </a:lnTo>
                  <a:lnTo>
                    <a:pt x="7" y="1403"/>
                  </a:lnTo>
                  <a:lnTo>
                    <a:pt x="12" y="1378"/>
                  </a:lnTo>
                  <a:lnTo>
                    <a:pt x="17" y="1351"/>
                  </a:lnTo>
                  <a:lnTo>
                    <a:pt x="24" y="1326"/>
                  </a:lnTo>
                  <a:lnTo>
                    <a:pt x="31" y="1299"/>
                  </a:lnTo>
                  <a:lnTo>
                    <a:pt x="39" y="1273"/>
                  </a:lnTo>
                  <a:lnTo>
                    <a:pt x="48" y="1247"/>
                  </a:lnTo>
                  <a:lnTo>
                    <a:pt x="58" y="1222"/>
                  </a:lnTo>
                  <a:lnTo>
                    <a:pt x="68" y="1198"/>
                  </a:lnTo>
                  <a:lnTo>
                    <a:pt x="80" y="1174"/>
                  </a:lnTo>
                  <a:lnTo>
                    <a:pt x="93" y="1151"/>
                  </a:lnTo>
                  <a:lnTo>
                    <a:pt x="108" y="1129"/>
                  </a:lnTo>
                  <a:lnTo>
                    <a:pt x="123" y="1108"/>
                  </a:lnTo>
                  <a:lnTo>
                    <a:pt x="139" y="1087"/>
                  </a:lnTo>
                  <a:lnTo>
                    <a:pt x="156" y="1070"/>
                  </a:lnTo>
                  <a:lnTo>
                    <a:pt x="175" y="1053"/>
                  </a:lnTo>
                  <a:lnTo>
                    <a:pt x="181" y="1047"/>
                  </a:lnTo>
                  <a:lnTo>
                    <a:pt x="195" y="1035"/>
                  </a:lnTo>
                  <a:lnTo>
                    <a:pt x="214" y="1019"/>
                  </a:lnTo>
                  <a:lnTo>
                    <a:pt x="236" y="1001"/>
                  </a:lnTo>
                  <a:lnTo>
                    <a:pt x="259" y="981"/>
                  </a:lnTo>
                  <a:lnTo>
                    <a:pt x="279" y="961"/>
                  </a:lnTo>
                  <a:lnTo>
                    <a:pt x="295" y="939"/>
                  </a:lnTo>
                  <a:lnTo>
                    <a:pt x="303" y="919"/>
                  </a:lnTo>
                  <a:lnTo>
                    <a:pt x="265" y="896"/>
                  </a:lnTo>
                  <a:lnTo>
                    <a:pt x="256" y="899"/>
                  </a:lnTo>
                  <a:lnTo>
                    <a:pt x="247" y="901"/>
                  </a:lnTo>
                  <a:lnTo>
                    <a:pt x="237" y="902"/>
                  </a:lnTo>
                  <a:lnTo>
                    <a:pt x="227" y="901"/>
                  </a:lnTo>
                  <a:lnTo>
                    <a:pt x="217" y="899"/>
                  </a:lnTo>
                  <a:lnTo>
                    <a:pt x="208" y="896"/>
                  </a:lnTo>
                  <a:lnTo>
                    <a:pt x="200" y="893"/>
                  </a:lnTo>
                  <a:lnTo>
                    <a:pt x="192" y="887"/>
                  </a:lnTo>
                  <a:lnTo>
                    <a:pt x="187" y="878"/>
                  </a:lnTo>
                  <a:lnTo>
                    <a:pt x="181" y="868"/>
                  </a:lnTo>
                  <a:lnTo>
                    <a:pt x="176" y="860"/>
                  </a:lnTo>
                  <a:lnTo>
                    <a:pt x="172" y="851"/>
                  </a:lnTo>
                  <a:lnTo>
                    <a:pt x="168" y="843"/>
                  </a:lnTo>
                  <a:lnTo>
                    <a:pt x="165" y="833"/>
                  </a:lnTo>
                  <a:lnTo>
                    <a:pt x="165" y="822"/>
                  </a:lnTo>
                  <a:lnTo>
                    <a:pt x="166" y="810"/>
                  </a:lnTo>
                  <a:lnTo>
                    <a:pt x="167" y="798"/>
                  </a:lnTo>
                  <a:lnTo>
                    <a:pt x="172" y="789"/>
                  </a:lnTo>
                  <a:lnTo>
                    <a:pt x="177" y="781"/>
                  </a:lnTo>
                  <a:lnTo>
                    <a:pt x="184" y="773"/>
                  </a:lnTo>
                  <a:lnTo>
                    <a:pt x="191" y="767"/>
                  </a:lnTo>
                  <a:lnTo>
                    <a:pt x="199" y="760"/>
                  </a:lnTo>
                  <a:lnTo>
                    <a:pt x="206" y="753"/>
                  </a:lnTo>
                  <a:lnTo>
                    <a:pt x="213" y="746"/>
                  </a:lnTo>
                  <a:lnTo>
                    <a:pt x="223" y="750"/>
                  </a:lnTo>
                  <a:lnTo>
                    <a:pt x="232" y="749"/>
                  </a:lnTo>
                  <a:lnTo>
                    <a:pt x="241" y="745"/>
                  </a:lnTo>
                  <a:lnTo>
                    <a:pt x="251" y="740"/>
                  </a:lnTo>
                  <a:lnTo>
                    <a:pt x="260" y="736"/>
                  </a:lnTo>
                  <a:lnTo>
                    <a:pt x="270" y="732"/>
                  </a:lnTo>
                  <a:lnTo>
                    <a:pt x="280" y="731"/>
                  </a:lnTo>
                  <a:lnTo>
                    <a:pt x="290" y="734"/>
                  </a:lnTo>
                  <a:lnTo>
                    <a:pt x="287" y="708"/>
                  </a:lnTo>
                  <a:lnTo>
                    <a:pt x="285" y="679"/>
                  </a:lnTo>
                  <a:lnTo>
                    <a:pt x="286" y="652"/>
                  </a:lnTo>
                  <a:lnTo>
                    <a:pt x="294" y="626"/>
                  </a:lnTo>
                  <a:lnTo>
                    <a:pt x="285" y="579"/>
                  </a:lnTo>
                  <a:lnTo>
                    <a:pt x="270" y="503"/>
                  </a:lnTo>
                  <a:lnTo>
                    <a:pt x="251" y="411"/>
                  </a:lnTo>
                  <a:lnTo>
                    <a:pt x="229" y="309"/>
                  </a:lnTo>
                  <a:lnTo>
                    <a:pt x="207" y="208"/>
                  </a:lnTo>
                  <a:lnTo>
                    <a:pt x="188" y="116"/>
                  </a:lnTo>
                  <a:lnTo>
                    <a:pt x="174" y="44"/>
                  </a:lnTo>
                  <a:lnTo>
                    <a:pt x="166" y="0"/>
                  </a:lnTo>
                  <a:lnTo>
                    <a:pt x="173" y="1"/>
                  </a:lnTo>
                  <a:lnTo>
                    <a:pt x="185" y="9"/>
                  </a:lnTo>
                  <a:lnTo>
                    <a:pt x="203" y="23"/>
                  </a:lnTo>
                  <a:lnTo>
                    <a:pt x="226" y="41"/>
                  </a:lnTo>
                  <a:lnTo>
                    <a:pt x="255" y="64"/>
                  </a:lnTo>
                  <a:lnTo>
                    <a:pt x="286" y="92"/>
                  </a:lnTo>
                  <a:lnTo>
                    <a:pt x="320" y="122"/>
                  </a:lnTo>
                  <a:lnTo>
                    <a:pt x="357" y="154"/>
                  </a:lnTo>
                  <a:lnTo>
                    <a:pt x="395" y="188"/>
                  </a:lnTo>
                  <a:lnTo>
                    <a:pt x="435" y="224"/>
                  </a:lnTo>
                  <a:lnTo>
                    <a:pt x="474" y="261"/>
                  </a:lnTo>
                  <a:lnTo>
                    <a:pt x="512" y="297"/>
                  </a:lnTo>
                  <a:lnTo>
                    <a:pt x="550" y="331"/>
                  </a:lnTo>
                  <a:lnTo>
                    <a:pt x="585" y="365"/>
                  </a:lnTo>
                  <a:lnTo>
                    <a:pt x="617" y="396"/>
                  </a:lnTo>
                  <a:lnTo>
                    <a:pt x="647" y="424"/>
                  </a:lnTo>
                  <a:lnTo>
                    <a:pt x="654" y="437"/>
                  </a:lnTo>
                  <a:lnTo>
                    <a:pt x="662" y="450"/>
                  </a:lnTo>
                  <a:lnTo>
                    <a:pt x="672" y="463"/>
                  </a:lnTo>
                  <a:lnTo>
                    <a:pt x="683" y="473"/>
                  </a:lnTo>
                  <a:lnTo>
                    <a:pt x="695" y="483"/>
                  </a:lnTo>
                  <a:lnTo>
                    <a:pt x="707" y="493"/>
                  </a:lnTo>
                  <a:lnTo>
                    <a:pt x="719" y="502"/>
                  </a:lnTo>
                  <a:lnTo>
                    <a:pt x="730" y="510"/>
                  </a:lnTo>
                  <a:lnTo>
                    <a:pt x="730" y="527"/>
                  </a:lnTo>
                  <a:lnTo>
                    <a:pt x="728" y="541"/>
                  </a:lnTo>
                  <a:lnTo>
                    <a:pt x="724" y="556"/>
                  </a:lnTo>
                  <a:lnTo>
                    <a:pt x="718" y="570"/>
                  </a:lnTo>
                  <a:lnTo>
                    <a:pt x="770" y="646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03" name="Freeform 11"/>
            <p:cNvSpPr/>
            <p:nvPr/>
          </p:nvSpPr>
          <p:spPr>
            <a:xfrm flipH="1" rot="221400">
              <a:off x="6763680" y="4508280"/>
              <a:ext cx="165600" cy="176040"/>
            </a:xfrm>
            <a:custGeom>
              <a:avLst/>
              <a:gdLst>
                <a:gd name="textAreaLeft" fmla="*/ 360 w 165600"/>
                <a:gd name="textAreaRight" fmla="*/ 166320 w 165600"/>
                <a:gd name="textAreaTop" fmla="*/ 0 h 176040"/>
                <a:gd name="textAreaBottom" fmla="*/ 176400 h 176040"/>
                <a:gd name="GluePoint1X" fmla="*/ 1 w 226"/>
                <a:gd name="GluePoint1Y" fmla="*/ 1 h 244"/>
                <a:gd name="GluePoint2X" fmla="*/ 1 w 226"/>
                <a:gd name="GluePoint2Y" fmla="*/ 1 h 244"/>
                <a:gd name="GluePoint3X" fmla="*/ 1 w 226"/>
                <a:gd name="GluePoint3Y" fmla="*/ 1 h 244"/>
                <a:gd name="GluePoint4X" fmla="*/ 1 w 226"/>
                <a:gd name="GluePoint4Y" fmla="*/ 1 h 244"/>
                <a:gd name="GluePoint5X" fmla="*/ 1 w 226"/>
                <a:gd name="GluePoint5Y" fmla="*/ 1 h 244"/>
                <a:gd name="GluePoint6X" fmla="*/ 1 w 226"/>
                <a:gd name="GluePoint6Y" fmla="*/ 1 h 244"/>
                <a:gd name="GluePoint7X" fmla="*/ 1 w 226"/>
                <a:gd name="GluePoint7Y" fmla="*/ 1 h 244"/>
                <a:gd name="GluePoint8X" fmla="*/ 0 w 226"/>
                <a:gd name="GluePoint8Y" fmla="*/ 1 h 244"/>
                <a:gd name="GluePoint9X" fmla="*/ 1 w 226"/>
                <a:gd name="GluePoint9Y" fmla="*/ 1 h 244"/>
                <a:gd name="GluePoint10X" fmla="*/ 1 w 226"/>
                <a:gd name="GluePoint10Y" fmla="*/ 0 h 244"/>
                <a:gd name="GluePoint11X" fmla="*/ 1 w 226"/>
                <a:gd name="GluePoint11Y" fmla="*/ 1 h 24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226" h="244">
                  <a:moveTo>
                    <a:pt x="121" y="48"/>
                  </a:moveTo>
                  <a:lnTo>
                    <a:pt x="187" y="7"/>
                  </a:lnTo>
                  <a:lnTo>
                    <a:pt x="172" y="105"/>
                  </a:lnTo>
                  <a:lnTo>
                    <a:pt x="226" y="159"/>
                  </a:lnTo>
                  <a:lnTo>
                    <a:pt x="138" y="160"/>
                  </a:lnTo>
                  <a:lnTo>
                    <a:pt x="96" y="244"/>
                  </a:lnTo>
                  <a:lnTo>
                    <a:pt x="69" y="164"/>
                  </a:lnTo>
                  <a:lnTo>
                    <a:pt x="0" y="148"/>
                  </a:lnTo>
                  <a:lnTo>
                    <a:pt x="50" y="94"/>
                  </a:lnTo>
                  <a:lnTo>
                    <a:pt x="46" y="0"/>
                  </a:lnTo>
                  <a:lnTo>
                    <a:pt x="121" y="48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04" name="Freeform 12"/>
            <p:cNvSpPr/>
            <p:nvPr/>
          </p:nvSpPr>
          <p:spPr>
            <a:xfrm flipH="1" rot="221400">
              <a:off x="6244920" y="4487400"/>
              <a:ext cx="77760" cy="190440"/>
            </a:xfrm>
            <a:custGeom>
              <a:avLst/>
              <a:gdLst>
                <a:gd name="textAreaLeft" fmla="*/ 0 w 77760"/>
                <a:gd name="textAreaRight" fmla="*/ 77760 w 77760"/>
                <a:gd name="textAreaTop" fmla="*/ 0 h 190440"/>
                <a:gd name="textAreaBottom" fmla="*/ 190800 h 190440"/>
                <a:gd name="GluePoint1X" fmla="*/ 0 w 108"/>
                <a:gd name="GluePoint1Y" fmla="*/ 0 h 265"/>
                <a:gd name="GluePoint2X" fmla="*/ 0 w 108"/>
                <a:gd name="GluePoint2Y" fmla="*/ 0 h 265"/>
                <a:gd name="GluePoint3X" fmla="*/ 0 w 108"/>
                <a:gd name="GluePoint3Y" fmla="*/ 0 h 265"/>
                <a:gd name="GluePoint4X" fmla="*/ 0 w 108"/>
                <a:gd name="GluePoint4Y" fmla="*/ 0 h 265"/>
                <a:gd name="GluePoint5X" fmla="*/ 0 w 108"/>
                <a:gd name="GluePoint5Y" fmla="*/ 0 h 265"/>
                <a:gd name="GluePoint6X" fmla="*/ 0 w 108"/>
                <a:gd name="GluePoint6Y" fmla="*/ 0 h 265"/>
                <a:gd name="GluePoint7X" fmla="*/ 0 w 108"/>
                <a:gd name="GluePoint7Y" fmla="*/ 0 h 265"/>
                <a:gd name="GluePoint8X" fmla="*/ 0 w 108"/>
                <a:gd name="GluePoint8Y" fmla="*/ 0 h 265"/>
                <a:gd name="GluePoint9X" fmla="*/ 0 w 108"/>
                <a:gd name="GluePoint9Y" fmla="*/ 0 h 265"/>
                <a:gd name="GluePoint10X" fmla="*/ 0 w 108"/>
                <a:gd name="GluePoint10Y" fmla="*/ 0 h 265"/>
                <a:gd name="GluePoint11X" fmla="*/ 0 w 108"/>
                <a:gd name="GluePoint11Y" fmla="*/ 0 h 265"/>
                <a:gd name="GluePoint12X" fmla="*/ 0 w 108"/>
                <a:gd name="GluePoint12Y" fmla="*/ 0 h 265"/>
                <a:gd name="GluePoint13X" fmla="*/ 0 w 108"/>
                <a:gd name="GluePoint13Y" fmla="*/ 0 h 265"/>
                <a:gd name="GluePoint14X" fmla="*/ 0 w 108"/>
                <a:gd name="GluePoint14Y" fmla="*/ 0 h 265"/>
                <a:gd name="GluePoint15X" fmla="*/ 0 w 108"/>
                <a:gd name="GluePoint15Y" fmla="*/ 0 h 265"/>
                <a:gd name="GluePoint16X" fmla="*/ 0 w 108"/>
                <a:gd name="GluePoint16Y" fmla="*/ 0 h 265"/>
                <a:gd name="GluePoint17X" fmla="*/ 0 w 108"/>
                <a:gd name="GluePoint17Y" fmla="*/ 0 h 265"/>
                <a:gd name="GluePoint18X" fmla="*/ 0 w 108"/>
                <a:gd name="GluePoint18Y" fmla="*/ 0 h 265"/>
                <a:gd name="GluePoint19X" fmla="*/ 0 w 108"/>
                <a:gd name="GluePoint19Y" fmla="*/ 0 h 265"/>
                <a:gd name="GluePoint20X" fmla="*/ 0 w 108"/>
                <a:gd name="GluePoint20Y" fmla="*/ 0 h 265"/>
                <a:gd name="GluePoint21X" fmla="*/ 0 w 108"/>
                <a:gd name="GluePoint21Y" fmla="*/ 0 h 265"/>
                <a:gd name="GluePoint22X" fmla="*/ 0 w 108"/>
                <a:gd name="GluePoint22Y" fmla="*/ 0 h 265"/>
                <a:gd name="GluePoint23X" fmla="*/ 0 w 108"/>
                <a:gd name="GluePoint23Y" fmla="*/ 0 h 265"/>
                <a:gd name="GluePoint24X" fmla="*/ 0 w 108"/>
                <a:gd name="GluePoint24Y" fmla="*/ 0 h 265"/>
                <a:gd name="GluePoint25X" fmla="*/ 0 w 108"/>
                <a:gd name="GluePoint25Y" fmla="*/ 0 h 26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</a:cxnLst>
              <a:rect l="textAreaLeft" t="textAreaTop" r="textAreaRight" b="textAreaBottom"/>
              <a:pathLst>
                <a:path w="108" h="265">
                  <a:moveTo>
                    <a:pt x="108" y="255"/>
                  </a:moveTo>
                  <a:lnTo>
                    <a:pt x="102" y="259"/>
                  </a:lnTo>
                  <a:lnTo>
                    <a:pt x="95" y="260"/>
                  </a:lnTo>
                  <a:lnTo>
                    <a:pt x="87" y="262"/>
                  </a:lnTo>
                  <a:lnTo>
                    <a:pt x="81" y="265"/>
                  </a:lnTo>
                  <a:lnTo>
                    <a:pt x="80" y="240"/>
                  </a:lnTo>
                  <a:lnTo>
                    <a:pt x="76" y="209"/>
                  </a:lnTo>
                  <a:lnTo>
                    <a:pt x="71" y="174"/>
                  </a:lnTo>
                  <a:lnTo>
                    <a:pt x="63" y="137"/>
                  </a:lnTo>
                  <a:lnTo>
                    <a:pt x="52" y="100"/>
                  </a:lnTo>
                  <a:lnTo>
                    <a:pt x="38" y="64"/>
                  </a:lnTo>
                  <a:lnTo>
                    <a:pt x="20" y="33"/>
                  </a:lnTo>
                  <a:lnTo>
                    <a:pt x="0" y="9"/>
                  </a:lnTo>
                  <a:lnTo>
                    <a:pt x="3" y="3"/>
                  </a:lnTo>
                  <a:lnTo>
                    <a:pt x="9" y="0"/>
                  </a:lnTo>
                  <a:lnTo>
                    <a:pt x="16" y="1"/>
                  </a:lnTo>
                  <a:lnTo>
                    <a:pt x="23" y="2"/>
                  </a:lnTo>
                  <a:lnTo>
                    <a:pt x="46" y="28"/>
                  </a:lnTo>
                  <a:lnTo>
                    <a:pt x="64" y="61"/>
                  </a:lnTo>
                  <a:lnTo>
                    <a:pt x="79" y="95"/>
                  </a:lnTo>
                  <a:lnTo>
                    <a:pt x="90" y="131"/>
                  </a:lnTo>
                  <a:lnTo>
                    <a:pt x="98" y="167"/>
                  </a:lnTo>
                  <a:lnTo>
                    <a:pt x="105" y="201"/>
                  </a:lnTo>
                  <a:lnTo>
                    <a:pt x="108" y="231"/>
                  </a:lnTo>
                  <a:lnTo>
                    <a:pt x="108" y="255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05" name="Freeform 13"/>
            <p:cNvSpPr/>
            <p:nvPr/>
          </p:nvSpPr>
          <p:spPr>
            <a:xfrm flipH="1" rot="221400">
              <a:off x="7096320" y="4554000"/>
              <a:ext cx="287640" cy="376560"/>
            </a:xfrm>
            <a:custGeom>
              <a:avLst/>
              <a:gdLst>
                <a:gd name="textAreaLeft" fmla="*/ -360 w 287640"/>
                <a:gd name="textAreaRight" fmla="*/ 287640 w 287640"/>
                <a:gd name="textAreaTop" fmla="*/ 0 h 376560"/>
                <a:gd name="textAreaBottom" fmla="*/ 376920 h 376560"/>
                <a:gd name="GluePoint1X" fmla="*/ 1 w 392"/>
                <a:gd name="GluePoint1Y" fmla="*/ 1 h 522"/>
                <a:gd name="GluePoint2X" fmla="*/ 1 w 392"/>
                <a:gd name="GluePoint2Y" fmla="*/ 1 h 522"/>
                <a:gd name="GluePoint3X" fmla="*/ 1 w 392"/>
                <a:gd name="GluePoint3Y" fmla="*/ 1 h 522"/>
                <a:gd name="GluePoint4X" fmla="*/ 1 w 392"/>
                <a:gd name="GluePoint4Y" fmla="*/ 1 h 522"/>
                <a:gd name="GluePoint5X" fmla="*/ 1 w 392"/>
                <a:gd name="GluePoint5Y" fmla="*/ 1 h 522"/>
                <a:gd name="GluePoint6X" fmla="*/ 1 w 392"/>
                <a:gd name="GluePoint6Y" fmla="*/ 1 h 522"/>
                <a:gd name="GluePoint7X" fmla="*/ 1 w 392"/>
                <a:gd name="GluePoint7Y" fmla="*/ 1 h 522"/>
                <a:gd name="GluePoint8X" fmla="*/ 1 w 392"/>
                <a:gd name="GluePoint8Y" fmla="*/ 1 h 522"/>
                <a:gd name="GluePoint9X" fmla="*/ 1 w 392"/>
                <a:gd name="GluePoint9Y" fmla="*/ 1 h 522"/>
                <a:gd name="GluePoint10X" fmla="*/ 1 w 392"/>
                <a:gd name="GluePoint10Y" fmla="*/ 1 h 522"/>
                <a:gd name="GluePoint11X" fmla="*/ 1 w 392"/>
                <a:gd name="GluePoint11Y" fmla="*/ 1 h 522"/>
                <a:gd name="GluePoint12X" fmla="*/ 1 w 392"/>
                <a:gd name="GluePoint12Y" fmla="*/ 1 h 522"/>
                <a:gd name="GluePoint13X" fmla="*/ 1 w 392"/>
                <a:gd name="GluePoint13Y" fmla="*/ 1 h 522"/>
                <a:gd name="GluePoint14X" fmla="*/ 1 w 392"/>
                <a:gd name="GluePoint14Y" fmla="*/ 1 h 522"/>
                <a:gd name="GluePoint15X" fmla="*/ 1 w 392"/>
                <a:gd name="GluePoint15Y" fmla="*/ 1 h 522"/>
                <a:gd name="GluePoint16X" fmla="*/ 1 w 392"/>
                <a:gd name="GluePoint16Y" fmla="*/ 1 h 522"/>
                <a:gd name="GluePoint17X" fmla="*/ 1 w 392"/>
                <a:gd name="GluePoint17Y" fmla="*/ 1 h 522"/>
                <a:gd name="GluePoint18X" fmla="*/ 1 w 392"/>
                <a:gd name="GluePoint18Y" fmla="*/ 1 h 522"/>
                <a:gd name="GluePoint19X" fmla="*/ 1 w 392"/>
                <a:gd name="GluePoint19Y" fmla="*/ 1 h 522"/>
                <a:gd name="GluePoint20X" fmla="*/ 1 w 392"/>
                <a:gd name="GluePoint20Y" fmla="*/ 1 h 522"/>
                <a:gd name="GluePoint21X" fmla="*/ 1 w 392"/>
                <a:gd name="GluePoint21Y" fmla="*/ 1 h 522"/>
                <a:gd name="GluePoint22X" fmla="*/ 1 w 392"/>
                <a:gd name="GluePoint22Y" fmla="*/ 1 h 522"/>
                <a:gd name="GluePoint23X" fmla="*/ 1 w 392"/>
                <a:gd name="GluePoint23Y" fmla="*/ 1 h 522"/>
                <a:gd name="GluePoint24X" fmla="*/ 1 w 392"/>
                <a:gd name="GluePoint24Y" fmla="*/ 1 h 522"/>
                <a:gd name="GluePoint25X" fmla="*/ 1 w 392"/>
                <a:gd name="GluePoint25Y" fmla="*/ 1 h 522"/>
                <a:gd name="GluePoint26X" fmla="*/ 1 w 392"/>
                <a:gd name="GluePoint26Y" fmla="*/ 1 h 522"/>
                <a:gd name="GluePoint27X" fmla="*/ 1 w 392"/>
                <a:gd name="GluePoint27Y" fmla="*/ 1 h 522"/>
                <a:gd name="GluePoint28X" fmla="*/ 1 w 392"/>
                <a:gd name="GluePoint28Y" fmla="*/ 1 h 522"/>
                <a:gd name="GluePoint29X" fmla="*/ 1 w 392"/>
                <a:gd name="GluePoint29Y" fmla="*/ 1 h 522"/>
                <a:gd name="GluePoint30X" fmla="*/ 1 w 392"/>
                <a:gd name="GluePoint30Y" fmla="*/ 1 h 522"/>
                <a:gd name="GluePoint31X" fmla="*/ 1 w 392"/>
                <a:gd name="GluePoint31Y" fmla="*/ 1 h 522"/>
                <a:gd name="GluePoint32X" fmla="*/ 1 w 392"/>
                <a:gd name="GluePoint32Y" fmla="*/ 1 h 522"/>
                <a:gd name="GluePoint33X" fmla="*/ 1 w 392"/>
                <a:gd name="GluePoint33Y" fmla="*/ 1 h 522"/>
                <a:gd name="GluePoint34X" fmla="*/ 1 w 392"/>
                <a:gd name="GluePoint34Y" fmla="*/ 1 h 522"/>
                <a:gd name="GluePoint35X" fmla="*/ 1 w 392"/>
                <a:gd name="GluePoint35Y" fmla="*/ 1 h 522"/>
                <a:gd name="GluePoint36X" fmla="*/ 1 w 392"/>
                <a:gd name="GluePoint36Y" fmla="*/ 1 h 522"/>
                <a:gd name="GluePoint37X" fmla="*/ 0 w 392"/>
                <a:gd name="GluePoint37Y" fmla="*/ 1 h 522"/>
                <a:gd name="GluePoint38X" fmla="*/ 1 w 392"/>
                <a:gd name="GluePoint38Y" fmla="*/ 0 h 522"/>
                <a:gd name="GluePoint39X" fmla="*/ 1 w 392"/>
                <a:gd name="GluePoint39Y" fmla="*/ 1 h 522"/>
                <a:gd name="GluePoint40X" fmla="*/ 1 w 392"/>
                <a:gd name="GluePoint40Y" fmla="*/ 1 h 522"/>
                <a:gd name="GluePoint41X" fmla="*/ 1 w 392"/>
                <a:gd name="GluePoint41Y" fmla="*/ 1 h 522"/>
                <a:gd name="GluePoint42X" fmla="*/ 1 w 392"/>
                <a:gd name="GluePoint42Y" fmla="*/ 1 h 522"/>
                <a:gd name="GluePoint43X" fmla="*/ 1 w 392"/>
                <a:gd name="GluePoint43Y" fmla="*/ 1 h 522"/>
                <a:gd name="GluePoint44X" fmla="*/ 1 w 392"/>
                <a:gd name="GluePoint44Y" fmla="*/ 1 h 522"/>
                <a:gd name="GluePoint45X" fmla="*/ 1 w 392"/>
                <a:gd name="GluePoint45Y" fmla="*/ 1 h 522"/>
                <a:gd name="GluePoint46X" fmla="*/ 1 w 392"/>
                <a:gd name="GluePoint46Y" fmla="*/ 1 h 522"/>
                <a:gd name="GluePoint47X" fmla="*/ 1 w 392"/>
                <a:gd name="GluePoint47Y" fmla="*/ 1 h 522"/>
                <a:gd name="GluePoint48X" fmla="*/ 1 w 392"/>
                <a:gd name="GluePoint48Y" fmla="*/ 1 h 522"/>
                <a:gd name="GluePoint49X" fmla="*/ 1 w 392"/>
                <a:gd name="GluePoint49Y" fmla="*/ 1 h 522"/>
                <a:gd name="GluePoint50X" fmla="*/ 1 w 392"/>
                <a:gd name="GluePoint50Y" fmla="*/ 1 h 522"/>
                <a:gd name="GluePoint51X" fmla="*/ 1 w 392"/>
                <a:gd name="GluePoint51Y" fmla="*/ 1 h 522"/>
                <a:gd name="GluePoint52X" fmla="*/ 1 w 392"/>
                <a:gd name="GluePoint52Y" fmla="*/ 1 h 522"/>
                <a:gd name="GluePoint53X" fmla="*/ 1 w 392"/>
                <a:gd name="GluePoint53Y" fmla="*/ 1 h 522"/>
                <a:gd name="GluePoint54X" fmla="*/ 1 w 392"/>
                <a:gd name="GluePoint54Y" fmla="*/ 1 h 52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  <a:cxn ang="0">
                  <a:pos x="GluePoint54X" y="GluePoint54Y"/>
                </a:cxn>
              </a:cxnLst>
              <a:rect l="textAreaLeft" t="textAreaTop" r="textAreaRight" b="textAreaBottom"/>
              <a:pathLst>
                <a:path w="392" h="522">
                  <a:moveTo>
                    <a:pt x="392" y="359"/>
                  </a:moveTo>
                  <a:lnTo>
                    <a:pt x="382" y="372"/>
                  </a:lnTo>
                  <a:lnTo>
                    <a:pt x="372" y="384"/>
                  </a:lnTo>
                  <a:lnTo>
                    <a:pt x="361" y="396"/>
                  </a:lnTo>
                  <a:lnTo>
                    <a:pt x="349" y="407"/>
                  </a:lnTo>
                  <a:lnTo>
                    <a:pt x="336" y="418"/>
                  </a:lnTo>
                  <a:lnTo>
                    <a:pt x="323" y="428"/>
                  </a:lnTo>
                  <a:lnTo>
                    <a:pt x="310" y="439"/>
                  </a:lnTo>
                  <a:lnTo>
                    <a:pt x="296" y="448"/>
                  </a:lnTo>
                  <a:lnTo>
                    <a:pt x="282" y="457"/>
                  </a:lnTo>
                  <a:lnTo>
                    <a:pt x="268" y="466"/>
                  </a:lnTo>
                  <a:lnTo>
                    <a:pt x="252" y="475"/>
                  </a:lnTo>
                  <a:lnTo>
                    <a:pt x="237" y="485"/>
                  </a:lnTo>
                  <a:lnTo>
                    <a:pt x="222" y="494"/>
                  </a:lnTo>
                  <a:lnTo>
                    <a:pt x="207" y="503"/>
                  </a:lnTo>
                  <a:lnTo>
                    <a:pt x="192" y="512"/>
                  </a:lnTo>
                  <a:lnTo>
                    <a:pt x="176" y="522"/>
                  </a:lnTo>
                  <a:lnTo>
                    <a:pt x="170" y="519"/>
                  </a:lnTo>
                  <a:lnTo>
                    <a:pt x="166" y="515"/>
                  </a:lnTo>
                  <a:lnTo>
                    <a:pt x="164" y="509"/>
                  </a:lnTo>
                  <a:lnTo>
                    <a:pt x="164" y="502"/>
                  </a:lnTo>
                  <a:lnTo>
                    <a:pt x="154" y="471"/>
                  </a:lnTo>
                  <a:lnTo>
                    <a:pt x="144" y="441"/>
                  </a:lnTo>
                  <a:lnTo>
                    <a:pt x="134" y="410"/>
                  </a:lnTo>
                  <a:lnTo>
                    <a:pt x="124" y="379"/>
                  </a:lnTo>
                  <a:lnTo>
                    <a:pt x="112" y="348"/>
                  </a:lnTo>
                  <a:lnTo>
                    <a:pt x="102" y="316"/>
                  </a:lnTo>
                  <a:lnTo>
                    <a:pt x="92" y="285"/>
                  </a:lnTo>
                  <a:lnTo>
                    <a:pt x="82" y="254"/>
                  </a:lnTo>
                  <a:lnTo>
                    <a:pt x="72" y="223"/>
                  </a:lnTo>
                  <a:lnTo>
                    <a:pt x="62" y="192"/>
                  </a:lnTo>
                  <a:lnTo>
                    <a:pt x="52" y="161"/>
                  </a:lnTo>
                  <a:lnTo>
                    <a:pt x="42" y="131"/>
                  </a:lnTo>
                  <a:lnTo>
                    <a:pt x="30" y="100"/>
                  </a:lnTo>
                  <a:lnTo>
                    <a:pt x="20" y="69"/>
                  </a:lnTo>
                  <a:lnTo>
                    <a:pt x="10" y="38"/>
                  </a:lnTo>
                  <a:lnTo>
                    <a:pt x="0" y="6"/>
                  </a:lnTo>
                  <a:lnTo>
                    <a:pt x="7" y="0"/>
                  </a:lnTo>
                  <a:lnTo>
                    <a:pt x="30" y="23"/>
                  </a:lnTo>
                  <a:lnTo>
                    <a:pt x="55" y="46"/>
                  </a:lnTo>
                  <a:lnTo>
                    <a:pt x="78" y="68"/>
                  </a:lnTo>
                  <a:lnTo>
                    <a:pt x="102" y="89"/>
                  </a:lnTo>
                  <a:lnTo>
                    <a:pt x="126" y="111"/>
                  </a:lnTo>
                  <a:lnTo>
                    <a:pt x="150" y="133"/>
                  </a:lnTo>
                  <a:lnTo>
                    <a:pt x="174" y="155"/>
                  </a:lnTo>
                  <a:lnTo>
                    <a:pt x="199" y="177"/>
                  </a:lnTo>
                  <a:lnTo>
                    <a:pt x="222" y="199"/>
                  </a:lnTo>
                  <a:lnTo>
                    <a:pt x="246" y="221"/>
                  </a:lnTo>
                  <a:lnTo>
                    <a:pt x="271" y="244"/>
                  </a:lnTo>
                  <a:lnTo>
                    <a:pt x="295" y="266"/>
                  </a:lnTo>
                  <a:lnTo>
                    <a:pt x="319" y="289"/>
                  </a:lnTo>
                  <a:lnTo>
                    <a:pt x="344" y="312"/>
                  </a:lnTo>
                  <a:lnTo>
                    <a:pt x="368" y="335"/>
                  </a:lnTo>
                  <a:lnTo>
                    <a:pt x="392" y="359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06" name="Freeform 14"/>
            <p:cNvSpPr/>
            <p:nvPr/>
          </p:nvSpPr>
          <p:spPr>
            <a:xfrm flipH="1" rot="221400">
              <a:off x="6801120" y="4536000"/>
              <a:ext cx="102600" cy="108000"/>
            </a:xfrm>
            <a:custGeom>
              <a:avLst/>
              <a:gdLst>
                <a:gd name="textAreaLeft" fmla="*/ -360 w 102600"/>
                <a:gd name="textAreaRight" fmla="*/ 102600 w 102600"/>
                <a:gd name="textAreaTop" fmla="*/ 0 h 108000"/>
                <a:gd name="textAreaBottom" fmla="*/ 108360 h 108000"/>
                <a:gd name="GluePoint1X" fmla="*/ 1 w 140"/>
                <a:gd name="GluePoint1Y" fmla="*/ 1 h 150"/>
                <a:gd name="GluePoint2X" fmla="*/ 1 w 140"/>
                <a:gd name="GluePoint2Y" fmla="*/ 1 h 150"/>
                <a:gd name="GluePoint3X" fmla="*/ 1 w 140"/>
                <a:gd name="GluePoint3Y" fmla="*/ 1 h 150"/>
                <a:gd name="GluePoint4X" fmla="*/ 1 w 140"/>
                <a:gd name="GluePoint4Y" fmla="*/ 1 h 150"/>
                <a:gd name="GluePoint5X" fmla="*/ 1 w 140"/>
                <a:gd name="GluePoint5Y" fmla="*/ 1 h 150"/>
                <a:gd name="GluePoint6X" fmla="*/ 1 w 140"/>
                <a:gd name="GluePoint6Y" fmla="*/ 1 h 150"/>
                <a:gd name="GluePoint7X" fmla="*/ 0 w 140"/>
                <a:gd name="GluePoint7Y" fmla="*/ 1 h 150"/>
                <a:gd name="GluePoint8X" fmla="*/ 1 w 140"/>
                <a:gd name="GluePoint8Y" fmla="*/ 1 h 150"/>
                <a:gd name="GluePoint9X" fmla="*/ 1 w 140"/>
                <a:gd name="GluePoint9Y" fmla="*/ 0 h 150"/>
                <a:gd name="GluePoint10X" fmla="*/ 1 w 140"/>
                <a:gd name="GluePoint10Y" fmla="*/ 1 h 150"/>
                <a:gd name="GluePoint11X" fmla="*/ 1 w 140"/>
                <a:gd name="GluePoint11Y" fmla="*/ 1 h 15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140" h="150">
                  <a:moveTo>
                    <a:pt x="125" y="8"/>
                  </a:moveTo>
                  <a:lnTo>
                    <a:pt x="111" y="64"/>
                  </a:lnTo>
                  <a:lnTo>
                    <a:pt x="140" y="100"/>
                  </a:lnTo>
                  <a:lnTo>
                    <a:pt x="90" y="102"/>
                  </a:lnTo>
                  <a:lnTo>
                    <a:pt x="63" y="150"/>
                  </a:lnTo>
                  <a:lnTo>
                    <a:pt x="54" y="100"/>
                  </a:lnTo>
                  <a:lnTo>
                    <a:pt x="0" y="97"/>
                  </a:lnTo>
                  <a:lnTo>
                    <a:pt x="42" y="62"/>
                  </a:lnTo>
                  <a:lnTo>
                    <a:pt x="33" y="0"/>
                  </a:lnTo>
                  <a:lnTo>
                    <a:pt x="83" y="40"/>
                  </a:lnTo>
                  <a:lnTo>
                    <a:pt x="125" y="8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07" name="Freeform 15"/>
            <p:cNvSpPr/>
            <p:nvPr/>
          </p:nvSpPr>
          <p:spPr>
            <a:xfrm flipH="1" rot="221400">
              <a:off x="6275520" y="4518000"/>
              <a:ext cx="280440" cy="245160"/>
            </a:xfrm>
            <a:custGeom>
              <a:avLst/>
              <a:gdLst>
                <a:gd name="textAreaLeft" fmla="*/ -360 w 280440"/>
                <a:gd name="textAreaRight" fmla="*/ 280440 w 280440"/>
                <a:gd name="textAreaTop" fmla="*/ 0 h 245160"/>
                <a:gd name="textAreaBottom" fmla="*/ 245520 h 245160"/>
                <a:gd name="GluePoint1X" fmla="*/ 1 w 381"/>
                <a:gd name="GluePoint1Y" fmla="*/ 1 h 340"/>
                <a:gd name="GluePoint2X" fmla="*/ 1 w 381"/>
                <a:gd name="GluePoint2Y" fmla="*/ 1 h 340"/>
                <a:gd name="GluePoint3X" fmla="*/ 1 w 381"/>
                <a:gd name="GluePoint3Y" fmla="*/ 1 h 340"/>
                <a:gd name="GluePoint4X" fmla="*/ 1 w 381"/>
                <a:gd name="GluePoint4Y" fmla="*/ 1 h 340"/>
                <a:gd name="GluePoint5X" fmla="*/ 1 w 381"/>
                <a:gd name="GluePoint5Y" fmla="*/ 1 h 340"/>
                <a:gd name="GluePoint6X" fmla="*/ 1 w 381"/>
                <a:gd name="GluePoint6Y" fmla="*/ 1 h 340"/>
                <a:gd name="GluePoint7X" fmla="*/ 1 w 381"/>
                <a:gd name="GluePoint7Y" fmla="*/ 1 h 340"/>
                <a:gd name="GluePoint8X" fmla="*/ 1 w 381"/>
                <a:gd name="GluePoint8Y" fmla="*/ 1 h 340"/>
                <a:gd name="GluePoint9X" fmla="*/ 1 w 381"/>
                <a:gd name="GluePoint9Y" fmla="*/ 1 h 340"/>
                <a:gd name="GluePoint10X" fmla="*/ 1 w 381"/>
                <a:gd name="GluePoint10Y" fmla="*/ 1 h 340"/>
                <a:gd name="GluePoint11X" fmla="*/ 1 w 381"/>
                <a:gd name="GluePoint11Y" fmla="*/ 1 h 340"/>
                <a:gd name="GluePoint12X" fmla="*/ 1 w 381"/>
                <a:gd name="GluePoint12Y" fmla="*/ 1 h 340"/>
                <a:gd name="GluePoint13X" fmla="*/ 1 w 381"/>
                <a:gd name="GluePoint13Y" fmla="*/ 1 h 340"/>
                <a:gd name="GluePoint14X" fmla="*/ 1 w 381"/>
                <a:gd name="GluePoint14Y" fmla="*/ 1 h 340"/>
                <a:gd name="GluePoint15X" fmla="*/ 1 w 381"/>
                <a:gd name="GluePoint15Y" fmla="*/ 1 h 340"/>
                <a:gd name="GluePoint16X" fmla="*/ 1 w 381"/>
                <a:gd name="GluePoint16Y" fmla="*/ 1 h 340"/>
                <a:gd name="GluePoint17X" fmla="*/ 1 w 381"/>
                <a:gd name="GluePoint17Y" fmla="*/ 1 h 340"/>
                <a:gd name="GluePoint18X" fmla="*/ 1 w 381"/>
                <a:gd name="GluePoint18Y" fmla="*/ 1 h 340"/>
                <a:gd name="GluePoint19X" fmla="*/ 1 w 381"/>
                <a:gd name="GluePoint19Y" fmla="*/ 1 h 340"/>
                <a:gd name="GluePoint20X" fmla="*/ 1 w 381"/>
                <a:gd name="GluePoint20Y" fmla="*/ 1 h 340"/>
                <a:gd name="GluePoint21X" fmla="*/ 1 w 381"/>
                <a:gd name="GluePoint21Y" fmla="*/ 1 h 340"/>
                <a:gd name="GluePoint22X" fmla="*/ 1 w 381"/>
                <a:gd name="GluePoint22Y" fmla="*/ 1 h 340"/>
                <a:gd name="GluePoint23X" fmla="*/ 1 w 381"/>
                <a:gd name="GluePoint23Y" fmla="*/ 1 h 340"/>
                <a:gd name="GluePoint24X" fmla="*/ 1 w 381"/>
                <a:gd name="GluePoint24Y" fmla="*/ 1 h 340"/>
                <a:gd name="GluePoint25X" fmla="*/ 1 w 381"/>
                <a:gd name="GluePoint25Y" fmla="*/ 1 h 340"/>
                <a:gd name="GluePoint26X" fmla="*/ 1 w 381"/>
                <a:gd name="GluePoint26Y" fmla="*/ 1 h 340"/>
                <a:gd name="GluePoint27X" fmla="*/ 1 w 381"/>
                <a:gd name="GluePoint27Y" fmla="*/ 1 h 340"/>
                <a:gd name="GluePoint28X" fmla="*/ 1 w 381"/>
                <a:gd name="GluePoint28Y" fmla="*/ 1 h 340"/>
                <a:gd name="GluePoint29X" fmla="*/ 0 w 381"/>
                <a:gd name="GluePoint29Y" fmla="*/ 1 h 340"/>
                <a:gd name="GluePoint30X" fmla="*/ 1 w 381"/>
                <a:gd name="GluePoint30Y" fmla="*/ 0 h 340"/>
                <a:gd name="GluePoint31X" fmla="*/ 1 w 381"/>
                <a:gd name="GluePoint31Y" fmla="*/ 1 h 340"/>
                <a:gd name="GluePoint32X" fmla="*/ 1 w 381"/>
                <a:gd name="GluePoint32Y" fmla="*/ 1 h 340"/>
                <a:gd name="GluePoint33X" fmla="*/ 1 w 381"/>
                <a:gd name="GluePoint33Y" fmla="*/ 1 h 340"/>
                <a:gd name="GluePoint34X" fmla="*/ 1 w 381"/>
                <a:gd name="GluePoint34Y" fmla="*/ 1 h 340"/>
                <a:gd name="GluePoint35X" fmla="*/ 1 w 381"/>
                <a:gd name="GluePoint35Y" fmla="*/ 1 h 340"/>
                <a:gd name="GluePoint36X" fmla="*/ 1 w 381"/>
                <a:gd name="GluePoint36Y" fmla="*/ 1 h 340"/>
                <a:gd name="GluePoint37X" fmla="*/ 1 w 381"/>
                <a:gd name="GluePoint37Y" fmla="*/ 1 h 340"/>
                <a:gd name="GluePoint38X" fmla="*/ 1 w 381"/>
                <a:gd name="GluePoint38Y" fmla="*/ 1 h 3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</a:cxnLst>
              <a:rect l="textAreaLeft" t="textAreaTop" r="textAreaRight" b="textAreaBottom"/>
              <a:pathLst>
                <a:path w="381" h="340">
                  <a:moveTo>
                    <a:pt x="381" y="226"/>
                  </a:moveTo>
                  <a:lnTo>
                    <a:pt x="376" y="229"/>
                  </a:lnTo>
                  <a:lnTo>
                    <a:pt x="369" y="227"/>
                  </a:lnTo>
                  <a:lnTo>
                    <a:pt x="362" y="223"/>
                  </a:lnTo>
                  <a:lnTo>
                    <a:pt x="356" y="219"/>
                  </a:lnTo>
                  <a:lnTo>
                    <a:pt x="337" y="227"/>
                  </a:lnTo>
                  <a:lnTo>
                    <a:pt x="319" y="235"/>
                  </a:lnTo>
                  <a:lnTo>
                    <a:pt x="300" y="243"/>
                  </a:lnTo>
                  <a:lnTo>
                    <a:pt x="282" y="251"/>
                  </a:lnTo>
                  <a:lnTo>
                    <a:pt x="262" y="259"/>
                  </a:lnTo>
                  <a:lnTo>
                    <a:pt x="243" y="266"/>
                  </a:lnTo>
                  <a:lnTo>
                    <a:pt x="224" y="274"/>
                  </a:lnTo>
                  <a:lnTo>
                    <a:pt x="205" y="281"/>
                  </a:lnTo>
                  <a:lnTo>
                    <a:pt x="185" y="288"/>
                  </a:lnTo>
                  <a:lnTo>
                    <a:pt x="167" y="296"/>
                  </a:lnTo>
                  <a:lnTo>
                    <a:pt x="148" y="303"/>
                  </a:lnTo>
                  <a:lnTo>
                    <a:pt x="130" y="310"/>
                  </a:lnTo>
                  <a:lnTo>
                    <a:pt x="111" y="318"/>
                  </a:lnTo>
                  <a:lnTo>
                    <a:pt x="93" y="325"/>
                  </a:lnTo>
                  <a:lnTo>
                    <a:pt x="76" y="332"/>
                  </a:lnTo>
                  <a:lnTo>
                    <a:pt x="59" y="340"/>
                  </a:lnTo>
                  <a:lnTo>
                    <a:pt x="58" y="311"/>
                  </a:lnTo>
                  <a:lnTo>
                    <a:pt x="54" y="283"/>
                  </a:lnTo>
                  <a:lnTo>
                    <a:pt x="49" y="257"/>
                  </a:lnTo>
                  <a:lnTo>
                    <a:pt x="41" y="231"/>
                  </a:lnTo>
                  <a:lnTo>
                    <a:pt x="33" y="207"/>
                  </a:lnTo>
                  <a:lnTo>
                    <a:pt x="23" y="185"/>
                  </a:lnTo>
                  <a:lnTo>
                    <a:pt x="12" y="163"/>
                  </a:lnTo>
                  <a:lnTo>
                    <a:pt x="0" y="143"/>
                  </a:lnTo>
                  <a:lnTo>
                    <a:pt x="302" y="0"/>
                  </a:lnTo>
                  <a:lnTo>
                    <a:pt x="319" y="20"/>
                  </a:lnTo>
                  <a:lnTo>
                    <a:pt x="335" y="45"/>
                  </a:lnTo>
                  <a:lnTo>
                    <a:pt x="349" y="71"/>
                  </a:lnTo>
                  <a:lnTo>
                    <a:pt x="360" y="100"/>
                  </a:lnTo>
                  <a:lnTo>
                    <a:pt x="369" y="131"/>
                  </a:lnTo>
                  <a:lnTo>
                    <a:pt x="375" y="162"/>
                  </a:lnTo>
                  <a:lnTo>
                    <a:pt x="379" y="194"/>
                  </a:lnTo>
                  <a:lnTo>
                    <a:pt x="381" y="226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08" name="Freeform 16"/>
            <p:cNvSpPr/>
            <p:nvPr/>
          </p:nvSpPr>
          <p:spPr>
            <a:xfrm flipH="1" rot="221400">
              <a:off x="7206480" y="4686840"/>
              <a:ext cx="105840" cy="144360"/>
            </a:xfrm>
            <a:custGeom>
              <a:avLst/>
              <a:gdLst>
                <a:gd name="textAreaLeft" fmla="*/ 360 w 105840"/>
                <a:gd name="textAreaRight" fmla="*/ 106560 w 105840"/>
                <a:gd name="textAreaTop" fmla="*/ 0 h 144360"/>
                <a:gd name="textAreaBottom" fmla="*/ 144720 h 144360"/>
                <a:gd name="GluePoint1X" fmla="*/ 1 w 144"/>
                <a:gd name="GluePoint1Y" fmla="*/ 0 h 201"/>
                <a:gd name="GluePoint2X" fmla="*/ 1 w 144"/>
                <a:gd name="GluePoint2Y" fmla="*/ 0 h 201"/>
                <a:gd name="GluePoint3X" fmla="*/ 1 w 144"/>
                <a:gd name="GluePoint3Y" fmla="*/ 0 h 201"/>
                <a:gd name="GluePoint4X" fmla="*/ 1 w 144"/>
                <a:gd name="GluePoint4Y" fmla="*/ 0 h 201"/>
                <a:gd name="GluePoint5X" fmla="*/ 1 w 144"/>
                <a:gd name="GluePoint5Y" fmla="*/ 0 h 201"/>
                <a:gd name="GluePoint6X" fmla="*/ 1 w 144"/>
                <a:gd name="GluePoint6Y" fmla="*/ 0 h 201"/>
                <a:gd name="GluePoint7X" fmla="*/ 1 w 144"/>
                <a:gd name="GluePoint7Y" fmla="*/ 0 h 201"/>
                <a:gd name="GluePoint8X" fmla="*/ 0 w 144"/>
                <a:gd name="GluePoint8Y" fmla="*/ 0 h 201"/>
                <a:gd name="GluePoint9X" fmla="*/ 1 w 144"/>
                <a:gd name="GluePoint9Y" fmla="*/ 0 h 201"/>
                <a:gd name="GluePoint10X" fmla="*/ 1 w 144"/>
                <a:gd name="GluePoint10Y" fmla="*/ 0 h 201"/>
                <a:gd name="GluePoint11X" fmla="*/ 1 w 144"/>
                <a:gd name="GluePoint11Y" fmla="*/ 0 h 20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144" h="201">
                  <a:moveTo>
                    <a:pt x="98" y="71"/>
                  </a:moveTo>
                  <a:lnTo>
                    <a:pt x="144" y="87"/>
                  </a:lnTo>
                  <a:lnTo>
                    <a:pt x="117" y="116"/>
                  </a:lnTo>
                  <a:lnTo>
                    <a:pt x="142" y="186"/>
                  </a:lnTo>
                  <a:lnTo>
                    <a:pt x="93" y="149"/>
                  </a:lnTo>
                  <a:lnTo>
                    <a:pt x="50" y="201"/>
                  </a:lnTo>
                  <a:lnTo>
                    <a:pt x="53" y="124"/>
                  </a:lnTo>
                  <a:lnTo>
                    <a:pt x="0" y="89"/>
                  </a:lnTo>
                  <a:lnTo>
                    <a:pt x="53" y="70"/>
                  </a:lnTo>
                  <a:lnTo>
                    <a:pt x="63" y="0"/>
                  </a:lnTo>
                  <a:lnTo>
                    <a:pt x="98" y="71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09" name="Freeform 17"/>
            <p:cNvSpPr/>
            <p:nvPr/>
          </p:nvSpPr>
          <p:spPr>
            <a:xfrm flipH="1" rot="221400">
              <a:off x="6523200" y="4645440"/>
              <a:ext cx="55800" cy="152640"/>
            </a:xfrm>
            <a:custGeom>
              <a:avLst/>
              <a:gdLst>
                <a:gd name="GluePoint1X" fmla="*/ 0 w 77"/>
                <a:gd name="GluePoint1Y" fmla="*/ 1 h 212"/>
                <a:gd name="GluePoint2X" fmla="*/ 0 w 77"/>
                <a:gd name="GluePoint2Y" fmla="*/ 1 h 212"/>
                <a:gd name="GluePoint3X" fmla="*/ 0 w 77"/>
                <a:gd name="GluePoint3Y" fmla="*/ 1 h 212"/>
                <a:gd name="GluePoint4X" fmla="*/ 0 w 77"/>
                <a:gd name="GluePoint4Y" fmla="*/ 1 h 212"/>
                <a:gd name="GluePoint5X" fmla="*/ 0 w 77"/>
                <a:gd name="GluePoint5Y" fmla="*/ 1 h 212"/>
                <a:gd name="GluePoint6X" fmla="*/ 0 w 77"/>
                <a:gd name="GluePoint6Y" fmla="*/ 1 h 212"/>
                <a:gd name="GluePoint7X" fmla="*/ 0 w 77"/>
                <a:gd name="GluePoint7Y" fmla="*/ 1 h 212"/>
                <a:gd name="GluePoint8X" fmla="*/ 0 w 77"/>
                <a:gd name="GluePoint8Y" fmla="*/ 1 h 212"/>
                <a:gd name="GluePoint9X" fmla="*/ 0 w 77"/>
                <a:gd name="GluePoint9Y" fmla="*/ 1 h 212"/>
                <a:gd name="GluePoint10X" fmla="*/ 0 w 77"/>
                <a:gd name="GluePoint10Y" fmla="*/ 1 h 212"/>
                <a:gd name="GluePoint11X" fmla="*/ 0 w 77"/>
                <a:gd name="GluePoint11Y" fmla="*/ 1 h 212"/>
                <a:gd name="GluePoint12X" fmla="*/ 0 w 77"/>
                <a:gd name="GluePoint12Y" fmla="*/ 1 h 212"/>
                <a:gd name="GluePoint13X" fmla="*/ 0 w 77"/>
                <a:gd name="GluePoint13Y" fmla="*/ 1 h 212"/>
                <a:gd name="GluePoint14X" fmla="*/ 0 w 77"/>
                <a:gd name="GluePoint14Y" fmla="*/ 1 h 212"/>
                <a:gd name="GluePoint15X" fmla="*/ 0 w 77"/>
                <a:gd name="GluePoint15Y" fmla="*/ 1 h 212"/>
                <a:gd name="GluePoint16X" fmla="*/ 0 w 77"/>
                <a:gd name="GluePoint16Y" fmla="*/ 1 h 212"/>
                <a:gd name="GluePoint17X" fmla="*/ 0 w 77"/>
                <a:gd name="GluePoint17Y" fmla="*/ 0 h 212"/>
                <a:gd name="GluePoint18X" fmla="*/ 0 w 77"/>
                <a:gd name="GluePoint18Y" fmla="*/ 1 h 212"/>
                <a:gd name="GluePoint19X" fmla="*/ 0 w 77"/>
                <a:gd name="GluePoint19Y" fmla="*/ 1 h 212"/>
                <a:gd name="GluePoint20X" fmla="*/ 0 w 77"/>
                <a:gd name="GluePoint20Y" fmla="*/ 1 h 212"/>
                <a:gd name="GluePoint21X" fmla="*/ 0 w 77"/>
                <a:gd name="GluePoint21Y" fmla="*/ 1 h 212"/>
                <a:gd name="GluePoint22X" fmla="*/ 0 w 77"/>
                <a:gd name="GluePoint22Y" fmla="*/ 1 h 212"/>
                <a:gd name="GluePoint23X" fmla="*/ 0 w 77"/>
                <a:gd name="GluePoint23Y" fmla="*/ 1 h 212"/>
                <a:gd name="GluePoint24X" fmla="*/ 0 w 77"/>
                <a:gd name="GluePoint24Y" fmla="*/ 1 h 212"/>
                <a:gd name="GluePoint25X" fmla="*/ 0 w 77"/>
                <a:gd name="GluePoint25Y" fmla="*/ 1 h 2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</a:cxnLst>
              <a:rect l="l" t="t" r="r" b="b"/>
              <a:pathLst>
                <a:path w="77" h="212">
                  <a:moveTo>
                    <a:pt x="71" y="212"/>
                  </a:moveTo>
                  <a:lnTo>
                    <a:pt x="66" y="212"/>
                  </a:lnTo>
                  <a:lnTo>
                    <a:pt x="62" y="210"/>
                  </a:lnTo>
                  <a:lnTo>
                    <a:pt x="59" y="207"/>
                  </a:lnTo>
                  <a:lnTo>
                    <a:pt x="56" y="203"/>
                  </a:lnTo>
                  <a:lnTo>
                    <a:pt x="62" y="177"/>
                  </a:lnTo>
                  <a:lnTo>
                    <a:pt x="62" y="148"/>
                  </a:lnTo>
                  <a:lnTo>
                    <a:pt x="56" y="119"/>
                  </a:lnTo>
                  <a:lnTo>
                    <a:pt x="47" y="90"/>
                  </a:lnTo>
                  <a:lnTo>
                    <a:pt x="35" y="64"/>
                  </a:lnTo>
                  <a:lnTo>
                    <a:pt x="24" y="43"/>
                  </a:lnTo>
                  <a:lnTo>
                    <a:pt x="14" y="28"/>
                  </a:lnTo>
                  <a:lnTo>
                    <a:pt x="7" y="22"/>
                  </a:lnTo>
                  <a:lnTo>
                    <a:pt x="2" y="20"/>
                  </a:lnTo>
                  <a:lnTo>
                    <a:pt x="0" y="16"/>
                  </a:lnTo>
                  <a:lnTo>
                    <a:pt x="2" y="10"/>
                  </a:lnTo>
                  <a:lnTo>
                    <a:pt x="11" y="0"/>
                  </a:lnTo>
                  <a:lnTo>
                    <a:pt x="29" y="18"/>
                  </a:lnTo>
                  <a:lnTo>
                    <a:pt x="45" y="41"/>
                  </a:lnTo>
                  <a:lnTo>
                    <a:pt x="57" y="66"/>
                  </a:lnTo>
                  <a:lnTo>
                    <a:pt x="67" y="94"/>
                  </a:lnTo>
                  <a:lnTo>
                    <a:pt x="74" y="124"/>
                  </a:lnTo>
                  <a:lnTo>
                    <a:pt x="77" y="155"/>
                  </a:lnTo>
                  <a:lnTo>
                    <a:pt x="76" y="184"/>
                  </a:lnTo>
                  <a:lnTo>
                    <a:pt x="71" y="212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10" name="Freeform 18"/>
            <p:cNvSpPr/>
            <p:nvPr/>
          </p:nvSpPr>
          <p:spPr>
            <a:xfrm flipH="1" rot="221400">
              <a:off x="7369200" y="4708080"/>
              <a:ext cx="217080" cy="248040"/>
            </a:xfrm>
            <a:custGeom>
              <a:avLst/>
              <a:gdLst>
                <a:gd name="textAreaLeft" fmla="*/ -360 w 217080"/>
                <a:gd name="textAreaRight" fmla="*/ 217080 w 217080"/>
                <a:gd name="textAreaTop" fmla="*/ 0 h 248040"/>
                <a:gd name="textAreaBottom" fmla="*/ 248400 h 248040"/>
                <a:gd name="GluePoint1X" fmla="*/ 1 w 296"/>
                <a:gd name="GluePoint1Y" fmla="*/ 1 h 342"/>
                <a:gd name="GluePoint2X" fmla="*/ 1 w 296"/>
                <a:gd name="GluePoint2Y" fmla="*/ 1 h 342"/>
                <a:gd name="GluePoint3X" fmla="*/ 1 w 296"/>
                <a:gd name="GluePoint3Y" fmla="*/ 1 h 342"/>
                <a:gd name="GluePoint4X" fmla="*/ 1 w 296"/>
                <a:gd name="GluePoint4Y" fmla="*/ 1 h 342"/>
                <a:gd name="GluePoint5X" fmla="*/ 1 w 296"/>
                <a:gd name="GluePoint5Y" fmla="*/ 1 h 342"/>
                <a:gd name="GluePoint6X" fmla="*/ 1 w 296"/>
                <a:gd name="GluePoint6Y" fmla="*/ 1 h 342"/>
                <a:gd name="GluePoint7X" fmla="*/ 1 w 296"/>
                <a:gd name="GluePoint7Y" fmla="*/ 1 h 342"/>
                <a:gd name="GluePoint8X" fmla="*/ 1 w 296"/>
                <a:gd name="GluePoint8Y" fmla="*/ 1 h 342"/>
                <a:gd name="GluePoint9X" fmla="*/ 1 w 296"/>
                <a:gd name="GluePoint9Y" fmla="*/ 1 h 342"/>
                <a:gd name="GluePoint10X" fmla="*/ 1 w 296"/>
                <a:gd name="GluePoint10Y" fmla="*/ 1 h 342"/>
                <a:gd name="GluePoint11X" fmla="*/ 1 w 296"/>
                <a:gd name="GluePoint11Y" fmla="*/ 1 h 342"/>
                <a:gd name="GluePoint12X" fmla="*/ 1 w 296"/>
                <a:gd name="GluePoint12Y" fmla="*/ 1 h 342"/>
                <a:gd name="GluePoint13X" fmla="*/ 1 w 296"/>
                <a:gd name="GluePoint13Y" fmla="*/ 1 h 342"/>
                <a:gd name="GluePoint14X" fmla="*/ 1 w 296"/>
                <a:gd name="GluePoint14Y" fmla="*/ 1 h 342"/>
                <a:gd name="GluePoint15X" fmla="*/ 1 w 296"/>
                <a:gd name="GluePoint15Y" fmla="*/ 1 h 342"/>
                <a:gd name="GluePoint16X" fmla="*/ 1 w 296"/>
                <a:gd name="GluePoint16Y" fmla="*/ 1 h 342"/>
                <a:gd name="GluePoint17X" fmla="*/ 1 w 296"/>
                <a:gd name="GluePoint17Y" fmla="*/ 1 h 342"/>
                <a:gd name="GluePoint18X" fmla="*/ 1 w 296"/>
                <a:gd name="GluePoint18Y" fmla="*/ 1 h 342"/>
                <a:gd name="GluePoint19X" fmla="*/ 1 w 296"/>
                <a:gd name="GluePoint19Y" fmla="*/ 1 h 342"/>
                <a:gd name="GluePoint20X" fmla="*/ 1 w 296"/>
                <a:gd name="GluePoint20Y" fmla="*/ 1 h 342"/>
                <a:gd name="GluePoint21X" fmla="*/ 1 w 296"/>
                <a:gd name="GluePoint21Y" fmla="*/ 1 h 342"/>
                <a:gd name="GluePoint22X" fmla="*/ 1 w 296"/>
                <a:gd name="GluePoint22Y" fmla="*/ 1 h 342"/>
                <a:gd name="GluePoint23X" fmla="*/ 1 w 296"/>
                <a:gd name="GluePoint23Y" fmla="*/ 1 h 342"/>
                <a:gd name="GluePoint24X" fmla="*/ 1 w 296"/>
                <a:gd name="GluePoint24Y" fmla="*/ 1 h 342"/>
                <a:gd name="GluePoint25X" fmla="*/ 1 w 296"/>
                <a:gd name="GluePoint25Y" fmla="*/ 1 h 342"/>
                <a:gd name="GluePoint26X" fmla="*/ 1 w 296"/>
                <a:gd name="GluePoint26Y" fmla="*/ 1 h 342"/>
                <a:gd name="GluePoint27X" fmla="*/ 1 w 296"/>
                <a:gd name="GluePoint27Y" fmla="*/ 1 h 342"/>
                <a:gd name="GluePoint28X" fmla="*/ 1 w 296"/>
                <a:gd name="GluePoint28Y" fmla="*/ 1 h 342"/>
                <a:gd name="GluePoint29X" fmla="*/ 1 w 296"/>
                <a:gd name="GluePoint29Y" fmla="*/ 1 h 342"/>
                <a:gd name="GluePoint30X" fmla="*/ 1 w 296"/>
                <a:gd name="GluePoint30Y" fmla="*/ 1 h 342"/>
                <a:gd name="GluePoint31X" fmla="*/ 1 w 296"/>
                <a:gd name="GluePoint31Y" fmla="*/ 1 h 342"/>
                <a:gd name="GluePoint32X" fmla="*/ 1 w 296"/>
                <a:gd name="GluePoint32Y" fmla="*/ 1 h 342"/>
                <a:gd name="GluePoint33X" fmla="*/ 1 w 296"/>
                <a:gd name="GluePoint33Y" fmla="*/ 1 h 342"/>
                <a:gd name="GluePoint34X" fmla="*/ 1 w 296"/>
                <a:gd name="GluePoint34Y" fmla="*/ 1 h 342"/>
                <a:gd name="GluePoint35X" fmla="*/ 1 w 296"/>
                <a:gd name="GluePoint35Y" fmla="*/ 1 h 342"/>
                <a:gd name="GluePoint36X" fmla="*/ 1 w 296"/>
                <a:gd name="GluePoint36Y" fmla="*/ 1 h 342"/>
                <a:gd name="GluePoint37X" fmla="*/ 1 w 296"/>
                <a:gd name="GluePoint37Y" fmla="*/ 1 h 342"/>
                <a:gd name="GluePoint38X" fmla="*/ 1 w 296"/>
                <a:gd name="GluePoint38Y" fmla="*/ 1 h 342"/>
                <a:gd name="GluePoint39X" fmla="*/ 1 w 296"/>
                <a:gd name="GluePoint39Y" fmla="*/ 1 h 342"/>
                <a:gd name="GluePoint40X" fmla="*/ 1 w 296"/>
                <a:gd name="GluePoint40Y" fmla="*/ 1 h 342"/>
                <a:gd name="GluePoint41X" fmla="*/ 1 w 296"/>
                <a:gd name="GluePoint41Y" fmla="*/ 1 h 342"/>
                <a:gd name="GluePoint42X" fmla="*/ 1 w 296"/>
                <a:gd name="GluePoint42Y" fmla="*/ 1 h 342"/>
                <a:gd name="GluePoint43X" fmla="*/ 1 w 296"/>
                <a:gd name="GluePoint43Y" fmla="*/ 1 h 342"/>
                <a:gd name="GluePoint44X" fmla="*/ 1 w 296"/>
                <a:gd name="GluePoint44Y" fmla="*/ 1 h 342"/>
                <a:gd name="GluePoint45X" fmla="*/ 1 w 296"/>
                <a:gd name="GluePoint45Y" fmla="*/ 1 h 342"/>
                <a:gd name="GluePoint46X" fmla="*/ 1 w 296"/>
                <a:gd name="GluePoint46Y" fmla="*/ 1 h 342"/>
                <a:gd name="GluePoint47X" fmla="*/ 1 w 296"/>
                <a:gd name="GluePoint47Y" fmla="*/ 1 h 342"/>
                <a:gd name="GluePoint48X" fmla="*/ 0 w 296"/>
                <a:gd name="GluePoint48Y" fmla="*/ 1 h 342"/>
                <a:gd name="GluePoint49X" fmla="*/ 0 w 296"/>
                <a:gd name="GluePoint49Y" fmla="*/ 1 h 342"/>
                <a:gd name="GluePoint50X" fmla="*/ 1 w 296"/>
                <a:gd name="GluePoint50Y" fmla="*/ 1 h 342"/>
                <a:gd name="GluePoint51X" fmla="*/ 1 w 296"/>
                <a:gd name="GluePoint51Y" fmla="*/ 1 h 342"/>
                <a:gd name="GluePoint52X" fmla="*/ 1 w 296"/>
                <a:gd name="GluePoint52Y" fmla="*/ 1 h 342"/>
                <a:gd name="GluePoint53X" fmla="*/ 1 w 296"/>
                <a:gd name="GluePoint53Y" fmla="*/ 1 h 342"/>
                <a:gd name="GluePoint54X" fmla="*/ 1 w 296"/>
                <a:gd name="GluePoint54Y" fmla="*/ 1 h 342"/>
                <a:gd name="GluePoint55X" fmla="*/ 1 w 296"/>
                <a:gd name="GluePoint55Y" fmla="*/ 1 h 342"/>
                <a:gd name="GluePoint56X" fmla="*/ 1 w 296"/>
                <a:gd name="GluePoint56Y" fmla="*/ 1 h 342"/>
                <a:gd name="GluePoint57X" fmla="*/ 1 w 296"/>
                <a:gd name="GluePoint57Y" fmla="*/ 1 h 342"/>
                <a:gd name="GluePoint58X" fmla="*/ 1 w 296"/>
                <a:gd name="GluePoint58Y" fmla="*/ 1 h 342"/>
                <a:gd name="GluePoint59X" fmla="*/ 1 w 296"/>
                <a:gd name="GluePoint59Y" fmla="*/ 1 h 342"/>
                <a:gd name="GluePoint60X" fmla="*/ 1 w 296"/>
                <a:gd name="GluePoint60Y" fmla="*/ 1 h 342"/>
                <a:gd name="GluePoint61X" fmla="*/ 1 w 296"/>
                <a:gd name="GluePoint61Y" fmla="*/ 0 h 342"/>
                <a:gd name="GluePoint62X" fmla="*/ 1 w 296"/>
                <a:gd name="GluePoint62Y" fmla="*/ 1 h 3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  <a:cxn ang="0">
                  <a:pos x="GluePoint54X" y="GluePoint54Y"/>
                </a:cxn>
                <a:cxn ang="0">
                  <a:pos x="GluePoint55X" y="GluePoint55Y"/>
                </a:cxn>
                <a:cxn ang="0">
                  <a:pos x="GluePoint56X" y="GluePoint56Y"/>
                </a:cxn>
                <a:cxn ang="0">
                  <a:pos x="GluePoint57X" y="GluePoint57Y"/>
                </a:cxn>
                <a:cxn ang="0">
                  <a:pos x="GluePoint58X" y="GluePoint58Y"/>
                </a:cxn>
                <a:cxn ang="0">
                  <a:pos x="GluePoint59X" y="GluePoint59Y"/>
                </a:cxn>
                <a:cxn ang="0">
                  <a:pos x="GluePoint60X" y="GluePoint60Y"/>
                </a:cxn>
                <a:cxn ang="0">
                  <a:pos x="GluePoint61X" y="GluePoint61Y"/>
                </a:cxn>
                <a:cxn ang="0">
                  <a:pos x="GluePoint62X" y="GluePoint62Y"/>
                </a:cxn>
              </a:cxnLst>
              <a:rect l="textAreaLeft" t="textAreaTop" r="textAreaRight" b="textAreaBottom"/>
              <a:pathLst>
                <a:path w="296" h="342">
                  <a:moveTo>
                    <a:pt x="84" y="2"/>
                  </a:moveTo>
                  <a:lnTo>
                    <a:pt x="72" y="32"/>
                  </a:lnTo>
                  <a:lnTo>
                    <a:pt x="65" y="62"/>
                  </a:lnTo>
                  <a:lnTo>
                    <a:pt x="62" y="93"/>
                  </a:lnTo>
                  <a:lnTo>
                    <a:pt x="67" y="127"/>
                  </a:lnTo>
                  <a:lnTo>
                    <a:pt x="74" y="147"/>
                  </a:lnTo>
                  <a:lnTo>
                    <a:pt x="84" y="168"/>
                  </a:lnTo>
                  <a:lnTo>
                    <a:pt x="96" y="188"/>
                  </a:lnTo>
                  <a:lnTo>
                    <a:pt x="110" y="205"/>
                  </a:lnTo>
                  <a:lnTo>
                    <a:pt x="125" y="220"/>
                  </a:lnTo>
                  <a:lnTo>
                    <a:pt x="141" y="233"/>
                  </a:lnTo>
                  <a:lnTo>
                    <a:pt x="159" y="243"/>
                  </a:lnTo>
                  <a:lnTo>
                    <a:pt x="179" y="250"/>
                  </a:lnTo>
                  <a:lnTo>
                    <a:pt x="192" y="252"/>
                  </a:lnTo>
                  <a:lnTo>
                    <a:pt x="206" y="252"/>
                  </a:lnTo>
                  <a:lnTo>
                    <a:pt x="220" y="252"/>
                  </a:lnTo>
                  <a:lnTo>
                    <a:pt x="234" y="251"/>
                  </a:lnTo>
                  <a:lnTo>
                    <a:pt x="247" y="248"/>
                  </a:lnTo>
                  <a:lnTo>
                    <a:pt x="261" y="243"/>
                  </a:lnTo>
                  <a:lnTo>
                    <a:pt x="273" y="237"/>
                  </a:lnTo>
                  <a:lnTo>
                    <a:pt x="283" y="229"/>
                  </a:lnTo>
                  <a:lnTo>
                    <a:pt x="296" y="232"/>
                  </a:lnTo>
                  <a:lnTo>
                    <a:pt x="288" y="253"/>
                  </a:lnTo>
                  <a:lnTo>
                    <a:pt x="276" y="273"/>
                  </a:lnTo>
                  <a:lnTo>
                    <a:pt x="262" y="291"/>
                  </a:lnTo>
                  <a:lnTo>
                    <a:pt x="245" y="306"/>
                  </a:lnTo>
                  <a:lnTo>
                    <a:pt x="226" y="319"/>
                  </a:lnTo>
                  <a:lnTo>
                    <a:pt x="207" y="328"/>
                  </a:lnTo>
                  <a:lnTo>
                    <a:pt x="187" y="336"/>
                  </a:lnTo>
                  <a:lnTo>
                    <a:pt x="166" y="341"/>
                  </a:lnTo>
                  <a:lnTo>
                    <a:pt x="156" y="342"/>
                  </a:lnTo>
                  <a:lnTo>
                    <a:pt x="145" y="342"/>
                  </a:lnTo>
                  <a:lnTo>
                    <a:pt x="134" y="340"/>
                  </a:lnTo>
                  <a:lnTo>
                    <a:pt x="122" y="338"/>
                  </a:lnTo>
                  <a:lnTo>
                    <a:pt x="110" y="334"/>
                  </a:lnTo>
                  <a:lnTo>
                    <a:pt x="98" y="328"/>
                  </a:lnTo>
                  <a:lnTo>
                    <a:pt x="85" y="323"/>
                  </a:lnTo>
                  <a:lnTo>
                    <a:pt x="73" y="316"/>
                  </a:lnTo>
                  <a:lnTo>
                    <a:pt x="62" y="306"/>
                  </a:lnTo>
                  <a:lnTo>
                    <a:pt x="51" y="297"/>
                  </a:lnTo>
                  <a:lnTo>
                    <a:pt x="41" y="286"/>
                  </a:lnTo>
                  <a:lnTo>
                    <a:pt x="31" y="274"/>
                  </a:lnTo>
                  <a:lnTo>
                    <a:pt x="23" y="260"/>
                  </a:lnTo>
                  <a:lnTo>
                    <a:pt x="15" y="247"/>
                  </a:lnTo>
                  <a:lnTo>
                    <a:pt x="9" y="230"/>
                  </a:lnTo>
                  <a:lnTo>
                    <a:pt x="4" y="214"/>
                  </a:lnTo>
                  <a:lnTo>
                    <a:pt x="1" y="198"/>
                  </a:lnTo>
                  <a:lnTo>
                    <a:pt x="0" y="181"/>
                  </a:lnTo>
                  <a:lnTo>
                    <a:pt x="0" y="162"/>
                  </a:lnTo>
                  <a:lnTo>
                    <a:pt x="2" y="144"/>
                  </a:lnTo>
                  <a:lnTo>
                    <a:pt x="6" y="123"/>
                  </a:lnTo>
                  <a:lnTo>
                    <a:pt x="12" y="103"/>
                  </a:lnTo>
                  <a:lnTo>
                    <a:pt x="19" y="81"/>
                  </a:lnTo>
                  <a:lnTo>
                    <a:pt x="30" y="58"/>
                  </a:lnTo>
                  <a:lnTo>
                    <a:pt x="34" y="48"/>
                  </a:lnTo>
                  <a:lnTo>
                    <a:pt x="39" y="38"/>
                  </a:lnTo>
                  <a:lnTo>
                    <a:pt x="45" y="26"/>
                  </a:lnTo>
                  <a:lnTo>
                    <a:pt x="51" y="17"/>
                  </a:lnTo>
                  <a:lnTo>
                    <a:pt x="58" y="9"/>
                  </a:lnTo>
                  <a:lnTo>
                    <a:pt x="66" y="2"/>
                  </a:lnTo>
                  <a:lnTo>
                    <a:pt x="74" y="0"/>
                  </a:lnTo>
                  <a:lnTo>
                    <a:pt x="84" y="2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11" name="Freeform 19"/>
            <p:cNvSpPr/>
            <p:nvPr/>
          </p:nvSpPr>
          <p:spPr>
            <a:xfrm flipH="1" rot="221400">
              <a:off x="6546240" y="4690800"/>
              <a:ext cx="253800" cy="183240"/>
            </a:xfrm>
            <a:custGeom>
              <a:avLst/>
              <a:gdLst>
                <a:gd name="textAreaLeft" fmla="*/ -360 w 253800"/>
                <a:gd name="textAreaRight" fmla="*/ 253800 w 253800"/>
                <a:gd name="textAreaTop" fmla="*/ 0 h 183240"/>
                <a:gd name="textAreaBottom" fmla="*/ 183600 h 183240"/>
                <a:gd name="GluePoint1X" fmla="*/ 0 w 347"/>
                <a:gd name="GluePoint1Y" fmla="*/ 0 h 256"/>
                <a:gd name="GluePoint2X" fmla="*/ 0 w 347"/>
                <a:gd name="GluePoint2Y" fmla="*/ 0 h 256"/>
                <a:gd name="GluePoint3X" fmla="*/ 0 w 347"/>
                <a:gd name="GluePoint3Y" fmla="*/ 0 h 256"/>
                <a:gd name="GluePoint4X" fmla="*/ 0 w 347"/>
                <a:gd name="GluePoint4Y" fmla="*/ 0 h 256"/>
                <a:gd name="GluePoint5X" fmla="*/ 0 w 347"/>
                <a:gd name="GluePoint5Y" fmla="*/ 0 h 256"/>
                <a:gd name="GluePoint6X" fmla="*/ 0 w 347"/>
                <a:gd name="GluePoint6Y" fmla="*/ 0 h 256"/>
                <a:gd name="GluePoint7X" fmla="*/ 0 w 347"/>
                <a:gd name="GluePoint7Y" fmla="*/ 0 h 256"/>
                <a:gd name="GluePoint8X" fmla="*/ 0 w 347"/>
                <a:gd name="GluePoint8Y" fmla="*/ 0 h 256"/>
                <a:gd name="GluePoint9X" fmla="*/ 0 w 347"/>
                <a:gd name="GluePoint9Y" fmla="*/ 0 h 256"/>
                <a:gd name="GluePoint10X" fmla="*/ 0 w 347"/>
                <a:gd name="GluePoint10Y" fmla="*/ 0 h 256"/>
                <a:gd name="GluePoint11X" fmla="*/ 0 w 347"/>
                <a:gd name="GluePoint11Y" fmla="*/ 0 h 256"/>
                <a:gd name="GluePoint12X" fmla="*/ 0 w 347"/>
                <a:gd name="GluePoint12Y" fmla="*/ 0 h 256"/>
                <a:gd name="GluePoint13X" fmla="*/ 0 w 347"/>
                <a:gd name="GluePoint13Y" fmla="*/ 0 h 256"/>
                <a:gd name="GluePoint14X" fmla="*/ 0 w 347"/>
                <a:gd name="GluePoint14Y" fmla="*/ 0 h 256"/>
                <a:gd name="GluePoint15X" fmla="*/ 0 w 347"/>
                <a:gd name="GluePoint15Y" fmla="*/ 0 h 256"/>
                <a:gd name="GluePoint16X" fmla="*/ 0 w 347"/>
                <a:gd name="GluePoint16Y" fmla="*/ 0 h 256"/>
                <a:gd name="GluePoint17X" fmla="*/ 0 w 347"/>
                <a:gd name="GluePoint17Y" fmla="*/ 0 h 256"/>
                <a:gd name="GluePoint18X" fmla="*/ 0 w 347"/>
                <a:gd name="GluePoint18Y" fmla="*/ 0 h 256"/>
                <a:gd name="GluePoint19X" fmla="*/ 0 w 347"/>
                <a:gd name="GluePoint19Y" fmla="*/ 0 h 256"/>
                <a:gd name="GluePoint20X" fmla="*/ 0 w 347"/>
                <a:gd name="GluePoint20Y" fmla="*/ 0 h 256"/>
                <a:gd name="GluePoint21X" fmla="*/ 0 w 347"/>
                <a:gd name="GluePoint21Y" fmla="*/ 0 h 256"/>
                <a:gd name="GluePoint22X" fmla="*/ 0 w 347"/>
                <a:gd name="GluePoint22Y" fmla="*/ 0 h 256"/>
                <a:gd name="GluePoint23X" fmla="*/ 0 w 347"/>
                <a:gd name="GluePoint23Y" fmla="*/ 0 h 256"/>
                <a:gd name="GluePoint24X" fmla="*/ 0 w 347"/>
                <a:gd name="GluePoint24Y" fmla="*/ 0 h 256"/>
                <a:gd name="GluePoint25X" fmla="*/ 0 w 347"/>
                <a:gd name="GluePoint25Y" fmla="*/ 0 h 256"/>
                <a:gd name="GluePoint26X" fmla="*/ 0 w 347"/>
                <a:gd name="GluePoint26Y" fmla="*/ 0 h 256"/>
                <a:gd name="GluePoint27X" fmla="*/ 0 w 347"/>
                <a:gd name="GluePoint27Y" fmla="*/ 0 h 256"/>
                <a:gd name="GluePoint28X" fmla="*/ 0 w 347"/>
                <a:gd name="GluePoint28Y" fmla="*/ 0 h 256"/>
                <a:gd name="GluePoint29X" fmla="*/ 0 w 347"/>
                <a:gd name="GluePoint29Y" fmla="*/ 0 h 256"/>
                <a:gd name="GluePoint30X" fmla="*/ 0 w 347"/>
                <a:gd name="GluePoint30Y" fmla="*/ 0 h 256"/>
                <a:gd name="GluePoint31X" fmla="*/ 0 w 347"/>
                <a:gd name="GluePoint31Y" fmla="*/ 0 h 256"/>
                <a:gd name="GluePoint32X" fmla="*/ 0 w 347"/>
                <a:gd name="GluePoint32Y" fmla="*/ 0 h 256"/>
                <a:gd name="GluePoint33X" fmla="*/ 0 w 347"/>
                <a:gd name="GluePoint33Y" fmla="*/ 0 h 256"/>
                <a:gd name="GluePoint34X" fmla="*/ 0 w 347"/>
                <a:gd name="GluePoint34Y" fmla="*/ 0 h 256"/>
                <a:gd name="GluePoint35X" fmla="*/ 0 w 347"/>
                <a:gd name="GluePoint35Y" fmla="*/ 0 h 256"/>
                <a:gd name="GluePoint36X" fmla="*/ 0 w 347"/>
                <a:gd name="GluePoint36Y" fmla="*/ 0 h 256"/>
                <a:gd name="GluePoint37X" fmla="*/ 0 w 347"/>
                <a:gd name="GluePoint37Y" fmla="*/ 0 h 256"/>
                <a:gd name="GluePoint38X" fmla="*/ 0 w 347"/>
                <a:gd name="GluePoint38Y" fmla="*/ 0 h 256"/>
                <a:gd name="GluePoint39X" fmla="*/ 0 w 347"/>
                <a:gd name="GluePoint39Y" fmla="*/ 0 h 256"/>
                <a:gd name="GluePoint40X" fmla="*/ 0 w 347"/>
                <a:gd name="GluePoint40Y" fmla="*/ 0 h 256"/>
                <a:gd name="GluePoint41X" fmla="*/ 0 w 347"/>
                <a:gd name="GluePoint41Y" fmla="*/ 0 h 256"/>
                <a:gd name="GluePoint42X" fmla="*/ 0 w 347"/>
                <a:gd name="GluePoint42Y" fmla="*/ 0 h 256"/>
                <a:gd name="GluePoint43X" fmla="*/ 0 w 347"/>
                <a:gd name="GluePoint43Y" fmla="*/ 0 h 256"/>
                <a:gd name="GluePoint44X" fmla="*/ 0 w 347"/>
                <a:gd name="GluePoint44Y" fmla="*/ 0 h 256"/>
                <a:gd name="GluePoint45X" fmla="*/ 0 w 347"/>
                <a:gd name="GluePoint45Y" fmla="*/ 0 h 256"/>
                <a:gd name="GluePoint46X" fmla="*/ 0 w 347"/>
                <a:gd name="GluePoint46Y" fmla="*/ 0 h 256"/>
                <a:gd name="GluePoint47X" fmla="*/ 0 w 347"/>
                <a:gd name="GluePoint47Y" fmla="*/ 0 h 256"/>
                <a:gd name="GluePoint48X" fmla="*/ 0 w 347"/>
                <a:gd name="GluePoint48Y" fmla="*/ 0 h 256"/>
                <a:gd name="GluePoint49X" fmla="*/ 0 w 347"/>
                <a:gd name="GluePoint49Y" fmla="*/ 0 h 256"/>
                <a:gd name="GluePoint50X" fmla="*/ 0 w 347"/>
                <a:gd name="GluePoint50Y" fmla="*/ 0 h 256"/>
                <a:gd name="GluePoint51X" fmla="*/ 0 w 347"/>
                <a:gd name="GluePoint51Y" fmla="*/ 0 h 256"/>
                <a:gd name="GluePoint52X" fmla="*/ 0 w 347"/>
                <a:gd name="GluePoint52Y" fmla="*/ 0 h 256"/>
                <a:gd name="GluePoint53X" fmla="*/ 0 w 347"/>
                <a:gd name="GluePoint53Y" fmla="*/ 0 h 256"/>
                <a:gd name="GluePoint54X" fmla="*/ 0 w 347"/>
                <a:gd name="GluePoint54Y" fmla="*/ 0 h 256"/>
                <a:gd name="GluePoint55X" fmla="*/ 0 w 347"/>
                <a:gd name="GluePoint55Y" fmla="*/ 0 h 256"/>
                <a:gd name="GluePoint56X" fmla="*/ 0 w 347"/>
                <a:gd name="GluePoint56Y" fmla="*/ 0 h 256"/>
                <a:gd name="GluePoint57X" fmla="*/ 0 w 347"/>
                <a:gd name="GluePoint57Y" fmla="*/ 0 h 25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  <a:cxn ang="0">
                  <a:pos x="GluePoint54X" y="GluePoint54Y"/>
                </a:cxn>
                <a:cxn ang="0">
                  <a:pos x="GluePoint55X" y="GluePoint55Y"/>
                </a:cxn>
                <a:cxn ang="0">
                  <a:pos x="GluePoint56X" y="GluePoint56Y"/>
                </a:cxn>
                <a:cxn ang="0">
                  <a:pos x="GluePoint57X" y="GluePoint57Y"/>
                </a:cxn>
              </a:cxnLst>
              <a:rect l="textAreaLeft" t="textAreaTop" r="textAreaRight" b="textAreaBottom"/>
              <a:pathLst>
                <a:path w="347" h="256">
                  <a:moveTo>
                    <a:pt x="343" y="123"/>
                  </a:moveTo>
                  <a:lnTo>
                    <a:pt x="327" y="135"/>
                  </a:lnTo>
                  <a:lnTo>
                    <a:pt x="312" y="139"/>
                  </a:lnTo>
                  <a:lnTo>
                    <a:pt x="299" y="136"/>
                  </a:lnTo>
                  <a:lnTo>
                    <a:pt x="286" y="129"/>
                  </a:lnTo>
                  <a:lnTo>
                    <a:pt x="274" y="120"/>
                  </a:lnTo>
                  <a:lnTo>
                    <a:pt x="261" y="111"/>
                  </a:lnTo>
                  <a:lnTo>
                    <a:pt x="247" y="104"/>
                  </a:lnTo>
                  <a:lnTo>
                    <a:pt x="231" y="100"/>
                  </a:lnTo>
                  <a:lnTo>
                    <a:pt x="216" y="98"/>
                  </a:lnTo>
                  <a:lnTo>
                    <a:pt x="197" y="99"/>
                  </a:lnTo>
                  <a:lnTo>
                    <a:pt x="177" y="106"/>
                  </a:lnTo>
                  <a:lnTo>
                    <a:pt x="157" y="116"/>
                  </a:lnTo>
                  <a:lnTo>
                    <a:pt x="140" y="134"/>
                  </a:lnTo>
                  <a:lnTo>
                    <a:pt x="127" y="158"/>
                  </a:lnTo>
                  <a:lnTo>
                    <a:pt x="120" y="188"/>
                  </a:lnTo>
                  <a:lnTo>
                    <a:pt x="120" y="227"/>
                  </a:lnTo>
                  <a:lnTo>
                    <a:pt x="113" y="231"/>
                  </a:lnTo>
                  <a:lnTo>
                    <a:pt x="104" y="234"/>
                  </a:lnTo>
                  <a:lnTo>
                    <a:pt x="93" y="240"/>
                  </a:lnTo>
                  <a:lnTo>
                    <a:pt x="81" y="244"/>
                  </a:lnTo>
                  <a:lnTo>
                    <a:pt x="69" y="249"/>
                  </a:lnTo>
                  <a:lnTo>
                    <a:pt x="57" y="252"/>
                  </a:lnTo>
                  <a:lnTo>
                    <a:pt x="47" y="255"/>
                  </a:lnTo>
                  <a:lnTo>
                    <a:pt x="39" y="256"/>
                  </a:lnTo>
                  <a:lnTo>
                    <a:pt x="36" y="242"/>
                  </a:lnTo>
                  <a:lnTo>
                    <a:pt x="32" y="228"/>
                  </a:lnTo>
                  <a:lnTo>
                    <a:pt x="28" y="214"/>
                  </a:lnTo>
                  <a:lnTo>
                    <a:pt x="24" y="201"/>
                  </a:lnTo>
                  <a:lnTo>
                    <a:pt x="19" y="187"/>
                  </a:lnTo>
                  <a:lnTo>
                    <a:pt x="14" y="173"/>
                  </a:lnTo>
                  <a:lnTo>
                    <a:pt x="7" y="159"/>
                  </a:lnTo>
                  <a:lnTo>
                    <a:pt x="0" y="145"/>
                  </a:lnTo>
                  <a:lnTo>
                    <a:pt x="18" y="136"/>
                  </a:lnTo>
                  <a:lnTo>
                    <a:pt x="36" y="128"/>
                  </a:lnTo>
                  <a:lnTo>
                    <a:pt x="54" y="119"/>
                  </a:lnTo>
                  <a:lnTo>
                    <a:pt x="73" y="110"/>
                  </a:lnTo>
                  <a:lnTo>
                    <a:pt x="93" y="101"/>
                  </a:lnTo>
                  <a:lnTo>
                    <a:pt x="112" y="92"/>
                  </a:lnTo>
                  <a:lnTo>
                    <a:pt x="131" y="83"/>
                  </a:lnTo>
                  <a:lnTo>
                    <a:pt x="150" y="74"/>
                  </a:lnTo>
                  <a:lnTo>
                    <a:pt x="171" y="65"/>
                  </a:lnTo>
                  <a:lnTo>
                    <a:pt x="190" y="55"/>
                  </a:lnTo>
                  <a:lnTo>
                    <a:pt x="209" y="46"/>
                  </a:lnTo>
                  <a:lnTo>
                    <a:pt x="228" y="37"/>
                  </a:lnTo>
                  <a:lnTo>
                    <a:pt x="247" y="28"/>
                  </a:lnTo>
                  <a:lnTo>
                    <a:pt x="265" y="18"/>
                  </a:lnTo>
                  <a:lnTo>
                    <a:pt x="283" y="9"/>
                  </a:lnTo>
                  <a:lnTo>
                    <a:pt x="300" y="0"/>
                  </a:lnTo>
                  <a:lnTo>
                    <a:pt x="315" y="12"/>
                  </a:lnTo>
                  <a:lnTo>
                    <a:pt x="327" y="28"/>
                  </a:lnTo>
                  <a:lnTo>
                    <a:pt x="335" y="47"/>
                  </a:lnTo>
                  <a:lnTo>
                    <a:pt x="342" y="68"/>
                  </a:lnTo>
                  <a:lnTo>
                    <a:pt x="346" y="88"/>
                  </a:lnTo>
                  <a:lnTo>
                    <a:pt x="347" y="105"/>
                  </a:lnTo>
                  <a:lnTo>
                    <a:pt x="346" y="118"/>
                  </a:lnTo>
                  <a:lnTo>
                    <a:pt x="343" y="123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12" name="Freeform 20"/>
            <p:cNvSpPr/>
            <p:nvPr/>
          </p:nvSpPr>
          <p:spPr>
            <a:xfrm flipH="1" rot="221400">
              <a:off x="7409160" y="4766400"/>
              <a:ext cx="160200" cy="168840"/>
            </a:xfrm>
            <a:custGeom>
              <a:avLst/>
              <a:gdLst>
                <a:gd name="textAreaLeft" fmla="*/ -360 w 160200"/>
                <a:gd name="textAreaRight" fmla="*/ 160200 w 160200"/>
                <a:gd name="textAreaTop" fmla="*/ 0 h 168840"/>
                <a:gd name="textAreaBottom" fmla="*/ 169200 h 168840"/>
                <a:gd name="GluePoint1X" fmla="*/ 1 w 217"/>
                <a:gd name="GluePoint1Y" fmla="*/ 1 h 234"/>
                <a:gd name="GluePoint2X" fmla="*/ 1 w 217"/>
                <a:gd name="GluePoint2Y" fmla="*/ 1 h 234"/>
                <a:gd name="GluePoint3X" fmla="*/ 1 w 217"/>
                <a:gd name="GluePoint3Y" fmla="*/ 1 h 234"/>
                <a:gd name="GluePoint4X" fmla="*/ 1 w 217"/>
                <a:gd name="GluePoint4Y" fmla="*/ 1 h 234"/>
                <a:gd name="GluePoint5X" fmla="*/ 1 w 217"/>
                <a:gd name="GluePoint5Y" fmla="*/ 1 h 234"/>
                <a:gd name="GluePoint6X" fmla="*/ 1 w 217"/>
                <a:gd name="GluePoint6Y" fmla="*/ 1 h 234"/>
                <a:gd name="GluePoint7X" fmla="*/ 1 w 217"/>
                <a:gd name="GluePoint7Y" fmla="*/ 1 h 234"/>
                <a:gd name="GluePoint8X" fmla="*/ 1 w 217"/>
                <a:gd name="GluePoint8Y" fmla="*/ 1 h 234"/>
                <a:gd name="GluePoint9X" fmla="*/ 1 w 217"/>
                <a:gd name="GluePoint9Y" fmla="*/ 1 h 234"/>
                <a:gd name="GluePoint10X" fmla="*/ 1 w 217"/>
                <a:gd name="GluePoint10Y" fmla="*/ 1 h 234"/>
                <a:gd name="GluePoint11X" fmla="*/ 1 w 217"/>
                <a:gd name="GluePoint11Y" fmla="*/ 1 h 234"/>
                <a:gd name="GluePoint12X" fmla="*/ 1 w 217"/>
                <a:gd name="GluePoint12Y" fmla="*/ 1 h 234"/>
                <a:gd name="GluePoint13X" fmla="*/ 1 w 217"/>
                <a:gd name="GluePoint13Y" fmla="*/ 1 h 234"/>
                <a:gd name="GluePoint14X" fmla="*/ 1 w 217"/>
                <a:gd name="GluePoint14Y" fmla="*/ 1 h 234"/>
                <a:gd name="GluePoint15X" fmla="*/ 0 w 217"/>
                <a:gd name="GluePoint15Y" fmla="*/ 1 h 234"/>
                <a:gd name="GluePoint16X" fmla="*/ 1 w 217"/>
                <a:gd name="GluePoint16Y" fmla="*/ 1 h 234"/>
                <a:gd name="GluePoint17X" fmla="*/ 1 w 217"/>
                <a:gd name="GluePoint17Y" fmla="*/ 0 h 234"/>
                <a:gd name="GluePoint18X" fmla="*/ 1 w 217"/>
                <a:gd name="GluePoint18Y" fmla="*/ 1 h 234"/>
                <a:gd name="GluePoint19X" fmla="*/ 1 w 217"/>
                <a:gd name="GluePoint19Y" fmla="*/ 1 h 234"/>
                <a:gd name="GluePoint20X" fmla="*/ 1 w 217"/>
                <a:gd name="GluePoint20Y" fmla="*/ 1 h 234"/>
                <a:gd name="GluePoint21X" fmla="*/ 1 w 217"/>
                <a:gd name="GluePoint21Y" fmla="*/ 1 h 234"/>
                <a:gd name="GluePoint22X" fmla="*/ 1 w 217"/>
                <a:gd name="GluePoint22Y" fmla="*/ 1 h 234"/>
                <a:gd name="GluePoint23X" fmla="*/ 1 w 217"/>
                <a:gd name="GluePoint23Y" fmla="*/ 1 h 234"/>
                <a:gd name="GluePoint24X" fmla="*/ 1 w 217"/>
                <a:gd name="GluePoint24Y" fmla="*/ 1 h 234"/>
                <a:gd name="GluePoint25X" fmla="*/ 1 w 217"/>
                <a:gd name="GluePoint25Y" fmla="*/ 1 h 234"/>
                <a:gd name="GluePoint26X" fmla="*/ 1 w 217"/>
                <a:gd name="GluePoint26Y" fmla="*/ 1 h 234"/>
                <a:gd name="GluePoint27X" fmla="*/ 1 w 217"/>
                <a:gd name="GluePoint27Y" fmla="*/ 1 h 234"/>
                <a:gd name="GluePoint28X" fmla="*/ 1 w 217"/>
                <a:gd name="GluePoint28Y" fmla="*/ 1 h 234"/>
                <a:gd name="GluePoint29X" fmla="*/ 1 w 217"/>
                <a:gd name="GluePoint29Y" fmla="*/ 1 h 234"/>
                <a:gd name="GluePoint30X" fmla="*/ 1 w 217"/>
                <a:gd name="GluePoint30Y" fmla="*/ 1 h 234"/>
                <a:gd name="GluePoint31X" fmla="*/ 1 w 217"/>
                <a:gd name="GluePoint31Y" fmla="*/ 1 h 234"/>
                <a:gd name="GluePoint32X" fmla="*/ 1 w 217"/>
                <a:gd name="GluePoint32Y" fmla="*/ 1 h 234"/>
                <a:gd name="GluePoint33X" fmla="*/ 1 w 217"/>
                <a:gd name="GluePoint33Y" fmla="*/ 1 h 23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</a:cxnLst>
              <a:rect l="textAreaLeft" t="textAreaTop" r="textAreaRight" b="textAreaBottom"/>
              <a:pathLst>
                <a:path w="217" h="234">
                  <a:moveTo>
                    <a:pt x="217" y="202"/>
                  </a:moveTo>
                  <a:lnTo>
                    <a:pt x="204" y="211"/>
                  </a:lnTo>
                  <a:lnTo>
                    <a:pt x="188" y="221"/>
                  </a:lnTo>
                  <a:lnTo>
                    <a:pt x="171" y="227"/>
                  </a:lnTo>
                  <a:lnTo>
                    <a:pt x="153" y="232"/>
                  </a:lnTo>
                  <a:lnTo>
                    <a:pt x="133" y="234"/>
                  </a:lnTo>
                  <a:lnTo>
                    <a:pt x="113" y="234"/>
                  </a:lnTo>
                  <a:lnTo>
                    <a:pt x="94" y="231"/>
                  </a:lnTo>
                  <a:lnTo>
                    <a:pt x="74" y="224"/>
                  </a:lnTo>
                  <a:lnTo>
                    <a:pt x="59" y="214"/>
                  </a:lnTo>
                  <a:lnTo>
                    <a:pt x="42" y="199"/>
                  </a:lnTo>
                  <a:lnTo>
                    <a:pt x="26" y="180"/>
                  </a:lnTo>
                  <a:lnTo>
                    <a:pt x="12" y="156"/>
                  </a:lnTo>
                  <a:lnTo>
                    <a:pt x="2" y="126"/>
                  </a:lnTo>
                  <a:lnTo>
                    <a:pt x="0" y="91"/>
                  </a:lnTo>
                  <a:lnTo>
                    <a:pt x="6" y="49"/>
                  </a:lnTo>
                  <a:lnTo>
                    <a:pt x="23" y="0"/>
                  </a:lnTo>
                  <a:lnTo>
                    <a:pt x="22" y="18"/>
                  </a:lnTo>
                  <a:lnTo>
                    <a:pt x="23" y="35"/>
                  </a:lnTo>
                  <a:lnTo>
                    <a:pt x="26" y="52"/>
                  </a:lnTo>
                  <a:lnTo>
                    <a:pt x="30" y="71"/>
                  </a:lnTo>
                  <a:lnTo>
                    <a:pt x="36" y="88"/>
                  </a:lnTo>
                  <a:lnTo>
                    <a:pt x="44" y="106"/>
                  </a:lnTo>
                  <a:lnTo>
                    <a:pt x="54" y="123"/>
                  </a:lnTo>
                  <a:lnTo>
                    <a:pt x="65" y="139"/>
                  </a:lnTo>
                  <a:lnTo>
                    <a:pt x="78" y="154"/>
                  </a:lnTo>
                  <a:lnTo>
                    <a:pt x="93" y="168"/>
                  </a:lnTo>
                  <a:lnTo>
                    <a:pt x="109" y="179"/>
                  </a:lnTo>
                  <a:lnTo>
                    <a:pt x="127" y="188"/>
                  </a:lnTo>
                  <a:lnTo>
                    <a:pt x="147" y="195"/>
                  </a:lnTo>
                  <a:lnTo>
                    <a:pt x="169" y="201"/>
                  </a:lnTo>
                  <a:lnTo>
                    <a:pt x="192" y="203"/>
                  </a:lnTo>
                  <a:lnTo>
                    <a:pt x="217" y="202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13" name="Freeform 21"/>
            <p:cNvSpPr/>
            <p:nvPr/>
          </p:nvSpPr>
          <p:spPr>
            <a:xfrm flipH="1" rot="221400">
              <a:off x="6591600" y="4778640"/>
              <a:ext cx="95400" cy="97920"/>
            </a:xfrm>
            <a:custGeom>
              <a:avLst/>
              <a:gdLst>
                <a:gd name="textAreaLeft" fmla="*/ -360 w 95400"/>
                <a:gd name="textAreaRight" fmla="*/ 95400 w 95400"/>
                <a:gd name="textAreaTop" fmla="*/ 0 h 97920"/>
                <a:gd name="textAreaBottom" fmla="*/ 98280 h 97920"/>
                <a:gd name="GluePoint1X" fmla="*/ 1 w 129"/>
                <a:gd name="GluePoint1Y" fmla="*/ 0 h 138"/>
                <a:gd name="GluePoint2X" fmla="*/ 1 w 129"/>
                <a:gd name="GluePoint2Y" fmla="*/ 0 h 138"/>
                <a:gd name="GluePoint3X" fmla="*/ 1 w 129"/>
                <a:gd name="GluePoint3Y" fmla="*/ 0 h 138"/>
                <a:gd name="GluePoint4X" fmla="*/ 1 w 129"/>
                <a:gd name="GluePoint4Y" fmla="*/ 0 h 138"/>
                <a:gd name="GluePoint5X" fmla="*/ 1 w 129"/>
                <a:gd name="GluePoint5Y" fmla="*/ 0 h 138"/>
                <a:gd name="GluePoint6X" fmla="*/ 1 w 129"/>
                <a:gd name="GluePoint6Y" fmla="*/ 0 h 138"/>
                <a:gd name="GluePoint7X" fmla="*/ 1 w 129"/>
                <a:gd name="GluePoint7Y" fmla="*/ 0 h 138"/>
                <a:gd name="GluePoint8X" fmla="*/ 1 w 129"/>
                <a:gd name="GluePoint8Y" fmla="*/ 0 h 138"/>
                <a:gd name="GluePoint9X" fmla="*/ 1 w 129"/>
                <a:gd name="GluePoint9Y" fmla="*/ 0 h 138"/>
                <a:gd name="GluePoint10X" fmla="*/ 1 w 129"/>
                <a:gd name="GluePoint10Y" fmla="*/ 0 h 138"/>
                <a:gd name="GluePoint11X" fmla="*/ 1 w 129"/>
                <a:gd name="GluePoint11Y" fmla="*/ 0 h 138"/>
                <a:gd name="GluePoint12X" fmla="*/ 1 w 129"/>
                <a:gd name="GluePoint12Y" fmla="*/ 0 h 138"/>
                <a:gd name="GluePoint13X" fmla="*/ 1 w 129"/>
                <a:gd name="GluePoint13Y" fmla="*/ 0 h 138"/>
                <a:gd name="GluePoint14X" fmla="*/ 1 w 129"/>
                <a:gd name="GluePoint14Y" fmla="*/ 0 h 138"/>
                <a:gd name="GluePoint15X" fmla="*/ 1 w 129"/>
                <a:gd name="GluePoint15Y" fmla="*/ 0 h 138"/>
                <a:gd name="GluePoint16X" fmla="*/ 1 w 129"/>
                <a:gd name="GluePoint16Y" fmla="*/ 0 h 138"/>
                <a:gd name="GluePoint17X" fmla="*/ 1 w 129"/>
                <a:gd name="GluePoint17Y" fmla="*/ 0 h 138"/>
                <a:gd name="GluePoint18X" fmla="*/ 1 w 129"/>
                <a:gd name="GluePoint18Y" fmla="*/ 0 h 138"/>
                <a:gd name="GluePoint19X" fmla="*/ 1 w 129"/>
                <a:gd name="GluePoint19Y" fmla="*/ 0 h 138"/>
                <a:gd name="GluePoint20X" fmla="*/ 1 w 129"/>
                <a:gd name="GluePoint20Y" fmla="*/ 0 h 138"/>
                <a:gd name="GluePoint21X" fmla="*/ 0 w 129"/>
                <a:gd name="GluePoint21Y" fmla="*/ 0 h 138"/>
                <a:gd name="GluePoint22X" fmla="*/ 1 w 129"/>
                <a:gd name="GluePoint22Y" fmla="*/ 0 h 138"/>
                <a:gd name="GluePoint23X" fmla="*/ 1 w 129"/>
                <a:gd name="GluePoint23Y" fmla="*/ 0 h 138"/>
                <a:gd name="GluePoint24X" fmla="*/ 1 w 129"/>
                <a:gd name="GluePoint24Y" fmla="*/ 0 h 138"/>
                <a:gd name="GluePoint25X" fmla="*/ 1 w 129"/>
                <a:gd name="GluePoint25Y" fmla="*/ 0 h 138"/>
                <a:gd name="GluePoint26X" fmla="*/ 1 w 129"/>
                <a:gd name="GluePoint26Y" fmla="*/ 0 h 138"/>
                <a:gd name="GluePoint27X" fmla="*/ 1 w 129"/>
                <a:gd name="GluePoint27Y" fmla="*/ 0 h 138"/>
                <a:gd name="GluePoint28X" fmla="*/ 1 w 129"/>
                <a:gd name="GluePoint28Y" fmla="*/ 0 h 138"/>
                <a:gd name="GluePoint29X" fmla="*/ 1 w 129"/>
                <a:gd name="GluePoint29Y" fmla="*/ 0 h 138"/>
                <a:gd name="GluePoint30X" fmla="*/ 1 w 129"/>
                <a:gd name="GluePoint30Y" fmla="*/ 0 h 138"/>
                <a:gd name="GluePoint31X" fmla="*/ 1 w 129"/>
                <a:gd name="GluePoint31Y" fmla="*/ 0 h 138"/>
                <a:gd name="GluePoint32X" fmla="*/ 1 w 129"/>
                <a:gd name="GluePoint32Y" fmla="*/ 0 h 138"/>
                <a:gd name="GluePoint33X" fmla="*/ 1 w 129"/>
                <a:gd name="GluePoint33Y" fmla="*/ 0 h 13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</a:cxnLst>
              <a:rect l="textAreaLeft" t="textAreaTop" r="textAreaRight" b="textAreaBottom"/>
              <a:pathLst>
                <a:path w="129" h="138">
                  <a:moveTo>
                    <a:pt x="126" y="30"/>
                  </a:moveTo>
                  <a:lnTo>
                    <a:pt x="129" y="49"/>
                  </a:lnTo>
                  <a:lnTo>
                    <a:pt x="128" y="77"/>
                  </a:lnTo>
                  <a:lnTo>
                    <a:pt x="122" y="105"/>
                  </a:lnTo>
                  <a:lnTo>
                    <a:pt x="113" y="124"/>
                  </a:lnTo>
                  <a:lnTo>
                    <a:pt x="105" y="130"/>
                  </a:lnTo>
                  <a:lnTo>
                    <a:pt x="96" y="134"/>
                  </a:lnTo>
                  <a:lnTo>
                    <a:pt x="86" y="136"/>
                  </a:lnTo>
                  <a:lnTo>
                    <a:pt x="76" y="138"/>
                  </a:lnTo>
                  <a:lnTo>
                    <a:pt x="67" y="138"/>
                  </a:lnTo>
                  <a:lnTo>
                    <a:pt x="57" y="136"/>
                  </a:lnTo>
                  <a:lnTo>
                    <a:pt x="47" y="134"/>
                  </a:lnTo>
                  <a:lnTo>
                    <a:pt x="38" y="131"/>
                  </a:lnTo>
                  <a:lnTo>
                    <a:pt x="32" y="126"/>
                  </a:lnTo>
                  <a:lnTo>
                    <a:pt x="25" y="120"/>
                  </a:lnTo>
                  <a:lnTo>
                    <a:pt x="19" y="113"/>
                  </a:lnTo>
                  <a:lnTo>
                    <a:pt x="14" y="105"/>
                  </a:lnTo>
                  <a:lnTo>
                    <a:pt x="8" y="97"/>
                  </a:lnTo>
                  <a:lnTo>
                    <a:pt x="4" y="89"/>
                  </a:lnTo>
                  <a:lnTo>
                    <a:pt x="1" y="80"/>
                  </a:lnTo>
                  <a:lnTo>
                    <a:pt x="0" y="71"/>
                  </a:lnTo>
                  <a:lnTo>
                    <a:pt x="1" y="52"/>
                  </a:lnTo>
                  <a:lnTo>
                    <a:pt x="6" y="37"/>
                  </a:lnTo>
                  <a:lnTo>
                    <a:pt x="14" y="25"/>
                  </a:lnTo>
                  <a:lnTo>
                    <a:pt x="23" y="14"/>
                  </a:lnTo>
                  <a:lnTo>
                    <a:pt x="35" y="7"/>
                  </a:lnTo>
                  <a:lnTo>
                    <a:pt x="49" y="3"/>
                  </a:lnTo>
                  <a:lnTo>
                    <a:pt x="63" y="0"/>
                  </a:lnTo>
                  <a:lnTo>
                    <a:pt x="78" y="0"/>
                  </a:lnTo>
                  <a:lnTo>
                    <a:pt x="93" y="4"/>
                  </a:lnTo>
                  <a:lnTo>
                    <a:pt x="106" y="9"/>
                  </a:lnTo>
                  <a:lnTo>
                    <a:pt x="117" y="18"/>
                  </a:lnTo>
                  <a:lnTo>
                    <a:pt x="126" y="30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14" name="Freeform 22"/>
            <p:cNvSpPr/>
            <p:nvPr/>
          </p:nvSpPr>
          <p:spPr>
            <a:xfrm flipH="1" rot="221400">
              <a:off x="6917040" y="4821120"/>
              <a:ext cx="452160" cy="512280"/>
            </a:xfrm>
            <a:custGeom>
              <a:avLst/>
              <a:gdLst>
                <a:gd name="textAreaLeft" fmla="*/ 360 w 452160"/>
                <a:gd name="textAreaRight" fmla="*/ 452880 w 452160"/>
                <a:gd name="textAreaTop" fmla="*/ 0 h 512280"/>
                <a:gd name="textAreaBottom" fmla="*/ 512640 h 512280"/>
                <a:gd name="GluePoint1X" fmla="*/ 1 w 616"/>
                <a:gd name="GluePoint1Y" fmla="*/ 0 h 711"/>
                <a:gd name="GluePoint2X" fmla="*/ 1 w 616"/>
                <a:gd name="GluePoint2Y" fmla="*/ 0 h 711"/>
                <a:gd name="GluePoint3X" fmla="*/ 1 w 616"/>
                <a:gd name="GluePoint3Y" fmla="*/ 0 h 711"/>
                <a:gd name="GluePoint4X" fmla="*/ 1 w 616"/>
                <a:gd name="GluePoint4Y" fmla="*/ 0 h 711"/>
                <a:gd name="GluePoint5X" fmla="*/ 1 w 616"/>
                <a:gd name="GluePoint5Y" fmla="*/ 0 h 711"/>
                <a:gd name="GluePoint6X" fmla="*/ 1 w 616"/>
                <a:gd name="GluePoint6Y" fmla="*/ 0 h 711"/>
                <a:gd name="GluePoint7X" fmla="*/ 1 w 616"/>
                <a:gd name="GluePoint7Y" fmla="*/ 0 h 711"/>
                <a:gd name="GluePoint8X" fmla="*/ 1 w 616"/>
                <a:gd name="GluePoint8Y" fmla="*/ 0 h 711"/>
                <a:gd name="GluePoint9X" fmla="*/ 1 w 616"/>
                <a:gd name="GluePoint9Y" fmla="*/ 0 h 711"/>
                <a:gd name="GluePoint10X" fmla="*/ 1 w 616"/>
                <a:gd name="GluePoint10Y" fmla="*/ 0 h 711"/>
                <a:gd name="GluePoint11X" fmla="*/ 1 w 616"/>
                <a:gd name="GluePoint11Y" fmla="*/ 0 h 711"/>
                <a:gd name="GluePoint12X" fmla="*/ 1 w 616"/>
                <a:gd name="GluePoint12Y" fmla="*/ 0 h 711"/>
                <a:gd name="GluePoint13X" fmla="*/ 1 w 616"/>
                <a:gd name="GluePoint13Y" fmla="*/ 0 h 711"/>
                <a:gd name="GluePoint14X" fmla="*/ 1 w 616"/>
                <a:gd name="GluePoint14Y" fmla="*/ 0 h 711"/>
                <a:gd name="GluePoint15X" fmla="*/ 1 w 616"/>
                <a:gd name="GluePoint15Y" fmla="*/ 0 h 711"/>
                <a:gd name="GluePoint16X" fmla="*/ 1 w 616"/>
                <a:gd name="GluePoint16Y" fmla="*/ 0 h 711"/>
                <a:gd name="GluePoint17X" fmla="*/ 1 w 616"/>
                <a:gd name="GluePoint17Y" fmla="*/ 0 h 711"/>
                <a:gd name="GluePoint18X" fmla="*/ 1 w 616"/>
                <a:gd name="GluePoint18Y" fmla="*/ 0 h 711"/>
                <a:gd name="GluePoint19X" fmla="*/ 1 w 616"/>
                <a:gd name="GluePoint19Y" fmla="*/ 0 h 711"/>
                <a:gd name="GluePoint20X" fmla="*/ 1 w 616"/>
                <a:gd name="GluePoint20Y" fmla="*/ 0 h 711"/>
                <a:gd name="GluePoint21X" fmla="*/ 1 w 616"/>
                <a:gd name="GluePoint21Y" fmla="*/ 0 h 711"/>
                <a:gd name="GluePoint22X" fmla="*/ 1 w 616"/>
                <a:gd name="GluePoint22Y" fmla="*/ 0 h 711"/>
                <a:gd name="GluePoint23X" fmla="*/ 1 w 616"/>
                <a:gd name="GluePoint23Y" fmla="*/ 0 h 711"/>
                <a:gd name="GluePoint24X" fmla="*/ 1 w 616"/>
                <a:gd name="GluePoint24Y" fmla="*/ 0 h 711"/>
                <a:gd name="GluePoint25X" fmla="*/ 1 w 616"/>
                <a:gd name="GluePoint25Y" fmla="*/ 0 h 711"/>
                <a:gd name="GluePoint26X" fmla="*/ 1 w 616"/>
                <a:gd name="GluePoint26Y" fmla="*/ 0 h 711"/>
                <a:gd name="GluePoint27X" fmla="*/ 1 w 616"/>
                <a:gd name="GluePoint27Y" fmla="*/ 0 h 711"/>
                <a:gd name="GluePoint28X" fmla="*/ 1 w 616"/>
                <a:gd name="GluePoint28Y" fmla="*/ 0 h 711"/>
                <a:gd name="GluePoint29X" fmla="*/ 1 w 616"/>
                <a:gd name="GluePoint29Y" fmla="*/ 0 h 711"/>
                <a:gd name="GluePoint30X" fmla="*/ 1 w 616"/>
                <a:gd name="GluePoint30Y" fmla="*/ 0 h 711"/>
                <a:gd name="GluePoint31X" fmla="*/ 1 w 616"/>
                <a:gd name="GluePoint31Y" fmla="*/ 0 h 711"/>
                <a:gd name="GluePoint32X" fmla="*/ 1 w 616"/>
                <a:gd name="GluePoint32Y" fmla="*/ 0 h 711"/>
                <a:gd name="GluePoint33X" fmla="*/ 1 w 616"/>
                <a:gd name="GluePoint33Y" fmla="*/ 0 h 711"/>
                <a:gd name="GluePoint34X" fmla="*/ 1 w 616"/>
                <a:gd name="GluePoint34Y" fmla="*/ 0 h 711"/>
                <a:gd name="GluePoint35X" fmla="*/ 1 w 616"/>
                <a:gd name="GluePoint35Y" fmla="*/ 0 h 711"/>
                <a:gd name="GluePoint36X" fmla="*/ 1 w 616"/>
                <a:gd name="GluePoint36Y" fmla="*/ 0 h 711"/>
                <a:gd name="GluePoint37X" fmla="*/ 1 w 616"/>
                <a:gd name="GluePoint37Y" fmla="*/ 0 h 711"/>
                <a:gd name="GluePoint38X" fmla="*/ 1 w 616"/>
                <a:gd name="GluePoint38Y" fmla="*/ 0 h 711"/>
                <a:gd name="GluePoint39X" fmla="*/ 1 w 616"/>
                <a:gd name="GluePoint39Y" fmla="*/ 0 h 711"/>
                <a:gd name="GluePoint40X" fmla="*/ 1 w 616"/>
                <a:gd name="GluePoint40Y" fmla="*/ 0 h 711"/>
                <a:gd name="GluePoint41X" fmla="*/ 1 w 616"/>
                <a:gd name="GluePoint41Y" fmla="*/ 0 h 711"/>
                <a:gd name="GluePoint42X" fmla="*/ 1 w 616"/>
                <a:gd name="GluePoint42Y" fmla="*/ 0 h 711"/>
                <a:gd name="GluePoint43X" fmla="*/ 1 w 616"/>
                <a:gd name="GluePoint43Y" fmla="*/ 0 h 711"/>
                <a:gd name="GluePoint44X" fmla="*/ 1 w 616"/>
                <a:gd name="GluePoint44Y" fmla="*/ 0 h 711"/>
                <a:gd name="GluePoint45X" fmla="*/ 1 w 616"/>
                <a:gd name="GluePoint45Y" fmla="*/ 0 h 711"/>
                <a:gd name="GluePoint46X" fmla="*/ 1 w 616"/>
                <a:gd name="GluePoint46Y" fmla="*/ 0 h 711"/>
                <a:gd name="GluePoint47X" fmla="*/ 1 w 616"/>
                <a:gd name="GluePoint47Y" fmla="*/ 0 h 711"/>
                <a:gd name="GluePoint48X" fmla="*/ 1 w 616"/>
                <a:gd name="GluePoint48Y" fmla="*/ 0 h 711"/>
                <a:gd name="GluePoint49X" fmla="*/ 1 w 616"/>
                <a:gd name="GluePoint49Y" fmla="*/ 0 h 711"/>
                <a:gd name="GluePoint50X" fmla="*/ 1 w 616"/>
                <a:gd name="GluePoint50Y" fmla="*/ 0 h 711"/>
                <a:gd name="GluePoint51X" fmla="*/ 1 w 616"/>
                <a:gd name="GluePoint51Y" fmla="*/ 0 h 711"/>
                <a:gd name="GluePoint52X" fmla="*/ 1 w 616"/>
                <a:gd name="GluePoint52Y" fmla="*/ 0 h 711"/>
                <a:gd name="GluePoint53X" fmla="*/ 1 w 616"/>
                <a:gd name="GluePoint53Y" fmla="*/ 0 h 711"/>
                <a:gd name="GluePoint54X" fmla="*/ 1 w 616"/>
                <a:gd name="GluePoint54Y" fmla="*/ 0 h 7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  <a:cxn ang="0">
                  <a:pos x="GluePoint54X" y="GluePoint54Y"/>
                </a:cxn>
              </a:cxnLst>
              <a:rect l="textAreaLeft" t="textAreaTop" r="textAreaRight" b="textAreaBottom"/>
              <a:pathLst>
                <a:path w="616" h="711">
                  <a:moveTo>
                    <a:pt x="496" y="81"/>
                  </a:moveTo>
                  <a:lnTo>
                    <a:pt x="496" y="90"/>
                  </a:lnTo>
                  <a:lnTo>
                    <a:pt x="486" y="90"/>
                  </a:lnTo>
                  <a:lnTo>
                    <a:pt x="477" y="89"/>
                  </a:lnTo>
                  <a:lnTo>
                    <a:pt x="468" y="88"/>
                  </a:lnTo>
                  <a:lnTo>
                    <a:pt x="460" y="88"/>
                  </a:lnTo>
                  <a:lnTo>
                    <a:pt x="452" y="88"/>
                  </a:lnTo>
                  <a:lnTo>
                    <a:pt x="444" y="91"/>
                  </a:lnTo>
                  <a:lnTo>
                    <a:pt x="436" y="96"/>
                  </a:lnTo>
                  <a:lnTo>
                    <a:pt x="427" y="105"/>
                  </a:lnTo>
                  <a:lnTo>
                    <a:pt x="426" y="114"/>
                  </a:lnTo>
                  <a:lnTo>
                    <a:pt x="423" y="122"/>
                  </a:lnTo>
                  <a:lnTo>
                    <a:pt x="419" y="131"/>
                  </a:lnTo>
                  <a:lnTo>
                    <a:pt x="415" y="139"/>
                  </a:lnTo>
                  <a:lnTo>
                    <a:pt x="412" y="147"/>
                  </a:lnTo>
                  <a:lnTo>
                    <a:pt x="411" y="154"/>
                  </a:lnTo>
                  <a:lnTo>
                    <a:pt x="414" y="160"/>
                  </a:lnTo>
                  <a:lnTo>
                    <a:pt x="421" y="166"/>
                  </a:lnTo>
                  <a:lnTo>
                    <a:pt x="424" y="151"/>
                  </a:lnTo>
                  <a:lnTo>
                    <a:pt x="432" y="141"/>
                  </a:lnTo>
                  <a:lnTo>
                    <a:pt x="442" y="136"/>
                  </a:lnTo>
                  <a:lnTo>
                    <a:pt x="453" y="134"/>
                  </a:lnTo>
                  <a:lnTo>
                    <a:pt x="464" y="135"/>
                  </a:lnTo>
                  <a:lnTo>
                    <a:pt x="476" y="139"/>
                  </a:lnTo>
                  <a:lnTo>
                    <a:pt x="487" y="142"/>
                  </a:lnTo>
                  <a:lnTo>
                    <a:pt x="496" y="146"/>
                  </a:lnTo>
                  <a:lnTo>
                    <a:pt x="500" y="155"/>
                  </a:lnTo>
                  <a:lnTo>
                    <a:pt x="500" y="171"/>
                  </a:lnTo>
                  <a:lnTo>
                    <a:pt x="501" y="188"/>
                  </a:lnTo>
                  <a:lnTo>
                    <a:pt x="507" y="202"/>
                  </a:lnTo>
                  <a:lnTo>
                    <a:pt x="511" y="208"/>
                  </a:lnTo>
                  <a:lnTo>
                    <a:pt x="516" y="216"/>
                  </a:lnTo>
                  <a:lnTo>
                    <a:pt x="520" y="224"/>
                  </a:lnTo>
                  <a:lnTo>
                    <a:pt x="526" y="231"/>
                  </a:lnTo>
                  <a:lnTo>
                    <a:pt x="531" y="238"/>
                  </a:lnTo>
                  <a:lnTo>
                    <a:pt x="538" y="242"/>
                  </a:lnTo>
                  <a:lnTo>
                    <a:pt x="545" y="243"/>
                  </a:lnTo>
                  <a:lnTo>
                    <a:pt x="553" y="240"/>
                  </a:lnTo>
                  <a:lnTo>
                    <a:pt x="559" y="243"/>
                  </a:lnTo>
                  <a:lnTo>
                    <a:pt x="564" y="248"/>
                  </a:lnTo>
                  <a:lnTo>
                    <a:pt x="568" y="254"/>
                  </a:lnTo>
                  <a:lnTo>
                    <a:pt x="572" y="262"/>
                  </a:lnTo>
                  <a:lnTo>
                    <a:pt x="576" y="270"/>
                  </a:lnTo>
                  <a:lnTo>
                    <a:pt x="579" y="278"/>
                  </a:lnTo>
                  <a:lnTo>
                    <a:pt x="583" y="287"/>
                  </a:lnTo>
                  <a:lnTo>
                    <a:pt x="585" y="295"/>
                  </a:lnTo>
                  <a:lnTo>
                    <a:pt x="579" y="300"/>
                  </a:lnTo>
                  <a:lnTo>
                    <a:pt x="573" y="302"/>
                  </a:lnTo>
                  <a:lnTo>
                    <a:pt x="565" y="303"/>
                  </a:lnTo>
                  <a:lnTo>
                    <a:pt x="557" y="303"/>
                  </a:lnTo>
                  <a:lnTo>
                    <a:pt x="548" y="302"/>
                  </a:lnTo>
                  <a:lnTo>
                    <a:pt x="540" y="302"/>
                  </a:lnTo>
                  <a:lnTo>
                    <a:pt x="533" y="302"/>
                  </a:lnTo>
                  <a:lnTo>
                    <a:pt x="528" y="302"/>
                  </a:lnTo>
                  <a:lnTo>
                    <a:pt x="526" y="322"/>
                  </a:lnTo>
                  <a:lnTo>
                    <a:pt x="526" y="340"/>
                  </a:lnTo>
                  <a:lnTo>
                    <a:pt x="524" y="359"/>
                  </a:lnTo>
                  <a:lnTo>
                    <a:pt x="514" y="371"/>
                  </a:lnTo>
                  <a:lnTo>
                    <a:pt x="504" y="369"/>
                  </a:lnTo>
                  <a:lnTo>
                    <a:pt x="496" y="367"/>
                  </a:lnTo>
                  <a:lnTo>
                    <a:pt x="490" y="370"/>
                  </a:lnTo>
                  <a:lnTo>
                    <a:pt x="486" y="381"/>
                  </a:lnTo>
                  <a:lnTo>
                    <a:pt x="486" y="385"/>
                  </a:lnTo>
                  <a:lnTo>
                    <a:pt x="490" y="390"/>
                  </a:lnTo>
                  <a:lnTo>
                    <a:pt x="494" y="392"/>
                  </a:lnTo>
                  <a:lnTo>
                    <a:pt x="498" y="396"/>
                  </a:lnTo>
                  <a:lnTo>
                    <a:pt x="506" y="393"/>
                  </a:lnTo>
                  <a:lnTo>
                    <a:pt x="513" y="392"/>
                  </a:lnTo>
                  <a:lnTo>
                    <a:pt x="519" y="393"/>
                  </a:lnTo>
                  <a:lnTo>
                    <a:pt x="526" y="396"/>
                  </a:lnTo>
                  <a:lnTo>
                    <a:pt x="525" y="412"/>
                  </a:lnTo>
                  <a:lnTo>
                    <a:pt x="520" y="427"/>
                  </a:lnTo>
                  <a:lnTo>
                    <a:pt x="519" y="441"/>
                  </a:lnTo>
                  <a:lnTo>
                    <a:pt x="526" y="454"/>
                  </a:lnTo>
                  <a:lnTo>
                    <a:pt x="532" y="460"/>
                  </a:lnTo>
                  <a:lnTo>
                    <a:pt x="538" y="466"/>
                  </a:lnTo>
                  <a:lnTo>
                    <a:pt x="545" y="469"/>
                  </a:lnTo>
                  <a:lnTo>
                    <a:pt x="552" y="473"/>
                  </a:lnTo>
                  <a:lnTo>
                    <a:pt x="559" y="476"/>
                  </a:lnTo>
                  <a:lnTo>
                    <a:pt x="564" y="482"/>
                  </a:lnTo>
                  <a:lnTo>
                    <a:pt x="568" y="489"/>
                  </a:lnTo>
                  <a:lnTo>
                    <a:pt x="571" y="498"/>
                  </a:lnTo>
                  <a:lnTo>
                    <a:pt x="572" y="519"/>
                  </a:lnTo>
                  <a:lnTo>
                    <a:pt x="572" y="534"/>
                  </a:lnTo>
                  <a:lnTo>
                    <a:pt x="570" y="549"/>
                  </a:lnTo>
                  <a:lnTo>
                    <a:pt x="563" y="567"/>
                  </a:lnTo>
                  <a:lnTo>
                    <a:pt x="558" y="568"/>
                  </a:lnTo>
                  <a:lnTo>
                    <a:pt x="554" y="567"/>
                  </a:lnTo>
                  <a:lnTo>
                    <a:pt x="550" y="566"/>
                  </a:lnTo>
                  <a:lnTo>
                    <a:pt x="545" y="565"/>
                  </a:lnTo>
                  <a:lnTo>
                    <a:pt x="541" y="565"/>
                  </a:lnTo>
                  <a:lnTo>
                    <a:pt x="538" y="566"/>
                  </a:lnTo>
                  <a:lnTo>
                    <a:pt x="535" y="570"/>
                  </a:lnTo>
                  <a:lnTo>
                    <a:pt x="532" y="576"/>
                  </a:lnTo>
                  <a:lnTo>
                    <a:pt x="533" y="580"/>
                  </a:lnTo>
                  <a:lnTo>
                    <a:pt x="536" y="583"/>
                  </a:lnTo>
                  <a:lnTo>
                    <a:pt x="540" y="587"/>
                  </a:lnTo>
                  <a:lnTo>
                    <a:pt x="544" y="590"/>
                  </a:lnTo>
                  <a:lnTo>
                    <a:pt x="548" y="591"/>
                  </a:lnTo>
                  <a:lnTo>
                    <a:pt x="553" y="591"/>
                  </a:lnTo>
                  <a:lnTo>
                    <a:pt x="558" y="590"/>
                  </a:lnTo>
                  <a:lnTo>
                    <a:pt x="563" y="586"/>
                  </a:lnTo>
                  <a:lnTo>
                    <a:pt x="568" y="582"/>
                  </a:lnTo>
                  <a:lnTo>
                    <a:pt x="572" y="576"/>
                  </a:lnTo>
                  <a:lnTo>
                    <a:pt x="576" y="572"/>
                  </a:lnTo>
                  <a:lnTo>
                    <a:pt x="580" y="566"/>
                  </a:lnTo>
                  <a:lnTo>
                    <a:pt x="585" y="561"/>
                  </a:lnTo>
                  <a:lnTo>
                    <a:pt x="590" y="558"/>
                  </a:lnTo>
                  <a:lnTo>
                    <a:pt x="596" y="558"/>
                  </a:lnTo>
                  <a:lnTo>
                    <a:pt x="603" y="561"/>
                  </a:lnTo>
                  <a:lnTo>
                    <a:pt x="612" y="579"/>
                  </a:lnTo>
                  <a:lnTo>
                    <a:pt x="616" y="600"/>
                  </a:lnTo>
                  <a:lnTo>
                    <a:pt x="616" y="623"/>
                  </a:lnTo>
                  <a:lnTo>
                    <a:pt x="616" y="644"/>
                  </a:lnTo>
                  <a:lnTo>
                    <a:pt x="611" y="658"/>
                  </a:lnTo>
                  <a:lnTo>
                    <a:pt x="603" y="670"/>
                  </a:lnTo>
                  <a:lnTo>
                    <a:pt x="593" y="679"/>
                  </a:lnTo>
                  <a:lnTo>
                    <a:pt x="582" y="686"/>
                  </a:lnTo>
                  <a:lnTo>
                    <a:pt x="568" y="693"/>
                  </a:lnTo>
                  <a:lnTo>
                    <a:pt x="556" y="700"/>
                  </a:lnTo>
                  <a:lnTo>
                    <a:pt x="543" y="706"/>
                  </a:lnTo>
                  <a:lnTo>
                    <a:pt x="532" y="711"/>
                  </a:lnTo>
                  <a:lnTo>
                    <a:pt x="519" y="691"/>
                  </a:lnTo>
                  <a:lnTo>
                    <a:pt x="502" y="673"/>
                  </a:lnTo>
                  <a:lnTo>
                    <a:pt x="484" y="659"/>
                  </a:lnTo>
                  <a:lnTo>
                    <a:pt x="466" y="646"/>
                  </a:lnTo>
                  <a:lnTo>
                    <a:pt x="451" y="632"/>
                  </a:lnTo>
                  <a:lnTo>
                    <a:pt x="440" y="612"/>
                  </a:lnTo>
                  <a:lnTo>
                    <a:pt x="436" y="589"/>
                  </a:lnTo>
                  <a:lnTo>
                    <a:pt x="440" y="557"/>
                  </a:lnTo>
                  <a:lnTo>
                    <a:pt x="431" y="556"/>
                  </a:lnTo>
                  <a:lnTo>
                    <a:pt x="424" y="561"/>
                  </a:lnTo>
                  <a:lnTo>
                    <a:pt x="419" y="572"/>
                  </a:lnTo>
                  <a:lnTo>
                    <a:pt x="412" y="581"/>
                  </a:lnTo>
                  <a:lnTo>
                    <a:pt x="412" y="605"/>
                  </a:lnTo>
                  <a:lnTo>
                    <a:pt x="404" y="598"/>
                  </a:lnTo>
                  <a:lnTo>
                    <a:pt x="397" y="589"/>
                  </a:lnTo>
                  <a:lnTo>
                    <a:pt x="391" y="579"/>
                  </a:lnTo>
                  <a:lnTo>
                    <a:pt x="385" y="567"/>
                  </a:lnTo>
                  <a:lnTo>
                    <a:pt x="379" y="556"/>
                  </a:lnTo>
                  <a:lnTo>
                    <a:pt x="374" y="543"/>
                  </a:lnTo>
                  <a:lnTo>
                    <a:pt x="370" y="530"/>
                  </a:lnTo>
                  <a:lnTo>
                    <a:pt x="365" y="519"/>
                  </a:lnTo>
                  <a:lnTo>
                    <a:pt x="368" y="506"/>
                  </a:lnTo>
                  <a:lnTo>
                    <a:pt x="375" y="495"/>
                  </a:lnTo>
                  <a:lnTo>
                    <a:pt x="382" y="484"/>
                  </a:lnTo>
                  <a:lnTo>
                    <a:pt x="388" y="474"/>
                  </a:lnTo>
                  <a:lnTo>
                    <a:pt x="394" y="474"/>
                  </a:lnTo>
                  <a:lnTo>
                    <a:pt x="400" y="475"/>
                  </a:lnTo>
                  <a:lnTo>
                    <a:pt x="406" y="473"/>
                  </a:lnTo>
                  <a:lnTo>
                    <a:pt x="408" y="467"/>
                  </a:lnTo>
                  <a:lnTo>
                    <a:pt x="408" y="459"/>
                  </a:lnTo>
                  <a:lnTo>
                    <a:pt x="405" y="452"/>
                  </a:lnTo>
                  <a:lnTo>
                    <a:pt x="399" y="446"/>
                  </a:lnTo>
                  <a:lnTo>
                    <a:pt x="390" y="441"/>
                  </a:lnTo>
                  <a:lnTo>
                    <a:pt x="382" y="443"/>
                  </a:lnTo>
                  <a:lnTo>
                    <a:pt x="375" y="447"/>
                  </a:lnTo>
                  <a:lnTo>
                    <a:pt x="369" y="454"/>
                  </a:lnTo>
                  <a:lnTo>
                    <a:pt x="364" y="461"/>
                  </a:lnTo>
                  <a:lnTo>
                    <a:pt x="359" y="467"/>
                  </a:lnTo>
                  <a:lnTo>
                    <a:pt x="351" y="472"/>
                  </a:lnTo>
                  <a:lnTo>
                    <a:pt x="343" y="473"/>
                  </a:lnTo>
                  <a:lnTo>
                    <a:pt x="333" y="469"/>
                  </a:lnTo>
                  <a:lnTo>
                    <a:pt x="326" y="462"/>
                  </a:lnTo>
                  <a:lnTo>
                    <a:pt x="321" y="453"/>
                  </a:lnTo>
                  <a:lnTo>
                    <a:pt x="316" y="443"/>
                  </a:lnTo>
                  <a:lnTo>
                    <a:pt x="312" y="432"/>
                  </a:lnTo>
                  <a:lnTo>
                    <a:pt x="309" y="421"/>
                  </a:lnTo>
                  <a:lnTo>
                    <a:pt x="306" y="411"/>
                  </a:lnTo>
                  <a:lnTo>
                    <a:pt x="304" y="400"/>
                  </a:lnTo>
                  <a:lnTo>
                    <a:pt x="302" y="391"/>
                  </a:lnTo>
                  <a:lnTo>
                    <a:pt x="307" y="382"/>
                  </a:lnTo>
                  <a:lnTo>
                    <a:pt x="314" y="373"/>
                  </a:lnTo>
                  <a:lnTo>
                    <a:pt x="318" y="363"/>
                  </a:lnTo>
                  <a:lnTo>
                    <a:pt x="314" y="353"/>
                  </a:lnTo>
                  <a:lnTo>
                    <a:pt x="306" y="358"/>
                  </a:lnTo>
                  <a:lnTo>
                    <a:pt x="300" y="362"/>
                  </a:lnTo>
                  <a:lnTo>
                    <a:pt x="295" y="369"/>
                  </a:lnTo>
                  <a:lnTo>
                    <a:pt x="290" y="376"/>
                  </a:lnTo>
                  <a:lnTo>
                    <a:pt x="286" y="384"/>
                  </a:lnTo>
                  <a:lnTo>
                    <a:pt x="282" y="391"/>
                  </a:lnTo>
                  <a:lnTo>
                    <a:pt x="278" y="398"/>
                  </a:lnTo>
                  <a:lnTo>
                    <a:pt x="272" y="405"/>
                  </a:lnTo>
                  <a:lnTo>
                    <a:pt x="270" y="420"/>
                  </a:lnTo>
                  <a:lnTo>
                    <a:pt x="271" y="434"/>
                  </a:lnTo>
                  <a:lnTo>
                    <a:pt x="273" y="446"/>
                  </a:lnTo>
                  <a:lnTo>
                    <a:pt x="278" y="458"/>
                  </a:lnTo>
                  <a:lnTo>
                    <a:pt x="284" y="469"/>
                  </a:lnTo>
                  <a:lnTo>
                    <a:pt x="292" y="480"/>
                  </a:lnTo>
                  <a:lnTo>
                    <a:pt x="300" y="489"/>
                  </a:lnTo>
                  <a:lnTo>
                    <a:pt x="310" y="498"/>
                  </a:lnTo>
                  <a:lnTo>
                    <a:pt x="316" y="499"/>
                  </a:lnTo>
                  <a:lnTo>
                    <a:pt x="321" y="499"/>
                  </a:lnTo>
                  <a:lnTo>
                    <a:pt x="326" y="500"/>
                  </a:lnTo>
                  <a:lnTo>
                    <a:pt x="331" y="503"/>
                  </a:lnTo>
                  <a:lnTo>
                    <a:pt x="335" y="505"/>
                  </a:lnTo>
                  <a:lnTo>
                    <a:pt x="339" y="508"/>
                  </a:lnTo>
                  <a:lnTo>
                    <a:pt x="342" y="513"/>
                  </a:lnTo>
                  <a:lnTo>
                    <a:pt x="345" y="519"/>
                  </a:lnTo>
                  <a:lnTo>
                    <a:pt x="331" y="514"/>
                  </a:lnTo>
                  <a:lnTo>
                    <a:pt x="317" y="507"/>
                  </a:lnTo>
                  <a:lnTo>
                    <a:pt x="304" y="500"/>
                  </a:lnTo>
                  <a:lnTo>
                    <a:pt x="291" y="491"/>
                  </a:lnTo>
                  <a:lnTo>
                    <a:pt x="276" y="483"/>
                  </a:lnTo>
                  <a:lnTo>
                    <a:pt x="263" y="475"/>
                  </a:lnTo>
                  <a:lnTo>
                    <a:pt x="249" y="468"/>
                  </a:lnTo>
                  <a:lnTo>
                    <a:pt x="235" y="462"/>
                  </a:lnTo>
                  <a:lnTo>
                    <a:pt x="234" y="442"/>
                  </a:lnTo>
                  <a:lnTo>
                    <a:pt x="235" y="415"/>
                  </a:lnTo>
                  <a:lnTo>
                    <a:pt x="233" y="389"/>
                  </a:lnTo>
                  <a:lnTo>
                    <a:pt x="224" y="371"/>
                  </a:lnTo>
                  <a:lnTo>
                    <a:pt x="215" y="374"/>
                  </a:lnTo>
                  <a:lnTo>
                    <a:pt x="210" y="378"/>
                  </a:lnTo>
                  <a:lnTo>
                    <a:pt x="209" y="384"/>
                  </a:lnTo>
                  <a:lnTo>
                    <a:pt x="211" y="390"/>
                  </a:lnTo>
                  <a:lnTo>
                    <a:pt x="214" y="397"/>
                  </a:lnTo>
                  <a:lnTo>
                    <a:pt x="216" y="404"/>
                  </a:lnTo>
                  <a:lnTo>
                    <a:pt x="217" y="412"/>
                  </a:lnTo>
                  <a:lnTo>
                    <a:pt x="214" y="419"/>
                  </a:lnTo>
                  <a:lnTo>
                    <a:pt x="211" y="429"/>
                  </a:lnTo>
                  <a:lnTo>
                    <a:pt x="209" y="441"/>
                  </a:lnTo>
                  <a:lnTo>
                    <a:pt x="204" y="450"/>
                  </a:lnTo>
                  <a:lnTo>
                    <a:pt x="194" y="454"/>
                  </a:lnTo>
                  <a:lnTo>
                    <a:pt x="191" y="444"/>
                  </a:lnTo>
                  <a:lnTo>
                    <a:pt x="192" y="431"/>
                  </a:lnTo>
                  <a:lnTo>
                    <a:pt x="191" y="421"/>
                  </a:lnTo>
                  <a:lnTo>
                    <a:pt x="182" y="414"/>
                  </a:lnTo>
                  <a:lnTo>
                    <a:pt x="176" y="422"/>
                  </a:lnTo>
                  <a:lnTo>
                    <a:pt x="173" y="432"/>
                  </a:lnTo>
                  <a:lnTo>
                    <a:pt x="171" y="443"/>
                  </a:lnTo>
                  <a:lnTo>
                    <a:pt x="169" y="453"/>
                  </a:lnTo>
                  <a:lnTo>
                    <a:pt x="166" y="464"/>
                  </a:lnTo>
                  <a:lnTo>
                    <a:pt x="160" y="470"/>
                  </a:lnTo>
                  <a:lnTo>
                    <a:pt x="152" y="473"/>
                  </a:lnTo>
                  <a:lnTo>
                    <a:pt x="139" y="472"/>
                  </a:lnTo>
                  <a:lnTo>
                    <a:pt x="131" y="465"/>
                  </a:lnTo>
                  <a:lnTo>
                    <a:pt x="122" y="459"/>
                  </a:lnTo>
                  <a:lnTo>
                    <a:pt x="114" y="452"/>
                  </a:lnTo>
                  <a:lnTo>
                    <a:pt x="107" y="445"/>
                  </a:lnTo>
                  <a:lnTo>
                    <a:pt x="101" y="437"/>
                  </a:lnTo>
                  <a:lnTo>
                    <a:pt x="96" y="427"/>
                  </a:lnTo>
                  <a:lnTo>
                    <a:pt x="94" y="415"/>
                  </a:lnTo>
                  <a:lnTo>
                    <a:pt x="94" y="402"/>
                  </a:lnTo>
                  <a:lnTo>
                    <a:pt x="97" y="391"/>
                  </a:lnTo>
                  <a:lnTo>
                    <a:pt x="103" y="382"/>
                  </a:lnTo>
                  <a:lnTo>
                    <a:pt x="108" y="371"/>
                  </a:lnTo>
                  <a:lnTo>
                    <a:pt x="105" y="358"/>
                  </a:lnTo>
                  <a:lnTo>
                    <a:pt x="96" y="362"/>
                  </a:lnTo>
                  <a:lnTo>
                    <a:pt x="88" y="368"/>
                  </a:lnTo>
                  <a:lnTo>
                    <a:pt x="81" y="375"/>
                  </a:lnTo>
                  <a:lnTo>
                    <a:pt x="74" y="384"/>
                  </a:lnTo>
                  <a:lnTo>
                    <a:pt x="69" y="393"/>
                  </a:lnTo>
                  <a:lnTo>
                    <a:pt x="64" y="404"/>
                  </a:lnTo>
                  <a:lnTo>
                    <a:pt x="61" y="414"/>
                  </a:lnTo>
                  <a:lnTo>
                    <a:pt x="59" y="424"/>
                  </a:lnTo>
                  <a:lnTo>
                    <a:pt x="62" y="427"/>
                  </a:lnTo>
                  <a:lnTo>
                    <a:pt x="63" y="430"/>
                  </a:lnTo>
                  <a:lnTo>
                    <a:pt x="63" y="436"/>
                  </a:lnTo>
                  <a:lnTo>
                    <a:pt x="63" y="441"/>
                  </a:lnTo>
                  <a:lnTo>
                    <a:pt x="52" y="442"/>
                  </a:lnTo>
                  <a:lnTo>
                    <a:pt x="41" y="441"/>
                  </a:lnTo>
                  <a:lnTo>
                    <a:pt x="33" y="435"/>
                  </a:lnTo>
                  <a:lnTo>
                    <a:pt x="25" y="428"/>
                  </a:lnTo>
                  <a:lnTo>
                    <a:pt x="18" y="420"/>
                  </a:lnTo>
                  <a:lnTo>
                    <a:pt x="12" y="412"/>
                  </a:lnTo>
                  <a:lnTo>
                    <a:pt x="6" y="404"/>
                  </a:lnTo>
                  <a:lnTo>
                    <a:pt x="0" y="396"/>
                  </a:lnTo>
                  <a:lnTo>
                    <a:pt x="4" y="358"/>
                  </a:lnTo>
                  <a:lnTo>
                    <a:pt x="10" y="354"/>
                  </a:lnTo>
                  <a:lnTo>
                    <a:pt x="15" y="355"/>
                  </a:lnTo>
                  <a:lnTo>
                    <a:pt x="17" y="359"/>
                  </a:lnTo>
                  <a:lnTo>
                    <a:pt x="19" y="363"/>
                  </a:lnTo>
                  <a:lnTo>
                    <a:pt x="21" y="368"/>
                  </a:lnTo>
                  <a:lnTo>
                    <a:pt x="24" y="373"/>
                  </a:lnTo>
                  <a:lnTo>
                    <a:pt x="28" y="374"/>
                  </a:lnTo>
                  <a:lnTo>
                    <a:pt x="35" y="371"/>
                  </a:lnTo>
                  <a:lnTo>
                    <a:pt x="35" y="362"/>
                  </a:lnTo>
                  <a:lnTo>
                    <a:pt x="36" y="354"/>
                  </a:lnTo>
                  <a:lnTo>
                    <a:pt x="39" y="347"/>
                  </a:lnTo>
                  <a:lnTo>
                    <a:pt x="43" y="340"/>
                  </a:lnTo>
                  <a:lnTo>
                    <a:pt x="49" y="336"/>
                  </a:lnTo>
                  <a:lnTo>
                    <a:pt x="56" y="332"/>
                  </a:lnTo>
                  <a:lnTo>
                    <a:pt x="62" y="329"/>
                  </a:lnTo>
                  <a:lnTo>
                    <a:pt x="69" y="326"/>
                  </a:lnTo>
                  <a:lnTo>
                    <a:pt x="78" y="337"/>
                  </a:lnTo>
                  <a:lnTo>
                    <a:pt x="86" y="339"/>
                  </a:lnTo>
                  <a:lnTo>
                    <a:pt x="94" y="336"/>
                  </a:lnTo>
                  <a:lnTo>
                    <a:pt x="101" y="329"/>
                  </a:lnTo>
                  <a:lnTo>
                    <a:pt x="108" y="323"/>
                  </a:lnTo>
                  <a:lnTo>
                    <a:pt x="115" y="320"/>
                  </a:lnTo>
                  <a:lnTo>
                    <a:pt x="123" y="320"/>
                  </a:lnTo>
                  <a:lnTo>
                    <a:pt x="134" y="329"/>
                  </a:lnTo>
                  <a:lnTo>
                    <a:pt x="157" y="324"/>
                  </a:lnTo>
                  <a:lnTo>
                    <a:pt x="154" y="303"/>
                  </a:lnTo>
                  <a:lnTo>
                    <a:pt x="148" y="285"/>
                  </a:lnTo>
                  <a:lnTo>
                    <a:pt x="144" y="264"/>
                  </a:lnTo>
                  <a:lnTo>
                    <a:pt x="145" y="240"/>
                  </a:lnTo>
                  <a:lnTo>
                    <a:pt x="140" y="227"/>
                  </a:lnTo>
                  <a:lnTo>
                    <a:pt x="141" y="214"/>
                  </a:lnTo>
                  <a:lnTo>
                    <a:pt x="146" y="197"/>
                  </a:lnTo>
                  <a:lnTo>
                    <a:pt x="151" y="181"/>
                  </a:lnTo>
                  <a:lnTo>
                    <a:pt x="171" y="174"/>
                  </a:lnTo>
                  <a:lnTo>
                    <a:pt x="190" y="166"/>
                  </a:lnTo>
                  <a:lnTo>
                    <a:pt x="210" y="157"/>
                  </a:lnTo>
                  <a:lnTo>
                    <a:pt x="229" y="147"/>
                  </a:lnTo>
                  <a:lnTo>
                    <a:pt x="247" y="136"/>
                  </a:lnTo>
                  <a:lnTo>
                    <a:pt x="264" y="126"/>
                  </a:lnTo>
                  <a:lnTo>
                    <a:pt x="282" y="114"/>
                  </a:lnTo>
                  <a:lnTo>
                    <a:pt x="299" y="102"/>
                  </a:lnTo>
                  <a:lnTo>
                    <a:pt x="316" y="90"/>
                  </a:lnTo>
                  <a:lnTo>
                    <a:pt x="332" y="78"/>
                  </a:lnTo>
                  <a:lnTo>
                    <a:pt x="347" y="64"/>
                  </a:lnTo>
                  <a:lnTo>
                    <a:pt x="364" y="51"/>
                  </a:lnTo>
                  <a:lnTo>
                    <a:pt x="378" y="38"/>
                  </a:lnTo>
                  <a:lnTo>
                    <a:pt x="393" y="26"/>
                  </a:lnTo>
                  <a:lnTo>
                    <a:pt x="407" y="13"/>
                  </a:lnTo>
                  <a:lnTo>
                    <a:pt x="421" y="0"/>
                  </a:lnTo>
                  <a:lnTo>
                    <a:pt x="432" y="10"/>
                  </a:lnTo>
                  <a:lnTo>
                    <a:pt x="441" y="20"/>
                  </a:lnTo>
                  <a:lnTo>
                    <a:pt x="448" y="31"/>
                  </a:lnTo>
                  <a:lnTo>
                    <a:pt x="456" y="43"/>
                  </a:lnTo>
                  <a:lnTo>
                    <a:pt x="464" y="54"/>
                  </a:lnTo>
                  <a:lnTo>
                    <a:pt x="473" y="65"/>
                  </a:lnTo>
                  <a:lnTo>
                    <a:pt x="483" y="74"/>
                  </a:lnTo>
                  <a:lnTo>
                    <a:pt x="496" y="81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15" name="Freeform 23"/>
            <p:cNvSpPr/>
            <p:nvPr/>
          </p:nvSpPr>
          <p:spPr>
            <a:xfrm flipH="1" rot="221400">
              <a:off x="6613560" y="4799880"/>
              <a:ext cx="49680" cy="51840"/>
            </a:xfrm>
            <a:custGeom>
              <a:avLst/>
              <a:gdLst>
                <a:gd name="textAreaLeft" fmla="*/ 360 w 49680"/>
                <a:gd name="textAreaRight" fmla="*/ 50400 w 49680"/>
                <a:gd name="textAreaTop" fmla="*/ 0 h 51840"/>
                <a:gd name="textAreaBottom" fmla="*/ 52200 h 51840"/>
                <a:gd name="GluePoint1X" fmla="*/ 1 w 68"/>
                <a:gd name="GluePoint1Y" fmla="*/ 0 h 73"/>
                <a:gd name="GluePoint2X" fmla="*/ 1 w 68"/>
                <a:gd name="GluePoint2Y" fmla="*/ 0 h 73"/>
                <a:gd name="GluePoint3X" fmla="*/ 1 w 68"/>
                <a:gd name="GluePoint3Y" fmla="*/ 0 h 73"/>
                <a:gd name="GluePoint4X" fmla="*/ 1 w 68"/>
                <a:gd name="GluePoint4Y" fmla="*/ 0 h 73"/>
                <a:gd name="GluePoint5X" fmla="*/ 1 w 68"/>
                <a:gd name="GluePoint5Y" fmla="*/ 0 h 73"/>
                <a:gd name="GluePoint6X" fmla="*/ 1 w 68"/>
                <a:gd name="GluePoint6Y" fmla="*/ 0 h 73"/>
                <a:gd name="GluePoint7X" fmla="*/ 1 w 68"/>
                <a:gd name="GluePoint7Y" fmla="*/ 0 h 73"/>
                <a:gd name="GluePoint8X" fmla="*/ 1 w 68"/>
                <a:gd name="GluePoint8Y" fmla="*/ 0 h 73"/>
                <a:gd name="GluePoint9X" fmla="*/ 1 w 68"/>
                <a:gd name="GluePoint9Y" fmla="*/ 0 h 73"/>
                <a:gd name="GluePoint10X" fmla="*/ 1 w 68"/>
                <a:gd name="GluePoint10Y" fmla="*/ 0 h 73"/>
                <a:gd name="GluePoint11X" fmla="*/ 1 w 68"/>
                <a:gd name="GluePoint11Y" fmla="*/ 0 h 73"/>
                <a:gd name="GluePoint12X" fmla="*/ 1 w 68"/>
                <a:gd name="GluePoint12Y" fmla="*/ 0 h 73"/>
                <a:gd name="GluePoint13X" fmla="*/ 1 w 68"/>
                <a:gd name="GluePoint13Y" fmla="*/ 0 h 73"/>
                <a:gd name="GluePoint14X" fmla="*/ 1 w 68"/>
                <a:gd name="GluePoint14Y" fmla="*/ 0 h 73"/>
                <a:gd name="GluePoint15X" fmla="*/ 1 w 68"/>
                <a:gd name="GluePoint15Y" fmla="*/ 0 h 73"/>
                <a:gd name="GluePoint16X" fmla="*/ 1 w 68"/>
                <a:gd name="GluePoint16Y" fmla="*/ 0 h 73"/>
                <a:gd name="GluePoint17X" fmla="*/ 0 w 68"/>
                <a:gd name="GluePoint17Y" fmla="*/ 0 h 73"/>
                <a:gd name="GluePoint18X" fmla="*/ 0 w 68"/>
                <a:gd name="GluePoint18Y" fmla="*/ 0 h 73"/>
                <a:gd name="GluePoint19X" fmla="*/ 1 w 68"/>
                <a:gd name="GluePoint19Y" fmla="*/ 0 h 73"/>
                <a:gd name="GluePoint20X" fmla="*/ 1 w 68"/>
                <a:gd name="GluePoint20Y" fmla="*/ 0 h 73"/>
                <a:gd name="GluePoint21X" fmla="*/ 1 w 68"/>
                <a:gd name="GluePoint21Y" fmla="*/ 0 h 73"/>
                <a:gd name="GluePoint22X" fmla="*/ 1 w 68"/>
                <a:gd name="GluePoint22Y" fmla="*/ 0 h 73"/>
                <a:gd name="GluePoint23X" fmla="*/ 1 w 68"/>
                <a:gd name="GluePoint23Y" fmla="*/ 0 h 73"/>
                <a:gd name="GluePoint24X" fmla="*/ 1 w 68"/>
                <a:gd name="GluePoint24Y" fmla="*/ 0 h 73"/>
                <a:gd name="GluePoint25X" fmla="*/ 1 w 68"/>
                <a:gd name="GluePoint25Y" fmla="*/ 0 h 73"/>
                <a:gd name="GluePoint26X" fmla="*/ 1 w 68"/>
                <a:gd name="GluePoint26Y" fmla="*/ 0 h 73"/>
                <a:gd name="GluePoint27X" fmla="*/ 1 w 68"/>
                <a:gd name="GluePoint27Y" fmla="*/ 0 h 73"/>
                <a:gd name="GluePoint28X" fmla="*/ 1 w 68"/>
                <a:gd name="GluePoint28Y" fmla="*/ 0 h 73"/>
                <a:gd name="GluePoint29X" fmla="*/ 1 w 68"/>
                <a:gd name="GluePoint29Y" fmla="*/ 0 h 73"/>
                <a:gd name="GluePoint30X" fmla="*/ 1 w 68"/>
                <a:gd name="GluePoint30Y" fmla="*/ 0 h 73"/>
                <a:gd name="GluePoint31X" fmla="*/ 1 w 68"/>
                <a:gd name="GluePoint31Y" fmla="*/ 0 h 73"/>
                <a:gd name="GluePoint32X" fmla="*/ 1 w 68"/>
                <a:gd name="GluePoint32Y" fmla="*/ 0 h 73"/>
                <a:gd name="GluePoint33X" fmla="*/ 1 w 68"/>
                <a:gd name="GluePoint33Y" fmla="*/ 0 h 7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</a:cxnLst>
              <a:rect l="textAreaLeft" t="textAreaTop" r="textAreaRight" b="textAreaBottom"/>
              <a:pathLst>
                <a:path w="68" h="73">
                  <a:moveTo>
                    <a:pt x="67" y="29"/>
                  </a:moveTo>
                  <a:lnTo>
                    <a:pt x="68" y="40"/>
                  </a:lnTo>
                  <a:lnTo>
                    <a:pt x="66" y="49"/>
                  </a:lnTo>
                  <a:lnTo>
                    <a:pt x="64" y="57"/>
                  </a:lnTo>
                  <a:lnTo>
                    <a:pt x="60" y="63"/>
                  </a:lnTo>
                  <a:lnTo>
                    <a:pt x="53" y="68"/>
                  </a:lnTo>
                  <a:lnTo>
                    <a:pt x="47" y="71"/>
                  </a:lnTo>
                  <a:lnTo>
                    <a:pt x="40" y="73"/>
                  </a:lnTo>
                  <a:lnTo>
                    <a:pt x="33" y="72"/>
                  </a:lnTo>
                  <a:lnTo>
                    <a:pt x="26" y="71"/>
                  </a:lnTo>
                  <a:lnTo>
                    <a:pt x="20" y="70"/>
                  </a:lnTo>
                  <a:lnTo>
                    <a:pt x="15" y="66"/>
                  </a:lnTo>
                  <a:lnTo>
                    <a:pt x="11" y="64"/>
                  </a:lnTo>
                  <a:lnTo>
                    <a:pt x="7" y="59"/>
                  </a:lnTo>
                  <a:lnTo>
                    <a:pt x="4" y="53"/>
                  </a:lnTo>
                  <a:lnTo>
                    <a:pt x="2" y="47"/>
                  </a:lnTo>
                  <a:lnTo>
                    <a:pt x="0" y="38"/>
                  </a:lnTo>
                  <a:lnTo>
                    <a:pt x="0" y="32"/>
                  </a:lnTo>
                  <a:lnTo>
                    <a:pt x="2" y="25"/>
                  </a:lnTo>
                  <a:lnTo>
                    <a:pt x="5" y="19"/>
                  </a:lnTo>
                  <a:lnTo>
                    <a:pt x="8" y="13"/>
                  </a:lnTo>
                  <a:lnTo>
                    <a:pt x="13" y="9"/>
                  </a:lnTo>
                  <a:lnTo>
                    <a:pt x="18" y="5"/>
                  </a:lnTo>
                  <a:lnTo>
                    <a:pt x="23" y="3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1" y="0"/>
                  </a:lnTo>
                  <a:lnTo>
                    <a:pt x="46" y="3"/>
                  </a:lnTo>
                  <a:lnTo>
                    <a:pt x="52" y="6"/>
                  </a:lnTo>
                  <a:lnTo>
                    <a:pt x="57" y="10"/>
                  </a:lnTo>
                  <a:lnTo>
                    <a:pt x="62" y="15"/>
                  </a:lnTo>
                  <a:lnTo>
                    <a:pt x="65" y="21"/>
                  </a:lnTo>
                  <a:lnTo>
                    <a:pt x="67" y="29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5400" rIns="90000" bIns="54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16" name="Freeform 24"/>
            <p:cNvSpPr/>
            <p:nvPr/>
          </p:nvSpPr>
          <p:spPr>
            <a:xfrm flipH="1" rot="221400">
              <a:off x="6795000" y="4894920"/>
              <a:ext cx="111240" cy="222120"/>
            </a:xfrm>
            <a:custGeom>
              <a:avLst/>
              <a:gdLst>
                <a:gd name="textAreaLeft" fmla="*/ -360 w 111240"/>
                <a:gd name="textAreaRight" fmla="*/ 111240 w 111240"/>
                <a:gd name="textAreaTop" fmla="*/ 0 h 222120"/>
                <a:gd name="textAreaBottom" fmla="*/ 222480 h 222120"/>
                <a:gd name="GluePoint1X" fmla="*/ 0 w 153"/>
                <a:gd name="GluePoint1Y" fmla="*/ 0 h 309"/>
                <a:gd name="GluePoint2X" fmla="*/ 0 w 153"/>
                <a:gd name="GluePoint2Y" fmla="*/ 0 h 309"/>
                <a:gd name="GluePoint3X" fmla="*/ 0 w 153"/>
                <a:gd name="GluePoint3Y" fmla="*/ 0 h 309"/>
                <a:gd name="GluePoint4X" fmla="*/ 0 w 153"/>
                <a:gd name="GluePoint4Y" fmla="*/ 0 h 309"/>
                <a:gd name="GluePoint5X" fmla="*/ 0 w 153"/>
                <a:gd name="GluePoint5Y" fmla="*/ 0 h 309"/>
                <a:gd name="GluePoint6X" fmla="*/ 0 w 153"/>
                <a:gd name="GluePoint6Y" fmla="*/ 0 h 309"/>
                <a:gd name="GluePoint7X" fmla="*/ 0 w 153"/>
                <a:gd name="GluePoint7Y" fmla="*/ 0 h 309"/>
                <a:gd name="GluePoint8X" fmla="*/ 0 w 153"/>
                <a:gd name="GluePoint8Y" fmla="*/ 0 h 309"/>
                <a:gd name="GluePoint9X" fmla="*/ 0 w 153"/>
                <a:gd name="GluePoint9Y" fmla="*/ 0 h 309"/>
                <a:gd name="GluePoint10X" fmla="*/ 0 w 153"/>
                <a:gd name="GluePoint10Y" fmla="*/ 0 h 309"/>
                <a:gd name="GluePoint11X" fmla="*/ 0 w 153"/>
                <a:gd name="GluePoint11Y" fmla="*/ 0 h 309"/>
                <a:gd name="GluePoint12X" fmla="*/ 0 w 153"/>
                <a:gd name="GluePoint12Y" fmla="*/ 0 h 309"/>
                <a:gd name="GluePoint13X" fmla="*/ 0 w 153"/>
                <a:gd name="GluePoint13Y" fmla="*/ 0 h 309"/>
                <a:gd name="GluePoint14X" fmla="*/ 0 w 153"/>
                <a:gd name="GluePoint14Y" fmla="*/ 0 h 309"/>
                <a:gd name="GluePoint15X" fmla="*/ 0 w 153"/>
                <a:gd name="GluePoint15Y" fmla="*/ 0 h 309"/>
                <a:gd name="GluePoint16X" fmla="*/ 0 w 153"/>
                <a:gd name="GluePoint16Y" fmla="*/ 0 h 309"/>
                <a:gd name="GluePoint17X" fmla="*/ 0 w 153"/>
                <a:gd name="GluePoint17Y" fmla="*/ 0 h 309"/>
                <a:gd name="GluePoint18X" fmla="*/ 0 w 153"/>
                <a:gd name="GluePoint18Y" fmla="*/ 0 h 309"/>
                <a:gd name="GluePoint19X" fmla="*/ 0 w 153"/>
                <a:gd name="GluePoint19Y" fmla="*/ 0 h 309"/>
                <a:gd name="GluePoint20X" fmla="*/ 0 w 153"/>
                <a:gd name="GluePoint20Y" fmla="*/ 0 h 309"/>
                <a:gd name="GluePoint21X" fmla="*/ 0 w 153"/>
                <a:gd name="GluePoint21Y" fmla="*/ 0 h 309"/>
                <a:gd name="GluePoint22X" fmla="*/ 0 w 153"/>
                <a:gd name="GluePoint22Y" fmla="*/ 0 h 309"/>
                <a:gd name="GluePoint23X" fmla="*/ 0 w 153"/>
                <a:gd name="GluePoint23Y" fmla="*/ 0 h 309"/>
                <a:gd name="GluePoint24X" fmla="*/ 0 w 153"/>
                <a:gd name="GluePoint24Y" fmla="*/ 0 h 309"/>
                <a:gd name="GluePoint25X" fmla="*/ 0 w 153"/>
                <a:gd name="GluePoint25Y" fmla="*/ 0 h 309"/>
                <a:gd name="GluePoint26X" fmla="*/ 0 w 153"/>
                <a:gd name="GluePoint26Y" fmla="*/ 0 h 309"/>
                <a:gd name="GluePoint27X" fmla="*/ 0 w 153"/>
                <a:gd name="GluePoint27Y" fmla="*/ 0 h 309"/>
                <a:gd name="GluePoint28X" fmla="*/ 0 w 153"/>
                <a:gd name="GluePoint28Y" fmla="*/ 0 h 309"/>
                <a:gd name="GluePoint29X" fmla="*/ 0 w 153"/>
                <a:gd name="GluePoint29Y" fmla="*/ 0 h 309"/>
                <a:gd name="GluePoint30X" fmla="*/ 0 w 153"/>
                <a:gd name="GluePoint30Y" fmla="*/ 0 h 309"/>
                <a:gd name="GluePoint31X" fmla="*/ 0 w 153"/>
                <a:gd name="GluePoint31Y" fmla="*/ 0 h 309"/>
                <a:gd name="GluePoint32X" fmla="*/ 0 w 153"/>
                <a:gd name="GluePoint32Y" fmla="*/ 0 h 309"/>
                <a:gd name="GluePoint33X" fmla="*/ 0 w 153"/>
                <a:gd name="GluePoint33Y" fmla="*/ 0 h 309"/>
                <a:gd name="GluePoint34X" fmla="*/ 0 w 153"/>
                <a:gd name="GluePoint34Y" fmla="*/ 0 h 309"/>
                <a:gd name="GluePoint35X" fmla="*/ 0 w 153"/>
                <a:gd name="GluePoint35Y" fmla="*/ 0 h 309"/>
                <a:gd name="GluePoint36X" fmla="*/ 0 w 153"/>
                <a:gd name="GluePoint36Y" fmla="*/ 0 h 309"/>
                <a:gd name="GluePoint37X" fmla="*/ 0 w 153"/>
                <a:gd name="GluePoint37Y" fmla="*/ 0 h 309"/>
                <a:gd name="GluePoint38X" fmla="*/ 0 w 153"/>
                <a:gd name="GluePoint38Y" fmla="*/ 0 h 309"/>
                <a:gd name="GluePoint39X" fmla="*/ 0 w 153"/>
                <a:gd name="GluePoint39Y" fmla="*/ 0 h 309"/>
                <a:gd name="GluePoint40X" fmla="*/ 0 w 153"/>
                <a:gd name="GluePoint40Y" fmla="*/ 0 h 309"/>
                <a:gd name="GluePoint41X" fmla="*/ 0 w 153"/>
                <a:gd name="GluePoint41Y" fmla="*/ 0 h 309"/>
                <a:gd name="GluePoint42X" fmla="*/ 0 w 153"/>
                <a:gd name="GluePoint42Y" fmla="*/ 0 h 309"/>
                <a:gd name="GluePoint43X" fmla="*/ 0 w 153"/>
                <a:gd name="GluePoint43Y" fmla="*/ 0 h 309"/>
                <a:gd name="GluePoint44X" fmla="*/ 0 w 153"/>
                <a:gd name="GluePoint44Y" fmla="*/ 0 h 309"/>
                <a:gd name="GluePoint45X" fmla="*/ 0 w 153"/>
                <a:gd name="GluePoint45Y" fmla="*/ 0 h 309"/>
                <a:gd name="GluePoint46X" fmla="*/ 0 w 153"/>
                <a:gd name="GluePoint46Y" fmla="*/ 0 h 309"/>
                <a:gd name="GluePoint47X" fmla="*/ 0 w 153"/>
                <a:gd name="GluePoint47Y" fmla="*/ 0 h 309"/>
                <a:gd name="GluePoint48X" fmla="*/ 0 w 153"/>
                <a:gd name="GluePoint48Y" fmla="*/ 0 h 309"/>
                <a:gd name="GluePoint49X" fmla="*/ 0 w 153"/>
                <a:gd name="GluePoint49Y" fmla="*/ 0 h 309"/>
                <a:gd name="GluePoint50X" fmla="*/ 0 w 153"/>
                <a:gd name="GluePoint50Y" fmla="*/ 0 h 309"/>
                <a:gd name="GluePoint51X" fmla="*/ 0 w 153"/>
                <a:gd name="GluePoint51Y" fmla="*/ 0 h 309"/>
                <a:gd name="GluePoint52X" fmla="*/ 0 w 153"/>
                <a:gd name="GluePoint52Y" fmla="*/ 0 h 309"/>
                <a:gd name="GluePoint53X" fmla="*/ 0 w 153"/>
                <a:gd name="GluePoint53Y" fmla="*/ 0 h 309"/>
                <a:gd name="GluePoint54X" fmla="*/ 0 w 153"/>
                <a:gd name="GluePoint54Y" fmla="*/ 0 h 309"/>
                <a:gd name="GluePoint55X" fmla="*/ 0 w 153"/>
                <a:gd name="GluePoint55Y" fmla="*/ 0 h 30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  <a:cxn ang="0">
                  <a:pos x="GluePoint54X" y="GluePoint54Y"/>
                </a:cxn>
                <a:cxn ang="0">
                  <a:pos x="GluePoint55X" y="GluePoint55Y"/>
                </a:cxn>
              </a:cxnLst>
              <a:rect l="textAreaLeft" t="textAreaTop" r="textAreaRight" b="textAreaBottom"/>
              <a:pathLst>
                <a:path w="153" h="309">
                  <a:moveTo>
                    <a:pt x="153" y="3"/>
                  </a:moveTo>
                  <a:lnTo>
                    <a:pt x="130" y="0"/>
                  </a:lnTo>
                  <a:lnTo>
                    <a:pt x="114" y="8"/>
                  </a:lnTo>
                  <a:lnTo>
                    <a:pt x="103" y="23"/>
                  </a:lnTo>
                  <a:lnTo>
                    <a:pt x="94" y="43"/>
                  </a:lnTo>
                  <a:lnTo>
                    <a:pt x="87" y="65"/>
                  </a:lnTo>
                  <a:lnTo>
                    <a:pt x="78" y="84"/>
                  </a:lnTo>
                  <a:lnTo>
                    <a:pt x="66" y="98"/>
                  </a:lnTo>
                  <a:lnTo>
                    <a:pt x="49" y="105"/>
                  </a:lnTo>
                  <a:lnTo>
                    <a:pt x="52" y="92"/>
                  </a:lnTo>
                  <a:lnTo>
                    <a:pt x="58" y="82"/>
                  </a:lnTo>
                  <a:lnTo>
                    <a:pt x="66" y="72"/>
                  </a:lnTo>
                  <a:lnTo>
                    <a:pt x="74" y="62"/>
                  </a:lnTo>
                  <a:lnTo>
                    <a:pt x="81" y="53"/>
                  </a:lnTo>
                  <a:lnTo>
                    <a:pt x="86" y="42"/>
                  </a:lnTo>
                  <a:lnTo>
                    <a:pt x="88" y="27"/>
                  </a:lnTo>
                  <a:lnTo>
                    <a:pt x="86" y="9"/>
                  </a:lnTo>
                  <a:lnTo>
                    <a:pt x="73" y="27"/>
                  </a:lnTo>
                  <a:lnTo>
                    <a:pt x="61" y="44"/>
                  </a:lnTo>
                  <a:lnTo>
                    <a:pt x="48" y="62"/>
                  </a:lnTo>
                  <a:lnTo>
                    <a:pt x="36" y="81"/>
                  </a:lnTo>
                  <a:lnTo>
                    <a:pt x="25" y="100"/>
                  </a:lnTo>
                  <a:lnTo>
                    <a:pt x="15" y="120"/>
                  </a:lnTo>
                  <a:lnTo>
                    <a:pt x="6" y="141"/>
                  </a:lnTo>
                  <a:lnTo>
                    <a:pt x="0" y="163"/>
                  </a:lnTo>
                  <a:lnTo>
                    <a:pt x="5" y="181"/>
                  </a:lnTo>
                  <a:lnTo>
                    <a:pt x="12" y="197"/>
                  </a:lnTo>
                  <a:lnTo>
                    <a:pt x="19" y="211"/>
                  </a:lnTo>
                  <a:lnTo>
                    <a:pt x="28" y="225"/>
                  </a:lnTo>
                  <a:lnTo>
                    <a:pt x="34" y="239"/>
                  </a:lnTo>
                  <a:lnTo>
                    <a:pt x="40" y="254"/>
                  </a:lnTo>
                  <a:lnTo>
                    <a:pt x="44" y="271"/>
                  </a:lnTo>
                  <a:lnTo>
                    <a:pt x="45" y="291"/>
                  </a:lnTo>
                  <a:lnTo>
                    <a:pt x="52" y="295"/>
                  </a:lnTo>
                  <a:lnTo>
                    <a:pt x="60" y="300"/>
                  </a:lnTo>
                  <a:lnTo>
                    <a:pt x="68" y="303"/>
                  </a:lnTo>
                  <a:lnTo>
                    <a:pt x="77" y="307"/>
                  </a:lnTo>
                  <a:lnTo>
                    <a:pt x="86" y="308"/>
                  </a:lnTo>
                  <a:lnTo>
                    <a:pt x="94" y="309"/>
                  </a:lnTo>
                  <a:lnTo>
                    <a:pt x="102" y="308"/>
                  </a:lnTo>
                  <a:lnTo>
                    <a:pt x="108" y="306"/>
                  </a:lnTo>
                  <a:lnTo>
                    <a:pt x="109" y="283"/>
                  </a:lnTo>
                  <a:lnTo>
                    <a:pt x="107" y="258"/>
                  </a:lnTo>
                  <a:lnTo>
                    <a:pt x="104" y="236"/>
                  </a:lnTo>
                  <a:lnTo>
                    <a:pt x="102" y="217"/>
                  </a:lnTo>
                  <a:lnTo>
                    <a:pt x="111" y="196"/>
                  </a:lnTo>
                  <a:lnTo>
                    <a:pt x="118" y="177"/>
                  </a:lnTo>
                  <a:lnTo>
                    <a:pt x="123" y="157"/>
                  </a:lnTo>
                  <a:lnTo>
                    <a:pt x="127" y="136"/>
                  </a:lnTo>
                  <a:lnTo>
                    <a:pt x="131" y="114"/>
                  </a:lnTo>
                  <a:lnTo>
                    <a:pt x="134" y="94"/>
                  </a:lnTo>
                  <a:lnTo>
                    <a:pt x="137" y="71"/>
                  </a:lnTo>
                  <a:lnTo>
                    <a:pt x="141" y="46"/>
                  </a:lnTo>
                  <a:lnTo>
                    <a:pt x="153" y="3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17" name="Freeform 25"/>
            <p:cNvSpPr/>
            <p:nvPr/>
          </p:nvSpPr>
          <p:spPr>
            <a:xfrm flipH="1" rot="221400">
              <a:off x="6847920" y="4829400"/>
              <a:ext cx="8640" cy="14400"/>
            </a:xfrm>
            <a:custGeom>
              <a:avLst/>
              <a:gdLst>
                <a:gd name="textAreaLeft" fmla="*/ 360 w 8640"/>
                <a:gd name="textAreaRight" fmla="*/ 9360 w 8640"/>
                <a:gd name="textAreaTop" fmla="*/ 0 h 14400"/>
                <a:gd name="textAreaBottom" fmla="*/ 14760 h 14400"/>
                <a:gd name="GluePoint1X" fmla="*/ 1 w 12"/>
                <a:gd name="GluePoint1Y" fmla="*/ 0 h 21"/>
                <a:gd name="GluePoint2X" fmla="*/ 1 w 12"/>
                <a:gd name="GluePoint2Y" fmla="*/ 0 h 21"/>
                <a:gd name="GluePoint3X" fmla="*/ 0 w 12"/>
                <a:gd name="GluePoint3Y" fmla="*/ 0 h 21"/>
                <a:gd name="GluePoint4X" fmla="*/ 1 w 12"/>
                <a:gd name="GluePoint4Y" fmla="*/ 0 h 21"/>
                <a:gd name="GluePoint5X" fmla="*/ 1 w 12"/>
                <a:gd name="GluePoint5Y" fmla="*/ 0 h 21"/>
                <a:gd name="GluePoint6X" fmla="*/ 1 w 12"/>
                <a:gd name="GluePoint6Y" fmla="*/ 0 h 21"/>
                <a:gd name="GluePoint7X" fmla="*/ 1 w 12"/>
                <a:gd name="GluePoint7Y" fmla="*/ 0 h 21"/>
                <a:gd name="GluePoint8X" fmla="*/ 1 w 12"/>
                <a:gd name="GluePoint8Y" fmla="*/ 0 h 21"/>
                <a:gd name="GluePoint9X" fmla="*/ 1 w 12"/>
                <a:gd name="GluePoint9Y" fmla="*/ 0 h 21"/>
                <a:gd name="GluePoint10X" fmla="*/ 1 w 12"/>
                <a:gd name="GluePoint10Y" fmla="*/ 0 h 2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</a:cxnLst>
              <a:rect l="textAreaLeft" t="textAreaTop" r="textAreaRight" b="textAreaBottom"/>
              <a:pathLst>
                <a:path w="12" h="21">
                  <a:moveTo>
                    <a:pt x="10" y="16"/>
                  </a:moveTo>
                  <a:lnTo>
                    <a:pt x="5" y="21"/>
                  </a:lnTo>
                  <a:lnTo>
                    <a:pt x="0" y="16"/>
                  </a:lnTo>
                  <a:lnTo>
                    <a:pt x="2" y="12"/>
                  </a:lnTo>
                  <a:lnTo>
                    <a:pt x="6" y="6"/>
                  </a:lnTo>
                  <a:lnTo>
                    <a:pt x="5" y="0"/>
                  </a:lnTo>
                  <a:lnTo>
                    <a:pt x="9" y="3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10" y="16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2040" rIns="90000" bIns="-3204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18" name="Freeform 26"/>
            <p:cNvSpPr/>
            <p:nvPr/>
          </p:nvSpPr>
          <p:spPr>
            <a:xfrm flipH="1" rot="221400">
              <a:off x="6628320" y="4815720"/>
              <a:ext cx="19080" cy="21240"/>
            </a:xfrm>
            <a:custGeom>
              <a:avLst/>
              <a:gdLst>
                <a:gd name="textAreaLeft" fmla="*/ -360 w 19080"/>
                <a:gd name="textAreaRight" fmla="*/ 19080 w 19080"/>
                <a:gd name="textAreaTop" fmla="*/ 0 h 21240"/>
                <a:gd name="textAreaBottom" fmla="*/ 21600 h 21240"/>
                <a:gd name="GluePoint1X" fmla="*/ 0 w 27"/>
                <a:gd name="GluePoint1Y" fmla="*/ 1 h 29"/>
                <a:gd name="GluePoint2X" fmla="*/ 0 w 27"/>
                <a:gd name="GluePoint2Y" fmla="*/ 1 h 29"/>
                <a:gd name="GluePoint3X" fmla="*/ 0 w 27"/>
                <a:gd name="GluePoint3Y" fmla="*/ 1 h 29"/>
                <a:gd name="GluePoint4X" fmla="*/ 0 w 27"/>
                <a:gd name="GluePoint4Y" fmla="*/ 1 h 29"/>
                <a:gd name="GluePoint5X" fmla="*/ 0 w 27"/>
                <a:gd name="GluePoint5Y" fmla="*/ 1 h 29"/>
                <a:gd name="GluePoint6X" fmla="*/ 0 w 27"/>
                <a:gd name="GluePoint6Y" fmla="*/ 1 h 29"/>
                <a:gd name="GluePoint7X" fmla="*/ 0 w 27"/>
                <a:gd name="GluePoint7Y" fmla="*/ 0 h 29"/>
                <a:gd name="GluePoint8X" fmla="*/ 0 w 27"/>
                <a:gd name="GluePoint8Y" fmla="*/ 1 h 29"/>
                <a:gd name="GluePoint9X" fmla="*/ 0 w 27"/>
                <a:gd name="GluePoint9Y" fmla="*/ 1 h 29"/>
                <a:gd name="GluePoint10X" fmla="*/ 0 w 27"/>
                <a:gd name="GluePoint10Y" fmla="*/ 1 h 29"/>
                <a:gd name="GluePoint11X" fmla="*/ 0 w 27"/>
                <a:gd name="GluePoint11Y" fmla="*/ 1 h 29"/>
                <a:gd name="GluePoint12X" fmla="*/ 0 w 27"/>
                <a:gd name="GluePoint12Y" fmla="*/ 1 h 29"/>
                <a:gd name="GluePoint13X" fmla="*/ 0 w 27"/>
                <a:gd name="GluePoint13Y" fmla="*/ 1 h 2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</a:cxnLst>
              <a:rect l="textAreaLeft" t="textAreaTop" r="textAreaRight" b="textAreaBottom"/>
              <a:pathLst>
                <a:path w="27" h="29">
                  <a:moveTo>
                    <a:pt x="20" y="29"/>
                  </a:moveTo>
                  <a:lnTo>
                    <a:pt x="13" y="29"/>
                  </a:lnTo>
                  <a:lnTo>
                    <a:pt x="6" y="24"/>
                  </a:lnTo>
                  <a:lnTo>
                    <a:pt x="1" y="16"/>
                  </a:lnTo>
                  <a:lnTo>
                    <a:pt x="0" y="8"/>
                  </a:lnTo>
                  <a:lnTo>
                    <a:pt x="5" y="2"/>
                  </a:lnTo>
                  <a:lnTo>
                    <a:pt x="12" y="0"/>
                  </a:lnTo>
                  <a:lnTo>
                    <a:pt x="19" y="1"/>
                  </a:lnTo>
                  <a:lnTo>
                    <a:pt x="24" y="5"/>
                  </a:lnTo>
                  <a:lnTo>
                    <a:pt x="26" y="12"/>
                  </a:lnTo>
                  <a:lnTo>
                    <a:pt x="27" y="19"/>
                  </a:lnTo>
                  <a:lnTo>
                    <a:pt x="25" y="25"/>
                  </a:lnTo>
                  <a:lnTo>
                    <a:pt x="20" y="29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5200" rIns="90000" bIns="-252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19" name="Freeform 27"/>
            <p:cNvSpPr/>
            <p:nvPr/>
          </p:nvSpPr>
          <p:spPr>
            <a:xfrm flipH="1" rot="221400">
              <a:off x="6869520" y="4839840"/>
              <a:ext cx="14400" cy="18360"/>
            </a:xfrm>
            <a:custGeom>
              <a:avLst/>
              <a:gdLst>
                <a:gd name="textAreaLeft" fmla="*/ 360 w 14400"/>
                <a:gd name="textAreaRight" fmla="*/ 15120 w 14400"/>
                <a:gd name="textAreaTop" fmla="*/ 0 h 18360"/>
                <a:gd name="textAreaBottom" fmla="*/ 18720 h 18360"/>
                <a:gd name="GluePoint1X" fmla="*/ 1 w 19"/>
                <a:gd name="GluePoint1Y" fmla="*/ 1 h 25"/>
                <a:gd name="GluePoint2X" fmla="*/ 1 w 19"/>
                <a:gd name="GluePoint2Y" fmla="*/ 1 h 25"/>
                <a:gd name="GluePoint3X" fmla="*/ 1 w 19"/>
                <a:gd name="GluePoint3Y" fmla="*/ 1 h 25"/>
                <a:gd name="GluePoint4X" fmla="*/ 1 w 19"/>
                <a:gd name="GluePoint4Y" fmla="*/ 1 h 25"/>
                <a:gd name="GluePoint5X" fmla="*/ 0 w 19"/>
                <a:gd name="GluePoint5Y" fmla="*/ 1 h 25"/>
                <a:gd name="GluePoint6X" fmla="*/ 1 w 19"/>
                <a:gd name="GluePoint6Y" fmla="*/ 1 h 25"/>
                <a:gd name="GluePoint7X" fmla="*/ 1 w 19"/>
                <a:gd name="GluePoint7Y" fmla="*/ 0 h 25"/>
                <a:gd name="GluePoint8X" fmla="*/ 1 w 19"/>
                <a:gd name="GluePoint8Y" fmla="*/ 1 h 25"/>
                <a:gd name="GluePoint9X" fmla="*/ 1 w 19"/>
                <a:gd name="GluePoint9Y" fmla="*/ 1 h 25"/>
                <a:gd name="GluePoint10X" fmla="*/ 1 w 19"/>
                <a:gd name="GluePoint10Y" fmla="*/ 1 h 2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</a:cxnLst>
              <a:rect l="textAreaLeft" t="textAreaTop" r="textAreaRight" b="textAreaBottom"/>
              <a:pathLst>
                <a:path w="19" h="25">
                  <a:moveTo>
                    <a:pt x="19" y="21"/>
                  </a:moveTo>
                  <a:lnTo>
                    <a:pt x="14" y="23"/>
                  </a:lnTo>
                  <a:lnTo>
                    <a:pt x="10" y="24"/>
                  </a:lnTo>
                  <a:lnTo>
                    <a:pt x="5" y="25"/>
                  </a:lnTo>
                  <a:lnTo>
                    <a:pt x="0" y="25"/>
                  </a:lnTo>
                  <a:lnTo>
                    <a:pt x="12" y="1"/>
                  </a:lnTo>
                  <a:lnTo>
                    <a:pt x="17" y="0"/>
                  </a:lnTo>
                  <a:lnTo>
                    <a:pt x="19" y="6"/>
                  </a:lnTo>
                  <a:lnTo>
                    <a:pt x="19" y="14"/>
                  </a:lnTo>
                  <a:lnTo>
                    <a:pt x="19" y="21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8080" rIns="90000" bIns="-2808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0" name="Freeform 28"/>
            <p:cNvSpPr/>
            <p:nvPr/>
          </p:nvSpPr>
          <p:spPr>
            <a:xfrm flipH="1" rot="221400">
              <a:off x="6807960" y="4852800"/>
              <a:ext cx="174240" cy="95040"/>
            </a:xfrm>
            <a:custGeom>
              <a:avLst/>
              <a:gdLst>
                <a:gd name="textAreaLeft" fmla="*/ 360 w 174240"/>
                <a:gd name="textAreaRight" fmla="*/ 174960 w 174240"/>
                <a:gd name="textAreaTop" fmla="*/ 0 h 95040"/>
                <a:gd name="textAreaBottom" fmla="*/ 95400 h 95040"/>
                <a:gd name="GluePoint1X" fmla="*/ 1 w 237"/>
                <a:gd name="GluePoint1Y" fmla="*/ 0 h 134"/>
                <a:gd name="GluePoint2X" fmla="*/ 1 w 237"/>
                <a:gd name="GluePoint2Y" fmla="*/ 0 h 134"/>
                <a:gd name="GluePoint3X" fmla="*/ 1 w 237"/>
                <a:gd name="GluePoint3Y" fmla="*/ 0 h 134"/>
                <a:gd name="GluePoint4X" fmla="*/ 1 w 237"/>
                <a:gd name="GluePoint4Y" fmla="*/ 0 h 134"/>
                <a:gd name="GluePoint5X" fmla="*/ 1 w 237"/>
                <a:gd name="GluePoint5Y" fmla="*/ 0 h 134"/>
                <a:gd name="GluePoint6X" fmla="*/ 1 w 237"/>
                <a:gd name="GluePoint6Y" fmla="*/ 0 h 134"/>
                <a:gd name="GluePoint7X" fmla="*/ 1 w 237"/>
                <a:gd name="GluePoint7Y" fmla="*/ 0 h 134"/>
                <a:gd name="GluePoint8X" fmla="*/ 1 w 237"/>
                <a:gd name="GluePoint8Y" fmla="*/ 0 h 134"/>
                <a:gd name="GluePoint9X" fmla="*/ 1 w 237"/>
                <a:gd name="GluePoint9Y" fmla="*/ 0 h 134"/>
                <a:gd name="GluePoint10X" fmla="*/ 1 w 237"/>
                <a:gd name="GluePoint10Y" fmla="*/ 0 h 134"/>
                <a:gd name="GluePoint11X" fmla="*/ 1 w 237"/>
                <a:gd name="GluePoint11Y" fmla="*/ 0 h 134"/>
                <a:gd name="GluePoint12X" fmla="*/ 1 w 237"/>
                <a:gd name="GluePoint12Y" fmla="*/ 0 h 134"/>
                <a:gd name="GluePoint13X" fmla="*/ 1 w 237"/>
                <a:gd name="GluePoint13Y" fmla="*/ 0 h 134"/>
                <a:gd name="GluePoint14X" fmla="*/ 1 w 237"/>
                <a:gd name="GluePoint14Y" fmla="*/ 0 h 134"/>
                <a:gd name="GluePoint15X" fmla="*/ 1 w 237"/>
                <a:gd name="GluePoint15Y" fmla="*/ 0 h 134"/>
                <a:gd name="GluePoint16X" fmla="*/ 1 w 237"/>
                <a:gd name="GluePoint16Y" fmla="*/ 0 h 134"/>
                <a:gd name="GluePoint17X" fmla="*/ 1 w 237"/>
                <a:gd name="GluePoint17Y" fmla="*/ 0 h 134"/>
                <a:gd name="GluePoint18X" fmla="*/ 1 w 237"/>
                <a:gd name="GluePoint18Y" fmla="*/ 0 h 134"/>
                <a:gd name="GluePoint19X" fmla="*/ 1 w 237"/>
                <a:gd name="GluePoint19Y" fmla="*/ 0 h 134"/>
                <a:gd name="GluePoint20X" fmla="*/ 1 w 237"/>
                <a:gd name="GluePoint20Y" fmla="*/ 0 h 134"/>
                <a:gd name="GluePoint21X" fmla="*/ 1 w 237"/>
                <a:gd name="GluePoint21Y" fmla="*/ 0 h 134"/>
                <a:gd name="GluePoint22X" fmla="*/ 1 w 237"/>
                <a:gd name="GluePoint22Y" fmla="*/ 0 h 134"/>
                <a:gd name="GluePoint23X" fmla="*/ 1 w 237"/>
                <a:gd name="GluePoint23Y" fmla="*/ 0 h 134"/>
                <a:gd name="GluePoint24X" fmla="*/ 0 w 237"/>
                <a:gd name="GluePoint24Y" fmla="*/ 0 h 134"/>
                <a:gd name="GluePoint25X" fmla="*/ 1 w 237"/>
                <a:gd name="GluePoint25Y" fmla="*/ 0 h 134"/>
                <a:gd name="GluePoint26X" fmla="*/ 1 w 237"/>
                <a:gd name="GluePoint26Y" fmla="*/ 0 h 134"/>
                <a:gd name="GluePoint27X" fmla="*/ 1 w 237"/>
                <a:gd name="GluePoint27Y" fmla="*/ 0 h 134"/>
                <a:gd name="GluePoint28X" fmla="*/ 1 w 237"/>
                <a:gd name="GluePoint28Y" fmla="*/ 0 h 134"/>
                <a:gd name="GluePoint29X" fmla="*/ 1 w 237"/>
                <a:gd name="GluePoint29Y" fmla="*/ 0 h 134"/>
                <a:gd name="GluePoint30X" fmla="*/ 1 w 237"/>
                <a:gd name="GluePoint30Y" fmla="*/ 0 h 13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</a:cxnLst>
              <a:rect l="textAreaLeft" t="textAreaTop" r="textAreaRight" b="textAreaBottom"/>
              <a:pathLst>
                <a:path w="237" h="134">
                  <a:moveTo>
                    <a:pt x="237" y="36"/>
                  </a:moveTo>
                  <a:lnTo>
                    <a:pt x="235" y="40"/>
                  </a:lnTo>
                  <a:lnTo>
                    <a:pt x="232" y="40"/>
                  </a:lnTo>
                  <a:lnTo>
                    <a:pt x="227" y="39"/>
                  </a:lnTo>
                  <a:lnTo>
                    <a:pt x="223" y="36"/>
                  </a:lnTo>
                  <a:lnTo>
                    <a:pt x="215" y="43"/>
                  </a:lnTo>
                  <a:lnTo>
                    <a:pt x="205" y="45"/>
                  </a:lnTo>
                  <a:lnTo>
                    <a:pt x="194" y="45"/>
                  </a:lnTo>
                  <a:lnTo>
                    <a:pt x="183" y="45"/>
                  </a:lnTo>
                  <a:lnTo>
                    <a:pt x="173" y="46"/>
                  </a:lnTo>
                  <a:lnTo>
                    <a:pt x="164" y="50"/>
                  </a:lnTo>
                  <a:lnTo>
                    <a:pt x="159" y="58"/>
                  </a:lnTo>
                  <a:lnTo>
                    <a:pt x="156" y="71"/>
                  </a:lnTo>
                  <a:lnTo>
                    <a:pt x="140" y="74"/>
                  </a:lnTo>
                  <a:lnTo>
                    <a:pt x="123" y="80"/>
                  </a:lnTo>
                  <a:lnTo>
                    <a:pt x="105" y="88"/>
                  </a:lnTo>
                  <a:lnTo>
                    <a:pt x="87" y="98"/>
                  </a:lnTo>
                  <a:lnTo>
                    <a:pt x="69" y="108"/>
                  </a:lnTo>
                  <a:lnTo>
                    <a:pt x="51" y="119"/>
                  </a:lnTo>
                  <a:lnTo>
                    <a:pt x="32" y="128"/>
                  </a:lnTo>
                  <a:lnTo>
                    <a:pt x="13" y="134"/>
                  </a:lnTo>
                  <a:lnTo>
                    <a:pt x="9" y="126"/>
                  </a:lnTo>
                  <a:lnTo>
                    <a:pt x="4" y="118"/>
                  </a:lnTo>
                  <a:lnTo>
                    <a:pt x="0" y="108"/>
                  </a:lnTo>
                  <a:lnTo>
                    <a:pt x="4" y="96"/>
                  </a:lnTo>
                  <a:lnTo>
                    <a:pt x="208" y="0"/>
                  </a:lnTo>
                  <a:lnTo>
                    <a:pt x="220" y="2"/>
                  </a:lnTo>
                  <a:lnTo>
                    <a:pt x="228" y="10"/>
                  </a:lnTo>
                  <a:lnTo>
                    <a:pt x="233" y="23"/>
                  </a:lnTo>
                  <a:lnTo>
                    <a:pt x="237" y="36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1" name="Freeform 29"/>
            <p:cNvSpPr/>
            <p:nvPr/>
          </p:nvSpPr>
          <p:spPr>
            <a:xfrm flipH="1" rot="221400">
              <a:off x="7115400" y="4883400"/>
              <a:ext cx="55440" cy="67680"/>
            </a:xfrm>
            <a:custGeom>
              <a:avLst/>
              <a:gdLst>
                <a:gd name="textAreaLeft" fmla="*/ 0 w 55440"/>
                <a:gd name="textAreaRight" fmla="*/ 55440 w 55440"/>
                <a:gd name="textAreaTop" fmla="*/ 0 h 67680"/>
                <a:gd name="textAreaBottom" fmla="*/ 68040 h 67680"/>
                <a:gd name="GluePoint1X" fmla="*/ 1 w 76"/>
                <a:gd name="GluePoint1Y" fmla="*/ 1 h 93"/>
                <a:gd name="GluePoint2X" fmla="*/ 1 w 76"/>
                <a:gd name="GluePoint2Y" fmla="*/ 1 h 93"/>
                <a:gd name="GluePoint3X" fmla="*/ 1 w 76"/>
                <a:gd name="GluePoint3Y" fmla="*/ 1 h 93"/>
                <a:gd name="GluePoint4X" fmla="*/ 1 w 76"/>
                <a:gd name="GluePoint4Y" fmla="*/ 1 h 93"/>
                <a:gd name="GluePoint5X" fmla="*/ 1 w 76"/>
                <a:gd name="GluePoint5Y" fmla="*/ 1 h 93"/>
                <a:gd name="GluePoint6X" fmla="*/ 1 w 76"/>
                <a:gd name="GluePoint6Y" fmla="*/ 1 h 93"/>
                <a:gd name="GluePoint7X" fmla="*/ 1 w 76"/>
                <a:gd name="GluePoint7Y" fmla="*/ 1 h 93"/>
                <a:gd name="GluePoint8X" fmla="*/ 1 w 76"/>
                <a:gd name="GluePoint8Y" fmla="*/ 1 h 93"/>
                <a:gd name="GluePoint9X" fmla="*/ 1 w 76"/>
                <a:gd name="GluePoint9Y" fmla="*/ 1 h 93"/>
                <a:gd name="GluePoint10X" fmla="*/ 1 w 76"/>
                <a:gd name="GluePoint10Y" fmla="*/ 1 h 93"/>
                <a:gd name="GluePoint11X" fmla="*/ 1 w 76"/>
                <a:gd name="GluePoint11Y" fmla="*/ 1 h 93"/>
                <a:gd name="GluePoint12X" fmla="*/ 1 w 76"/>
                <a:gd name="GluePoint12Y" fmla="*/ 1 h 93"/>
                <a:gd name="GluePoint13X" fmla="*/ 1 w 76"/>
                <a:gd name="GluePoint13Y" fmla="*/ 1 h 93"/>
                <a:gd name="GluePoint14X" fmla="*/ 1 w 76"/>
                <a:gd name="GluePoint14Y" fmla="*/ 1 h 93"/>
                <a:gd name="GluePoint15X" fmla="*/ 1 w 76"/>
                <a:gd name="GluePoint15Y" fmla="*/ 1 h 93"/>
                <a:gd name="GluePoint16X" fmla="*/ 0 w 76"/>
                <a:gd name="GluePoint16Y" fmla="*/ 1 h 93"/>
                <a:gd name="GluePoint17X" fmla="*/ 1 w 76"/>
                <a:gd name="GluePoint17Y" fmla="*/ 1 h 93"/>
                <a:gd name="GluePoint18X" fmla="*/ 1 w 76"/>
                <a:gd name="GluePoint18Y" fmla="*/ 1 h 93"/>
                <a:gd name="GluePoint19X" fmla="*/ 1 w 76"/>
                <a:gd name="GluePoint19Y" fmla="*/ 1 h 93"/>
                <a:gd name="GluePoint20X" fmla="*/ 1 w 76"/>
                <a:gd name="GluePoint20Y" fmla="*/ 1 h 93"/>
                <a:gd name="GluePoint21X" fmla="*/ 1 w 76"/>
                <a:gd name="GluePoint21Y" fmla="*/ 1 h 93"/>
                <a:gd name="GluePoint22X" fmla="*/ 1 w 76"/>
                <a:gd name="GluePoint22Y" fmla="*/ 1 h 93"/>
                <a:gd name="GluePoint23X" fmla="*/ 1 w 76"/>
                <a:gd name="GluePoint23Y" fmla="*/ 1 h 93"/>
                <a:gd name="GluePoint24X" fmla="*/ 1 w 76"/>
                <a:gd name="GluePoint24Y" fmla="*/ 1 h 93"/>
                <a:gd name="GluePoint25X" fmla="*/ 1 w 76"/>
                <a:gd name="GluePoint25Y" fmla="*/ 1 h 93"/>
                <a:gd name="GluePoint26X" fmla="*/ 1 w 76"/>
                <a:gd name="GluePoint26Y" fmla="*/ 1 h 93"/>
                <a:gd name="GluePoint27X" fmla="*/ 1 w 76"/>
                <a:gd name="GluePoint27Y" fmla="*/ 1 h 93"/>
                <a:gd name="GluePoint28X" fmla="*/ 1 w 76"/>
                <a:gd name="GluePoint28Y" fmla="*/ 1 h 93"/>
                <a:gd name="GluePoint29X" fmla="*/ 1 w 76"/>
                <a:gd name="GluePoint29Y" fmla="*/ 0 h 93"/>
                <a:gd name="GluePoint30X" fmla="*/ 1 w 76"/>
                <a:gd name="GluePoint30Y" fmla="*/ 1 h 93"/>
                <a:gd name="GluePoint31X" fmla="*/ 1 w 76"/>
                <a:gd name="GluePoint31Y" fmla="*/ 1 h 93"/>
                <a:gd name="GluePoint32X" fmla="*/ 1 w 76"/>
                <a:gd name="GluePoint32Y" fmla="*/ 1 h 93"/>
                <a:gd name="GluePoint33X" fmla="*/ 1 w 76"/>
                <a:gd name="GluePoint33Y" fmla="*/ 1 h 9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</a:cxnLst>
              <a:rect l="textAreaLeft" t="textAreaTop" r="textAreaRight" b="textAreaBottom"/>
              <a:pathLst>
                <a:path w="76" h="93">
                  <a:moveTo>
                    <a:pt x="76" y="14"/>
                  </a:moveTo>
                  <a:lnTo>
                    <a:pt x="72" y="25"/>
                  </a:lnTo>
                  <a:lnTo>
                    <a:pt x="67" y="36"/>
                  </a:lnTo>
                  <a:lnTo>
                    <a:pt x="62" y="47"/>
                  </a:lnTo>
                  <a:lnTo>
                    <a:pt x="56" y="59"/>
                  </a:lnTo>
                  <a:lnTo>
                    <a:pt x="49" y="69"/>
                  </a:lnTo>
                  <a:lnTo>
                    <a:pt x="42" y="78"/>
                  </a:lnTo>
                  <a:lnTo>
                    <a:pt x="34" y="86"/>
                  </a:lnTo>
                  <a:lnTo>
                    <a:pt x="25" y="93"/>
                  </a:lnTo>
                  <a:lnTo>
                    <a:pt x="21" y="90"/>
                  </a:lnTo>
                  <a:lnTo>
                    <a:pt x="16" y="87"/>
                  </a:lnTo>
                  <a:lnTo>
                    <a:pt x="11" y="86"/>
                  </a:lnTo>
                  <a:lnTo>
                    <a:pt x="7" y="84"/>
                  </a:lnTo>
                  <a:lnTo>
                    <a:pt x="3" y="82"/>
                  </a:lnTo>
                  <a:lnTo>
                    <a:pt x="1" y="77"/>
                  </a:lnTo>
                  <a:lnTo>
                    <a:pt x="0" y="72"/>
                  </a:lnTo>
                  <a:lnTo>
                    <a:pt x="2" y="64"/>
                  </a:lnTo>
                  <a:lnTo>
                    <a:pt x="10" y="70"/>
                  </a:lnTo>
                  <a:lnTo>
                    <a:pt x="18" y="71"/>
                  </a:lnTo>
                  <a:lnTo>
                    <a:pt x="25" y="71"/>
                  </a:lnTo>
                  <a:lnTo>
                    <a:pt x="31" y="69"/>
                  </a:lnTo>
                  <a:lnTo>
                    <a:pt x="37" y="64"/>
                  </a:lnTo>
                  <a:lnTo>
                    <a:pt x="43" y="59"/>
                  </a:lnTo>
                  <a:lnTo>
                    <a:pt x="49" y="52"/>
                  </a:lnTo>
                  <a:lnTo>
                    <a:pt x="54" y="45"/>
                  </a:lnTo>
                  <a:lnTo>
                    <a:pt x="53" y="31"/>
                  </a:lnTo>
                  <a:lnTo>
                    <a:pt x="52" y="21"/>
                  </a:lnTo>
                  <a:lnTo>
                    <a:pt x="54" y="11"/>
                  </a:lnTo>
                  <a:lnTo>
                    <a:pt x="62" y="0"/>
                  </a:lnTo>
                  <a:lnTo>
                    <a:pt x="66" y="2"/>
                  </a:lnTo>
                  <a:lnTo>
                    <a:pt x="71" y="6"/>
                  </a:lnTo>
                  <a:lnTo>
                    <a:pt x="75" y="10"/>
                  </a:lnTo>
                  <a:lnTo>
                    <a:pt x="76" y="14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21240" rIns="90000" bIns="2124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2" name="Freeform 30"/>
            <p:cNvSpPr/>
            <p:nvPr/>
          </p:nvSpPr>
          <p:spPr>
            <a:xfrm flipH="1" rot="221400">
              <a:off x="6481800" y="4890960"/>
              <a:ext cx="249480" cy="501480"/>
            </a:xfrm>
            <a:custGeom>
              <a:avLst/>
              <a:gdLst>
                <a:gd name="textAreaLeft" fmla="*/ -360 w 249480"/>
                <a:gd name="textAreaRight" fmla="*/ 249480 w 249480"/>
                <a:gd name="textAreaTop" fmla="*/ 0 h 501480"/>
                <a:gd name="textAreaBottom" fmla="*/ 501840 h 501480"/>
                <a:gd name="GluePoint1X" fmla="*/ 1 w 340"/>
                <a:gd name="GluePoint1Y" fmla="*/ 0 h 693"/>
                <a:gd name="GluePoint2X" fmla="*/ 1 w 340"/>
                <a:gd name="GluePoint2Y" fmla="*/ 1 h 693"/>
                <a:gd name="GluePoint3X" fmla="*/ 1 w 340"/>
                <a:gd name="GluePoint3Y" fmla="*/ 1 h 693"/>
                <a:gd name="GluePoint4X" fmla="*/ 1 w 340"/>
                <a:gd name="GluePoint4Y" fmla="*/ 1 h 693"/>
                <a:gd name="GluePoint5X" fmla="*/ 1 w 340"/>
                <a:gd name="GluePoint5Y" fmla="*/ 1 h 693"/>
                <a:gd name="GluePoint6X" fmla="*/ 1 w 340"/>
                <a:gd name="GluePoint6Y" fmla="*/ 1 h 693"/>
                <a:gd name="GluePoint7X" fmla="*/ 1 w 340"/>
                <a:gd name="GluePoint7Y" fmla="*/ 1 h 693"/>
                <a:gd name="GluePoint8X" fmla="*/ 1 w 340"/>
                <a:gd name="GluePoint8Y" fmla="*/ 1 h 693"/>
                <a:gd name="GluePoint9X" fmla="*/ 1 w 340"/>
                <a:gd name="GluePoint9Y" fmla="*/ 1 h 693"/>
                <a:gd name="GluePoint10X" fmla="*/ 1 w 340"/>
                <a:gd name="GluePoint10Y" fmla="*/ 1 h 693"/>
                <a:gd name="GluePoint11X" fmla="*/ 1 w 340"/>
                <a:gd name="GluePoint11Y" fmla="*/ 1 h 693"/>
                <a:gd name="GluePoint12X" fmla="*/ 1 w 340"/>
                <a:gd name="GluePoint12Y" fmla="*/ 1 h 693"/>
                <a:gd name="GluePoint13X" fmla="*/ 1 w 340"/>
                <a:gd name="GluePoint13Y" fmla="*/ 1 h 693"/>
                <a:gd name="GluePoint14X" fmla="*/ 1 w 340"/>
                <a:gd name="GluePoint14Y" fmla="*/ 1 h 693"/>
                <a:gd name="GluePoint15X" fmla="*/ 1 w 340"/>
                <a:gd name="GluePoint15Y" fmla="*/ 1 h 693"/>
                <a:gd name="GluePoint16X" fmla="*/ 1 w 340"/>
                <a:gd name="GluePoint16Y" fmla="*/ 1 h 693"/>
                <a:gd name="GluePoint17X" fmla="*/ 1 w 340"/>
                <a:gd name="GluePoint17Y" fmla="*/ 1 h 693"/>
                <a:gd name="GluePoint18X" fmla="*/ 1 w 340"/>
                <a:gd name="GluePoint18Y" fmla="*/ 1 h 693"/>
                <a:gd name="GluePoint19X" fmla="*/ 1 w 340"/>
                <a:gd name="GluePoint19Y" fmla="*/ 1 h 693"/>
                <a:gd name="GluePoint20X" fmla="*/ 1 w 340"/>
                <a:gd name="GluePoint20Y" fmla="*/ 1 h 693"/>
                <a:gd name="GluePoint21X" fmla="*/ 1 w 340"/>
                <a:gd name="GluePoint21Y" fmla="*/ 1 h 693"/>
                <a:gd name="GluePoint22X" fmla="*/ 1 w 340"/>
                <a:gd name="GluePoint22Y" fmla="*/ 1 h 693"/>
                <a:gd name="GluePoint23X" fmla="*/ 1 w 340"/>
                <a:gd name="GluePoint23Y" fmla="*/ 1 h 693"/>
                <a:gd name="GluePoint24X" fmla="*/ 1 w 340"/>
                <a:gd name="GluePoint24Y" fmla="*/ 1 h 693"/>
                <a:gd name="GluePoint25X" fmla="*/ 1 w 340"/>
                <a:gd name="GluePoint25Y" fmla="*/ 1 h 693"/>
                <a:gd name="GluePoint26X" fmla="*/ 1 w 340"/>
                <a:gd name="GluePoint26Y" fmla="*/ 1 h 693"/>
                <a:gd name="GluePoint27X" fmla="*/ 1 w 340"/>
                <a:gd name="GluePoint27Y" fmla="*/ 1 h 693"/>
                <a:gd name="GluePoint28X" fmla="*/ 1 w 340"/>
                <a:gd name="GluePoint28Y" fmla="*/ 1 h 693"/>
                <a:gd name="GluePoint29X" fmla="*/ 1 w 340"/>
                <a:gd name="GluePoint29Y" fmla="*/ 1 h 693"/>
                <a:gd name="GluePoint30X" fmla="*/ 1 w 340"/>
                <a:gd name="GluePoint30Y" fmla="*/ 1 h 693"/>
                <a:gd name="GluePoint31X" fmla="*/ 1 w 340"/>
                <a:gd name="GluePoint31Y" fmla="*/ 1 h 693"/>
                <a:gd name="GluePoint32X" fmla="*/ 1 w 340"/>
                <a:gd name="GluePoint32Y" fmla="*/ 1 h 693"/>
                <a:gd name="GluePoint33X" fmla="*/ 1 w 340"/>
                <a:gd name="GluePoint33Y" fmla="*/ 1 h 693"/>
                <a:gd name="GluePoint34X" fmla="*/ 1 w 340"/>
                <a:gd name="GluePoint34Y" fmla="*/ 1 h 693"/>
                <a:gd name="GluePoint35X" fmla="*/ 1 w 340"/>
                <a:gd name="GluePoint35Y" fmla="*/ 1 h 693"/>
                <a:gd name="GluePoint36X" fmla="*/ 1 w 340"/>
                <a:gd name="GluePoint36Y" fmla="*/ 1 h 693"/>
                <a:gd name="GluePoint37X" fmla="*/ 1 w 340"/>
                <a:gd name="GluePoint37Y" fmla="*/ 1 h 693"/>
                <a:gd name="GluePoint38X" fmla="*/ 1 w 340"/>
                <a:gd name="GluePoint38Y" fmla="*/ 1 h 693"/>
                <a:gd name="GluePoint39X" fmla="*/ 1 w 340"/>
                <a:gd name="GluePoint39Y" fmla="*/ 1 h 693"/>
                <a:gd name="GluePoint40X" fmla="*/ 1 w 340"/>
                <a:gd name="GluePoint40Y" fmla="*/ 1 h 693"/>
                <a:gd name="GluePoint41X" fmla="*/ 1 w 340"/>
                <a:gd name="GluePoint41Y" fmla="*/ 1 h 693"/>
                <a:gd name="GluePoint42X" fmla="*/ 1 w 340"/>
                <a:gd name="GluePoint42Y" fmla="*/ 1 h 693"/>
                <a:gd name="GluePoint43X" fmla="*/ 1 w 340"/>
                <a:gd name="GluePoint43Y" fmla="*/ 1 h 693"/>
                <a:gd name="GluePoint44X" fmla="*/ 1 w 340"/>
                <a:gd name="GluePoint44Y" fmla="*/ 1 h 693"/>
                <a:gd name="GluePoint45X" fmla="*/ 0 w 340"/>
                <a:gd name="GluePoint45Y" fmla="*/ 1 h 693"/>
                <a:gd name="GluePoint46X" fmla="*/ 1 w 340"/>
                <a:gd name="GluePoint46Y" fmla="*/ 1 h 693"/>
                <a:gd name="GluePoint47X" fmla="*/ 1 w 340"/>
                <a:gd name="GluePoint47Y" fmla="*/ 1 h 693"/>
                <a:gd name="GluePoint48X" fmla="*/ 1 w 340"/>
                <a:gd name="GluePoint48Y" fmla="*/ 1 h 693"/>
                <a:gd name="GluePoint49X" fmla="*/ 1 w 340"/>
                <a:gd name="GluePoint49Y" fmla="*/ 1 h 693"/>
                <a:gd name="GluePoint50X" fmla="*/ 1 w 340"/>
                <a:gd name="GluePoint50Y" fmla="*/ 1 h 693"/>
                <a:gd name="GluePoint51X" fmla="*/ 1 w 340"/>
                <a:gd name="GluePoint51Y" fmla="*/ 1 h 693"/>
                <a:gd name="GluePoint52X" fmla="*/ 1 w 340"/>
                <a:gd name="GluePoint52Y" fmla="*/ 1 h 693"/>
                <a:gd name="GluePoint53X" fmla="*/ 1 w 340"/>
                <a:gd name="GluePoint53Y" fmla="*/ 0 h 693"/>
                <a:gd name="GluePoint54X" fmla="*/ 1 w 340"/>
                <a:gd name="GluePoint54Y" fmla="*/ 1 h 693"/>
                <a:gd name="GluePoint55X" fmla="*/ 1 w 340"/>
                <a:gd name="GluePoint55Y" fmla="*/ 1 h 693"/>
                <a:gd name="GluePoint56X" fmla="*/ 1 w 340"/>
                <a:gd name="GluePoint56Y" fmla="*/ 1 h 693"/>
                <a:gd name="GluePoint57X" fmla="*/ 1 w 340"/>
                <a:gd name="GluePoint57Y" fmla="*/ 1 h 693"/>
                <a:gd name="GluePoint58X" fmla="*/ 1 w 340"/>
                <a:gd name="GluePoint58Y" fmla="*/ 1 h 693"/>
                <a:gd name="GluePoint59X" fmla="*/ 1 w 340"/>
                <a:gd name="GluePoint59Y" fmla="*/ 1 h 693"/>
                <a:gd name="GluePoint60X" fmla="*/ 1 w 340"/>
                <a:gd name="GluePoint60Y" fmla="*/ 1 h 693"/>
                <a:gd name="GluePoint61X" fmla="*/ 1 w 340"/>
                <a:gd name="GluePoint61Y" fmla="*/ 0 h 69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  <a:cxn ang="0">
                  <a:pos x="GluePoint54X" y="GluePoint54Y"/>
                </a:cxn>
                <a:cxn ang="0">
                  <a:pos x="GluePoint55X" y="GluePoint55Y"/>
                </a:cxn>
                <a:cxn ang="0">
                  <a:pos x="GluePoint56X" y="GluePoint56Y"/>
                </a:cxn>
                <a:cxn ang="0">
                  <a:pos x="GluePoint57X" y="GluePoint57Y"/>
                </a:cxn>
                <a:cxn ang="0">
                  <a:pos x="GluePoint58X" y="GluePoint58Y"/>
                </a:cxn>
                <a:cxn ang="0">
                  <a:pos x="GluePoint59X" y="GluePoint59Y"/>
                </a:cxn>
                <a:cxn ang="0">
                  <a:pos x="GluePoint60X" y="GluePoint60Y"/>
                </a:cxn>
                <a:cxn ang="0">
                  <a:pos x="GluePoint61X" y="GluePoint61Y"/>
                </a:cxn>
              </a:cxnLst>
              <a:rect l="textAreaLeft" t="textAreaTop" r="textAreaRight" b="textAreaBottom"/>
              <a:pathLst>
                <a:path w="340" h="693">
                  <a:moveTo>
                    <a:pt x="186" y="0"/>
                  </a:moveTo>
                  <a:lnTo>
                    <a:pt x="204" y="85"/>
                  </a:lnTo>
                  <a:lnTo>
                    <a:pt x="224" y="172"/>
                  </a:lnTo>
                  <a:lnTo>
                    <a:pt x="244" y="260"/>
                  </a:lnTo>
                  <a:lnTo>
                    <a:pt x="266" y="349"/>
                  </a:lnTo>
                  <a:lnTo>
                    <a:pt x="286" y="436"/>
                  </a:lnTo>
                  <a:lnTo>
                    <a:pt x="305" y="523"/>
                  </a:lnTo>
                  <a:lnTo>
                    <a:pt x="323" y="606"/>
                  </a:lnTo>
                  <a:lnTo>
                    <a:pt x="340" y="686"/>
                  </a:lnTo>
                  <a:lnTo>
                    <a:pt x="335" y="690"/>
                  </a:lnTo>
                  <a:lnTo>
                    <a:pt x="330" y="691"/>
                  </a:lnTo>
                  <a:lnTo>
                    <a:pt x="324" y="693"/>
                  </a:lnTo>
                  <a:lnTo>
                    <a:pt x="319" y="693"/>
                  </a:lnTo>
                  <a:lnTo>
                    <a:pt x="315" y="693"/>
                  </a:lnTo>
                  <a:lnTo>
                    <a:pt x="310" y="691"/>
                  </a:lnTo>
                  <a:lnTo>
                    <a:pt x="306" y="690"/>
                  </a:lnTo>
                  <a:lnTo>
                    <a:pt x="302" y="686"/>
                  </a:lnTo>
                  <a:lnTo>
                    <a:pt x="293" y="656"/>
                  </a:lnTo>
                  <a:lnTo>
                    <a:pt x="280" y="598"/>
                  </a:lnTo>
                  <a:lnTo>
                    <a:pt x="262" y="517"/>
                  </a:lnTo>
                  <a:lnTo>
                    <a:pt x="241" y="424"/>
                  </a:lnTo>
                  <a:lnTo>
                    <a:pt x="219" y="323"/>
                  </a:lnTo>
                  <a:lnTo>
                    <a:pt x="197" y="225"/>
                  </a:lnTo>
                  <a:lnTo>
                    <a:pt x="176" y="138"/>
                  </a:lnTo>
                  <a:lnTo>
                    <a:pt x="157" y="66"/>
                  </a:lnTo>
                  <a:lnTo>
                    <a:pt x="148" y="64"/>
                  </a:lnTo>
                  <a:lnTo>
                    <a:pt x="141" y="70"/>
                  </a:lnTo>
                  <a:lnTo>
                    <a:pt x="135" y="79"/>
                  </a:lnTo>
                  <a:lnTo>
                    <a:pt x="130" y="87"/>
                  </a:lnTo>
                  <a:lnTo>
                    <a:pt x="119" y="156"/>
                  </a:lnTo>
                  <a:lnTo>
                    <a:pt x="107" y="222"/>
                  </a:lnTo>
                  <a:lnTo>
                    <a:pt x="95" y="288"/>
                  </a:lnTo>
                  <a:lnTo>
                    <a:pt x="84" y="351"/>
                  </a:lnTo>
                  <a:lnTo>
                    <a:pt x="73" y="414"/>
                  </a:lnTo>
                  <a:lnTo>
                    <a:pt x="62" y="478"/>
                  </a:lnTo>
                  <a:lnTo>
                    <a:pt x="50" y="543"/>
                  </a:lnTo>
                  <a:lnTo>
                    <a:pt x="38" y="610"/>
                  </a:lnTo>
                  <a:lnTo>
                    <a:pt x="33" y="613"/>
                  </a:lnTo>
                  <a:lnTo>
                    <a:pt x="28" y="614"/>
                  </a:lnTo>
                  <a:lnTo>
                    <a:pt x="22" y="616"/>
                  </a:lnTo>
                  <a:lnTo>
                    <a:pt x="17" y="618"/>
                  </a:lnTo>
                  <a:lnTo>
                    <a:pt x="12" y="619"/>
                  </a:lnTo>
                  <a:lnTo>
                    <a:pt x="7" y="619"/>
                  </a:lnTo>
                  <a:lnTo>
                    <a:pt x="3" y="619"/>
                  </a:lnTo>
                  <a:lnTo>
                    <a:pt x="0" y="617"/>
                  </a:lnTo>
                  <a:lnTo>
                    <a:pt x="4" y="594"/>
                  </a:lnTo>
                  <a:lnTo>
                    <a:pt x="15" y="533"/>
                  </a:lnTo>
                  <a:lnTo>
                    <a:pt x="32" y="444"/>
                  </a:lnTo>
                  <a:lnTo>
                    <a:pt x="52" y="341"/>
                  </a:lnTo>
                  <a:lnTo>
                    <a:pt x="72" y="233"/>
                  </a:lnTo>
                  <a:lnTo>
                    <a:pt x="91" y="132"/>
                  </a:lnTo>
                  <a:lnTo>
                    <a:pt x="108" y="51"/>
                  </a:lnTo>
                  <a:lnTo>
                    <a:pt x="119" y="0"/>
                  </a:lnTo>
                  <a:lnTo>
                    <a:pt x="128" y="5"/>
                  </a:lnTo>
                  <a:lnTo>
                    <a:pt x="138" y="8"/>
                  </a:lnTo>
                  <a:lnTo>
                    <a:pt x="147" y="10"/>
                  </a:lnTo>
                  <a:lnTo>
                    <a:pt x="156" y="10"/>
                  </a:lnTo>
                  <a:lnTo>
                    <a:pt x="165" y="8"/>
                  </a:lnTo>
                  <a:lnTo>
                    <a:pt x="172" y="5"/>
                  </a:lnTo>
                  <a:lnTo>
                    <a:pt x="180" y="3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3" name="Freeform 31"/>
            <p:cNvSpPr/>
            <p:nvPr/>
          </p:nvSpPr>
          <p:spPr>
            <a:xfrm flipH="1" rot="221400">
              <a:off x="7143120" y="4948200"/>
              <a:ext cx="89280" cy="132840"/>
            </a:xfrm>
            <a:custGeom>
              <a:avLst/>
              <a:gdLst>
                <a:gd name="textAreaLeft" fmla="*/ 360 w 89280"/>
                <a:gd name="textAreaRight" fmla="*/ 90000 w 89280"/>
                <a:gd name="textAreaTop" fmla="*/ 0 h 132840"/>
                <a:gd name="textAreaBottom" fmla="*/ 132840 h 132840"/>
                <a:gd name="GluePoint1X" fmla="*/ 0 w 124"/>
                <a:gd name="GluePoint1Y" fmla="*/ 1 h 184"/>
                <a:gd name="GluePoint2X" fmla="*/ 0 w 124"/>
                <a:gd name="GluePoint2Y" fmla="*/ 1 h 184"/>
                <a:gd name="GluePoint3X" fmla="*/ 0 w 124"/>
                <a:gd name="GluePoint3Y" fmla="*/ 1 h 184"/>
                <a:gd name="GluePoint4X" fmla="*/ 0 w 124"/>
                <a:gd name="GluePoint4Y" fmla="*/ 1 h 184"/>
                <a:gd name="GluePoint5X" fmla="*/ 0 w 124"/>
                <a:gd name="GluePoint5Y" fmla="*/ 1 h 184"/>
                <a:gd name="GluePoint6X" fmla="*/ 0 w 124"/>
                <a:gd name="GluePoint6Y" fmla="*/ 1 h 184"/>
                <a:gd name="GluePoint7X" fmla="*/ 0 w 124"/>
                <a:gd name="GluePoint7Y" fmla="*/ 1 h 184"/>
                <a:gd name="GluePoint8X" fmla="*/ 0 w 124"/>
                <a:gd name="GluePoint8Y" fmla="*/ 1 h 184"/>
                <a:gd name="GluePoint9X" fmla="*/ 0 w 124"/>
                <a:gd name="GluePoint9Y" fmla="*/ 1 h 184"/>
                <a:gd name="GluePoint10X" fmla="*/ 0 w 124"/>
                <a:gd name="GluePoint10Y" fmla="*/ 1 h 184"/>
                <a:gd name="GluePoint11X" fmla="*/ 0 w 124"/>
                <a:gd name="GluePoint11Y" fmla="*/ 1 h 184"/>
                <a:gd name="GluePoint12X" fmla="*/ 0 w 124"/>
                <a:gd name="GluePoint12Y" fmla="*/ 1 h 184"/>
                <a:gd name="GluePoint13X" fmla="*/ 0 w 124"/>
                <a:gd name="GluePoint13Y" fmla="*/ 1 h 184"/>
                <a:gd name="GluePoint14X" fmla="*/ 0 w 124"/>
                <a:gd name="GluePoint14Y" fmla="*/ 1 h 184"/>
                <a:gd name="GluePoint15X" fmla="*/ 0 w 124"/>
                <a:gd name="GluePoint15Y" fmla="*/ 1 h 184"/>
                <a:gd name="GluePoint16X" fmla="*/ 0 w 124"/>
                <a:gd name="GluePoint16Y" fmla="*/ 1 h 184"/>
                <a:gd name="GluePoint17X" fmla="*/ 0 w 124"/>
                <a:gd name="GluePoint17Y" fmla="*/ 1 h 184"/>
                <a:gd name="GluePoint18X" fmla="*/ 0 w 124"/>
                <a:gd name="GluePoint18Y" fmla="*/ 1 h 184"/>
                <a:gd name="GluePoint19X" fmla="*/ 0 w 124"/>
                <a:gd name="GluePoint19Y" fmla="*/ 1 h 184"/>
                <a:gd name="GluePoint20X" fmla="*/ 0 w 124"/>
                <a:gd name="GluePoint20Y" fmla="*/ 1 h 184"/>
                <a:gd name="GluePoint21X" fmla="*/ 0 w 124"/>
                <a:gd name="GluePoint21Y" fmla="*/ 1 h 184"/>
                <a:gd name="GluePoint22X" fmla="*/ 0 w 124"/>
                <a:gd name="GluePoint22Y" fmla="*/ 1 h 184"/>
                <a:gd name="GluePoint23X" fmla="*/ 0 w 124"/>
                <a:gd name="GluePoint23Y" fmla="*/ 1 h 184"/>
                <a:gd name="GluePoint24X" fmla="*/ 0 w 124"/>
                <a:gd name="GluePoint24Y" fmla="*/ 1 h 184"/>
                <a:gd name="GluePoint25X" fmla="*/ 0 w 124"/>
                <a:gd name="GluePoint25Y" fmla="*/ 1 h 184"/>
                <a:gd name="GluePoint26X" fmla="*/ 0 w 124"/>
                <a:gd name="GluePoint26Y" fmla="*/ 1 h 184"/>
                <a:gd name="GluePoint27X" fmla="*/ 0 w 124"/>
                <a:gd name="GluePoint27Y" fmla="*/ 1 h 184"/>
                <a:gd name="GluePoint28X" fmla="*/ 0 w 124"/>
                <a:gd name="GluePoint28Y" fmla="*/ 1 h 184"/>
                <a:gd name="GluePoint29X" fmla="*/ 0 w 124"/>
                <a:gd name="GluePoint29Y" fmla="*/ 1 h 184"/>
                <a:gd name="GluePoint30X" fmla="*/ 0 w 124"/>
                <a:gd name="GluePoint30Y" fmla="*/ 1 h 184"/>
                <a:gd name="GluePoint31X" fmla="*/ 0 w 124"/>
                <a:gd name="GluePoint31Y" fmla="*/ 1 h 184"/>
                <a:gd name="GluePoint32X" fmla="*/ 0 w 124"/>
                <a:gd name="GluePoint32Y" fmla="*/ 1 h 184"/>
                <a:gd name="GluePoint33X" fmla="*/ 0 w 124"/>
                <a:gd name="GluePoint33Y" fmla="*/ 1 h 184"/>
                <a:gd name="GluePoint34X" fmla="*/ 0 w 124"/>
                <a:gd name="GluePoint34Y" fmla="*/ 1 h 184"/>
                <a:gd name="GluePoint35X" fmla="*/ 0 w 124"/>
                <a:gd name="GluePoint35Y" fmla="*/ 1 h 18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</a:cxnLst>
              <a:rect l="textAreaLeft" t="textAreaTop" r="textAreaRight" b="textAreaBottom"/>
              <a:pathLst>
                <a:path w="124" h="184">
                  <a:moveTo>
                    <a:pt x="109" y="52"/>
                  </a:moveTo>
                  <a:lnTo>
                    <a:pt x="109" y="68"/>
                  </a:lnTo>
                  <a:lnTo>
                    <a:pt x="107" y="68"/>
                  </a:lnTo>
                  <a:lnTo>
                    <a:pt x="105" y="69"/>
                  </a:lnTo>
                  <a:lnTo>
                    <a:pt x="104" y="71"/>
                  </a:lnTo>
                  <a:lnTo>
                    <a:pt x="103" y="74"/>
                  </a:lnTo>
                  <a:lnTo>
                    <a:pt x="98" y="65"/>
                  </a:lnTo>
                  <a:lnTo>
                    <a:pt x="93" y="55"/>
                  </a:lnTo>
                  <a:lnTo>
                    <a:pt x="88" y="46"/>
                  </a:lnTo>
                  <a:lnTo>
                    <a:pt x="81" y="37"/>
                  </a:lnTo>
                  <a:lnTo>
                    <a:pt x="74" y="29"/>
                  </a:lnTo>
                  <a:lnTo>
                    <a:pt x="67" y="22"/>
                  </a:lnTo>
                  <a:lnTo>
                    <a:pt x="58" y="17"/>
                  </a:lnTo>
                  <a:lnTo>
                    <a:pt x="48" y="14"/>
                  </a:lnTo>
                  <a:lnTo>
                    <a:pt x="41" y="17"/>
                  </a:lnTo>
                  <a:lnTo>
                    <a:pt x="35" y="21"/>
                  </a:lnTo>
                  <a:lnTo>
                    <a:pt x="30" y="27"/>
                  </a:lnTo>
                  <a:lnTo>
                    <a:pt x="25" y="32"/>
                  </a:lnTo>
                  <a:lnTo>
                    <a:pt x="20" y="39"/>
                  </a:lnTo>
                  <a:lnTo>
                    <a:pt x="17" y="46"/>
                  </a:lnTo>
                  <a:lnTo>
                    <a:pt x="14" y="53"/>
                  </a:lnTo>
                  <a:lnTo>
                    <a:pt x="11" y="61"/>
                  </a:lnTo>
                  <a:lnTo>
                    <a:pt x="17" y="77"/>
                  </a:lnTo>
                  <a:lnTo>
                    <a:pt x="23" y="93"/>
                  </a:lnTo>
                  <a:lnTo>
                    <a:pt x="31" y="108"/>
                  </a:lnTo>
                  <a:lnTo>
                    <a:pt x="39" y="123"/>
                  </a:lnTo>
                  <a:lnTo>
                    <a:pt x="49" y="137"/>
                  </a:lnTo>
                  <a:lnTo>
                    <a:pt x="60" y="149"/>
                  </a:lnTo>
                  <a:lnTo>
                    <a:pt x="72" y="159"/>
                  </a:lnTo>
                  <a:lnTo>
                    <a:pt x="85" y="166"/>
                  </a:lnTo>
                  <a:lnTo>
                    <a:pt x="95" y="167"/>
                  </a:lnTo>
                  <a:lnTo>
                    <a:pt x="101" y="164"/>
                  </a:lnTo>
                  <a:lnTo>
                    <a:pt x="105" y="159"/>
                  </a:lnTo>
                  <a:lnTo>
                    <a:pt x="107" y="152"/>
                  </a:lnTo>
                  <a:lnTo>
                    <a:pt x="109" y="145"/>
                  </a:lnTo>
                  <a:lnTo>
                    <a:pt x="110" y="138"/>
                  </a:lnTo>
                  <a:lnTo>
                    <a:pt x="113" y="131"/>
                  </a:lnTo>
                  <a:lnTo>
                    <a:pt x="117" y="126"/>
                  </a:lnTo>
                  <a:lnTo>
                    <a:pt x="124" y="141"/>
                  </a:lnTo>
                  <a:lnTo>
                    <a:pt x="121" y="154"/>
                  </a:lnTo>
                  <a:lnTo>
                    <a:pt x="114" y="168"/>
                  </a:lnTo>
                  <a:lnTo>
                    <a:pt x="109" y="183"/>
                  </a:lnTo>
                  <a:lnTo>
                    <a:pt x="94" y="184"/>
                  </a:lnTo>
                  <a:lnTo>
                    <a:pt x="81" y="181"/>
                  </a:lnTo>
                  <a:lnTo>
                    <a:pt x="70" y="174"/>
                  </a:lnTo>
                  <a:lnTo>
                    <a:pt x="60" y="166"/>
                  </a:lnTo>
                  <a:lnTo>
                    <a:pt x="50" y="156"/>
                  </a:lnTo>
                  <a:lnTo>
                    <a:pt x="41" y="145"/>
                  </a:lnTo>
                  <a:lnTo>
                    <a:pt x="31" y="136"/>
                  </a:lnTo>
                  <a:lnTo>
                    <a:pt x="21" y="128"/>
                  </a:lnTo>
                  <a:lnTo>
                    <a:pt x="15" y="114"/>
                  </a:lnTo>
                  <a:lnTo>
                    <a:pt x="8" y="100"/>
                  </a:lnTo>
                  <a:lnTo>
                    <a:pt x="4" y="86"/>
                  </a:lnTo>
                  <a:lnTo>
                    <a:pt x="1" y="71"/>
                  </a:lnTo>
                  <a:lnTo>
                    <a:pt x="0" y="58"/>
                  </a:lnTo>
                  <a:lnTo>
                    <a:pt x="1" y="44"/>
                  </a:lnTo>
                  <a:lnTo>
                    <a:pt x="6" y="30"/>
                  </a:lnTo>
                  <a:lnTo>
                    <a:pt x="15" y="16"/>
                  </a:lnTo>
                  <a:lnTo>
                    <a:pt x="23" y="13"/>
                  </a:lnTo>
                  <a:lnTo>
                    <a:pt x="31" y="8"/>
                  </a:lnTo>
                  <a:lnTo>
                    <a:pt x="38" y="5"/>
                  </a:lnTo>
                  <a:lnTo>
                    <a:pt x="46" y="1"/>
                  </a:lnTo>
                  <a:lnTo>
                    <a:pt x="54" y="0"/>
                  </a:lnTo>
                  <a:lnTo>
                    <a:pt x="62" y="1"/>
                  </a:lnTo>
                  <a:lnTo>
                    <a:pt x="70" y="5"/>
                  </a:lnTo>
                  <a:lnTo>
                    <a:pt x="79" y="12"/>
                  </a:lnTo>
                  <a:lnTo>
                    <a:pt x="87" y="22"/>
                  </a:lnTo>
                  <a:lnTo>
                    <a:pt x="93" y="35"/>
                  </a:lnTo>
                  <a:lnTo>
                    <a:pt x="100" y="46"/>
                  </a:lnTo>
                  <a:lnTo>
                    <a:pt x="109" y="52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4" name="Freeform 32"/>
            <p:cNvSpPr/>
            <p:nvPr/>
          </p:nvSpPr>
          <p:spPr>
            <a:xfrm flipH="1" rot="221400">
              <a:off x="6975720" y="4932360"/>
              <a:ext cx="19080" cy="38520"/>
            </a:xfrm>
            <a:custGeom>
              <a:avLst/>
              <a:gdLst>
                <a:gd name="textAreaLeft" fmla="*/ -360 w 19080"/>
                <a:gd name="textAreaRight" fmla="*/ 19080 w 19080"/>
                <a:gd name="textAreaTop" fmla="*/ 0 h 38520"/>
                <a:gd name="textAreaBottom" fmla="*/ 38880 h 38520"/>
                <a:gd name="GluePoint1X" fmla="*/ 1 w 25"/>
                <a:gd name="GluePoint1Y" fmla="*/ 1 h 54"/>
                <a:gd name="GluePoint2X" fmla="*/ 1 w 25"/>
                <a:gd name="GluePoint2Y" fmla="*/ 1 h 54"/>
                <a:gd name="GluePoint3X" fmla="*/ 1 w 25"/>
                <a:gd name="GluePoint3Y" fmla="*/ 1 h 54"/>
                <a:gd name="GluePoint4X" fmla="*/ 0 w 25"/>
                <a:gd name="GluePoint4Y" fmla="*/ 1 h 54"/>
                <a:gd name="GluePoint5X" fmla="*/ 1 w 25"/>
                <a:gd name="GluePoint5Y" fmla="*/ 0 h 54"/>
                <a:gd name="GluePoint6X" fmla="*/ 1 w 25"/>
                <a:gd name="GluePoint6Y" fmla="*/ 1 h 54"/>
                <a:gd name="GluePoint7X" fmla="*/ 1 w 25"/>
                <a:gd name="GluePoint7Y" fmla="*/ 1 h 54"/>
                <a:gd name="GluePoint8X" fmla="*/ 1 w 25"/>
                <a:gd name="GluePoint8Y" fmla="*/ 1 h 54"/>
                <a:gd name="GluePoint9X" fmla="*/ 1 w 25"/>
                <a:gd name="GluePoint9Y" fmla="*/ 1 h 54"/>
                <a:gd name="GluePoint10X" fmla="*/ 1 w 25"/>
                <a:gd name="GluePoint10Y" fmla="*/ 1 h 54"/>
                <a:gd name="GluePoint11X" fmla="*/ 1 w 25"/>
                <a:gd name="GluePoint11Y" fmla="*/ 1 h 54"/>
                <a:gd name="GluePoint12X" fmla="*/ 1 w 25"/>
                <a:gd name="GluePoint12Y" fmla="*/ 1 h 54"/>
                <a:gd name="GluePoint13X" fmla="*/ 1 w 25"/>
                <a:gd name="GluePoint13Y" fmla="*/ 1 h 5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</a:cxnLst>
              <a:rect l="textAreaLeft" t="textAreaTop" r="textAreaRight" b="textAreaBottom"/>
              <a:pathLst>
                <a:path w="25" h="54">
                  <a:moveTo>
                    <a:pt x="20" y="54"/>
                  </a:moveTo>
                  <a:lnTo>
                    <a:pt x="10" y="46"/>
                  </a:lnTo>
                  <a:lnTo>
                    <a:pt x="4" y="33"/>
                  </a:lnTo>
                  <a:lnTo>
                    <a:pt x="0" y="17"/>
                  </a:lnTo>
                  <a:lnTo>
                    <a:pt x="2" y="0"/>
                  </a:lnTo>
                  <a:lnTo>
                    <a:pt x="8" y="5"/>
                  </a:lnTo>
                  <a:lnTo>
                    <a:pt x="14" y="13"/>
                  </a:lnTo>
                  <a:lnTo>
                    <a:pt x="18" y="23"/>
                  </a:lnTo>
                  <a:lnTo>
                    <a:pt x="22" y="32"/>
                  </a:lnTo>
                  <a:lnTo>
                    <a:pt x="25" y="41"/>
                  </a:lnTo>
                  <a:lnTo>
                    <a:pt x="25" y="48"/>
                  </a:lnTo>
                  <a:lnTo>
                    <a:pt x="24" y="53"/>
                  </a:lnTo>
                  <a:lnTo>
                    <a:pt x="20" y="54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7920" rIns="90000" bIns="-792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5" name="Freeform 33"/>
            <p:cNvSpPr/>
            <p:nvPr/>
          </p:nvSpPr>
          <p:spPr>
            <a:xfrm flipH="1" rot="221400">
              <a:off x="7113600" y="4950360"/>
              <a:ext cx="36360" cy="36000"/>
            </a:xfrm>
            <a:custGeom>
              <a:avLst/>
              <a:gdLst>
                <a:gd name="textAreaLeft" fmla="*/ -360 w 36360"/>
                <a:gd name="textAreaRight" fmla="*/ 36360 w 36360"/>
                <a:gd name="textAreaTop" fmla="*/ 0 h 36000"/>
                <a:gd name="textAreaBottom" fmla="*/ 36360 h 36000"/>
                <a:gd name="GluePoint1X" fmla="*/ 0 w 51"/>
                <a:gd name="GluePoint1Y" fmla="*/ 1 h 50"/>
                <a:gd name="GluePoint2X" fmla="*/ 0 w 51"/>
                <a:gd name="GluePoint2Y" fmla="*/ 1 h 50"/>
                <a:gd name="GluePoint3X" fmla="*/ 0 w 51"/>
                <a:gd name="GluePoint3Y" fmla="*/ 1 h 50"/>
                <a:gd name="GluePoint4X" fmla="*/ 0 w 51"/>
                <a:gd name="GluePoint4Y" fmla="*/ 1 h 50"/>
                <a:gd name="GluePoint5X" fmla="*/ 0 w 51"/>
                <a:gd name="GluePoint5Y" fmla="*/ 1 h 50"/>
                <a:gd name="GluePoint6X" fmla="*/ 0 w 51"/>
                <a:gd name="GluePoint6Y" fmla="*/ 1 h 50"/>
                <a:gd name="GluePoint7X" fmla="*/ 0 w 51"/>
                <a:gd name="GluePoint7Y" fmla="*/ 1 h 50"/>
                <a:gd name="GluePoint8X" fmla="*/ 0 w 51"/>
                <a:gd name="GluePoint8Y" fmla="*/ 1 h 50"/>
                <a:gd name="GluePoint9X" fmla="*/ 0 w 51"/>
                <a:gd name="GluePoint9Y" fmla="*/ 1 h 50"/>
                <a:gd name="GluePoint10X" fmla="*/ 0 w 51"/>
                <a:gd name="GluePoint10Y" fmla="*/ 1 h 50"/>
                <a:gd name="GluePoint11X" fmla="*/ 0 w 51"/>
                <a:gd name="GluePoint11Y" fmla="*/ 1 h 50"/>
                <a:gd name="GluePoint12X" fmla="*/ 0 w 51"/>
                <a:gd name="GluePoint12Y" fmla="*/ 1 h 50"/>
                <a:gd name="GluePoint13X" fmla="*/ 0 w 51"/>
                <a:gd name="GluePoint13Y" fmla="*/ 1 h 50"/>
                <a:gd name="GluePoint14X" fmla="*/ 0 w 51"/>
                <a:gd name="GluePoint14Y" fmla="*/ 1 h 50"/>
                <a:gd name="GluePoint15X" fmla="*/ 0 w 51"/>
                <a:gd name="GluePoint15Y" fmla="*/ 1 h 50"/>
                <a:gd name="GluePoint16X" fmla="*/ 0 w 51"/>
                <a:gd name="GluePoint16Y" fmla="*/ 1 h 50"/>
                <a:gd name="GluePoint17X" fmla="*/ 0 w 51"/>
                <a:gd name="GluePoint17Y" fmla="*/ 1 h 50"/>
                <a:gd name="GluePoint18X" fmla="*/ 0 w 51"/>
                <a:gd name="GluePoint18Y" fmla="*/ 1 h 50"/>
                <a:gd name="GluePoint19X" fmla="*/ 0 w 51"/>
                <a:gd name="GluePoint19Y" fmla="*/ 1 h 50"/>
                <a:gd name="GluePoint20X" fmla="*/ 0 w 51"/>
                <a:gd name="GluePoint20Y" fmla="*/ 1 h 50"/>
                <a:gd name="GluePoint21X" fmla="*/ 0 w 51"/>
                <a:gd name="GluePoint21Y" fmla="*/ 1 h 50"/>
                <a:gd name="GluePoint22X" fmla="*/ 0 w 51"/>
                <a:gd name="GluePoint22Y" fmla="*/ 1 h 50"/>
                <a:gd name="GluePoint23X" fmla="*/ 0 w 51"/>
                <a:gd name="GluePoint23Y" fmla="*/ 1 h 50"/>
                <a:gd name="GluePoint24X" fmla="*/ 0 w 51"/>
                <a:gd name="GluePoint24Y" fmla="*/ 1 h 50"/>
                <a:gd name="GluePoint25X" fmla="*/ 0 w 51"/>
                <a:gd name="GluePoint25Y" fmla="*/ 1 h 50"/>
                <a:gd name="GluePoint26X" fmla="*/ 0 w 51"/>
                <a:gd name="GluePoint26Y" fmla="*/ 0 h 50"/>
                <a:gd name="GluePoint27X" fmla="*/ 0 w 51"/>
                <a:gd name="GluePoint27Y" fmla="*/ 1 h 50"/>
                <a:gd name="GluePoint28X" fmla="*/ 0 w 51"/>
                <a:gd name="GluePoint28Y" fmla="*/ 1 h 50"/>
                <a:gd name="GluePoint29X" fmla="*/ 0 w 51"/>
                <a:gd name="GluePoint29Y" fmla="*/ 1 h 50"/>
                <a:gd name="GluePoint30X" fmla="*/ 0 w 51"/>
                <a:gd name="GluePoint30Y" fmla="*/ 1 h 5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</a:cxnLst>
              <a:rect l="textAreaLeft" t="textAreaTop" r="textAreaRight" b="textAreaBottom"/>
              <a:pathLst>
                <a:path w="51" h="50">
                  <a:moveTo>
                    <a:pt x="51" y="21"/>
                  </a:moveTo>
                  <a:lnTo>
                    <a:pt x="47" y="33"/>
                  </a:lnTo>
                  <a:lnTo>
                    <a:pt x="40" y="41"/>
                  </a:lnTo>
                  <a:lnTo>
                    <a:pt x="31" y="46"/>
                  </a:lnTo>
                  <a:lnTo>
                    <a:pt x="23" y="50"/>
                  </a:lnTo>
                  <a:lnTo>
                    <a:pt x="10" y="47"/>
                  </a:lnTo>
                  <a:lnTo>
                    <a:pt x="14" y="39"/>
                  </a:lnTo>
                  <a:lnTo>
                    <a:pt x="21" y="34"/>
                  </a:lnTo>
                  <a:lnTo>
                    <a:pt x="30" y="29"/>
                  </a:lnTo>
                  <a:lnTo>
                    <a:pt x="37" y="21"/>
                  </a:lnTo>
                  <a:lnTo>
                    <a:pt x="34" y="19"/>
                  </a:lnTo>
                  <a:lnTo>
                    <a:pt x="31" y="19"/>
                  </a:lnTo>
                  <a:lnTo>
                    <a:pt x="26" y="19"/>
                  </a:lnTo>
                  <a:lnTo>
                    <a:pt x="22" y="20"/>
                  </a:lnTo>
                  <a:lnTo>
                    <a:pt x="17" y="21"/>
                  </a:lnTo>
                  <a:lnTo>
                    <a:pt x="12" y="22"/>
                  </a:lnTo>
                  <a:lnTo>
                    <a:pt x="7" y="21"/>
                  </a:lnTo>
                  <a:lnTo>
                    <a:pt x="2" y="19"/>
                  </a:lnTo>
                  <a:lnTo>
                    <a:pt x="0" y="12"/>
                  </a:lnTo>
                  <a:lnTo>
                    <a:pt x="1" y="7"/>
                  </a:lnTo>
                  <a:lnTo>
                    <a:pt x="3" y="6"/>
                  </a:lnTo>
                  <a:lnTo>
                    <a:pt x="8" y="5"/>
                  </a:lnTo>
                  <a:lnTo>
                    <a:pt x="12" y="5"/>
                  </a:lnTo>
                  <a:lnTo>
                    <a:pt x="17" y="5"/>
                  </a:lnTo>
                  <a:lnTo>
                    <a:pt x="22" y="4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37" y="9"/>
                  </a:lnTo>
                  <a:lnTo>
                    <a:pt x="41" y="19"/>
                  </a:lnTo>
                  <a:lnTo>
                    <a:pt x="51" y="21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10440" rIns="90000" bIns="-1044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6" name="Freeform 34"/>
            <p:cNvSpPr/>
            <p:nvPr/>
          </p:nvSpPr>
          <p:spPr>
            <a:xfrm flipH="1" rot="221400">
              <a:off x="7169760" y="4971600"/>
              <a:ext cx="42480" cy="72000"/>
            </a:xfrm>
            <a:custGeom>
              <a:avLst/>
              <a:gdLst>
                <a:gd name="textAreaLeft" fmla="*/ 360 w 42480"/>
                <a:gd name="textAreaRight" fmla="*/ 43200 w 42480"/>
                <a:gd name="textAreaTop" fmla="*/ 0 h 72000"/>
                <a:gd name="textAreaBottom" fmla="*/ 72000 h 72000"/>
                <a:gd name="GluePoint1X" fmla="*/ 0 w 59"/>
                <a:gd name="GluePoint1Y" fmla="*/ 1 h 100"/>
                <a:gd name="GluePoint2X" fmla="*/ 0 w 59"/>
                <a:gd name="GluePoint2Y" fmla="*/ 1 h 100"/>
                <a:gd name="GluePoint3X" fmla="*/ 0 w 59"/>
                <a:gd name="GluePoint3Y" fmla="*/ 1 h 100"/>
                <a:gd name="GluePoint4X" fmla="*/ 0 w 59"/>
                <a:gd name="GluePoint4Y" fmla="*/ 1 h 100"/>
                <a:gd name="GluePoint5X" fmla="*/ 0 w 59"/>
                <a:gd name="GluePoint5Y" fmla="*/ 1 h 100"/>
                <a:gd name="GluePoint6X" fmla="*/ 0 w 59"/>
                <a:gd name="GluePoint6Y" fmla="*/ 1 h 100"/>
                <a:gd name="GluePoint7X" fmla="*/ 0 w 59"/>
                <a:gd name="GluePoint7Y" fmla="*/ 1 h 100"/>
                <a:gd name="GluePoint8X" fmla="*/ 0 w 59"/>
                <a:gd name="GluePoint8Y" fmla="*/ 1 h 100"/>
                <a:gd name="GluePoint9X" fmla="*/ 0 w 59"/>
                <a:gd name="GluePoint9Y" fmla="*/ 1 h 100"/>
                <a:gd name="GluePoint10X" fmla="*/ 0 w 59"/>
                <a:gd name="GluePoint10Y" fmla="*/ 1 h 100"/>
                <a:gd name="GluePoint11X" fmla="*/ 0 w 59"/>
                <a:gd name="GluePoint11Y" fmla="*/ 1 h 100"/>
                <a:gd name="GluePoint12X" fmla="*/ 0 w 59"/>
                <a:gd name="GluePoint12Y" fmla="*/ 1 h 100"/>
                <a:gd name="GluePoint13X" fmla="*/ 0 w 59"/>
                <a:gd name="GluePoint13Y" fmla="*/ 1 h 100"/>
                <a:gd name="GluePoint14X" fmla="*/ 0 w 59"/>
                <a:gd name="GluePoint14Y" fmla="*/ 1 h 100"/>
                <a:gd name="GluePoint15X" fmla="*/ 0 w 59"/>
                <a:gd name="GluePoint15Y" fmla="*/ 1 h 100"/>
                <a:gd name="GluePoint16X" fmla="*/ 0 w 59"/>
                <a:gd name="GluePoint16Y" fmla="*/ 1 h 100"/>
                <a:gd name="GluePoint17X" fmla="*/ 0 w 59"/>
                <a:gd name="GluePoint17Y" fmla="*/ 1 h 100"/>
                <a:gd name="GluePoint18X" fmla="*/ 0 w 59"/>
                <a:gd name="GluePoint18Y" fmla="*/ 0 h 100"/>
                <a:gd name="GluePoint19X" fmla="*/ 0 w 59"/>
                <a:gd name="GluePoint19Y" fmla="*/ 1 h 100"/>
                <a:gd name="GluePoint20X" fmla="*/ 0 w 59"/>
                <a:gd name="GluePoint20Y" fmla="*/ 1 h 100"/>
                <a:gd name="GluePoint21X" fmla="*/ 0 w 59"/>
                <a:gd name="GluePoint21Y" fmla="*/ 1 h 100"/>
                <a:gd name="GluePoint22X" fmla="*/ 0 w 59"/>
                <a:gd name="GluePoint22Y" fmla="*/ 1 h 100"/>
                <a:gd name="GluePoint23X" fmla="*/ 0 w 59"/>
                <a:gd name="GluePoint23Y" fmla="*/ 1 h 1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</a:cxnLst>
              <a:rect l="textAreaLeft" t="textAreaTop" r="textAreaRight" b="textAreaBottom"/>
              <a:pathLst>
                <a:path w="59" h="100">
                  <a:moveTo>
                    <a:pt x="56" y="33"/>
                  </a:moveTo>
                  <a:lnTo>
                    <a:pt x="59" y="50"/>
                  </a:lnTo>
                  <a:lnTo>
                    <a:pt x="54" y="65"/>
                  </a:lnTo>
                  <a:lnTo>
                    <a:pt x="49" y="78"/>
                  </a:lnTo>
                  <a:lnTo>
                    <a:pt x="50" y="90"/>
                  </a:lnTo>
                  <a:lnTo>
                    <a:pt x="50" y="100"/>
                  </a:lnTo>
                  <a:lnTo>
                    <a:pt x="41" y="100"/>
                  </a:lnTo>
                  <a:lnTo>
                    <a:pt x="36" y="94"/>
                  </a:lnTo>
                  <a:lnTo>
                    <a:pt x="33" y="87"/>
                  </a:lnTo>
                  <a:lnTo>
                    <a:pt x="29" y="81"/>
                  </a:lnTo>
                  <a:lnTo>
                    <a:pt x="31" y="59"/>
                  </a:lnTo>
                  <a:lnTo>
                    <a:pt x="36" y="42"/>
                  </a:lnTo>
                  <a:lnTo>
                    <a:pt x="36" y="26"/>
                  </a:lnTo>
                  <a:lnTo>
                    <a:pt x="23" y="12"/>
                  </a:lnTo>
                  <a:lnTo>
                    <a:pt x="0" y="26"/>
                  </a:lnTo>
                  <a:lnTo>
                    <a:pt x="2" y="11"/>
                  </a:lnTo>
                  <a:lnTo>
                    <a:pt x="9" y="3"/>
                  </a:lnTo>
                  <a:lnTo>
                    <a:pt x="18" y="0"/>
                  </a:lnTo>
                  <a:lnTo>
                    <a:pt x="28" y="2"/>
                  </a:lnTo>
                  <a:lnTo>
                    <a:pt x="38" y="7"/>
                  </a:lnTo>
                  <a:lnTo>
                    <a:pt x="47" y="15"/>
                  </a:lnTo>
                  <a:lnTo>
                    <a:pt x="54" y="23"/>
                  </a:lnTo>
                  <a:lnTo>
                    <a:pt x="56" y="33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25200" rIns="90000" bIns="252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7" name="Freeform 35"/>
            <p:cNvSpPr/>
            <p:nvPr/>
          </p:nvSpPr>
          <p:spPr>
            <a:xfrm flipH="1" rot="221400">
              <a:off x="7012440" y="4969080"/>
              <a:ext cx="14400" cy="23040"/>
            </a:xfrm>
            <a:custGeom>
              <a:avLst/>
              <a:gdLst>
                <a:gd name="textAreaLeft" fmla="*/ 360 w 14400"/>
                <a:gd name="textAreaRight" fmla="*/ 15120 w 14400"/>
                <a:gd name="textAreaTop" fmla="*/ 0 h 23040"/>
                <a:gd name="textAreaBottom" fmla="*/ 23400 h 23040"/>
                <a:gd name="GluePoint1X" fmla="*/ 0 w 21"/>
                <a:gd name="GluePoint1Y" fmla="*/ 1 h 32"/>
                <a:gd name="GluePoint2X" fmla="*/ 0 w 21"/>
                <a:gd name="GluePoint2Y" fmla="*/ 1 h 32"/>
                <a:gd name="GluePoint3X" fmla="*/ 0 w 21"/>
                <a:gd name="GluePoint3Y" fmla="*/ 1 h 32"/>
                <a:gd name="GluePoint4X" fmla="*/ 0 w 21"/>
                <a:gd name="GluePoint4Y" fmla="*/ 1 h 32"/>
                <a:gd name="GluePoint5X" fmla="*/ 0 w 21"/>
                <a:gd name="GluePoint5Y" fmla="*/ 1 h 32"/>
                <a:gd name="GluePoint6X" fmla="*/ 0 w 21"/>
                <a:gd name="GluePoint6Y" fmla="*/ 1 h 32"/>
                <a:gd name="GluePoint7X" fmla="*/ 0 w 21"/>
                <a:gd name="GluePoint7Y" fmla="*/ 1 h 32"/>
                <a:gd name="GluePoint8X" fmla="*/ 0 w 21"/>
                <a:gd name="GluePoint8Y" fmla="*/ 1 h 32"/>
                <a:gd name="GluePoint9X" fmla="*/ 0 w 21"/>
                <a:gd name="GluePoint9Y" fmla="*/ 1 h 32"/>
                <a:gd name="GluePoint10X" fmla="*/ 0 w 21"/>
                <a:gd name="GluePoint10Y" fmla="*/ 1 h 32"/>
                <a:gd name="GluePoint11X" fmla="*/ 0 w 21"/>
                <a:gd name="GluePoint11Y" fmla="*/ 1 h 32"/>
                <a:gd name="GluePoint12X" fmla="*/ 0 w 21"/>
                <a:gd name="GluePoint12Y" fmla="*/ 0 h 32"/>
                <a:gd name="GluePoint13X" fmla="*/ 0 w 21"/>
                <a:gd name="GluePoint13Y" fmla="*/ 1 h 32"/>
                <a:gd name="GluePoint14X" fmla="*/ 0 w 21"/>
                <a:gd name="GluePoint14Y" fmla="*/ 1 h 32"/>
                <a:gd name="GluePoint15X" fmla="*/ 0 w 21"/>
                <a:gd name="GluePoint15Y" fmla="*/ 1 h 32"/>
                <a:gd name="GluePoint16X" fmla="*/ 0 w 21"/>
                <a:gd name="GluePoint16Y" fmla="*/ 1 h 32"/>
                <a:gd name="GluePoint17X" fmla="*/ 0 w 21"/>
                <a:gd name="GluePoint17Y" fmla="*/ 1 h 3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21" h="32">
                  <a:moveTo>
                    <a:pt x="21" y="28"/>
                  </a:moveTo>
                  <a:lnTo>
                    <a:pt x="19" y="31"/>
                  </a:lnTo>
                  <a:lnTo>
                    <a:pt x="17" y="32"/>
                  </a:lnTo>
                  <a:lnTo>
                    <a:pt x="14" y="32"/>
                  </a:lnTo>
                  <a:lnTo>
                    <a:pt x="11" y="31"/>
                  </a:lnTo>
                  <a:lnTo>
                    <a:pt x="7" y="26"/>
                  </a:lnTo>
                  <a:lnTo>
                    <a:pt x="3" y="18"/>
                  </a:lnTo>
                  <a:lnTo>
                    <a:pt x="1" y="13"/>
                  </a:lnTo>
                  <a:lnTo>
                    <a:pt x="0" y="9"/>
                  </a:lnTo>
                  <a:lnTo>
                    <a:pt x="1" y="5"/>
                  </a:lnTo>
                  <a:lnTo>
                    <a:pt x="5" y="1"/>
                  </a:lnTo>
                  <a:lnTo>
                    <a:pt x="9" y="0"/>
                  </a:lnTo>
                  <a:lnTo>
                    <a:pt x="13" y="2"/>
                  </a:lnTo>
                  <a:lnTo>
                    <a:pt x="16" y="8"/>
                  </a:lnTo>
                  <a:lnTo>
                    <a:pt x="19" y="15"/>
                  </a:lnTo>
                  <a:lnTo>
                    <a:pt x="21" y="22"/>
                  </a:lnTo>
                  <a:lnTo>
                    <a:pt x="21" y="28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3400" rIns="90000" bIns="-234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8" name="Freeform 36"/>
            <p:cNvSpPr/>
            <p:nvPr/>
          </p:nvSpPr>
          <p:spPr>
            <a:xfrm flipH="1" rot="221400">
              <a:off x="7026120" y="4978080"/>
              <a:ext cx="38160" cy="40320"/>
            </a:xfrm>
            <a:custGeom>
              <a:avLst/>
              <a:gdLst>
                <a:gd name="textAreaLeft" fmla="*/ 360 w 38160"/>
                <a:gd name="textAreaRight" fmla="*/ 38880 w 38160"/>
                <a:gd name="textAreaTop" fmla="*/ 0 h 40320"/>
                <a:gd name="textAreaBottom" fmla="*/ 40680 h 40320"/>
                <a:gd name="GluePoint1X" fmla="*/ 1 w 51"/>
                <a:gd name="GluePoint1Y" fmla="*/ 0 h 58"/>
                <a:gd name="GluePoint2X" fmla="*/ 1 w 51"/>
                <a:gd name="GluePoint2Y" fmla="*/ 0 h 58"/>
                <a:gd name="GluePoint3X" fmla="*/ 1 w 51"/>
                <a:gd name="GluePoint3Y" fmla="*/ 0 h 58"/>
                <a:gd name="GluePoint4X" fmla="*/ 1 w 51"/>
                <a:gd name="GluePoint4Y" fmla="*/ 0 h 58"/>
                <a:gd name="GluePoint5X" fmla="*/ 1 w 51"/>
                <a:gd name="GluePoint5Y" fmla="*/ 0 h 58"/>
                <a:gd name="GluePoint6X" fmla="*/ 1 w 51"/>
                <a:gd name="GluePoint6Y" fmla="*/ 0 h 58"/>
                <a:gd name="GluePoint7X" fmla="*/ 1 w 51"/>
                <a:gd name="GluePoint7Y" fmla="*/ 0 h 58"/>
                <a:gd name="GluePoint8X" fmla="*/ 1 w 51"/>
                <a:gd name="GluePoint8Y" fmla="*/ 0 h 58"/>
                <a:gd name="GluePoint9X" fmla="*/ 1 w 51"/>
                <a:gd name="GluePoint9Y" fmla="*/ 0 h 58"/>
                <a:gd name="GluePoint10X" fmla="*/ 1 w 51"/>
                <a:gd name="GluePoint10Y" fmla="*/ 0 h 58"/>
                <a:gd name="GluePoint11X" fmla="*/ 1 w 51"/>
                <a:gd name="GluePoint11Y" fmla="*/ 0 h 58"/>
                <a:gd name="GluePoint12X" fmla="*/ 1 w 51"/>
                <a:gd name="GluePoint12Y" fmla="*/ 0 h 58"/>
                <a:gd name="GluePoint13X" fmla="*/ 1 w 51"/>
                <a:gd name="GluePoint13Y" fmla="*/ 0 h 58"/>
                <a:gd name="GluePoint14X" fmla="*/ 1 w 51"/>
                <a:gd name="GluePoint14Y" fmla="*/ 0 h 58"/>
                <a:gd name="GluePoint15X" fmla="*/ 1 w 51"/>
                <a:gd name="GluePoint15Y" fmla="*/ 0 h 58"/>
                <a:gd name="GluePoint16X" fmla="*/ 1 w 51"/>
                <a:gd name="GluePoint16Y" fmla="*/ 0 h 58"/>
                <a:gd name="GluePoint17X" fmla="*/ 1 w 51"/>
                <a:gd name="GluePoint17Y" fmla="*/ 0 h 58"/>
                <a:gd name="GluePoint18X" fmla="*/ 1 w 51"/>
                <a:gd name="GluePoint18Y" fmla="*/ 0 h 58"/>
                <a:gd name="GluePoint19X" fmla="*/ 1 w 51"/>
                <a:gd name="GluePoint19Y" fmla="*/ 0 h 58"/>
                <a:gd name="GluePoint20X" fmla="*/ 0 w 51"/>
                <a:gd name="GluePoint20Y" fmla="*/ 0 h 58"/>
                <a:gd name="GluePoint21X" fmla="*/ 1 w 51"/>
                <a:gd name="GluePoint21Y" fmla="*/ 0 h 58"/>
                <a:gd name="GluePoint22X" fmla="*/ 1 w 51"/>
                <a:gd name="GluePoint22Y" fmla="*/ 0 h 58"/>
                <a:gd name="GluePoint23X" fmla="*/ 1 w 51"/>
                <a:gd name="GluePoint23Y" fmla="*/ 0 h 58"/>
                <a:gd name="GluePoint24X" fmla="*/ 1 w 51"/>
                <a:gd name="GluePoint24Y" fmla="*/ 0 h 58"/>
                <a:gd name="GluePoint25X" fmla="*/ 1 w 51"/>
                <a:gd name="GluePoint25Y" fmla="*/ 0 h 58"/>
                <a:gd name="GluePoint26X" fmla="*/ 1 w 51"/>
                <a:gd name="GluePoint26Y" fmla="*/ 0 h 58"/>
                <a:gd name="GluePoint27X" fmla="*/ 1 w 51"/>
                <a:gd name="GluePoint27Y" fmla="*/ 0 h 5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</a:cxnLst>
              <a:rect l="textAreaLeft" t="textAreaTop" r="textAreaRight" b="textAreaBottom"/>
              <a:pathLst>
                <a:path w="51" h="58">
                  <a:moveTo>
                    <a:pt x="31" y="16"/>
                  </a:moveTo>
                  <a:lnTo>
                    <a:pt x="51" y="22"/>
                  </a:lnTo>
                  <a:lnTo>
                    <a:pt x="46" y="28"/>
                  </a:lnTo>
                  <a:lnTo>
                    <a:pt x="44" y="35"/>
                  </a:lnTo>
                  <a:lnTo>
                    <a:pt x="45" y="42"/>
                  </a:lnTo>
                  <a:lnTo>
                    <a:pt x="46" y="47"/>
                  </a:lnTo>
                  <a:lnTo>
                    <a:pt x="47" y="53"/>
                  </a:lnTo>
                  <a:lnTo>
                    <a:pt x="45" y="57"/>
                  </a:lnTo>
                  <a:lnTo>
                    <a:pt x="41" y="58"/>
                  </a:lnTo>
                  <a:lnTo>
                    <a:pt x="31" y="55"/>
                  </a:lnTo>
                  <a:lnTo>
                    <a:pt x="43" y="36"/>
                  </a:lnTo>
                  <a:lnTo>
                    <a:pt x="38" y="35"/>
                  </a:lnTo>
                  <a:lnTo>
                    <a:pt x="34" y="32"/>
                  </a:lnTo>
                  <a:lnTo>
                    <a:pt x="30" y="28"/>
                  </a:lnTo>
                  <a:lnTo>
                    <a:pt x="27" y="24"/>
                  </a:lnTo>
                  <a:lnTo>
                    <a:pt x="23" y="20"/>
                  </a:lnTo>
                  <a:lnTo>
                    <a:pt x="18" y="17"/>
                  </a:lnTo>
                  <a:lnTo>
                    <a:pt x="11" y="17"/>
                  </a:lnTo>
                  <a:lnTo>
                    <a:pt x="1" y="20"/>
                  </a:lnTo>
                  <a:lnTo>
                    <a:pt x="0" y="9"/>
                  </a:lnTo>
                  <a:lnTo>
                    <a:pt x="5" y="6"/>
                  </a:lnTo>
                  <a:lnTo>
                    <a:pt x="14" y="5"/>
                  </a:lnTo>
                  <a:lnTo>
                    <a:pt x="22" y="0"/>
                  </a:lnTo>
                  <a:lnTo>
                    <a:pt x="28" y="0"/>
                  </a:lnTo>
                  <a:lnTo>
                    <a:pt x="30" y="5"/>
                  </a:lnTo>
                  <a:lnTo>
                    <a:pt x="30" y="12"/>
                  </a:lnTo>
                  <a:lnTo>
                    <a:pt x="31" y="16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6120" rIns="90000" bIns="-612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29" name="Freeform 37"/>
            <p:cNvSpPr/>
            <p:nvPr/>
          </p:nvSpPr>
          <p:spPr>
            <a:xfrm flipH="1" rot="221400">
              <a:off x="6842160" y="4983120"/>
              <a:ext cx="32040" cy="61920"/>
            </a:xfrm>
            <a:custGeom>
              <a:avLst/>
              <a:gdLst>
                <a:gd name="textAreaLeft" fmla="*/ -360 w 32040"/>
                <a:gd name="textAreaRight" fmla="*/ 32040 w 32040"/>
                <a:gd name="textAreaTop" fmla="*/ 0 h 61920"/>
                <a:gd name="textAreaBottom" fmla="*/ 62280 h 61920"/>
                <a:gd name="GluePoint1X" fmla="*/ 1 w 44"/>
                <a:gd name="GluePoint1Y" fmla="*/ 0 h 88"/>
                <a:gd name="GluePoint2X" fmla="*/ 1 w 44"/>
                <a:gd name="GluePoint2Y" fmla="*/ 0 h 88"/>
                <a:gd name="GluePoint3X" fmla="*/ 1 w 44"/>
                <a:gd name="GluePoint3Y" fmla="*/ 0 h 88"/>
                <a:gd name="GluePoint4X" fmla="*/ 1 w 44"/>
                <a:gd name="GluePoint4Y" fmla="*/ 0 h 88"/>
                <a:gd name="GluePoint5X" fmla="*/ 1 w 44"/>
                <a:gd name="GluePoint5Y" fmla="*/ 0 h 88"/>
                <a:gd name="GluePoint6X" fmla="*/ 1 w 44"/>
                <a:gd name="GluePoint6Y" fmla="*/ 0 h 88"/>
                <a:gd name="GluePoint7X" fmla="*/ 1 w 44"/>
                <a:gd name="GluePoint7Y" fmla="*/ 0 h 88"/>
                <a:gd name="GluePoint8X" fmla="*/ 1 w 44"/>
                <a:gd name="GluePoint8Y" fmla="*/ 0 h 88"/>
                <a:gd name="GluePoint9X" fmla="*/ 1 w 44"/>
                <a:gd name="GluePoint9Y" fmla="*/ 0 h 88"/>
                <a:gd name="GluePoint10X" fmla="*/ 1 w 44"/>
                <a:gd name="GluePoint10Y" fmla="*/ 0 h 88"/>
                <a:gd name="GluePoint11X" fmla="*/ 1 w 44"/>
                <a:gd name="GluePoint11Y" fmla="*/ 0 h 88"/>
                <a:gd name="GluePoint12X" fmla="*/ 1 w 44"/>
                <a:gd name="GluePoint12Y" fmla="*/ 0 h 88"/>
                <a:gd name="GluePoint13X" fmla="*/ 0 w 44"/>
                <a:gd name="GluePoint13Y" fmla="*/ 0 h 88"/>
                <a:gd name="GluePoint14X" fmla="*/ 1 w 44"/>
                <a:gd name="GluePoint14Y" fmla="*/ 0 h 88"/>
                <a:gd name="GluePoint15X" fmla="*/ 1 w 44"/>
                <a:gd name="GluePoint15Y" fmla="*/ 0 h 88"/>
                <a:gd name="GluePoint16X" fmla="*/ 1 w 44"/>
                <a:gd name="GluePoint16Y" fmla="*/ 0 h 88"/>
                <a:gd name="GluePoint17X" fmla="*/ 1 w 44"/>
                <a:gd name="GluePoint17Y" fmla="*/ 0 h 88"/>
                <a:gd name="GluePoint18X" fmla="*/ 1 w 44"/>
                <a:gd name="GluePoint18Y" fmla="*/ 0 h 88"/>
                <a:gd name="GluePoint19X" fmla="*/ 1 w 44"/>
                <a:gd name="GluePoint19Y" fmla="*/ 0 h 88"/>
                <a:gd name="GluePoint20X" fmla="*/ 1 w 44"/>
                <a:gd name="GluePoint20Y" fmla="*/ 0 h 88"/>
                <a:gd name="GluePoint21X" fmla="*/ 1 w 44"/>
                <a:gd name="GluePoint21Y" fmla="*/ 0 h 8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44" h="88">
                  <a:moveTo>
                    <a:pt x="43" y="36"/>
                  </a:moveTo>
                  <a:lnTo>
                    <a:pt x="42" y="50"/>
                  </a:lnTo>
                  <a:lnTo>
                    <a:pt x="44" y="65"/>
                  </a:lnTo>
                  <a:lnTo>
                    <a:pt x="42" y="79"/>
                  </a:lnTo>
                  <a:lnTo>
                    <a:pt x="33" y="88"/>
                  </a:lnTo>
                  <a:lnTo>
                    <a:pt x="32" y="75"/>
                  </a:lnTo>
                  <a:lnTo>
                    <a:pt x="30" y="63"/>
                  </a:lnTo>
                  <a:lnTo>
                    <a:pt x="28" y="50"/>
                  </a:lnTo>
                  <a:lnTo>
                    <a:pt x="25" y="38"/>
                  </a:lnTo>
                  <a:lnTo>
                    <a:pt x="21" y="28"/>
                  </a:lnTo>
                  <a:lnTo>
                    <a:pt x="16" y="18"/>
                  </a:lnTo>
                  <a:lnTo>
                    <a:pt x="9" y="11"/>
                  </a:lnTo>
                  <a:lnTo>
                    <a:pt x="0" y="5"/>
                  </a:lnTo>
                  <a:lnTo>
                    <a:pt x="6" y="0"/>
                  </a:lnTo>
                  <a:lnTo>
                    <a:pt x="12" y="0"/>
                  </a:lnTo>
                  <a:lnTo>
                    <a:pt x="18" y="3"/>
                  </a:lnTo>
                  <a:lnTo>
                    <a:pt x="24" y="7"/>
                  </a:lnTo>
                  <a:lnTo>
                    <a:pt x="29" y="14"/>
                  </a:lnTo>
                  <a:lnTo>
                    <a:pt x="34" y="21"/>
                  </a:lnTo>
                  <a:lnTo>
                    <a:pt x="39" y="29"/>
                  </a:lnTo>
                  <a:lnTo>
                    <a:pt x="43" y="36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15480" rIns="90000" bIns="1548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30" name="Freeform 38"/>
            <p:cNvSpPr/>
            <p:nvPr/>
          </p:nvSpPr>
          <p:spPr>
            <a:xfrm flipH="1" rot="221400">
              <a:off x="7115040" y="5004360"/>
              <a:ext cx="13320" cy="17280"/>
            </a:xfrm>
            <a:custGeom>
              <a:avLst/>
              <a:gdLst>
                <a:gd name="textAreaLeft" fmla="*/ -360 w 13320"/>
                <a:gd name="textAreaRight" fmla="*/ 13320 w 13320"/>
                <a:gd name="textAreaTop" fmla="*/ 0 h 17280"/>
                <a:gd name="textAreaBottom" fmla="*/ 17640 h 17280"/>
                <a:gd name="GluePoint1X" fmla="*/ 1 w 18"/>
                <a:gd name="GluePoint1Y" fmla="*/ 1 h 24"/>
                <a:gd name="GluePoint2X" fmla="*/ 0 w 18"/>
                <a:gd name="GluePoint2Y" fmla="*/ 1 h 24"/>
                <a:gd name="GluePoint3X" fmla="*/ 1 w 18"/>
                <a:gd name="GluePoint3Y" fmla="*/ 0 h 24"/>
                <a:gd name="GluePoint4X" fmla="*/ 1 w 18"/>
                <a:gd name="GluePoint4Y" fmla="*/ 1 h 24"/>
                <a:gd name="GluePoint5X" fmla="*/ 1 w 18"/>
                <a:gd name="GluePoint5Y" fmla="*/ 1 h 2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8" h="24">
                  <a:moveTo>
                    <a:pt x="12" y="24"/>
                  </a:moveTo>
                  <a:lnTo>
                    <a:pt x="0" y="12"/>
                  </a:lnTo>
                  <a:lnTo>
                    <a:pt x="6" y="0"/>
                  </a:lnTo>
                  <a:lnTo>
                    <a:pt x="18" y="14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9160" rIns="90000" bIns="-2916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31" name="Freeform 39"/>
            <p:cNvSpPr/>
            <p:nvPr/>
          </p:nvSpPr>
          <p:spPr>
            <a:xfrm flipH="1" rot="221400">
              <a:off x="6969960" y="4998240"/>
              <a:ext cx="15840" cy="14400"/>
            </a:xfrm>
            <a:custGeom>
              <a:avLst/>
              <a:gdLst>
                <a:gd name="textAreaLeft" fmla="*/ 360 w 15840"/>
                <a:gd name="textAreaRight" fmla="*/ 16560 w 15840"/>
                <a:gd name="textAreaTop" fmla="*/ 0 h 14400"/>
                <a:gd name="textAreaBottom" fmla="*/ 14760 h 14400"/>
                <a:gd name="GluePoint1X" fmla="*/ 1 w 21"/>
                <a:gd name="GluePoint1Y" fmla="*/ 1 h 20"/>
                <a:gd name="GluePoint2X" fmla="*/ 1 w 21"/>
                <a:gd name="GluePoint2Y" fmla="*/ 1 h 20"/>
                <a:gd name="GluePoint3X" fmla="*/ 1 w 21"/>
                <a:gd name="GluePoint3Y" fmla="*/ 1 h 20"/>
                <a:gd name="GluePoint4X" fmla="*/ 1 w 21"/>
                <a:gd name="GluePoint4Y" fmla="*/ 1 h 20"/>
                <a:gd name="GluePoint5X" fmla="*/ 0 w 21"/>
                <a:gd name="GluePoint5Y" fmla="*/ 1 h 20"/>
                <a:gd name="GluePoint6X" fmla="*/ 1 w 21"/>
                <a:gd name="GluePoint6Y" fmla="*/ 1 h 20"/>
                <a:gd name="GluePoint7X" fmla="*/ 1 w 21"/>
                <a:gd name="GluePoint7Y" fmla="*/ 0 h 20"/>
                <a:gd name="GluePoint8X" fmla="*/ 1 w 21"/>
                <a:gd name="GluePoint8Y" fmla="*/ 1 h 20"/>
                <a:gd name="GluePoint9X" fmla="*/ 1 w 21"/>
                <a:gd name="GluePoint9Y" fmla="*/ 1 h 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</a:cxnLst>
              <a:rect l="textAreaLeft" t="textAreaTop" r="textAreaRight" b="textAreaBottom"/>
              <a:pathLst>
                <a:path w="21" h="20">
                  <a:moveTo>
                    <a:pt x="21" y="12"/>
                  </a:moveTo>
                  <a:lnTo>
                    <a:pt x="15" y="16"/>
                  </a:lnTo>
                  <a:lnTo>
                    <a:pt x="11" y="19"/>
                  </a:lnTo>
                  <a:lnTo>
                    <a:pt x="6" y="20"/>
                  </a:lnTo>
                  <a:lnTo>
                    <a:pt x="0" y="12"/>
                  </a:lnTo>
                  <a:lnTo>
                    <a:pt x="2" y="2"/>
                  </a:lnTo>
                  <a:lnTo>
                    <a:pt x="8" y="0"/>
                  </a:lnTo>
                  <a:lnTo>
                    <a:pt x="16" y="3"/>
                  </a:lnTo>
                  <a:lnTo>
                    <a:pt x="21" y="12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2040" rIns="90000" bIns="-3204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32" name="Freeform 40"/>
            <p:cNvSpPr/>
            <p:nvPr/>
          </p:nvSpPr>
          <p:spPr>
            <a:xfrm flipH="1" rot="221400">
              <a:off x="6994080" y="5010120"/>
              <a:ext cx="49680" cy="105480"/>
            </a:xfrm>
            <a:custGeom>
              <a:avLst/>
              <a:gdLst>
                <a:gd name="textAreaLeft" fmla="*/ 360 w 49680"/>
                <a:gd name="textAreaRight" fmla="*/ 50400 w 49680"/>
                <a:gd name="textAreaTop" fmla="*/ 0 h 105480"/>
                <a:gd name="textAreaBottom" fmla="*/ 105840 h 105480"/>
                <a:gd name="GluePoint1X" fmla="*/ 1 w 67"/>
                <a:gd name="GluePoint1Y" fmla="*/ 0 h 146"/>
                <a:gd name="GluePoint2X" fmla="*/ 1 w 67"/>
                <a:gd name="GluePoint2Y" fmla="*/ 1 h 146"/>
                <a:gd name="GluePoint3X" fmla="*/ 1 w 67"/>
                <a:gd name="GluePoint3Y" fmla="*/ 1 h 146"/>
                <a:gd name="GluePoint4X" fmla="*/ 1 w 67"/>
                <a:gd name="GluePoint4Y" fmla="*/ 1 h 146"/>
                <a:gd name="GluePoint5X" fmla="*/ 1 w 67"/>
                <a:gd name="GluePoint5Y" fmla="*/ 1 h 146"/>
                <a:gd name="GluePoint6X" fmla="*/ 1 w 67"/>
                <a:gd name="GluePoint6Y" fmla="*/ 1 h 146"/>
                <a:gd name="GluePoint7X" fmla="*/ 1 w 67"/>
                <a:gd name="GluePoint7Y" fmla="*/ 1 h 146"/>
                <a:gd name="GluePoint8X" fmla="*/ 1 w 67"/>
                <a:gd name="GluePoint8Y" fmla="*/ 1 h 146"/>
                <a:gd name="GluePoint9X" fmla="*/ 1 w 67"/>
                <a:gd name="GluePoint9Y" fmla="*/ 1 h 146"/>
                <a:gd name="GluePoint10X" fmla="*/ 1 w 67"/>
                <a:gd name="GluePoint10Y" fmla="*/ 1 h 146"/>
                <a:gd name="GluePoint11X" fmla="*/ 1 w 67"/>
                <a:gd name="GluePoint11Y" fmla="*/ 1 h 146"/>
                <a:gd name="GluePoint12X" fmla="*/ 1 w 67"/>
                <a:gd name="GluePoint12Y" fmla="*/ 1 h 146"/>
                <a:gd name="GluePoint13X" fmla="*/ 1 w 67"/>
                <a:gd name="GluePoint13Y" fmla="*/ 1 h 146"/>
                <a:gd name="GluePoint14X" fmla="*/ 0 w 67"/>
                <a:gd name="GluePoint14Y" fmla="*/ 1 h 146"/>
                <a:gd name="GluePoint15X" fmla="*/ 1 w 67"/>
                <a:gd name="GluePoint15Y" fmla="*/ 1 h 146"/>
                <a:gd name="GluePoint16X" fmla="*/ 1 w 67"/>
                <a:gd name="GluePoint16Y" fmla="*/ 1 h 146"/>
                <a:gd name="GluePoint17X" fmla="*/ 1 w 67"/>
                <a:gd name="GluePoint17Y" fmla="*/ 1 h 146"/>
                <a:gd name="GluePoint18X" fmla="*/ 1 w 67"/>
                <a:gd name="GluePoint18Y" fmla="*/ 1 h 146"/>
                <a:gd name="GluePoint19X" fmla="*/ 1 w 67"/>
                <a:gd name="GluePoint19Y" fmla="*/ 1 h 146"/>
                <a:gd name="GluePoint20X" fmla="*/ 1 w 67"/>
                <a:gd name="GluePoint20Y" fmla="*/ 1 h 146"/>
                <a:gd name="GluePoint21X" fmla="*/ 1 w 67"/>
                <a:gd name="GluePoint21Y" fmla="*/ 0 h 146"/>
                <a:gd name="GluePoint22X" fmla="*/ 1 w 67"/>
                <a:gd name="GluePoint22Y" fmla="*/ 0 h 14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</a:cxnLst>
              <a:rect l="textAreaLeft" t="textAreaTop" r="textAreaRight" b="textAreaBottom"/>
              <a:pathLst>
                <a:path w="67" h="146">
                  <a:moveTo>
                    <a:pt x="67" y="0"/>
                  </a:moveTo>
                  <a:lnTo>
                    <a:pt x="58" y="14"/>
                  </a:lnTo>
                  <a:lnTo>
                    <a:pt x="49" y="27"/>
                  </a:lnTo>
                  <a:lnTo>
                    <a:pt x="40" y="41"/>
                  </a:lnTo>
                  <a:lnTo>
                    <a:pt x="32" y="53"/>
                  </a:lnTo>
                  <a:lnTo>
                    <a:pt x="25" y="67"/>
                  </a:lnTo>
                  <a:lnTo>
                    <a:pt x="20" y="82"/>
                  </a:lnTo>
                  <a:lnTo>
                    <a:pt x="17" y="100"/>
                  </a:lnTo>
                  <a:lnTo>
                    <a:pt x="16" y="118"/>
                  </a:lnTo>
                  <a:lnTo>
                    <a:pt x="15" y="124"/>
                  </a:lnTo>
                  <a:lnTo>
                    <a:pt x="12" y="134"/>
                  </a:lnTo>
                  <a:lnTo>
                    <a:pt x="8" y="144"/>
                  </a:lnTo>
                  <a:lnTo>
                    <a:pt x="1" y="146"/>
                  </a:lnTo>
                  <a:lnTo>
                    <a:pt x="0" y="123"/>
                  </a:lnTo>
                  <a:lnTo>
                    <a:pt x="3" y="102"/>
                  </a:lnTo>
                  <a:lnTo>
                    <a:pt x="7" y="83"/>
                  </a:lnTo>
                  <a:lnTo>
                    <a:pt x="14" y="66"/>
                  </a:lnTo>
                  <a:lnTo>
                    <a:pt x="23" y="49"/>
                  </a:lnTo>
                  <a:lnTo>
                    <a:pt x="33" y="33"/>
                  </a:lnTo>
                  <a:lnTo>
                    <a:pt x="44" y="17"/>
                  </a:lnTo>
                  <a:lnTo>
                    <a:pt x="55" y="0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33" name="Freeform 41"/>
            <p:cNvSpPr/>
            <p:nvPr/>
          </p:nvSpPr>
          <p:spPr>
            <a:xfrm flipH="1" rot="221400">
              <a:off x="6567480" y="5347440"/>
              <a:ext cx="199440" cy="111240"/>
            </a:xfrm>
            <a:custGeom>
              <a:avLst/>
              <a:gdLst>
                <a:gd name="textAreaLeft" fmla="*/ 360 w 199440"/>
                <a:gd name="textAreaRight" fmla="*/ 200160 w 199440"/>
                <a:gd name="textAreaTop" fmla="*/ 0 h 111240"/>
                <a:gd name="textAreaBottom" fmla="*/ 111600 h 111240"/>
                <a:gd name="GluePoint1X" fmla="*/ 0 w 273"/>
                <a:gd name="GluePoint1Y" fmla="*/ 0 h 156"/>
                <a:gd name="GluePoint2X" fmla="*/ 0 w 273"/>
                <a:gd name="GluePoint2Y" fmla="*/ 0 h 156"/>
                <a:gd name="GluePoint3X" fmla="*/ 0 w 273"/>
                <a:gd name="GluePoint3Y" fmla="*/ 0 h 156"/>
                <a:gd name="GluePoint4X" fmla="*/ 0 w 273"/>
                <a:gd name="GluePoint4Y" fmla="*/ 0 h 156"/>
                <a:gd name="GluePoint5X" fmla="*/ 0 w 273"/>
                <a:gd name="GluePoint5Y" fmla="*/ 0 h 156"/>
                <a:gd name="GluePoint6X" fmla="*/ 0 w 273"/>
                <a:gd name="GluePoint6Y" fmla="*/ 0 h 156"/>
                <a:gd name="GluePoint7X" fmla="*/ 0 w 273"/>
                <a:gd name="GluePoint7Y" fmla="*/ 0 h 156"/>
                <a:gd name="GluePoint8X" fmla="*/ 0 w 273"/>
                <a:gd name="GluePoint8Y" fmla="*/ 0 h 156"/>
                <a:gd name="GluePoint9X" fmla="*/ 0 w 273"/>
                <a:gd name="GluePoint9Y" fmla="*/ 0 h 156"/>
                <a:gd name="GluePoint10X" fmla="*/ 0 w 273"/>
                <a:gd name="GluePoint10Y" fmla="*/ 0 h 156"/>
                <a:gd name="GluePoint11X" fmla="*/ 0 w 273"/>
                <a:gd name="GluePoint11Y" fmla="*/ 0 h 156"/>
                <a:gd name="GluePoint12X" fmla="*/ 0 w 273"/>
                <a:gd name="GluePoint12Y" fmla="*/ 0 h 156"/>
                <a:gd name="GluePoint13X" fmla="*/ 0 w 273"/>
                <a:gd name="GluePoint13Y" fmla="*/ 0 h 156"/>
                <a:gd name="GluePoint14X" fmla="*/ 0 w 273"/>
                <a:gd name="GluePoint14Y" fmla="*/ 0 h 156"/>
                <a:gd name="GluePoint15X" fmla="*/ 0 w 273"/>
                <a:gd name="GluePoint15Y" fmla="*/ 0 h 156"/>
                <a:gd name="GluePoint16X" fmla="*/ 0 w 273"/>
                <a:gd name="GluePoint16Y" fmla="*/ 0 h 156"/>
                <a:gd name="GluePoint17X" fmla="*/ 0 w 273"/>
                <a:gd name="GluePoint17Y" fmla="*/ 0 h 156"/>
                <a:gd name="GluePoint18X" fmla="*/ 0 w 273"/>
                <a:gd name="GluePoint18Y" fmla="*/ 0 h 156"/>
                <a:gd name="GluePoint19X" fmla="*/ 0 w 273"/>
                <a:gd name="GluePoint19Y" fmla="*/ 0 h 156"/>
                <a:gd name="GluePoint20X" fmla="*/ 0 w 273"/>
                <a:gd name="GluePoint20Y" fmla="*/ 0 h 156"/>
                <a:gd name="GluePoint21X" fmla="*/ 0 w 273"/>
                <a:gd name="GluePoint21Y" fmla="*/ 0 h 156"/>
                <a:gd name="GluePoint22X" fmla="*/ 0 w 273"/>
                <a:gd name="GluePoint22Y" fmla="*/ 0 h 156"/>
                <a:gd name="GluePoint23X" fmla="*/ 0 w 273"/>
                <a:gd name="GluePoint23Y" fmla="*/ 0 h 156"/>
                <a:gd name="GluePoint24X" fmla="*/ 0 w 273"/>
                <a:gd name="GluePoint24Y" fmla="*/ 0 h 156"/>
                <a:gd name="GluePoint25X" fmla="*/ 0 w 273"/>
                <a:gd name="GluePoint25Y" fmla="*/ 0 h 156"/>
                <a:gd name="GluePoint26X" fmla="*/ 0 w 273"/>
                <a:gd name="GluePoint26Y" fmla="*/ 0 h 156"/>
                <a:gd name="GluePoint27X" fmla="*/ 0 w 273"/>
                <a:gd name="GluePoint27Y" fmla="*/ 0 h 156"/>
                <a:gd name="GluePoint28X" fmla="*/ 0 w 273"/>
                <a:gd name="GluePoint28Y" fmla="*/ 0 h 156"/>
                <a:gd name="GluePoint29X" fmla="*/ 0 w 273"/>
                <a:gd name="GluePoint29Y" fmla="*/ 0 h 156"/>
                <a:gd name="GluePoint30X" fmla="*/ 0 w 273"/>
                <a:gd name="GluePoint30Y" fmla="*/ 0 h 156"/>
                <a:gd name="GluePoint31X" fmla="*/ 0 w 273"/>
                <a:gd name="GluePoint31Y" fmla="*/ 0 h 156"/>
                <a:gd name="GluePoint32X" fmla="*/ 0 w 273"/>
                <a:gd name="GluePoint32Y" fmla="*/ 0 h 156"/>
                <a:gd name="GluePoint33X" fmla="*/ 0 w 273"/>
                <a:gd name="GluePoint33Y" fmla="*/ 0 h 156"/>
                <a:gd name="GluePoint34X" fmla="*/ 0 w 273"/>
                <a:gd name="GluePoint34Y" fmla="*/ 0 h 156"/>
                <a:gd name="GluePoint35X" fmla="*/ 0 w 273"/>
                <a:gd name="GluePoint35Y" fmla="*/ 0 h 156"/>
                <a:gd name="GluePoint36X" fmla="*/ 0 w 273"/>
                <a:gd name="GluePoint36Y" fmla="*/ 0 h 156"/>
                <a:gd name="GluePoint37X" fmla="*/ 0 w 273"/>
                <a:gd name="GluePoint37Y" fmla="*/ 0 h 156"/>
                <a:gd name="GluePoint38X" fmla="*/ 0 w 273"/>
                <a:gd name="GluePoint38Y" fmla="*/ 0 h 156"/>
                <a:gd name="GluePoint39X" fmla="*/ 0 w 273"/>
                <a:gd name="GluePoint39Y" fmla="*/ 0 h 156"/>
                <a:gd name="GluePoint40X" fmla="*/ 0 w 273"/>
                <a:gd name="GluePoint40Y" fmla="*/ 0 h 156"/>
                <a:gd name="GluePoint41X" fmla="*/ 0 w 273"/>
                <a:gd name="GluePoint41Y" fmla="*/ 0 h 156"/>
                <a:gd name="GluePoint42X" fmla="*/ 0 w 273"/>
                <a:gd name="GluePoint42Y" fmla="*/ 0 h 156"/>
                <a:gd name="GluePoint43X" fmla="*/ 0 w 273"/>
                <a:gd name="GluePoint43Y" fmla="*/ 0 h 156"/>
                <a:gd name="GluePoint44X" fmla="*/ 0 w 273"/>
                <a:gd name="GluePoint44Y" fmla="*/ 0 h 156"/>
                <a:gd name="GluePoint45X" fmla="*/ 0 w 273"/>
                <a:gd name="GluePoint45Y" fmla="*/ 0 h 156"/>
                <a:gd name="GluePoint46X" fmla="*/ 0 w 273"/>
                <a:gd name="GluePoint46Y" fmla="*/ 0 h 156"/>
                <a:gd name="GluePoint47X" fmla="*/ 0 w 273"/>
                <a:gd name="GluePoint47Y" fmla="*/ 0 h 156"/>
                <a:gd name="GluePoint48X" fmla="*/ 0 w 273"/>
                <a:gd name="GluePoint48Y" fmla="*/ 0 h 156"/>
                <a:gd name="GluePoint49X" fmla="*/ 0 w 273"/>
                <a:gd name="GluePoint49Y" fmla="*/ 0 h 156"/>
                <a:gd name="GluePoint50X" fmla="*/ 0 w 273"/>
                <a:gd name="GluePoint50Y" fmla="*/ 0 h 156"/>
                <a:gd name="GluePoint51X" fmla="*/ 0 w 273"/>
                <a:gd name="GluePoint51Y" fmla="*/ 0 h 156"/>
                <a:gd name="GluePoint52X" fmla="*/ 0 w 273"/>
                <a:gd name="GluePoint52Y" fmla="*/ 0 h 156"/>
                <a:gd name="GluePoint53X" fmla="*/ 0 w 273"/>
                <a:gd name="GluePoint53Y" fmla="*/ 0 h 15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273" h="156">
                  <a:moveTo>
                    <a:pt x="142" y="156"/>
                  </a:moveTo>
                  <a:lnTo>
                    <a:pt x="199" y="129"/>
                  </a:lnTo>
                  <a:lnTo>
                    <a:pt x="198" y="119"/>
                  </a:lnTo>
                  <a:lnTo>
                    <a:pt x="194" y="110"/>
                  </a:lnTo>
                  <a:lnTo>
                    <a:pt x="188" y="101"/>
                  </a:lnTo>
                  <a:lnTo>
                    <a:pt x="182" y="95"/>
                  </a:lnTo>
                  <a:lnTo>
                    <a:pt x="175" y="88"/>
                  </a:lnTo>
                  <a:lnTo>
                    <a:pt x="168" y="81"/>
                  </a:lnTo>
                  <a:lnTo>
                    <a:pt x="164" y="73"/>
                  </a:lnTo>
                  <a:lnTo>
                    <a:pt x="161" y="65"/>
                  </a:lnTo>
                  <a:lnTo>
                    <a:pt x="169" y="66"/>
                  </a:lnTo>
                  <a:lnTo>
                    <a:pt x="177" y="70"/>
                  </a:lnTo>
                  <a:lnTo>
                    <a:pt x="183" y="76"/>
                  </a:lnTo>
                  <a:lnTo>
                    <a:pt x="189" y="84"/>
                  </a:lnTo>
                  <a:lnTo>
                    <a:pt x="194" y="92"/>
                  </a:lnTo>
                  <a:lnTo>
                    <a:pt x="200" y="100"/>
                  </a:lnTo>
                  <a:lnTo>
                    <a:pt x="205" y="107"/>
                  </a:lnTo>
                  <a:lnTo>
                    <a:pt x="211" y="113"/>
                  </a:lnTo>
                  <a:lnTo>
                    <a:pt x="220" y="116"/>
                  </a:lnTo>
                  <a:lnTo>
                    <a:pt x="227" y="114"/>
                  </a:lnTo>
                  <a:lnTo>
                    <a:pt x="233" y="111"/>
                  </a:lnTo>
                  <a:lnTo>
                    <a:pt x="234" y="105"/>
                  </a:lnTo>
                  <a:lnTo>
                    <a:pt x="226" y="97"/>
                  </a:lnTo>
                  <a:lnTo>
                    <a:pt x="216" y="89"/>
                  </a:lnTo>
                  <a:lnTo>
                    <a:pt x="204" y="80"/>
                  </a:lnTo>
                  <a:lnTo>
                    <a:pt x="192" y="70"/>
                  </a:lnTo>
                  <a:lnTo>
                    <a:pt x="180" y="60"/>
                  </a:lnTo>
                  <a:lnTo>
                    <a:pt x="167" y="50"/>
                  </a:lnTo>
                  <a:lnTo>
                    <a:pt x="157" y="39"/>
                  </a:lnTo>
                  <a:lnTo>
                    <a:pt x="148" y="29"/>
                  </a:lnTo>
                  <a:lnTo>
                    <a:pt x="154" y="25"/>
                  </a:lnTo>
                  <a:lnTo>
                    <a:pt x="161" y="24"/>
                  </a:lnTo>
                  <a:lnTo>
                    <a:pt x="167" y="27"/>
                  </a:lnTo>
                  <a:lnTo>
                    <a:pt x="174" y="31"/>
                  </a:lnTo>
                  <a:lnTo>
                    <a:pt x="181" y="37"/>
                  </a:lnTo>
                  <a:lnTo>
                    <a:pt x="189" y="44"/>
                  </a:lnTo>
                  <a:lnTo>
                    <a:pt x="196" y="48"/>
                  </a:lnTo>
                  <a:lnTo>
                    <a:pt x="203" y="54"/>
                  </a:lnTo>
                  <a:lnTo>
                    <a:pt x="210" y="60"/>
                  </a:lnTo>
                  <a:lnTo>
                    <a:pt x="218" y="67"/>
                  </a:lnTo>
                  <a:lnTo>
                    <a:pt x="226" y="74"/>
                  </a:lnTo>
                  <a:lnTo>
                    <a:pt x="234" y="81"/>
                  </a:lnTo>
                  <a:lnTo>
                    <a:pt x="244" y="88"/>
                  </a:lnTo>
                  <a:lnTo>
                    <a:pt x="253" y="91"/>
                  </a:lnTo>
                  <a:lnTo>
                    <a:pt x="260" y="93"/>
                  </a:lnTo>
                  <a:lnTo>
                    <a:pt x="266" y="93"/>
                  </a:lnTo>
                  <a:lnTo>
                    <a:pt x="270" y="91"/>
                  </a:lnTo>
                  <a:lnTo>
                    <a:pt x="272" y="88"/>
                  </a:lnTo>
                  <a:lnTo>
                    <a:pt x="273" y="84"/>
                  </a:lnTo>
                  <a:lnTo>
                    <a:pt x="272" y="78"/>
                  </a:lnTo>
                  <a:lnTo>
                    <a:pt x="266" y="70"/>
                  </a:lnTo>
                  <a:lnTo>
                    <a:pt x="259" y="62"/>
                  </a:lnTo>
                  <a:lnTo>
                    <a:pt x="252" y="54"/>
                  </a:lnTo>
                  <a:lnTo>
                    <a:pt x="243" y="46"/>
                  </a:lnTo>
                  <a:lnTo>
                    <a:pt x="234" y="39"/>
                  </a:lnTo>
                  <a:lnTo>
                    <a:pt x="226" y="32"/>
                  </a:lnTo>
                  <a:lnTo>
                    <a:pt x="217" y="27"/>
                  </a:lnTo>
                  <a:lnTo>
                    <a:pt x="209" y="22"/>
                  </a:lnTo>
                  <a:lnTo>
                    <a:pt x="197" y="14"/>
                  </a:lnTo>
                  <a:lnTo>
                    <a:pt x="185" y="8"/>
                  </a:lnTo>
                  <a:lnTo>
                    <a:pt x="173" y="4"/>
                  </a:lnTo>
                  <a:lnTo>
                    <a:pt x="161" y="1"/>
                  </a:lnTo>
                  <a:lnTo>
                    <a:pt x="149" y="0"/>
                  </a:lnTo>
                  <a:lnTo>
                    <a:pt x="138" y="0"/>
                  </a:lnTo>
                  <a:lnTo>
                    <a:pt x="126" y="2"/>
                  </a:lnTo>
                  <a:lnTo>
                    <a:pt x="115" y="4"/>
                  </a:lnTo>
                  <a:lnTo>
                    <a:pt x="103" y="7"/>
                  </a:lnTo>
                  <a:lnTo>
                    <a:pt x="91" y="10"/>
                  </a:lnTo>
                  <a:lnTo>
                    <a:pt x="80" y="14"/>
                  </a:lnTo>
                  <a:lnTo>
                    <a:pt x="69" y="18"/>
                  </a:lnTo>
                  <a:lnTo>
                    <a:pt x="58" y="22"/>
                  </a:lnTo>
                  <a:lnTo>
                    <a:pt x="47" y="27"/>
                  </a:lnTo>
                  <a:lnTo>
                    <a:pt x="36" y="30"/>
                  </a:lnTo>
                  <a:lnTo>
                    <a:pt x="25" y="33"/>
                  </a:lnTo>
                  <a:lnTo>
                    <a:pt x="16" y="36"/>
                  </a:lnTo>
                  <a:lnTo>
                    <a:pt x="10" y="38"/>
                  </a:lnTo>
                  <a:lnTo>
                    <a:pt x="4" y="40"/>
                  </a:lnTo>
                  <a:lnTo>
                    <a:pt x="0" y="44"/>
                  </a:lnTo>
                  <a:lnTo>
                    <a:pt x="9" y="70"/>
                  </a:lnTo>
                  <a:lnTo>
                    <a:pt x="14" y="96"/>
                  </a:lnTo>
                  <a:lnTo>
                    <a:pt x="17" y="119"/>
                  </a:lnTo>
                  <a:lnTo>
                    <a:pt x="21" y="141"/>
                  </a:lnTo>
                  <a:lnTo>
                    <a:pt x="39" y="149"/>
                  </a:lnTo>
                  <a:lnTo>
                    <a:pt x="56" y="150"/>
                  </a:lnTo>
                  <a:lnTo>
                    <a:pt x="72" y="145"/>
                  </a:lnTo>
                  <a:lnTo>
                    <a:pt x="88" y="138"/>
                  </a:lnTo>
                  <a:lnTo>
                    <a:pt x="106" y="129"/>
                  </a:lnTo>
                  <a:lnTo>
                    <a:pt x="124" y="121"/>
                  </a:lnTo>
                  <a:lnTo>
                    <a:pt x="144" y="116"/>
                  </a:lnTo>
                  <a:lnTo>
                    <a:pt x="167" y="115"/>
                  </a:lnTo>
                  <a:lnTo>
                    <a:pt x="167" y="121"/>
                  </a:lnTo>
                  <a:lnTo>
                    <a:pt x="162" y="125"/>
                  </a:lnTo>
                  <a:lnTo>
                    <a:pt x="157" y="127"/>
                  </a:lnTo>
                  <a:lnTo>
                    <a:pt x="153" y="131"/>
                  </a:lnTo>
                  <a:lnTo>
                    <a:pt x="148" y="133"/>
                  </a:lnTo>
                  <a:lnTo>
                    <a:pt x="143" y="134"/>
                  </a:lnTo>
                  <a:lnTo>
                    <a:pt x="138" y="135"/>
                  </a:lnTo>
                  <a:lnTo>
                    <a:pt x="133" y="137"/>
                  </a:lnTo>
                  <a:lnTo>
                    <a:pt x="129" y="139"/>
                  </a:lnTo>
                  <a:lnTo>
                    <a:pt x="124" y="142"/>
                  </a:lnTo>
                  <a:lnTo>
                    <a:pt x="120" y="144"/>
                  </a:lnTo>
                  <a:lnTo>
                    <a:pt x="116" y="148"/>
                  </a:lnTo>
                  <a:lnTo>
                    <a:pt x="121" y="151"/>
                  </a:lnTo>
                  <a:lnTo>
                    <a:pt x="128" y="153"/>
                  </a:lnTo>
                  <a:lnTo>
                    <a:pt x="135" y="156"/>
                  </a:lnTo>
                  <a:lnTo>
                    <a:pt x="142" y="156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34" name="Freeform 42"/>
            <p:cNvSpPr/>
            <p:nvPr/>
          </p:nvSpPr>
          <p:spPr>
            <a:xfrm flipH="1" rot="221400">
              <a:off x="6387120" y="5148360"/>
              <a:ext cx="1048680" cy="457200"/>
            </a:xfrm>
            <a:custGeom>
              <a:avLst/>
              <a:gdLst>
                <a:gd name="textAreaLeft" fmla="*/ -360 w 1048680"/>
                <a:gd name="textAreaRight" fmla="*/ 1048680 w 1048680"/>
                <a:gd name="textAreaTop" fmla="*/ 0 h 457200"/>
                <a:gd name="textAreaBottom" fmla="*/ 457560 h 457200"/>
                <a:gd name="GluePoint1X" fmla="*/ 1 w 1428"/>
                <a:gd name="GluePoint1Y" fmla="*/ 1 h 633"/>
                <a:gd name="GluePoint2X" fmla="*/ 1 w 1428"/>
                <a:gd name="GluePoint2Y" fmla="*/ 1 h 633"/>
                <a:gd name="GluePoint3X" fmla="*/ 1 w 1428"/>
                <a:gd name="GluePoint3Y" fmla="*/ 1 h 633"/>
                <a:gd name="GluePoint4X" fmla="*/ 1 w 1428"/>
                <a:gd name="GluePoint4Y" fmla="*/ 1 h 633"/>
                <a:gd name="GluePoint5X" fmla="*/ 1 w 1428"/>
                <a:gd name="GluePoint5Y" fmla="*/ 1 h 633"/>
                <a:gd name="GluePoint6X" fmla="*/ 1 w 1428"/>
                <a:gd name="GluePoint6Y" fmla="*/ 1 h 633"/>
                <a:gd name="GluePoint7X" fmla="*/ 1 w 1428"/>
                <a:gd name="GluePoint7Y" fmla="*/ 1 h 633"/>
                <a:gd name="GluePoint8X" fmla="*/ 1 w 1428"/>
                <a:gd name="GluePoint8Y" fmla="*/ 1 h 633"/>
                <a:gd name="GluePoint9X" fmla="*/ 1 w 1428"/>
                <a:gd name="GluePoint9Y" fmla="*/ 1 h 633"/>
                <a:gd name="GluePoint10X" fmla="*/ 1 w 1428"/>
                <a:gd name="GluePoint10Y" fmla="*/ 1 h 633"/>
                <a:gd name="GluePoint11X" fmla="*/ 1 w 1428"/>
                <a:gd name="GluePoint11Y" fmla="*/ 1 h 633"/>
                <a:gd name="GluePoint12X" fmla="*/ 1 w 1428"/>
                <a:gd name="GluePoint12Y" fmla="*/ 1 h 633"/>
                <a:gd name="GluePoint13X" fmla="*/ 1 w 1428"/>
                <a:gd name="GluePoint13Y" fmla="*/ 1 h 633"/>
                <a:gd name="GluePoint14X" fmla="*/ 1 w 1428"/>
                <a:gd name="GluePoint14Y" fmla="*/ 1 h 633"/>
                <a:gd name="GluePoint15X" fmla="*/ 1 w 1428"/>
                <a:gd name="GluePoint15Y" fmla="*/ 1 h 633"/>
                <a:gd name="GluePoint16X" fmla="*/ 1 w 1428"/>
                <a:gd name="GluePoint16Y" fmla="*/ 1 h 633"/>
                <a:gd name="GluePoint17X" fmla="*/ 1 w 1428"/>
                <a:gd name="GluePoint17Y" fmla="*/ 1 h 633"/>
                <a:gd name="GluePoint18X" fmla="*/ 1 w 1428"/>
                <a:gd name="GluePoint18Y" fmla="*/ 1 h 633"/>
                <a:gd name="GluePoint19X" fmla="*/ 1 w 1428"/>
                <a:gd name="GluePoint19Y" fmla="*/ 1 h 633"/>
                <a:gd name="GluePoint20X" fmla="*/ 1 w 1428"/>
                <a:gd name="GluePoint20Y" fmla="*/ 1 h 633"/>
                <a:gd name="GluePoint21X" fmla="*/ 1 w 1428"/>
                <a:gd name="GluePoint21Y" fmla="*/ 1 h 633"/>
                <a:gd name="GluePoint22X" fmla="*/ 1 w 1428"/>
                <a:gd name="GluePoint22Y" fmla="*/ 1 h 633"/>
                <a:gd name="GluePoint23X" fmla="*/ 1 w 1428"/>
                <a:gd name="GluePoint23Y" fmla="*/ 1 h 633"/>
                <a:gd name="GluePoint24X" fmla="*/ 1 w 1428"/>
                <a:gd name="GluePoint24Y" fmla="*/ 1 h 633"/>
                <a:gd name="GluePoint25X" fmla="*/ 1 w 1428"/>
                <a:gd name="GluePoint25Y" fmla="*/ 1 h 633"/>
                <a:gd name="GluePoint26X" fmla="*/ 1 w 1428"/>
                <a:gd name="GluePoint26Y" fmla="*/ 1 h 633"/>
                <a:gd name="GluePoint27X" fmla="*/ 1 w 1428"/>
                <a:gd name="GluePoint27Y" fmla="*/ 1 h 633"/>
                <a:gd name="GluePoint28X" fmla="*/ 1 w 1428"/>
                <a:gd name="GluePoint28Y" fmla="*/ 1 h 633"/>
                <a:gd name="GluePoint29X" fmla="*/ 1 w 1428"/>
                <a:gd name="GluePoint29Y" fmla="*/ 1 h 633"/>
                <a:gd name="GluePoint30X" fmla="*/ 1 w 1428"/>
                <a:gd name="GluePoint30Y" fmla="*/ 1 h 633"/>
                <a:gd name="GluePoint31X" fmla="*/ 1 w 1428"/>
                <a:gd name="GluePoint31Y" fmla="*/ 1 h 633"/>
                <a:gd name="GluePoint32X" fmla="*/ 1 w 1428"/>
                <a:gd name="GluePoint32Y" fmla="*/ 1 h 633"/>
                <a:gd name="GluePoint33X" fmla="*/ 1 w 1428"/>
                <a:gd name="GluePoint33Y" fmla="*/ 1 h 633"/>
                <a:gd name="GluePoint34X" fmla="*/ 1 w 1428"/>
                <a:gd name="GluePoint34Y" fmla="*/ 1 h 633"/>
                <a:gd name="GluePoint35X" fmla="*/ 1 w 1428"/>
                <a:gd name="GluePoint35Y" fmla="*/ 1 h 633"/>
                <a:gd name="GluePoint36X" fmla="*/ 1 w 1428"/>
                <a:gd name="GluePoint36Y" fmla="*/ 1 h 633"/>
                <a:gd name="GluePoint37X" fmla="*/ 1 w 1428"/>
                <a:gd name="GluePoint37Y" fmla="*/ 1 h 633"/>
                <a:gd name="GluePoint38X" fmla="*/ 1 w 1428"/>
                <a:gd name="GluePoint38Y" fmla="*/ 1 h 633"/>
                <a:gd name="GluePoint39X" fmla="*/ 1 w 1428"/>
                <a:gd name="GluePoint39Y" fmla="*/ 1 h 633"/>
                <a:gd name="GluePoint40X" fmla="*/ 1 w 1428"/>
                <a:gd name="GluePoint40Y" fmla="*/ 1 h 633"/>
                <a:gd name="GluePoint41X" fmla="*/ 1 w 1428"/>
                <a:gd name="GluePoint41Y" fmla="*/ 1 h 633"/>
                <a:gd name="GluePoint42X" fmla="*/ 1 w 1428"/>
                <a:gd name="GluePoint42Y" fmla="*/ 1 h 633"/>
                <a:gd name="GluePoint43X" fmla="*/ 1 w 1428"/>
                <a:gd name="GluePoint43Y" fmla="*/ 1 h 633"/>
                <a:gd name="GluePoint44X" fmla="*/ 1 w 1428"/>
                <a:gd name="GluePoint44Y" fmla="*/ 1 h 633"/>
                <a:gd name="GluePoint45X" fmla="*/ 1 w 1428"/>
                <a:gd name="GluePoint45Y" fmla="*/ 1 h 633"/>
                <a:gd name="GluePoint46X" fmla="*/ 1 w 1428"/>
                <a:gd name="GluePoint46Y" fmla="*/ 1 h 633"/>
                <a:gd name="GluePoint47X" fmla="*/ 1 w 1428"/>
                <a:gd name="GluePoint47Y" fmla="*/ 1 h 633"/>
                <a:gd name="GluePoint48X" fmla="*/ 1 w 1428"/>
                <a:gd name="GluePoint48Y" fmla="*/ 1 h 633"/>
                <a:gd name="GluePoint49X" fmla="*/ 1 w 1428"/>
                <a:gd name="GluePoint49Y" fmla="*/ 1 h 633"/>
                <a:gd name="GluePoint50X" fmla="*/ 1 w 1428"/>
                <a:gd name="GluePoint50Y" fmla="*/ 1 h 633"/>
                <a:gd name="GluePoint51X" fmla="*/ 1 w 1428"/>
                <a:gd name="GluePoint51Y" fmla="*/ 1 h 633"/>
                <a:gd name="GluePoint52X" fmla="*/ 1 w 1428"/>
                <a:gd name="GluePoint52Y" fmla="*/ 1 h 633"/>
                <a:gd name="GluePoint53X" fmla="*/ 1 w 1428"/>
                <a:gd name="GluePoint53Y" fmla="*/ 1 h 633"/>
                <a:gd name="GluePoint54X" fmla="*/ 1 w 1428"/>
                <a:gd name="GluePoint54Y" fmla="*/ 1 h 633"/>
                <a:gd name="GluePoint55X" fmla="*/ 1 w 1428"/>
                <a:gd name="GluePoint55Y" fmla="*/ 1 h 633"/>
                <a:gd name="GluePoint56X" fmla="*/ 1 w 1428"/>
                <a:gd name="GluePoint56Y" fmla="*/ 1 h 633"/>
                <a:gd name="GluePoint57X" fmla="*/ 1 w 1428"/>
                <a:gd name="GluePoint57Y" fmla="*/ 1 h 633"/>
                <a:gd name="GluePoint58X" fmla="*/ 1 w 1428"/>
                <a:gd name="GluePoint58Y" fmla="*/ 1 h 633"/>
                <a:gd name="GluePoint59X" fmla="*/ 1 w 1428"/>
                <a:gd name="GluePoint59Y" fmla="*/ 1 h 633"/>
                <a:gd name="GluePoint60X" fmla="*/ 1 w 1428"/>
                <a:gd name="GluePoint60Y" fmla="*/ 1 h 63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  <a:cxn ang="0">
                  <a:pos x="GluePoint54X" y="GluePoint54Y"/>
                </a:cxn>
                <a:cxn ang="0">
                  <a:pos x="GluePoint55X" y="GluePoint55Y"/>
                </a:cxn>
                <a:cxn ang="0">
                  <a:pos x="GluePoint56X" y="GluePoint56Y"/>
                </a:cxn>
                <a:cxn ang="0">
                  <a:pos x="GluePoint57X" y="GluePoint57Y"/>
                </a:cxn>
                <a:cxn ang="0">
                  <a:pos x="GluePoint58X" y="GluePoint58Y"/>
                </a:cxn>
                <a:cxn ang="0">
                  <a:pos x="GluePoint59X" y="GluePoint59Y"/>
                </a:cxn>
                <a:cxn ang="0">
                  <a:pos x="GluePoint60X" y="GluePoint60Y"/>
                </a:cxn>
              </a:cxnLst>
              <a:rect l="textAreaLeft" t="textAreaTop" r="textAreaRight" b="textAreaBottom"/>
              <a:pathLst>
                <a:path w="1428" h="633">
                  <a:moveTo>
                    <a:pt x="1247" y="387"/>
                  </a:moveTo>
                  <a:lnTo>
                    <a:pt x="1265" y="387"/>
                  </a:lnTo>
                  <a:lnTo>
                    <a:pt x="1282" y="387"/>
                  </a:lnTo>
                  <a:lnTo>
                    <a:pt x="1299" y="387"/>
                  </a:lnTo>
                  <a:lnTo>
                    <a:pt x="1317" y="386"/>
                  </a:lnTo>
                  <a:lnTo>
                    <a:pt x="1333" y="387"/>
                  </a:lnTo>
                  <a:lnTo>
                    <a:pt x="1349" y="388"/>
                  </a:lnTo>
                  <a:lnTo>
                    <a:pt x="1365" y="392"/>
                  </a:lnTo>
                  <a:lnTo>
                    <a:pt x="1381" y="396"/>
                  </a:lnTo>
                  <a:lnTo>
                    <a:pt x="1381" y="423"/>
                  </a:lnTo>
                  <a:lnTo>
                    <a:pt x="1365" y="423"/>
                  </a:lnTo>
                  <a:lnTo>
                    <a:pt x="1349" y="423"/>
                  </a:lnTo>
                  <a:lnTo>
                    <a:pt x="1333" y="424"/>
                  </a:lnTo>
                  <a:lnTo>
                    <a:pt x="1318" y="425"/>
                  </a:lnTo>
                  <a:lnTo>
                    <a:pt x="1302" y="426"/>
                  </a:lnTo>
                  <a:lnTo>
                    <a:pt x="1287" y="426"/>
                  </a:lnTo>
                  <a:lnTo>
                    <a:pt x="1272" y="427"/>
                  </a:lnTo>
                  <a:lnTo>
                    <a:pt x="1258" y="429"/>
                  </a:lnTo>
                  <a:lnTo>
                    <a:pt x="1244" y="431"/>
                  </a:lnTo>
                  <a:lnTo>
                    <a:pt x="1229" y="432"/>
                  </a:lnTo>
                  <a:lnTo>
                    <a:pt x="1216" y="432"/>
                  </a:lnTo>
                  <a:lnTo>
                    <a:pt x="1202" y="433"/>
                  </a:lnTo>
                  <a:lnTo>
                    <a:pt x="1189" y="434"/>
                  </a:lnTo>
                  <a:lnTo>
                    <a:pt x="1176" y="435"/>
                  </a:lnTo>
                  <a:lnTo>
                    <a:pt x="1163" y="435"/>
                  </a:lnTo>
                  <a:lnTo>
                    <a:pt x="1149" y="435"/>
                  </a:lnTo>
                  <a:lnTo>
                    <a:pt x="1148" y="438"/>
                  </a:lnTo>
                  <a:lnTo>
                    <a:pt x="1150" y="441"/>
                  </a:lnTo>
                  <a:lnTo>
                    <a:pt x="1153" y="444"/>
                  </a:lnTo>
                  <a:lnTo>
                    <a:pt x="1159" y="446"/>
                  </a:lnTo>
                  <a:lnTo>
                    <a:pt x="1166" y="447"/>
                  </a:lnTo>
                  <a:lnTo>
                    <a:pt x="1176" y="448"/>
                  </a:lnTo>
                  <a:lnTo>
                    <a:pt x="1188" y="449"/>
                  </a:lnTo>
                  <a:lnTo>
                    <a:pt x="1202" y="449"/>
                  </a:lnTo>
                  <a:lnTo>
                    <a:pt x="1413" y="452"/>
                  </a:lnTo>
                  <a:lnTo>
                    <a:pt x="1421" y="459"/>
                  </a:lnTo>
                  <a:lnTo>
                    <a:pt x="1426" y="468"/>
                  </a:lnTo>
                  <a:lnTo>
                    <a:pt x="1428" y="478"/>
                  </a:lnTo>
                  <a:lnTo>
                    <a:pt x="1427" y="490"/>
                  </a:lnTo>
                  <a:lnTo>
                    <a:pt x="1405" y="491"/>
                  </a:lnTo>
                  <a:lnTo>
                    <a:pt x="1382" y="492"/>
                  </a:lnTo>
                  <a:lnTo>
                    <a:pt x="1361" y="492"/>
                  </a:lnTo>
                  <a:lnTo>
                    <a:pt x="1339" y="493"/>
                  </a:lnTo>
                  <a:lnTo>
                    <a:pt x="1316" y="494"/>
                  </a:lnTo>
                  <a:lnTo>
                    <a:pt x="1293" y="494"/>
                  </a:lnTo>
                  <a:lnTo>
                    <a:pt x="1271" y="495"/>
                  </a:lnTo>
                  <a:lnTo>
                    <a:pt x="1249" y="495"/>
                  </a:lnTo>
                  <a:lnTo>
                    <a:pt x="1225" y="495"/>
                  </a:lnTo>
                  <a:lnTo>
                    <a:pt x="1203" y="495"/>
                  </a:lnTo>
                  <a:lnTo>
                    <a:pt x="1181" y="497"/>
                  </a:lnTo>
                  <a:lnTo>
                    <a:pt x="1158" y="497"/>
                  </a:lnTo>
                  <a:lnTo>
                    <a:pt x="1135" y="497"/>
                  </a:lnTo>
                  <a:lnTo>
                    <a:pt x="1113" y="497"/>
                  </a:lnTo>
                  <a:lnTo>
                    <a:pt x="1090" y="497"/>
                  </a:lnTo>
                  <a:lnTo>
                    <a:pt x="1067" y="497"/>
                  </a:lnTo>
                  <a:lnTo>
                    <a:pt x="1045" y="497"/>
                  </a:lnTo>
                  <a:lnTo>
                    <a:pt x="1022" y="497"/>
                  </a:lnTo>
                  <a:lnTo>
                    <a:pt x="999" y="497"/>
                  </a:lnTo>
                  <a:lnTo>
                    <a:pt x="977" y="497"/>
                  </a:lnTo>
                  <a:lnTo>
                    <a:pt x="955" y="497"/>
                  </a:lnTo>
                  <a:lnTo>
                    <a:pt x="933" y="497"/>
                  </a:lnTo>
                  <a:lnTo>
                    <a:pt x="910" y="497"/>
                  </a:lnTo>
                  <a:lnTo>
                    <a:pt x="888" y="497"/>
                  </a:lnTo>
                  <a:lnTo>
                    <a:pt x="866" y="497"/>
                  </a:lnTo>
                  <a:lnTo>
                    <a:pt x="844" y="497"/>
                  </a:lnTo>
                  <a:lnTo>
                    <a:pt x="822" y="497"/>
                  </a:lnTo>
                  <a:lnTo>
                    <a:pt x="801" y="497"/>
                  </a:lnTo>
                  <a:lnTo>
                    <a:pt x="780" y="497"/>
                  </a:lnTo>
                  <a:lnTo>
                    <a:pt x="758" y="497"/>
                  </a:lnTo>
                  <a:lnTo>
                    <a:pt x="737" y="497"/>
                  </a:lnTo>
                  <a:lnTo>
                    <a:pt x="716" y="497"/>
                  </a:lnTo>
                  <a:lnTo>
                    <a:pt x="707" y="503"/>
                  </a:lnTo>
                  <a:lnTo>
                    <a:pt x="706" y="518"/>
                  </a:lnTo>
                  <a:lnTo>
                    <a:pt x="704" y="535"/>
                  </a:lnTo>
                  <a:lnTo>
                    <a:pt x="693" y="544"/>
                  </a:lnTo>
                  <a:lnTo>
                    <a:pt x="681" y="535"/>
                  </a:lnTo>
                  <a:lnTo>
                    <a:pt x="669" y="528"/>
                  </a:lnTo>
                  <a:lnTo>
                    <a:pt x="655" y="522"/>
                  </a:lnTo>
                  <a:lnTo>
                    <a:pt x="641" y="517"/>
                  </a:lnTo>
                  <a:lnTo>
                    <a:pt x="626" y="514"/>
                  </a:lnTo>
                  <a:lnTo>
                    <a:pt x="610" y="512"/>
                  </a:lnTo>
                  <a:lnTo>
                    <a:pt x="594" y="510"/>
                  </a:lnTo>
                  <a:lnTo>
                    <a:pt x="578" y="509"/>
                  </a:lnTo>
                  <a:lnTo>
                    <a:pt x="561" y="509"/>
                  </a:lnTo>
                  <a:lnTo>
                    <a:pt x="544" y="509"/>
                  </a:lnTo>
                  <a:lnTo>
                    <a:pt x="527" y="510"/>
                  </a:lnTo>
                  <a:lnTo>
                    <a:pt x="510" y="512"/>
                  </a:lnTo>
                  <a:lnTo>
                    <a:pt x="494" y="513"/>
                  </a:lnTo>
                  <a:lnTo>
                    <a:pt x="478" y="514"/>
                  </a:lnTo>
                  <a:lnTo>
                    <a:pt x="461" y="515"/>
                  </a:lnTo>
                  <a:lnTo>
                    <a:pt x="446" y="516"/>
                  </a:lnTo>
                  <a:lnTo>
                    <a:pt x="443" y="507"/>
                  </a:lnTo>
                  <a:lnTo>
                    <a:pt x="435" y="501"/>
                  </a:lnTo>
                  <a:lnTo>
                    <a:pt x="425" y="499"/>
                  </a:lnTo>
                  <a:lnTo>
                    <a:pt x="419" y="497"/>
                  </a:lnTo>
                  <a:lnTo>
                    <a:pt x="423" y="490"/>
                  </a:lnTo>
                  <a:lnTo>
                    <a:pt x="427" y="484"/>
                  </a:lnTo>
                  <a:lnTo>
                    <a:pt x="432" y="478"/>
                  </a:lnTo>
                  <a:lnTo>
                    <a:pt x="438" y="474"/>
                  </a:lnTo>
                  <a:lnTo>
                    <a:pt x="443" y="468"/>
                  </a:lnTo>
                  <a:lnTo>
                    <a:pt x="447" y="462"/>
                  </a:lnTo>
                  <a:lnTo>
                    <a:pt x="450" y="455"/>
                  </a:lnTo>
                  <a:lnTo>
                    <a:pt x="452" y="447"/>
                  </a:lnTo>
                  <a:lnTo>
                    <a:pt x="431" y="441"/>
                  </a:lnTo>
                  <a:lnTo>
                    <a:pt x="436" y="438"/>
                  </a:lnTo>
                  <a:lnTo>
                    <a:pt x="437" y="431"/>
                  </a:lnTo>
                  <a:lnTo>
                    <a:pt x="437" y="424"/>
                  </a:lnTo>
                  <a:lnTo>
                    <a:pt x="437" y="416"/>
                  </a:lnTo>
                  <a:lnTo>
                    <a:pt x="429" y="417"/>
                  </a:lnTo>
                  <a:lnTo>
                    <a:pt x="422" y="421"/>
                  </a:lnTo>
                  <a:lnTo>
                    <a:pt x="415" y="426"/>
                  </a:lnTo>
                  <a:lnTo>
                    <a:pt x="408" y="433"/>
                  </a:lnTo>
                  <a:lnTo>
                    <a:pt x="402" y="440"/>
                  </a:lnTo>
                  <a:lnTo>
                    <a:pt x="394" y="447"/>
                  </a:lnTo>
                  <a:lnTo>
                    <a:pt x="386" y="454"/>
                  </a:lnTo>
                  <a:lnTo>
                    <a:pt x="378" y="459"/>
                  </a:lnTo>
                  <a:lnTo>
                    <a:pt x="369" y="463"/>
                  </a:lnTo>
                  <a:lnTo>
                    <a:pt x="358" y="470"/>
                  </a:lnTo>
                  <a:lnTo>
                    <a:pt x="345" y="478"/>
                  </a:lnTo>
                  <a:lnTo>
                    <a:pt x="332" y="487"/>
                  </a:lnTo>
                  <a:lnTo>
                    <a:pt x="315" y="498"/>
                  </a:lnTo>
                  <a:lnTo>
                    <a:pt x="298" y="509"/>
                  </a:lnTo>
                  <a:lnTo>
                    <a:pt x="279" y="521"/>
                  </a:lnTo>
                  <a:lnTo>
                    <a:pt x="258" y="533"/>
                  </a:lnTo>
                  <a:lnTo>
                    <a:pt x="234" y="546"/>
                  </a:lnTo>
                  <a:lnTo>
                    <a:pt x="208" y="560"/>
                  </a:lnTo>
                  <a:lnTo>
                    <a:pt x="181" y="573"/>
                  </a:lnTo>
                  <a:lnTo>
                    <a:pt x="150" y="585"/>
                  </a:lnTo>
                  <a:lnTo>
                    <a:pt x="118" y="598"/>
                  </a:lnTo>
                  <a:lnTo>
                    <a:pt x="82" y="611"/>
                  </a:lnTo>
                  <a:lnTo>
                    <a:pt x="44" y="622"/>
                  </a:lnTo>
                  <a:lnTo>
                    <a:pt x="3" y="633"/>
                  </a:lnTo>
                  <a:lnTo>
                    <a:pt x="0" y="589"/>
                  </a:lnTo>
                  <a:lnTo>
                    <a:pt x="0" y="548"/>
                  </a:lnTo>
                  <a:lnTo>
                    <a:pt x="3" y="509"/>
                  </a:lnTo>
                  <a:lnTo>
                    <a:pt x="9" y="474"/>
                  </a:lnTo>
                  <a:lnTo>
                    <a:pt x="19" y="438"/>
                  </a:lnTo>
                  <a:lnTo>
                    <a:pt x="30" y="404"/>
                  </a:lnTo>
                  <a:lnTo>
                    <a:pt x="44" y="372"/>
                  </a:lnTo>
                  <a:lnTo>
                    <a:pt x="60" y="340"/>
                  </a:lnTo>
                  <a:lnTo>
                    <a:pt x="66" y="326"/>
                  </a:lnTo>
                  <a:lnTo>
                    <a:pt x="72" y="311"/>
                  </a:lnTo>
                  <a:lnTo>
                    <a:pt x="78" y="294"/>
                  </a:lnTo>
                  <a:lnTo>
                    <a:pt x="86" y="274"/>
                  </a:lnTo>
                  <a:lnTo>
                    <a:pt x="97" y="252"/>
                  </a:lnTo>
                  <a:lnTo>
                    <a:pt x="111" y="228"/>
                  </a:lnTo>
                  <a:lnTo>
                    <a:pt x="129" y="199"/>
                  </a:lnTo>
                  <a:lnTo>
                    <a:pt x="152" y="168"/>
                  </a:lnTo>
                  <a:lnTo>
                    <a:pt x="164" y="150"/>
                  </a:lnTo>
                  <a:lnTo>
                    <a:pt x="179" y="134"/>
                  </a:lnTo>
                  <a:lnTo>
                    <a:pt x="193" y="116"/>
                  </a:lnTo>
                  <a:lnTo>
                    <a:pt x="207" y="100"/>
                  </a:lnTo>
                  <a:lnTo>
                    <a:pt x="221" y="83"/>
                  </a:lnTo>
                  <a:lnTo>
                    <a:pt x="234" y="66"/>
                  </a:lnTo>
                  <a:lnTo>
                    <a:pt x="246" y="47"/>
                  </a:lnTo>
                  <a:lnTo>
                    <a:pt x="256" y="26"/>
                  </a:lnTo>
                  <a:lnTo>
                    <a:pt x="265" y="26"/>
                  </a:lnTo>
                  <a:lnTo>
                    <a:pt x="274" y="25"/>
                  </a:lnTo>
                  <a:lnTo>
                    <a:pt x="282" y="23"/>
                  </a:lnTo>
                  <a:lnTo>
                    <a:pt x="290" y="18"/>
                  </a:lnTo>
                  <a:lnTo>
                    <a:pt x="299" y="14"/>
                  </a:lnTo>
                  <a:lnTo>
                    <a:pt x="307" y="9"/>
                  </a:lnTo>
                  <a:lnTo>
                    <a:pt x="315" y="3"/>
                  </a:lnTo>
                  <a:lnTo>
                    <a:pt x="325" y="0"/>
                  </a:lnTo>
                  <a:lnTo>
                    <a:pt x="346" y="6"/>
                  </a:lnTo>
                  <a:lnTo>
                    <a:pt x="367" y="15"/>
                  </a:lnTo>
                  <a:lnTo>
                    <a:pt x="387" y="25"/>
                  </a:lnTo>
                  <a:lnTo>
                    <a:pt x="407" y="37"/>
                  </a:lnTo>
                  <a:lnTo>
                    <a:pt x="426" y="49"/>
                  </a:lnTo>
                  <a:lnTo>
                    <a:pt x="443" y="64"/>
                  </a:lnTo>
                  <a:lnTo>
                    <a:pt x="459" y="79"/>
                  </a:lnTo>
                  <a:lnTo>
                    <a:pt x="476" y="96"/>
                  </a:lnTo>
                  <a:lnTo>
                    <a:pt x="464" y="91"/>
                  </a:lnTo>
                  <a:lnTo>
                    <a:pt x="453" y="86"/>
                  </a:lnTo>
                  <a:lnTo>
                    <a:pt x="442" y="82"/>
                  </a:lnTo>
                  <a:lnTo>
                    <a:pt x="431" y="77"/>
                  </a:lnTo>
                  <a:lnTo>
                    <a:pt x="420" y="73"/>
                  </a:lnTo>
                  <a:lnTo>
                    <a:pt x="409" y="70"/>
                  </a:lnTo>
                  <a:lnTo>
                    <a:pt x="397" y="68"/>
                  </a:lnTo>
                  <a:lnTo>
                    <a:pt x="383" y="69"/>
                  </a:lnTo>
                  <a:lnTo>
                    <a:pt x="380" y="78"/>
                  </a:lnTo>
                  <a:lnTo>
                    <a:pt x="384" y="86"/>
                  </a:lnTo>
                  <a:lnTo>
                    <a:pt x="391" y="93"/>
                  </a:lnTo>
                  <a:lnTo>
                    <a:pt x="400" y="98"/>
                  </a:lnTo>
                  <a:lnTo>
                    <a:pt x="418" y="102"/>
                  </a:lnTo>
                  <a:lnTo>
                    <a:pt x="436" y="108"/>
                  </a:lnTo>
                  <a:lnTo>
                    <a:pt x="454" y="115"/>
                  </a:lnTo>
                  <a:lnTo>
                    <a:pt x="473" y="123"/>
                  </a:lnTo>
                  <a:lnTo>
                    <a:pt x="490" y="131"/>
                  </a:lnTo>
                  <a:lnTo>
                    <a:pt x="507" y="142"/>
                  </a:lnTo>
                  <a:lnTo>
                    <a:pt x="523" y="152"/>
                  </a:lnTo>
                  <a:lnTo>
                    <a:pt x="539" y="164"/>
                  </a:lnTo>
                  <a:lnTo>
                    <a:pt x="556" y="175"/>
                  </a:lnTo>
                  <a:lnTo>
                    <a:pt x="571" y="188"/>
                  </a:lnTo>
                  <a:lnTo>
                    <a:pt x="587" y="200"/>
                  </a:lnTo>
                  <a:lnTo>
                    <a:pt x="602" y="214"/>
                  </a:lnTo>
                  <a:lnTo>
                    <a:pt x="616" y="228"/>
                  </a:lnTo>
                  <a:lnTo>
                    <a:pt x="631" y="242"/>
                  </a:lnTo>
                  <a:lnTo>
                    <a:pt x="645" y="256"/>
                  </a:lnTo>
                  <a:lnTo>
                    <a:pt x="659" y="271"/>
                  </a:lnTo>
                  <a:lnTo>
                    <a:pt x="659" y="280"/>
                  </a:lnTo>
                  <a:lnTo>
                    <a:pt x="641" y="283"/>
                  </a:lnTo>
                  <a:lnTo>
                    <a:pt x="621" y="286"/>
                  </a:lnTo>
                  <a:lnTo>
                    <a:pt x="602" y="289"/>
                  </a:lnTo>
                  <a:lnTo>
                    <a:pt x="582" y="290"/>
                  </a:lnTo>
                  <a:lnTo>
                    <a:pt x="563" y="293"/>
                  </a:lnTo>
                  <a:lnTo>
                    <a:pt x="545" y="295"/>
                  </a:lnTo>
                  <a:lnTo>
                    <a:pt x="528" y="296"/>
                  </a:lnTo>
                  <a:lnTo>
                    <a:pt x="513" y="298"/>
                  </a:lnTo>
                  <a:lnTo>
                    <a:pt x="510" y="304"/>
                  </a:lnTo>
                  <a:lnTo>
                    <a:pt x="508" y="310"/>
                  </a:lnTo>
                  <a:lnTo>
                    <a:pt x="507" y="314"/>
                  </a:lnTo>
                  <a:lnTo>
                    <a:pt x="509" y="318"/>
                  </a:lnTo>
                  <a:lnTo>
                    <a:pt x="522" y="318"/>
                  </a:lnTo>
                  <a:lnTo>
                    <a:pt x="536" y="317"/>
                  </a:lnTo>
                  <a:lnTo>
                    <a:pt x="550" y="317"/>
                  </a:lnTo>
                  <a:lnTo>
                    <a:pt x="564" y="316"/>
                  </a:lnTo>
                  <a:lnTo>
                    <a:pt x="578" y="314"/>
                  </a:lnTo>
                  <a:lnTo>
                    <a:pt x="592" y="312"/>
                  </a:lnTo>
                  <a:lnTo>
                    <a:pt x="606" y="310"/>
                  </a:lnTo>
                  <a:lnTo>
                    <a:pt x="620" y="306"/>
                  </a:lnTo>
                  <a:lnTo>
                    <a:pt x="635" y="303"/>
                  </a:lnTo>
                  <a:lnTo>
                    <a:pt x="648" y="300"/>
                  </a:lnTo>
                  <a:lnTo>
                    <a:pt x="661" y="295"/>
                  </a:lnTo>
                  <a:lnTo>
                    <a:pt x="674" y="290"/>
                  </a:lnTo>
                  <a:lnTo>
                    <a:pt x="686" y="285"/>
                  </a:lnTo>
                  <a:lnTo>
                    <a:pt x="698" y="278"/>
                  </a:lnTo>
                  <a:lnTo>
                    <a:pt x="711" y="271"/>
                  </a:lnTo>
                  <a:lnTo>
                    <a:pt x="722" y="263"/>
                  </a:lnTo>
                  <a:lnTo>
                    <a:pt x="734" y="265"/>
                  </a:lnTo>
                  <a:lnTo>
                    <a:pt x="746" y="267"/>
                  </a:lnTo>
                  <a:lnTo>
                    <a:pt x="759" y="270"/>
                  </a:lnTo>
                  <a:lnTo>
                    <a:pt x="772" y="272"/>
                  </a:lnTo>
                  <a:lnTo>
                    <a:pt x="786" y="275"/>
                  </a:lnTo>
                  <a:lnTo>
                    <a:pt x="799" y="279"/>
                  </a:lnTo>
                  <a:lnTo>
                    <a:pt x="812" y="283"/>
                  </a:lnTo>
                  <a:lnTo>
                    <a:pt x="824" y="288"/>
                  </a:lnTo>
                  <a:lnTo>
                    <a:pt x="836" y="294"/>
                  </a:lnTo>
                  <a:lnTo>
                    <a:pt x="847" y="301"/>
                  </a:lnTo>
                  <a:lnTo>
                    <a:pt x="859" y="309"/>
                  </a:lnTo>
                  <a:lnTo>
                    <a:pt x="868" y="319"/>
                  </a:lnTo>
                  <a:lnTo>
                    <a:pt x="876" y="329"/>
                  </a:lnTo>
                  <a:lnTo>
                    <a:pt x="883" y="341"/>
                  </a:lnTo>
                  <a:lnTo>
                    <a:pt x="889" y="355"/>
                  </a:lnTo>
                  <a:lnTo>
                    <a:pt x="893" y="370"/>
                  </a:lnTo>
                  <a:lnTo>
                    <a:pt x="898" y="391"/>
                  </a:lnTo>
                  <a:lnTo>
                    <a:pt x="904" y="411"/>
                  </a:lnTo>
                  <a:lnTo>
                    <a:pt x="908" y="433"/>
                  </a:lnTo>
                  <a:lnTo>
                    <a:pt x="907" y="459"/>
                  </a:lnTo>
                  <a:lnTo>
                    <a:pt x="873" y="453"/>
                  </a:lnTo>
                  <a:lnTo>
                    <a:pt x="839" y="447"/>
                  </a:lnTo>
                  <a:lnTo>
                    <a:pt x="806" y="440"/>
                  </a:lnTo>
                  <a:lnTo>
                    <a:pt x="773" y="434"/>
                  </a:lnTo>
                  <a:lnTo>
                    <a:pt x="740" y="427"/>
                  </a:lnTo>
                  <a:lnTo>
                    <a:pt x="708" y="421"/>
                  </a:lnTo>
                  <a:lnTo>
                    <a:pt x="675" y="414"/>
                  </a:lnTo>
                  <a:lnTo>
                    <a:pt x="643" y="406"/>
                  </a:lnTo>
                  <a:lnTo>
                    <a:pt x="610" y="399"/>
                  </a:lnTo>
                  <a:lnTo>
                    <a:pt x="578" y="391"/>
                  </a:lnTo>
                  <a:lnTo>
                    <a:pt x="545" y="382"/>
                  </a:lnTo>
                  <a:lnTo>
                    <a:pt x="513" y="374"/>
                  </a:lnTo>
                  <a:lnTo>
                    <a:pt x="482" y="365"/>
                  </a:lnTo>
                  <a:lnTo>
                    <a:pt x="449" y="356"/>
                  </a:lnTo>
                  <a:lnTo>
                    <a:pt x="416" y="347"/>
                  </a:lnTo>
                  <a:lnTo>
                    <a:pt x="383" y="338"/>
                  </a:lnTo>
                  <a:lnTo>
                    <a:pt x="373" y="333"/>
                  </a:lnTo>
                  <a:lnTo>
                    <a:pt x="363" y="327"/>
                  </a:lnTo>
                  <a:lnTo>
                    <a:pt x="353" y="320"/>
                  </a:lnTo>
                  <a:lnTo>
                    <a:pt x="343" y="312"/>
                  </a:lnTo>
                  <a:lnTo>
                    <a:pt x="333" y="306"/>
                  </a:lnTo>
                  <a:lnTo>
                    <a:pt x="322" y="302"/>
                  </a:lnTo>
                  <a:lnTo>
                    <a:pt x="310" y="300"/>
                  </a:lnTo>
                  <a:lnTo>
                    <a:pt x="299" y="302"/>
                  </a:lnTo>
                  <a:lnTo>
                    <a:pt x="315" y="317"/>
                  </a:lnTo>
                  <a:lnTo>
                    <a:pt x="333" y="331"/>
                  </a:lnTo>
                  <a:lnTo>
                    <a:pt x="350" y="343"/>
                  </a:lnTo>
                  <a:lnTo>
                    <a:pt x="368" y="354"/>
                  </a:lnTo>
                  <a:lnTo>
                    <a:pt x="386" y="364"/>
                  </a:lnTo>
                  <a:lnTo>
                    <a:pt x="406" y="373"/>
                  </a:lnTo>
                  <a:lnTo>
                    <a:pt x="425" y="381"/>
                  </a:lnTo>
                  <a:lnTo>
                    <a:pt x="444" y="388"/>
                  </a:lnTo>
                  <a:lnTo>
                    <a:pt x="464" y="396"/>
                  </a:lnTo>
                  <a:lnTo>
                    <a:pt x="484" y="403"/>
                  </a:lnTo>
                  <a:lnTo>
                    <a:pt x="504" y="409"/>
                  </a:lnTo>
                  <a:lnTo>
                    <a:pt x="524" y="416"/>
                  </a:lnTo>
                  <a:lnTo>
                    <a:pt x="544" y="423"/>
                  </a:lnTo>
                  <a:lnTo>
                    <a:pt x="565" y="430"/>
                  </a:lnTo>
                  <a:lnTo>
                    <a:pt x="585" y="437"/>
                  </a:lnTo>
                  <a:lnTo>
                    <a:pt x="605" y="445"/>
                  </a:lnTo>
                  <a:lnTo>
                    <a:pt x="623" y="448"/>
                  </a:lnTo>
                  <a:lnTo>
                    <a:pt x="642" y="452"/>
                  </a:lnTo>
                  <a:lnTo>
                    <a:pt x="660" y="456"/>
                  </a:lnTo>
                  <a:lnTo>
                    <a:pt x="679" y="460"/>
                  </a:lnTo>
                  <a:lnTo>
                    <a:pt x="697" y="463"/>
                  </a:lnTo>
                  <a:lnTo>
                    <a:pt x="718" y="467"/>
                  </a:lnTo>
                  <a:lnTo>
                    <a:pt x="737" y="470"/>
                  </a:lnTo>
                  <a:lnTo>
                    <a:pt x="756" y="474"/>
                  </a:lnTo>
                  <a:lnTo>
                    <a:pt x="777" y="477"/>
                  </a:lnTo>
                  <a:lnTo>
                    <a:pt x="797" y="479"/>
                  </a:lnTo>
                  <a:lnTo>
                    <a:pt x="816" y="480"/>
                  </a:lnTo>
                  <a:lnTo>
                    <a:pt x="836" y="483"/>
                  </a:lnTo>
                  <a:lnTo>
                    <a:pt x="857" y="483"/>
                  </a:lnTo>
                  <a:lnTo>
                    <a:pt x="877" y="483"/>
                  </a:lnTo>
                  <a:lnTo>
                    <a:pt x="896" y="482"/>
                  </a:lnTo>
                  <a:lnTo>
                    <a:pt x="916" y="480"/>
                  </a:lnTo>
                  <a:lnTo>
                    <a:pt x="917" y="475"/>
                  </a:lnTo>
                  <a:lnTo>
                    <a:pt x="919" y="470"/>
                  </a:lnTo>
                  <a:lnTo>
                    <a:pt x="921" y="468"/>
                  </a:lnTo>
                  <a:lnTo>
                    <a:pt x="923" y="465"/>
                  </a:lnTo>
                  <a:lnTo>
                    <a:pt x="927" y="465"/>
                  </a:lnTo>
                  <a:lnTo>
                    <a:pt x="933" y="465"/>
                  </a:lnTo>
                  <a:lnTo>
                    <a:pt x="940" y="468"/>
                  </a:lnTo>
                  <a:lnTo>
                    <a:pt x="947" y="469"/>
                  </a:lnTo>
                  <a:lnTo>
                    <a:pt x="955" y="471"/>
                  </a:lnTo>
                  <a:lnTo>
                    <a:pt x="964" y="471"/>
                  </a:lnTo>
                  <a:lnTo>
                    <a:pt x="975" y="470"/>
                  </a:lnTo>
                  <a:lnTo>
                    <a:pt x="986" y="468"/>
                  </a:lnTo>
                  <a:lnTo>
                    <a:pt x="992" y="465"/>
                  </a:lnTo>
                  <a:lnTo>
                    <a:pt x="997" y="463"/>
                  </a:lnTo>
                  <a:lnTo>
                    <a:pt x="1002" y="461"/>
                  </a:lnTo>
                  <a:lnTo>
                    <a:pt x="1009" y="456"/>
                  </a:lnTo>
                  <a:lnTo>
                    <a:pt x="1012" y="461"/>
                  </a:lnTo>
                  <a:lnTo>
                    <a:pt x="1017" y="464"/>
                  </a:lnTo>
                  <a:lnTo>
                    <a:pt x="1024" y="467"/>
                  </a:lnTo>
                  <a:lnTo>
                    <a:pt x="1031" y="469"/>
                  </a:lnTo>
                  <a:lnTo>
                    <a:pt x="1038" y="469"/>
                  </a:lnTo>
                  <a:lnTo>
                    <a:pt x="1046" y="469"/>
                  </a:lnTo>
                  <a:lnTo>
                    <a:pt x="1054" y="467"/>
                  </a:lnTo>
                  <a:lnTo>
                    <a:pt x="1061" y="464"/>
                  </a:lnTo>
                  <a:lnTo>
                    <a:pt x="1067" y="461"/>
                  </a:lnTo>
                  <a:lnTo>
                    <a:pt x="1074" y="457"/>
                  </a:lnTo>
                  <a:lnTo>
                    <a:pt x="1082" y="454"/>
                  </a:lnTo>
                  <a:lnTo>
                    <a:pt x="1090" y="450"/>
                  </a:lnTo>
                  <a:lnTo>
                    <a:pt x="1098" y="447"/>
                  </a:lnTo>
                  <a:lnTo>
                    <a:pt x="1106" y="442"/>
                  </a:lnTo>
                  <a:lnTo>
                    <a:pt x="1112" y="439"/>
                  </a:lnTo>
                  <a:lnTo>
                    <a:pt x="1118" y="434"/>
                  </a:lnTo>
                  <a:lnTo>
                    <a:pt x="1125" y="437"/>
                  </a:lnTo>
                  <a:lnTo>
                    <a:pt x="1132" y="435"/>
                  </a:lnTo>
                  <a:lnTo>
                    <a:pt x="1139" y="432"/>
                  </a:lnTo>
                  <a:lnTo>
                    <a:pt x="1145" y="427"/>
                  </a:lnTo>
                  <a:lnTo>
                    <a:pt x="1150" y="422"/>
                  </a:lnTo>
                  <a:lnTo>
                    <a:pt x="1154" y="415"/>
                  </a:lnTo>
                  <a:lnTo>
                    <a:pt x="1158" y="408"/>
                  </a:lnTo>
                  <a:lnTo>
                    <a:pt x="1160" y="401"/>
                  </a:lnTo>
                  <a:lnTo>
                    <a:pt x="1165" y="403"/>
                  </a:lnTo>
                  <a:lnTo>
                    <a:pt x="1171" y="403"/>
                  </a:lnTo>
                  <a:lnTo>
                    <a:pt x="1177" y="403"/>
                  </a:lnTo>
                  <a:lnTo>
                    <a:pt x="1183" y="402"/>
                  </a:lnTo>
                  <a:lnTo>
                    <a:pt x="1189" y="400"/>
                  </a:lnTo>
                  <a:lnTo>
                    <a:pt x="1194" y="396"/>
                  </a:lnTo>
                  <a:lnTo>
                    <a:pt x="1198" y="391"/>
                  </a:lnTo>
                  <a:lnTo>
                    <a:pt x="1200" y="384"/>
                  </a:lnTo>
                  <a:lnTo>
                    <a:pt x="1207" y="384"/>
                  </a:lnTo>
                  <a:lnTo>
                    <a:pt x="1214" y="384"/>
                  </a:lnTo>
                  <a:lnTo>
                    <a:pt x="1220" y="385"/>
                  </a:lnTo>
                  <a:lnTo>
                    <a:pt x="1226" y="385"/>
                  </a:lnTo>
                  <a:lnTo>
                    <a:pt x="1233" y="386"/>
                  </a:lnTo>
                  <a:lnTo>
                    <a:pt x="1238" y="387"/>
                  </a:lnTo>
                  <a:lnTo>
                    <a:pt x="1243" y="387"/>
                  </a:lnTo>
                  <a:lnTo>
                    <a:pt x="1247" y="387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35" name="Freeform 43"/>
            <p:cNvSpPr/>
            <p:nvPr/>
          </p:nvSpPr>
          <p:spPr>
            <a:xfrm flipH="1" rot="221400">
              <a:off x="7204320" y="5065920"/>
              <a:ext cx="30960" cy="41760"/>
            </a:xfrm>
            <a:custGeom>
              <a:avLst/>
              <a:gdLst>
                <a:gd name="textAreaLeft" fmla="*/ 360 w 30960"/>
                <a:gd name="textAreaRight" fmla="*/ 31680 w 30960"/>
                <a:gd name="textAreaTop" fmla="*/ 0 h 41760"/>
                <a:gd name="textAreaBottom" fmla="*/ 42120 h 41760"/>
                <a:gd name="GluePoint1X" fmla="*/ 0 w 43"/>
                <a:gd name="GluePoint1Y" fmla="*/ 1 h 58"/>
                <a:gd name="GluePoint2X" fmla="*/ 0 w 43"/>
                <a:gd name="GluePoint2Y" fmla="*/ 1 h 58"/>
                <a:gd name="GluePoint3X" fmla="*/ 0 w 43"/>
                <a:gd name="GluePoint3Y" fmla="*/ 1 h 58"/>
                <a:gd name="GluePoint4X" fmla="*/ 0 w 43"/>
                <a:gd name="GluePoint4Y" fmla="*/ 1 h 58"/>
                <a:gd name="GluePoint5X" fmla="*/ 0 w 43"/>
                <a:gd name="GluePoint5Y" fmla="*/ 1 h 58"/>
                <a:gd name="GluePoint6X" fmla="*/ 0 w 43"/>
                <a:gd name="GluePoint6Y" fmla="*/ 1 h 58"/>
                <a:gd name="GluePoint7X" fmla="*/ 0 w 43"/>
                <a:gd name="GluePoint7Y" fmla="*/ 1 h 58"/>
                <a:gd name="GluePoint8X" fmla="*/ 0 w 43"/>
                <a:gd name="GluePoint8Y" fmla="*/ 1 h 58"/>
                <a:gd name="GluePoint9X" fmla="*/ 0 w 43"/>
                <a:gd name="GluePoint9Y" fmla="*/ 1 h 58"/>
                <a:gd name="GluePoint10X" fmla="*/ 0 w 43"/>
                <a:gd name="GluePoint10Y" fmla="*/ 0 h 58"/>
                <a:gd name="GluePoint11X" fmla="*/ 0 w 43"/>
                <a:gd name="GluePoint11Y" fmla="*/ 1 h 58"/>
                <a:gd name="GluePoint12X" fmla="*/ 0 w 43"/>
                <a:gd name="GluePoint12Y" fmla="*/ 0 h 58"/>
                <a:gd name="GluePoint13X" fmla="*/ 0 w 43"/>
                <a:gd name="GluePoint13Y" fmla="*/ 1 h 58"/>
                <a:gd name="GluePoint14X" fmla="*/ 0 w 43"/>
                <a:gd name="GluePoint14Y" fmla="*/ 1 h 5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</a:cxnLst>
              <a:rect l="textAreaLeft" t="textAreaTop" r="textAreaRight" b="textAreaBottom"/>
              <a:pathLst>
                <a:path w="43" h="58">
                  <a:moveTo>
                    <a:pt x="42" y="12"/>
                  </a:moveTo>
                  <a:lnTo>
                    <a:pt x="28" y="15"/>
                  </a:lnTo>
                  <a:lnTo>
                    <a:pt x="18" y="27"/>
                  </a:lnTo>
                  <a:lnTo>
                    <a:pt x="14" y="42"/>
                  </a:lnTo>
                  <a:lnTo>
                    <a:pt x="12" y="58"/>
                  </a:lnTo>
                  <a:lnTo>
                    <a:pt x="0" y="52"/>
                  </a:lnTo>
                  <a:lnTo>
                    <a:pt x="3" y="38"/>
                  </a:lnTo>
                  <a:lnTo>
                    <a:pt x="8" y="25"/>
                  </a:lnTo>
                  <a:lnTo>
                    <a:pt x="14" y="12"/>
                  </a:lnTo>
                  <a:lnTo>
                    <a:pt x="24" y="0"/>
                  </a:lnTo>
                  <a:lnTo>
                    <a:pt x="31" y="1"/>
                  </a:lnTo>
                  <a:lnTo>
                    <a:pt x="39" y="0"/>
                  </a:lnTo>
                  <a:lnTo>
                    <a:pt x="43" y="1"/>
                  </a:lnTo>
                  <a:lnTo>
                    <a:pt x="42" y="12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" rIns="90000" bIns="-468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36" name="Freeform 44"/>
            <p:cNvSpPr/>
            <p:nvPr/>
          </p:nvSpPr>
          <p:spPr>
            <a:xfrm flipH="1" rot="221400">
              <a:off x="6770520" y="5103000"/>
              <a:ext cx="33480" cy="12960"/>
            </a:xfrm>
            <a:custGeom>
              <a:avLst/>
              <a:gdLst>
                <a:gd name="textAreaLeft" fmla="*/ -360 w 33480"/>
                <a:gd name="textAreaRight" fmla="*/ 33480 w 33480"/>
                <a:gd name="textAreaTop" fmla="*/ 0 h 12960"/>
                <a:gd name="textAreaBottom" fmla="*/ 13320 h 12960"/>
                <a:gd name="GluePoint1X" fmla="*/ 1 w 46"/>
                <a:gd name="GluePoint1Y" fmla="*/ 0 h 19"/>
                <a:gd name="GluePoint2X" fmla="*/ 1 w 46"/>
                <a:gd name="GluePoint2Y" fmla="*/ 0 h 19"/>
                <a:gd name="GluePoint3X" fmla="*/ 1 w 46"/>
                <a:gd name="GluePoint3Y" fmla="*/ 0 h 19"/>
                <a:gd name="GluePoint4X" fmla="*/ 1 w 46"/>
                <a:gd name="GluePoint4Y" fmla="*/ 0 h 19"/>
                <a:gd name="GluePoint5X" fmla="*/ 1 w 46"/>
                <a:gd name="GluePoint5Y" fmla="*/ 0 h 19"/>
                <a:gd name="GluePoint6X" fmla="*/ 1 w 46"/>
                <a:gd name="GluePoint6Y" fmla="*/ 0 h 19"/>
                <a:gd name="GluePoint7X" fmla="*/ 1 w 46"/>
                <a:gd name="GluePoint7Y" fmla="*/ 0 h 19"/>
                <a:gd name="GluePoint8X" fmla="*/ 1 w 46"/>
                <a:gd name="GluePoint8Y" fmla="*/ 0 h 19"/>
                <a:gd name="GluePoint9X" fmla="*/ 0 w 46"/>
                <a:gd name="GluePoint9Y" fmla="*/ 0 h 19"/>
                <a:gd name="GluePoint10X" fmla="*/ 1 w 46"/>
                <a:gd name="GluePoint10Y" fmla="*/ 0 h 19"/>
                <a:gd name="GluePoint11X" fmla="*/ 1 w 46"/>
                <a:gd name="GluePoint11Y" fmla="*/ 0 h 19"/>
                <a:gd name="GluePoint12X" fmla="*/ 1 w 46"/>
                <a:gd name="GluePoint12Y" fmla="*/ 0 h 19"/>
                <a:gd name="GluePoint13X" fmla="*/ 1 w 46"/>
                <a:gd name="GluePoint13Y" fmla="*/ 0 h 19"/>
                <a:gd name="GluePoint14X" fmla="*/ 1 w 46"/>
                <a:gd name="GluePoint14Y" fmla="*/ 0 h 19"/>
                <a:gd name="GluePoint15X" fmla="*/ 1 w 46"/>
                <a:gd name="GluePoint15Y" fmla="*/ 0 h 19"/>
                <a:gd name="GluePoint16X" fmla="*/ 1 w 46"/>
                <a:gd name="GluePoint16Y" fmla="*/ 0 h 19"/>
                <a:gd name="GluePoint17X" fmla="*/ 1 w 46"/>
                <a:gd name="GluePoint17Y" fmla="*/ 0 h 19"/>
                <a:gd name="GluePoint18X" fmla="*/ 1 w 46"/>
                <a:gd name="GluePoint18Y" fmla="*/ 0 h 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</a:cxnLst>
              <a:rect l="textAreaLeft" t="textAreaTop" r="textAreaRight" b="textAreaBottom"/>
              <a:pathLst>
                <a:path w="46" h="19">
                  <a:moveTo>
                    <a:pt x="46" y="9"/>
                  </a:moveTo>
                  <a:lnTo>
                    <a:pt x="41" y="14"/>
                  </a:lnTo>
                  <a:lnTo>
                    <a:pt x="37" y="16"/>
                  </a:lnTo>
                  <a:lnTo>
                    <a:pt x="31" y="19"/>
                  </a:lnTo>
                  <a:lnTo>
                    <a:pt x="26" y="19"/>
                  </a:lnTo>
                  <a:lnTo>
                    <a:pt x="19" y="19"/>
                  </a:lnTo>
                  <a:lnTo>
                    <a:pt x="13" y="19"/>
                  </a:lnTo>
                  <a:lnTo>
                    <a:pt x="6" y="17"/>
                  </a:lnTo>
                  <a:lnTo>
                    <a:pt x="0" y="16"/>
                  </a:lnTo>
                  <a:lnTo>
                    <a:pt x="2" y="2"/>
                  </a:lnTo>
                  <a:lnTo>
                    <a:pt x="8" y="1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30" y="1"/>
                  </a:lnTo>
                  <a:lnTo>
                    <a:pt x="35" y="4"/>
                  </a:lnTo>
                  <a:lnTo>
                    <a:pt x="40" y="6"/>
                  </a:lnTo>
                  <a:lnTo>
                    <a:pt x="46" y="9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3480" rIns="90000" bIns="-3348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37" name="Freeform 45"/>
            <p:cNvSpPr/>
            <p:nvPr/>
          </p:nvSpPr>
          <p:spPr>
            <a:xfrm flipH="1" rot="221400">
              <a:off x="6753960" y="5121720"/>
              <a:ext cx="124560" cy="218880"/>
            </a:xfrm>
            <a:custGeom>
              <a:avLst/>
              <a:gdLst>
                <a:gd name="textAreaLeft" fmla="*/ 360 w 124560"/>
                <a:gd name="textAreaRight" fmla="*/ 125280 w 124560"/>
                <a:gd name="textAreaTop" fmla="*/ 0 h 218880"/>
                <a:gd name="textAreaBottom" fmla="*/ 219240 h 218880"/>
                <a:gd name="GluePoint1X" fmla="*/ 0 w 172"/>
                <a:gd name="GluePoint1Y" fmla="*/ 1 h 303"/>
                <a:gd name="GluePoint2X" fmla="*/ 0 w 172"/>
                <a:gd name="GluePoint2Y" fmla="*/ 1 h 303"/>
                <a:gd name="GluePoint3X" fmla="*/ 0 w 172"/>
                <a:gd name="GluePoint3Y" fmla="*/ 1 h 303"/>
                <a:gd name="GluePoint4X" fmla="*/ 0 w 172"/>
                <a:gd name="GluePoint4Y" fmla="*/ 1 h 303"/>
                <a:gd name="GluePoint5X" fmla="*/ 0 w 172"/>
                <a:gd name="GluePoint5Y" fmla="*/ 1 h 303"/>
                <a:gd name="GluePoint6X" fmla="*/ 0 w 172"/>
                <a:gd name="GluePoint6Y" fmla="*/ 1 h 303"/>
                <a:gd name="GluePoint7X" fmla="*/ 0 w 172"/>
                <a:gd name="GluePoint7Y" fmla="*/ 1 h 303"/>
                <a:gd name="GluePoint8X" fmla="*/ 0 w 172"/>
                <a:gd name="GluePoint8Y" fmla="*/ 1 h 303"/>
                <a:gd name="GluePoint9X" fmla="*/ 0 w 172"/>
                <a:gd name="GluePoint9Y" fmla="*/ 1 h 303"/>
                <a:gd name="GluePoint10X" fmla="*/ 0 w 172"/>
                <a:gd name="GluePoint10Y" fmla="*/ 1 h 303"/>
                <a:gd name="GluePoint11X" fmla="*/ 0 w 172"/>
                <a:gd name="GluePoint11Y" fmla="*/ 1 h 303"/>
                <a:gd name="GluePoint12X" fmla="*/ 0 w 172"/>
                <a:gd name="GluePoint12Y" fmla="*/ 1 h 303"/>
                <a:gd name="GluePoint13X" fmla="*/ 0 w 172"/>
                <a:gd name="GluePoint13Y" fmla="*/ 1 h 303"/>
                <a:gd name="GluePoint14X" fmla="*/ 0 w 172"/>
                <a:gd name="GluePoint14Y" fmla="*/ 1 h 303"/>
                <a:gd name="GluePoint15X" fmla="*/ 0 w 172"/>
                <a:gd name="GluePoint15Y" fmla="*/ 1 h 303"/>
                <a:gd name="GluePoint16X" fmla="*/ 0 w 172"/>
                <a:gd name="GluePoint16Y" fmla="*/ 1 h 303"/>
                <a:gd name="GluePoint17X" fmla="*/ 0 w 172"/>
                <a:gd name="GluePoint17Y" fmla="*/ 1 h 303"/>
                <a:gd name="GluePoint18X" fmla="*/ 0 w 172"/>
                <a:gd name="GluePoint18Y" fmla="*/ 1 h 303"/>
                <a:gd name="GluePoint19X" fmla="*/ 0 w 172"/>
                <a:gd name="GluePoint19Y" fmla="*/ 1 h 303"/>
                <a:gd name="GluePoint20X" fmla="*/ 0 w 172"/>
                <a:gd name="GluePoint20Y" fmla="*/ 1 h 303"/>
                <a:gd name="GluePoint21X" fmla="*/ 0 w 172"/>
                <a:gd name="GluePoint21Y" fmla="*/ 1 h 303"/>
                <a:gd name="GluePoint22X" fmla="*/ 0 w 172"/>
                <a:gd name="GluePoint22Y" fmla="*/ 1 h 303"/>
                <a:gd name="GluePoint23X" fmla="*/ 0 w 172"/>
                <a:gd name="GluePoint23Y" fmla="*/ 1 h 303"/>
                <a:gd name="GluePoint24X" fmla="*/ 0 w 172"/>
                <a:gd name="GluePoint24Y" fmla="*/ 1 h 303"/>
                <a:gd name="GluePoint25X" fmla="*/ 0 w 172"/>
                <a:gd name="GluePoint25Y" fmla="*/ 1 h 303"/>
                <a:gd name="GluePoint26X" fmla="*/ 0 w 172"/>
                <a:gd name="GluePoint26Y" fmla="*/ 1 h 303"/>
                <a:gd name="GluePoint27X" fmla="*/ 0 w 172"/>
                <a:gd name="GluePoint27Y" fmla="*/ 1 h 303"/>
                <a:gd name="GluePoint28X" fmla="*/ 0 w 172"/>
                <a:gd name="GluePoint28Y" fmla="*/ 1 h 303"/>
                <a:gd name="GluePoint29X" fmla="*/ 0 w 172"/>
                <a:gd name="GluePoint29Y" fmla="*/ 1 h 303"/>
                <a:gd name="GluePoint30X" fmla="*/ 0 w 172"/>
                <a:gd name="GluePoint30Y" fmla="*/ 1 h 303"/>
                <a:gd name="GluePoint31X" fmla="*/ 0 w 172"/>
                <a:gd name="GluePoint31Y" fmla="*/ 1 h 303"/>
                <a:gd name="GluePoint32X" fmla="*/ 0 w 172"/>
                <a:gd name="GluePoint32Y" fmla="*/ 1 h 303"/>
                <a:gd name="GluePoint33X" fmla="*/ 0 w 172"/>
                <a:gd name="GluePoint33Y" fmla="*/ 0 h 303"/>
                <a:gd name="GluePoint34X" fmla="*/ 0 w 172"/>
                <a:gd name="GluePoint34Y" fmla="*/ 1 h 303"/>
                <a:gd name="GluePoint35X" fmla="*/ 0 w 172"/>
                <a:gd name="GluePoint35Y" fmla="*/ 1 h 303"/>
                <a:gd name="GluePoint36X" fmla="*/ 0 w 172"/>
                <a:gd name="GluePoint36Y" fmla="*/ 1 h 303"/>
                <a:gd name="GluePoint37X" fmla="*/ 0 w 172"/>
                <a:gd name="GluePoint37Y" fmla="*/ 1 h 303"/>
                <a:gd name="GluePoint38X" fmla="*/ 0 w 172"/>
                <a:gd name="GluePoint38Y" fmla="*/ 1 h 303"/>
                <a:gd name="GluePoint39X" fmla="*/ 0 w 172"/>
                <a:gd name="GluePoint39Y" fmla="*/ 1 h 303"/>
                <a:gd name="GluePoint40X" fmla="*/ 0 w 172"/>
                <a:gd name="GluePoint40Y" fmla="*/ 1 h 303"/>
                <a:gd name="GluePoint41X" fmla="*/ 0 w 172"/>
                <a:gd name="GluePoint41Y" fmla="*/ 1 h 30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</a:cxnLst>
              <a:rect l="textAreaLeft" t="textAreaTop" r="textAreaRight" b="textAreaBottom"/>
              <a:pathLst>
                <a:path w="172" h="303">
                  <a:moveTo>
                    <a:pt x="172" y="15"/>
                  </a:moveTo>
                  <a:lnTo>
                    <a:pt x="165" y="53"/>
                  </a:lnTo>
                  <a:lnTo>
                    <a:pt x="157" y="91"/>
                  </a:lnTo>
                  <a:lnTo>
                    <a:pt x="148" y="130"/>
                  </a:lnTo>
                  <a:lnTo>
                    <a:pt x="139" y="168"/>
                  </a:lnTo>
                  <a:lnTo>
                    <a:pt x="128" y="205"/>
                  </a:lnTo>
                  <a:lnTo>
                    <a:pt x="115" y="240"/>
                  </a:lnTo>
                  <a:lnTo>
                    <a:pt x="100" y="272"/>
                  </a:lnTo>
                  <a:lnTo>
                    <a:pt x="82" y="302"/>
                  </a:lnTo>
                  <a:lnTo>
                    <a:pt x="70" y="303"/>
                  </a:lnTo>
                  <a:lnTo>
                    <a:pt x="60" y="302"/>
                  </a:lnTo>
                  <a:lnTo>
                    <a:pt x="50" y="299"/>
                  </a:lnTo>
                  <a:lnTo>
                    <a:pt x="41" y="294"/>
                  </a:lnTo>
                  <a:lnTo>
                    <a:pt x="31" y="289"/>
                  </a:lnTo>
                  <a:lnTo>
                    <a:pt x="21" y="286"/>
                  </a:lnTo>
                  <a:lnTo>
                    <a:pt x="11" y="282"/>
                  </a:lnTo>
                  <a:lnTo>
                    <a:pt x="0" y="280"/>
                  </a:lnTo>
                  <a:lnTo>
                    <a:pt x="3" y="266"/>
                  </a:lnTo>
                  <a:lnTo>
                    <a:pt x="9" y="252"/>
                  </a:lnTo>
                  <a:lnTo>
                    <a:pt x="15" y="239"/>
                  </a:lnTo>
                  <a:lnTo>
                    <a:pt x="21" y="225"/>
                  </a:lnTo>
                  <a:lnTo>
                    <a:pt x="26" y="210"/>
                  </a:lnTo>
                  <a:lnTo>
                    <a:pt x="29" y="194"/>
                  </a:lnTo>
                  <a:lnTo>
                    <a:pt x="28" y="176"/>
                  </a:lnTo>
                  <a:lnTo>
                    <a:pt x="23" y="158"/>
                  </a:lnTo>
                  <a:lnTo>
                    <a:pt x="18" y="149"/>
                  </a:lnTo>
                  <a:lnTo>
                    <a:pt x="14" y="140"/>
                  </a:lnTo>
                  <a:lnTo>
                    <a:pt x="13" y="129"/>
                  </a:lnTo>
                  <a:lnTo>
                    <a:pt x="13" y="119"/>
                  </a:lnTo>
                  <a:lnTo>
                    <a:pt x="16" y="91"/>
                  </a:lnTo>
                  <a:lnTo>
                    <a:pt x="20" y="52"/>
                  </a:lnTo>
                  <a:lnTo>
                    <a:pt x="23" y="16"/>
                  </a:lnTo>
                  <a:lnTo>
                    <a:pt x="25" y="0"/>
                  </a:lnTo>
                  <a:lnTo>
                    <a:pt x="42" y="7"/>
                  </a:lnTo>
                  <a:lnTo>
                    <a:pt x="60" y="10"/>
                  </a:lnTo>
                  <a:lnTo>
                    <a:pt x="79" y="12"/>
                  </a:lnTo>
                  <a:lnTo>
                    <a:pt x="98" y="12"/>
                  </a:lnTo>
                  <a:lnTo>
                    <a:pt x="117" y="12"/>
                  </a:lnTo>
                  <a:lnTo>
                    <a:pt x="135" y="12"/>
                  </a:lnTo>
                  <a:lnTo>
                    <a:pt x="153" y="13"/>
                  </a:lnTo>
                  <a:lnTo>
                    <a:pt x="172" y="15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38" name="Freeform 46"/>
            <p:cNvSpPr/>
            <p:nvPr/>
          </p:nvSpPr>
          <p:spPr>
            <a:xfrm flipH="1" rot="221400">
              <a:off x="6873120" y="5227920"/>
              <a:ext cx="40680" cy="92160"/>
            </a:xfrm>
            <a:custGeom>
              <a:avLst/>
              <a:gdLst>
                <a:gd name="textAreaLeft" fmla="*/ -360 w 40680"/>
                <a:gd name="textAreaRight" fmla="*/ 40680 w 40680"/>
                <a:gd name="textAreaTop" fmla="*/ 0 h 92160"/>
                <a:gd name="textAreaBottom" fmla="*/ 92520 h 92160"/>
                <a:gd name="GluePoint1X" fmla="*/ 1 w 55"/>
                <a:gd name="GluePoint1Y" fmla="*/ 1 h 128"/>
                <a:gd name="GluePoint2X" fmla="*/ 1 w 55"/>
                <a:gd name="GluePoint2Y" fmla="*/ 1 h 128"/>
                <a:gd name="GluePoint3X" fmla="*/ 1 w 55"/>
                <a:gd name="GluePoint3Y" fmla="*/ 1 h 128"/>
                <a:gd name="GluePoint4X" fmla="*/ 1 w 55"/>
                <a:gd name="GluePoint4Y" fmla="*/ 1 h 128"/>
                <a:gd name="GluePoint5X" fmla="*/ 1 w 55"/>
                <a:gd name="GluePoint5Y" fmla="*/ 1 h 128"/>
                <a:gd name="GluePoint6X" fmla="*/ 1 w 55"/>
                <a:gd name="GluePoint6Y" fmla="*/ 1 h 128"/>
                <a:gd name="GluePoint7X" fmla="*/ 1 w 55"/>
                <a:gd name="GluePoint7Y" fmla="*/ 1 h 128"/>
                <a:gd name="GluePoint8X" fmla="*/ 1 w 55"/>
                <a:gd name="GluePoint8Y" fmla="*/ 1 h 128"/>
                <a:gd name="GluePoint9X" fmla="*/ 0 w 55"/>
                <a:gd name="GluePoint9Y" fmla="*/ 1 h 128"/>
                <a:gd name="GluePoint10X" fmla="*/ 1 w 55"/>
                <a:gd name="GluePoint10Y" fmla="*/ 1 h 128"/>
                <a:gd name="GluePoint11X" fmla="*/ 1 w 55"/>
                <a:gd name="GluePoint11Y" fmla="*/ 1 h 128"/>
                <a:gd name="GluePoint12X" fmla="*/ 1 w 55"/>
                <a:gd name="GluePoint12Y" fmla="*/ 1 h 128"/>
                <a:gd name="GluePoint13X" fmla="*/ 1 w 55"/>
                <a:gd name="GluePoint13Y" fmla="*/ 1 h 128"/>
                <a:gd name="GluePoint14X" fmla="*/ 1 w 55"/>
                <a:gd name="GluePoint14Y" fmla="*/ 1 h 128"/>
                <a:gd name="GluePoint15X" fmla="*/ 1 w 55"/>
                <a:gd name="GluePoint15Y" fmla="*/ 1 h 128"/>
                <a:gd name="GluePoint16X" fmla="*/ 1 w 55"/>
                <a:gd name="GluePoint16Y" fmla="*/ 1 h 128"/>
                <a:gd name="GluePoint17X" fmla="*/ 1 w 55"/>
                <a:gd name="GluePoint17Y" fmla="*/ 0 h 128"/>
                <a:gd name="GluePoint18X" fmla="*/ 1 w 55"/>
                <a:gd name="GluePoint18Y" fmla="*/ 1 h 128"/>
                <a:gd name="GluePoint19X" fmla="*/ 1 w 55"/>
                <a:gd name="GluePoint19Y" fmla="*/ 1 h 128"/>
                <a:gd name="GluePoint20X" fmla="*/ 1 w 55"/>
                <a:gd name="GluePoint20Y" fmla="*/ 1 h 128"/>
                <a:gd name="GluePoint21X" fmla="*/ 1 w 55"/>
                <a:gd name="GluePoint21Y" fmla="*/ 1 h 12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55" h="128">
                  <a:moveTo>
                    <a:pt x="48" y="99"/>
                  </a:moveTo>
                  <a:lnTo>
                    <a:pt x="44" y="105"/>
                  </a:lnTo>
                  <a:lnTo>
                    <a:pt x="40" y="109"/>
                  </a:lnTo>
                  <a:lnTo>
                    <a:pt x="34" y="115"/>
                  </a:lnTo>
                  <a:lnTo>
                    <a:pt x="29" y="120"/>
                  </a:lnTo>
                  <a:lnTo>
                    <a:pt x="23" y="123"/>
                  </a:lnTo>
                  <a:lnTo>
                    <a:pt x="16" y="126"/>
                  </a:lnTo>
                  <a:lnTo>
                    <a:pt x="8" y="128"/>
                  </a:lnTo>
                  <a:lnTo>
                    <a:pt x="0" y="128"/>
                  </a:lnTo>
                  <a:lnTo>
                    <a:pt x="7" y="114"/>
                  </a:lnTo>
                  <a:lnTo>
                    <a:pt x="14" y="99"/>
                  </a:lnTo>
                  <a:lnTo>
                    <a:pt x="21" y="83"/>
                  </a:lnTo>
                  <a:lnTo>
                    <a:pt x="27" y="67"/>
                  </a:lnTo>
                  <a:lnTo>
                    <a:pt x="32" y="49"/>
                  </a:lnTo>
                  <a:lnTo>
                    <a:pt x="36" y="33"/>
                  </a:lnTo>
                  <a:lnTo>
                    <a:pt x="37" y="16"/>
                  </a:lnTo>
                  <a:lnTo>
                    <a:pt x="36" y="0"/>
                  </a:lnTo>
                  <a:lnTo>
                    <a:pt x="47" y="24"/>
                  </a:lnTo>
                  <a:lnTo>
                    <a:pt x="55" y="47"/>
                  </a:lnTo>
                  <a:lnTo>
                    <a:pt x="55" y="71"/>
                  </a:lnTo>
                  <a:lnTo>
                    <a:pt x="48" y="99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39" name="Freeform 47"/>
            <p:cNvSpPr/>
            <p:nvPr/>
          </p:nvSpPr>
          <p:spPr>
            <a:xfrm flipH="1" rot="221400">
              <a:off x="7146360" y="5338800"/>
              <a:ext cx="79200" cy="18360"/>
            </a:xfrm>
            <a:custGeom>
              <a:avLst/>
              <a:gdLst>
                <a:gd name="textAreaLeft" fmla="*/ 360 w 79200"/>
                <a:gd name="textAreaRight" fmla="*/ 79920 w 79200"/>
                <a:gd name="textAreaTop" fmla="*/ 0 h 18360"/>
                <a:gd name="textAreaBottom" fmla="*/ 18720 h 18360"/>
                <a:gd name="GluePoint1X" fmla="*/ 1 w 108"/>
                <a:gd name="GluePoint1Y" fmla="*/ 1 h 25"/>
                <a:gd name="GluePoint2X" fmla="*/ 1 w 108"/>
                <a:gd name="GluePoint2Y" fmla="*/ 1 h 25"/>
                <a:gd name="GluePoint3X" fmla="*/ 1 w 108"/>
                <a:gd name="GluePoint3Y" fmla="*/ 1 h 25"/>
                <a:gd name="GluePoint4X" fmla="*/ 1 w 108"/>
                <a:gd name="GluePoint4Y" fmla="*/ 1 h 25"/>
                <a:gd name="GluePoint5X" fmla="*/ 1 w 108"/>
                <a:gd name="GluePoint5Y" fmla="*/ 1 h 25"/>
                <a:gd name="GluePoint6X" fmla="*/ 1 w 108"/>
                <a:gd name="GluePoint6Y" fmla="*/ 1 h 25"/>
                <a:gd name="GluePoint7X" fmla="*/ 0 w 108"/>
                <a:gd name="GluePoint7Y" fmla="*/ 1 h 25"/>
                <a:gd name="GluePoint8X" fmla="*/ 1 w 108"/>
                <a:gd name="GluePoint8Y" fmla="*/ 1 h 25"/>
                <a:gd name="GluePoint9X" fmla="*/ 1 w 108"/>
                <a:gd name="GluePoint9Y" fmla="*/ 1 h 25"/>
                <a:gd name="GluePoint10X" fmla="*/ 1 w 108"/>
                <a:gd name="GluePoint10Y" fmla="*/ 0 h 25"/>
                <a:gd name="GluePoint11X" fmla="*/ 1 w 108"/>
                <a:gd name="GluePoint11Y" fmla="*/ 1 h 2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108" h="25">
                  <a:moveTo>
                    <a:pt x="104" y="2"/>
                  </a:moveTo>
                  <a:lnTo>
                    <a:pt x="108" y="10"/>
                  </a:lnTo>
                  <a:lnTo>
                    <a:pt x="107" y="18"/>
                  </a:lnTo>
                  <a:lnTo>
                    <a:pt x="102" y="24"/>
                  </a:lnTo>
                  <a:lnTo>
                    <a:pt x="96" y="25"/>
                  </a:lnTo>
                  <a:lnTo>
                    <a:pt x="2" y="18"/>
                  </a:lnTo>
                  <a:lnTo>
                    <a:pt x="0" y="12"/>
                  </a:lnTo>
                  <a:lnTo>
                    <a:pt x="1" y="5"/>
                  </a:lnTo>
                  <a:lnTo>
                    <a:pt x="4" y="1"/>
                  </a:lnTo>
                  <a:lnTo>
                    <a:pt x="10" y="0"/>
                  </a:lnTo>
                  <a:lnTo>
                    <a:pt x="104" y="2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8080" rIns="90000" bIns="-2808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40" name="Freeform 48"/>
            <p:cNvSpPr/>
            <p:nvPr/>
          </p:nvSpPr>
          <p:spPr>
            <a:xfrm flipH="1" rot="221400">
              <a:off x="6928920" y="5333040"/>
              <a:ext cx="11880" cy="11160"/>
            </a:xfrm>
            <a:custGeom>
              <a:avLst/>
              <a:gdLst>
                <a:gd name="textAreaLeft" fmla="*/ -360 w 11880"/>
                <a:gd name="textAreaRight" fmla="*/ 11880 w 11880"/>
                <a:gd name="textAreaTop" fmla="*/ 0 h 11160"/>
                <a:gd name="textAreaBottom" fmla="*/ 11520 h 11160"/>
                <a:gd name="GluePoint1X" fmla="*/ 0 w 17"/>
                <a:gd name="GluePoint1Y" fmla="*/ 1 h 15"/>
                <a:gd name="GluePoint2X" fmla="*/ 0 w 17"/>
                <a:gd name="GluePoint2Y" fmla="*/ 1 h 15"/>
                <a:gd name="GluePoint3X" fmla="*/ 0 w 17"/>
                <a:gd name="GluePoint3Y" fmla="*/ 1 h 15"/>
                <a:gd name="GluePoint4X" fmla="*/ 0 w 17"/>
                <a:gd name="GluePoint4Y" fmla="*/ 1 h 15"/>
                <a:gd name="GluePoint5X" fmla="*/ 0 w 17"/>
                <a:gd name="GluePoint5Y" fmla="*/ 1 h 15"/>
                <a:gd name="GluePoint6X" fmla="*/ 0 w 17"/>
                <a:gd name="GluePoint6Y" fmla="*/ 1 h 15"/>
                <a:gd name="GluePoint7X" fmla="*/ 0 w 17"/>
                <a:gd name="GluePoint7Y" fmla="*/ 1 h 15"/>
                <a:gd name="GluePoint8X" fmla="*/ 0 w 17"/>
                <a:gd name="GluePoint8Y" fmla="*/ 0 h 15"/>
                <a:gd name="GluePoint9X" fmla="*/ 0 w 17"/>
                <a:gd name="GluePoint9Y" fmla="*/ 0 h 15"/>
                <a:gd name="GluePoint10X" fmla="*/ 0 w 17"/>
                <a:gd name="GluePoint10Y" fmla="*/ 1 h 1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</a:cxnLst>
              <a:rect l="textAreaLeft" t="textAreaTop" r="textAreaRight" b="textAreaBottom"/>
              <a:pathLst>
                <a:path w="17" h="15">
                  <a:moveTo>
                    <a:pt x="17" y="5"/>
                  </a:moveTo>
                  <a:lnTo>
                    <a:pt x="14" y="10"/>
                  </a:lnTo>
                  <a:lnTo>
                    <a:pt x="11" y="13"/>
                  </a:lnTo>
                  <a:lnTo>
                    <a:pt x="7" y="15"/>
                  </a:lnTo>
                  <a:lnTo>
                    <a:pt x="2" y="12"/>
                  </a:lnTo>
                  <a:lnTo>
                    <a:pt x="0" y="3"/>
                  </a:lnTo>
                  <a:lnTo>
                    <a:pt x="4" y="2"/>
                  </a:lnTo>
                  <a:lnTo>
                    <a:pt x="9" y="0"/>
                  </a:lnTo>
                  <a:lnTo>
                    <a:pt x="13" y="0"/>
                  </a:lnTo>
                  <a:lnTo>
                    <a:pt x="17" y="5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5280" rIns="90000" bIns="-3528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41" name="Freeform 49"/>
            <p:cNvSpPr/>
            <p:nvPr/>
          </p:nvSpPr>
          <p:spPr>
            <a:xfrm flipH="1" rot="221400">
              <a:off x="7213320" y="5443920"/>
              <a:ext cx="142200" cy="22320"/>
            </a:xfrm>
            <a:custGeom>
              <a:avLst/>
              <a:gdLst>
                <a:gd name="textAreaLeft" fmla="*/ -360 w 142200"/>
                <a:gd name="textAreaRight" fmla="*/ 142200 w 142200"/>
                <a:gd name="textAreaTop" fmla="*/ 0 h 22320"/>
                <a:gd name="textAreaBottom" fmla="*/ 22680 h 22320"/>
                <a:gd name="GluePoint1X" fmla="*/ 1 w 194"/>
                <a:gd name="GluePoint1Y" fmla="*/ 1 h 32"/>
                <a:gd name="GluePoint2X" fmla="*/ 1 w 194"/>
                <a:gd name="GluePoint2Y" fmla="*/ 1 h 32"/>
                <a:gd name="GluePoint3X" fmla="*/ 1 w 194"/>
                <a:gd name="GluePoint3Y" fmla="*/ 1 h 32"/>
                <a:gd name="GluePoint4X" fmla="*/ 1 w 194"/>
                <a:gd name="GluePoint4Y" fmla="*/ 1 h 32"/>
                <a:gd name="GluePoint5X" fmla="*/ 1 w 194"/>
                <a:gd name="GluePoint5Y" fmla="*/ 1 h 32"/>
                <a:gd name="GluePoint6X" fmla="*/ 1 w 194"/>
                <a:gd name="GluePoint6Y" fmla="*/ 1 h 32"/>
                <a:gd name="GluePoint7X" fmla="*/ 1 w 194"/>
                <a:gd name="GluePoint7Y" fmla="*/ 1 h 32"/>
                <a:gd name="GluePoint8X" fmla="*/ 1 w 194"/>
                <a:gd name="GluePoint8Y" fmla="*/ 1 h 32"/>
                <a:gd name="GluePoint9X" fmla="*/ 1 w 194"/>
                <a:gd name="GluePoint9Y" fmla="*/ 1 h 32"/>
                <a:gd name="GluePoint10X" fmla="*/ 1 w 194"/>
                <a:gd name="GluePoint10Y" fmla="*/ 1 h 32"/>
                <a:gd name="GluePoint11X" fmla="*/ 1 w 194"/>
                <a:gd name="GluePoint11Y" fmla="*/ 1 h 32"/>
                <a:gd name="GluePoint12X" fmla="*/ 1 w 194"/>
                <a:gd name="GluePoint12Y" fmla="*/ 1 h 32"/>
                <a:gd name="GluePoint13X" fmla="*/ 1 w 194"/>
                <a:gd name="GluePoint13Y" fmla="*/ 1 h 32"/>
                <a:gd name="GluePoint14X" fmla="*/ 1 w 194"/>
                <a:gd name="GluePoint14Y" fmla="*/ 1 h 32"/>
                <a:gd name="GluePoint15X" fmla="*/ 1 w 194"/>
                <a:gd name="GluePoint15Y" fmla="*/ 1 h 32"/>
                <a:gd name="GluePoint16X" fmla="*/ 1 w 194"/>
                <a:gd name="GluePoint16Y" fmla="*/ 1 h 32"/>
                <a:gd name="GluePoint17X" fmla="*/ 1 w 194"/>
                <a:gd name="GluePoint17Y" fmla="*/ 1 h 32"/>
                <a:gd name="GluePoint18X" fmla="*/ 1 w 194"/>
                <a:gd name="GluePoint18Y" fmla="*/ 1 h 32"/>
                <a:gd name="GluePoint19X" fmla="*/ 1 w 194"/>
                <a:gd name="GluePoint19Y" fmla="*/ 1 h 32"/>
                <a:gd name="GluePoint20X" fmla="*/ 1 w 194"/>
                <a:gd name="GluePoint20Y" fmla="*/ 1 h 32"/>
                <a:gd name="GluePoint21X" fmla="*/ 1 w 194"/>
                <a:gd name="GluePoint21Y" fmla="*/ 1 h 32"/>
                <a:gd name="GluePoint22X" fmla="*/ 1 w 194"/>
                <a:gd name="GluePoint22Y" fmla="*/ 1 h 32"/>
                <a:gd name="GluePoint23X" fmla="*/ 1 w 194"/>
                <a:gd name="GluePoint23Y" fmla="*/ 1 h 32"/>
                <a:gd name="GluePoint24X" fmla="*/ 1 w 194"/>
                <a:gd name="GluePoint24Y" fmla="*/ 1 h 32"/>
                <a:gd name="GluePoint25X" fmla="*/ 0 w 194"/>
                <a:gd name="GluePoint25Y" fmla="*/ 1 h 32"/>
                <a:gd name="GluePoint26X" fmla="*/ 0 w 194"/>
                <a:gd name="GluePoint26Y" fmla="*/ 1 h 32"/>
                <a:gd name="GluePoint27X" fmla="*/ 1 w 194"/>
                <a:gd name="GluePoint27Y" fmla="*/ 1 h 32"/>
                <a:gd name="GluePoint28X" fmla="*/ 1 w 194"/>
                <a:gd name="GluePoint28Y" fmla="*/ 1 h 32"/>
                <a:gd name="GluePoint29X" fmla="*/ 1 w 194"/>
                <a:gd name="GluePoint29Y" fmla="*/ 1 h 32"/>
                <a:gd name="GluePoint30X" fmla="*/ 1 w 194"/>
                <a:gd name="GluePoint30Y" fmla="*/ 1 h 32"/>
                <a:gd name="GluePoint31X" fmla="*/ 1 w 194"/>
                <a:gd name="GluePoint31Y" fmla="*/ 1 h 32"/>
                <a:gd name="GluePoint32X" fmla="*/ 1 w 194"/>
                <a:gd name="GluePoint32Y" fmla="*/ 1 h 32"/>
                <a:gd name="GluePoint33X" fmla="*/ 1 w 194"/>
                <a:gd name="GluePoint33Y" fmla="*/ 1 h 32"/>
                <a:gd name="GluePoint34X" fmla="*/ 1 w 194"/>
                <a:gd name="GluePoint34Y" fmla="*/ 1 h 32"/>
                <a:gd name="GluePoint35X" fmla="*/ 1 w 194"/>
                <a:gd name="GluePoint35Y" fmla="*/ 1 h 32"/>
                <a:gd name="GluePoint36X" fmla="*/ 1 w 194"/>
                <a:gd name="GluePoint36Y" fmla="*/ 1 h 32"/>
                <a:gd name="GluePoint37X" fmla="*/ 1 w 194"/>
                <a:gd name="GluePoint37Y" fmla="*/ 1 h 32"/>
                <a:gd name="GluePoint38X" fmla="*/ 1 w 194"/>
                <a:gd name="GluePoint38Y" fmla="*/ 1 h 32"/>
                <a:gd name="GluePoint39X" fmla="*/ 1 w 194"/>
                <a:gd name="GluePoint39Y" fmla="*/ 1 h 32"/>
                <a:gd name="GluePoint40X" fmla="*/ 1 w 194"/>
                <a:gd name="GluePoint40Y" fmla="*/ 1 h 32"/>
                <a:gd name="GluePoint41X" fmla="*/ 1 w 194"/>
                <a:gd name="GluePoint41Y" fmla="*/ 1 h 32"/>
                <a:gd name="GluePoint42X" fmla="*/ 1 w 194"/>
                <a:gd name="GluePoint42Y" fmla="*/ 0 h 32"/>
                <a:gd name="GluePoint43X" fmla="*/ 1 w 194"/>
                <a:gd name="GluePoint43Y" fmla="*/ 1 h 3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</a:cxnLst>
              <a:rect l="textAreaLeft" t="textAreaTop" r="textAreaRight" b="textAreaBottom"/>
              <a:pathLst>
                <a:path w="194" h="32">
                  <a:moveTo>
                    <a:pt x="194" y="6"/>
                  </a:moveTo>
                  <a:lnTo>
                    <a:pt x="189" y="13"/>
                  </a:lnTo>
                  <a:lnTo>
                    <a:pt x="183" y="18"/>
                  </a:lnTo>
                  <a:lnTo>
                    <a:pt x="175" y="20"/>
                  </a:lnTo>
                  <a:lnTo>
                    <a:pt x="167" y="21"/>
                  </a:lnTo>
                  <a:lnTo>
                    <a:pt x="158" y="23"/>
                  </a:lnTo>
                  <a:lnTo>
                    <a:pt x="149" y="23"/>
                  </a:lnTo>
                  <a:lnTo>
                    <a:pt x="141" y="23"/>
                  </a:lnTo>
                  <a:lnTo>
                    <a:pt x="133" y="25"/>
                  </a:lnTo>
                  <a:lnTo>
                    <a:pt x="124" y="28"/>
                  </a:lnTo>
                  <a:lnTo>
                    <a:pt x="114" y="31"/>
                  </a:lnTo>
                  <a:lnTo>
                    <a:pt x="104" y="31"/>
                  </a:lnTo>
                  <a:lnTo>
                    <a:pt x="94" y="31"/>
                  </a:lnTo>
                  <a:lnTo>
                    <a:pt x="84" y="30"/>
                  </a:lnTo>
                  <a:lnTo>
                    <a:pt x="75" y="27"/>
                  </a:lnTo>
                  <a:lnTo>
                    <a:pt x="67" y="26"/>
                  </a:lnTo>
                  <a:lnTo>
                    <a:pt x="60" y="25"/>
                  </a:lnTo>
                  <a:lnTo>
                    <a:pt x="53" y="26"/>
                  </a:lnTo>
                  <a:lnTo>
                    <a:pt x="46" y="27"/>
                  </a:lnTo>
                  <a:lnTo>
                    <a:pt x="38" y="28"/>
                  </a:lnTo>
                  <a:lnTo>
                    <a:pt x="30" y="31"/>
                  </a:lnTo>
                  <a:lnTo>
                    <a:pt x="22" y="32"/>
                  </a:lnTo>
                  <a:lnTo>
                    <a:pt x="14" y="31"/>
                  </a:lnTo>
                  <a:lnTo>
                    <a:pt x="6" y="30"/>
                  </a:lnTo>
                  <a:lnTo>
                    <a:pt x="0" y="25"/>
                  </a:lnTo>
                  <a:lnTo>
                    <a:pt x="0" y="13"/>
                  </a:lnTo>
                  <a:lnTo>
                    <a:pt x="10" y="11"/>
                  </a:lnTo>
                  <a:lnTo>
                    <a:pt x="20" y="9"/>
                  </a:lnTo>
                  <a:lnTo>
                    <a:pt x="30" y="9"/>
                  </a:lnTo>
                  <a:lnTo>
                    <a:pt x="41" y="8"/>
                  </a:lnTo>
                  <a:lnTo>
                    <a:pt x="51" y="8"/>
                  </a:lnTo>
                  <a:lnTo>
                    <a:pt x="62" y="9"/>
                  </a:lnTo>
                  <a:lnTo>
                    <a:pt x="74" y="9"/>
                  </a:lnTo>
                  <a:lnTo>
                    <a:pt x="85" y="10"/>
                  </a:lnTo>
                  <a:lnTo>
                    <a:pt x="95" y="10"/>
                  </a:lnTo>
                  <a:lnTo>
                    <a:pt x="106" y="11"/>
                  </a:lnTo>
                  <a:lnTo>
                    <a:pt x="117" y="11"/>
                  </a:lnTo>
                  <a:lnTo>
                    <a:pt x="128" y="10"/>
                  </a:lnTo>
                  <a:lnTo>
                    <a:pt x="139" y="9"/>
                  </a:lnTo>
                  <a:lnTo>
                    <a:pt x="151" y="6"/>
                  </a:lnTo>
                  <a:lnTo>
                    <a:pt x="162" y="4"/>
                  </a:lnTo>
                  <a:lnTo>
                    <a:pt x="173" y="0"/>
                  </a:lnTo>
                  <a:lnTo>
                    <a:pt x="194" y="6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4120" rIns="90000" bIns="-2412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42" name="Freeform 50"/>
            <p:cNvSpPr/>
            <p:nvPr/>
          </p:nvSpPr>
          <p:spPr>
            <a:xfrm flipH="1" rot="221400">
              <a:off x="7161120" y="5452560"/>
              <a:ext cx="248040" cy="87480"/>
            </a:xfrm>
            <a:custGeom>
              <a:avLst/>
              <a:gdLst>
                <a:gd name="textAreaLeft" fmla="*/ -360 w 248040"/>
                <a:gd name="textAreaRight" fmla="*/ 248040 w 248040"/>
                <a:gd name="textAreaTop" fmla="*/ 0 h 87480"/>
                <a:gd name="textAreaBottom" fmla="*/ 87840 h 87480"/>
                <a:gd name="GluePoint1X" fmla="*/ 1 w 337"/>
                <a:gd name="GluePoint1Y" fmla="*/ 1 h 121"/>
                <a:gd name="GluePoint2X" fmla="*/ 1 w 337"/>
                <a:gd name="GluePoint2Y" fmla="*/ 1 h 121"/>
                <a:gd name="GluePoint3X" fmla="*/ 1 w 337"/>
                <a:gd name="GluePoint3Y" fmla="*/ 1 h 121"/>
                <a:gd name="GluePoint4X" fmla="*/ 1 w 337"/>
                <a:gd name="GluePoint4Y" fmla="*/ 1 h 121"/>
                <a:gd name="GluePoint5X" fmla="*/ 1 w 337"/>
                <a:gd name="GluePoint5Y" fmla="*/ 1 h 121"/>
                <a:gd name="GluePoint6X" fmla="*/ 1 w 337"/>
                <a:gd name="GluePoint6Y" fmla="*/ 1 h 121"/>
                <a:gd name="GluePoint7X" fmla="*/ 1 w 337"/>
                <a:gd name="GluePoint7Y" fmla="*/ 1 h 121"/>
                <a:gd name="GluePoint8X" fmla="*/ 1 w 337"/>
                <a:gd name="GluePoint8Y" fmla="*/ 1 h 121"/>
                <a:gd name="GluePoint9X" fmla="*/ 1 w 337"/>
                <a:gd name="GluePoint9Y" fmla="*/ 1 h 121"/>
                <a:gd name="GluePoint10X" fmla="*/ 1 w 337"/>
                <a:gd name="GluePoint10Y" fmla="*/ 1 h 121"/>
                <a:gd name="GluePoint11X" fmla="*/ 1 w 337"/>
                <a:gd name="GluePoint11Y" fmla="*/ 1 h 121"/>
                <a:gd name="GluePoint12X" fmla="*/ 1 w 337"/>
                <a:gd name="GluePoint12Y" fmla="*/ 1 h 121"/>
                <a:gd name="GluePoint13X" fmla="*/ 1 w 337"/>
                <a:gd name="GluePoint13Y" fmla="*/ 1 h 121"/>
                <a:gd name="GluePoint14X" fmla="*/ 1 w 337"/>
                <a:gd name="GluePoint14Y" fmla="*/ 1 h 121"/>
                <a:gd name="GluePoint15X" fmla="*/ 1 w 337"/>
                <a:gd name="GluePoint15Y" fmla="*/ 1 h 121"/>
                <a:gd name="GluePoint16X" fmla="*/ 1 w 337"/>
                <a:gd name="GluePoint16Y" fmla="*/ 1 h 121"/>
                <a:gd name="GluePoint17X" fmla="*/ 1 w 337"/>
                <a:gd name="GluePoint17Y" fmla="*/ 1 h 121"/>
                <a:gd name="GluePoint18X" fmla="*/ 1 w 337"/>
                <a:gd name="GluePoint18Y" fmla="*/ 1 h 121"/>
                <a:gd name="GluePoint19X" fmla="*/ 1 w 337"/>
                <a:gd name="GluePoint19Y" fmla="*/ 1 h 121"/>
                <a:gd name="GluePoint20X" fmla="*/ 1 w 337"/>
                <a:gd name="GluePoint20Y" fmla="*/ 1 h 121"/>
                <a:gd name="GluePoint21X" fmla="*/ 1 w 337"/>
                <a:gd name="GluePoint21Y" fmla="*/ 1 h 121"/>
                <a:gd name="GluePoint22X" fmla="*/ 1 w 337"/>
                <a:gd name="GluePoint22Y" fmla="*/ 1 h 121"/>
                <a:gd name="GluePoint23X" fmla="*/ 1 w 337"/>
                <a:gd name="GluePoint23Y" fmla="*/ 1 h 121"/>
                <a:gd name="GluePoint24X" fmla="*/ 1 w 337"/>
                <a:gd name="GluePoint24Y" fmla="*/ 1 h 121"/>
                <a:gd name="GluePoint25X" fmla="*/ 1 w 337"/>
                <a:gd name="GluePoint25Y" fmla="*/ 1 h 121"/>
                <a:gd name="GluePoint26X" fmla="*/ 0 w 337"/>
                <a:gd name="GluePoint26Y" fmla="*/ 1 h 121"/>
                <a:gd name="GluePoint27X" fmla="*/ 1 w 337"/>
                <a:gd name="GluePoint27Y" fmla="*/ 1 h 121"/>
                <a:gd name="GluePoint28X" fmla="*/ 1 w 337"/>
                <a:gd name="GluePoint28Y" fmla="*/ 1 h 121"/>
                <a:gd name="GluePoint29X" fmla="*/ 1 w 337"/>
                <a:gd name="GluePoint29Y" fmla="*/ 1 h 121"/>
                <a:gd name="GluePoint30X" fmla="*/ 1 w 337"/>
                <a:gd name="GluePoint30Y" fmla="*/ 1 h 121"/>
                <a:gd name="GluePoint31X" fmla="*/ 1 w 337"/>
                <a:gd name="GluePoint31Y" fmla="*/ 1 h 121"/>
                <a:gd name="GluePoint32X" fmla="*/ 1 w 337"/>
                <a:gd name="GluePoint32Y" fmla="*/ 1 h 121"/>
                <a:gd name="GluePoint33X" fmla="*/ 1 w 337"/>
                <a:gd name="GluePoint33Y" fmla="*/ 1 h 121"/>
                <a:gd name="GluePoint34X" fmla="*/ 1 w 337"/>
                <a:gd name="GluePoint34Y" fmla="*/ 1 h 121"/>
                <a:gd name="GluePoint35X" fmla="*/ 1 w 337"/>
                <a:gd name="GluePoint35Y" fmla="*/ 1 h 121"/>
                <a:gd name="GluePoint36X" fmla="*/ 1 w 337"/>
                <a:gd name="GluePoint36Y" fmla="*/ 1 h 121"/>
                <a:gd name="GluePoint37X" fmla="*/ 1 w 337"/>
                <a:gd name="GluePoint37Y" fmla="*/ 1 h 121"/>
                <a:gd name="GluePoint38X" fmla="*/ 1 w 337"/>
                <a:gd name="GluePoint38Y" fmla="*/ 1 h 121"/>
                <a:gd name="GluePoint39X" fmla="*/ 1 w 337"/>
                <a:gd name="GluePoint39Y" fmla="*/ 1 h 121"/>
                <a:gd name="GluePoint40X" fmla="*/ 1 w 337"/>
                <a:gd name="GluePoint40Y" fmla="*/ 1 h 121"/>
                <a:gd name="GluePoint41X" fmla="*/ 1 w 337"/>
                <a:gd name="GluePoint41Y" fmla="*/ 1 h 121"/>
                <a:gd name="GluePoint42X" fmla="*/ 1 w 337"/>
                <a:gd name="GluePoint42Y" fmla="*/ 0 h 121"/>
                <a:gd name="GluePoint43X" fmla="*/ 1 w 337"/>
                <a:gd name="GluePoint43Y" fmla="*/ 1 h 12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</a:cxnLst>
              <a:rect l="textAreaLeft" t="textAreaTop" r="textAreaRight" b="textAreaBottom"/>
              <a:pathLst>
                <a:path w="337" h="121">
                  <a:moveTo>
                    <a:pt x="337" y="2"/>
                  </a:moveTo>
                  <a:lnTo>
                    <a:pt x="327" y="15"/>
                  </a:lnTo>
                  <a:lnTo>
                    <a:pt x="313" y="25"/>
                  </a:lnTo>
                  <a:lnTo>
                    <a:pt x="298" y="35"/>
                  </a:lnTo>
                  <a:lnTo>
                    <a:pt x="280" y="42"/>
                  </a:lnTo>
                  <a:lnTo>
                    <a:pt x="261" y="48"/>
                  </a:lnTo>
                  <a:lnTo>
                    <a:pt x="243" y="55"/>
                  </a:lnTo>
                  <a:lnTo>
                    <a:pt x="225" y="61"/>
                  </a:lnTo>
                  <a:lnTo>
                    <a:pt x="207" y="69"/>
                  </a:lnTo>
                  <a:lnTo>
                    <a:pt x="194" y="75"/>
                  </a:lnTo>
                  <a:lnTo>
                    <a:pt x="181" y="80"/>
                  </a:lnTo>
                  <a:lnTo>
                    <a:pt x="168" y="84"/>
                  </a:lnTo>
                  <a:lnTo>
                    <a:pt x="155" y="88"/>
                  </a:lnTo>
                  <a:lnTo>
                    <a:pt x="143" y="91"/>
                  </a:lnTo>
                  <a:lnTo>
                    <a:pt x="130" y="95"/>
                  </a:lnTo>
                  <a:lnTo>
                    <a:pt x="118" y="97"/>
                  </a:lnTo>
                  <a:lnTo>
                    <a:pt x="106" y="100"/>
                  </a:lnTo>
                  <a:lnTo>
                    <a:pt x="94" y="103"/>
                  </a:lnTo>
                  <a:lnTo>
                    <a:pt x="82" y="105"/>
                  </a:lnTo>
                  <a:lnTo>
                    <a:pt x="70" y="107"/>
                  </a:lnTo>
                  <a:lnTo>
                    <a:pt x="57" y="110"/>
                  </a:lnTo>
                  <a:lnTo>
                    <a:pt x="45" y="112"/>
                  </a:lnTo>
                  <a:lnTo>
                    <a:pt x="33" y="115"/>
                  </a:lnTo>
                  <a:lnTo>
                    <a:pt x="21" y="118"/>
                  </a:lnTo>
                  <a:lnTo>
                    <a:pt x="9" y="121"/>
                  </a:lnTo>
                  <a:lnTo>
                    <a:pt x="0" y="110"/>
                  </a:lnTo>
                  <a:lnTo>
                    <a:pt x="21" y="104"/>
                  </a:lnTo>
                  <a:lnTo>
                    <a:pt x="41" y="97"/>
                  </a:lnTo>
                  <a:lnTo>
                    <a:pt x="62" y="91"/>
                  </a:lnTo>
                  <a:lnTo>
                    <a:pt x="84" y="85"/>
                  </a:lnTo>
                  <a:lnTo>
                    <a:pt x="104" y="80"/>
                  </a:lnTo>
                  <a:lnTo>
                    <a:pt x="125" y="74"/>
                  </a:lnTo>
                  <a:lnTo>
                    <a:pt x="146" y="68"/>
                  </a:lnTo>
                  <a:lnTo>
                    <a:pt x="166" y="61"/>
                  </a:lnTo>
                  <a:lnTo>
                    <a:pt x="186" y="55"/>
                  </a:lnTo>
                  <a:lnTo>
                    <a:pt x="206" y="48"/>
                  </a:lnTo>
                  <a:lnTo>
                    <a:pt x="227" y="42"/>
                  </a:lnTo>
                  <a:lnTo>
                    <a:pt x="247" y="35"/>
                  </a:lnTo>
                  <a:lnTo>
                    <a:pt x="267" y="27"/>
                  </a:lnTo>
                  <a:lnTo>
                    <a:pt x="286" y="19"/>
                  </a:lnTo>
                  <a:lnTo>
                    <a:pt x="306" y="9"/>
                  </a:lnTo>
                  <a:lnTo>
                    <a:pt x="325" y="0"/>
                  </a:lnTo>
                  <a:lnTo>
                    <a:pt x="337" y="2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1040" rIns="90000" bIns="4104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43" name="Freeform 51"/>
            <p:cNvSpPr/>
            <p:nvPr/>
          </p:nvSpPr>
          <p:spPr>
            <a:xfrm flipH="1" rot="221400">
              <a:off x="7117560" y="5504760"/>
              <a:ext cx="302400" cy="147240"/>
            </a:xfrm>
            <a:custGeom>
              <a:avLst/>
              <a:gdLst>
                <a:gd name="textAreaLeft" fmla="*/ 360 w 302400"/>
                <a:gd name="textAreaRight" fmla="*/ 303120 w 302400"/>
                <a:gd name="textAreaTop" fmla="*/ 0 h 147240"/>
                <a:gd name="textAreaBottom" fmla="*/ 147600 h 147240"/>
                <a:gd name="GluePoint1X" fmla="*/ 0 w 413"/>
                <a:gd name="GluePoint1Y" fmla="*/ 0 h 205"/>
                <a:gd name="GluePoint2X" fmla="*/ 0 w 413"/>
                <a:gd name="GluePoint2Y" fmla="*/ 0 h 205"/>
                <a:gd name="GluePoint3X" fmla="*/ 0 w 413"/>
                <a:gd name="GluePoint3Y" fmla="*/ 0 h 205"/>
                <a:gd name="GluePoint4X" fmla="*/ 0 w 413"/>
                <a:gd name="GluePoint4Y" fmla="*/ 0 h 205"/>
                <a:gd name="GluePoint5X" fmla="*/ 0 w 413"/>
                <a:gd name="GluePoint5Y" fmla="*/ 0 h 205"/>
                <a:gd name="GluePoint6X" fmla="*/ 0 w 413"/>
                <a:gd name="GluePoint6Y" fmla="*/ 0 h 205"/>
                <a:gd name="GluePoint7X" fmla="*/ 0 w 413"/>
                <a:gd name="GluePoint7Y" fmla="*/ 0 h 205"/>
                <a:gd name="GluePoint8X" fmla="*/ 0 w 413"/>
                <a:gd name="GluePoint8Y" fmla="*/ 0 h 205"/>
                <a:gd name="GluePoint9X" fmla="*/ 0 w 413"/>
                <a:gd name="GluePoint9Y" fmla="*/ 0 h 205"/>
                <a:gd name="GluePoint10X" fmla="*/ 0 w 413"/>
                <a:gd name="GluePoint10Y" fmla="*/ 0 h 205"/>
                <a:gd name="GluePoint11X" fmla="*/ 0 w 413"/>
                <a:gd name="GluePoint11Y" fmla="*/ 0 h 205"/>
                <a:gd name="GluePoint12X" fmla="*/ 0 w 413"/>
                <a:gd name="GluePoint12Y" fmla="*/ 0 h 205"/>
                <a:gd name="GluePoint13X" fmla="*/ 0 w 413"/>
                <a:gd name="GluePoint13Y" fmla="*/ 0 h 205"/>
                <a:gd name="GluePoint14X" fmla="*/ 0 w 413"/>
                <a:gd name="GluePoint14Y" fmla="*/ 0 h 205"/>
                <a:gd name="GluePoint15X" fmla="*/ 0 w 413"/>
                <a:gd name="GluePoint15Y" fmla="*/ 0 h 205"/>
                <a:gd name="GluePoint16X" fmla="*/ 0 w 413"/>
                <a:gd name="GluePoint16Y" fmla="*/ 0 h 205"/>
                <a:gd name="GluePoint17X" fmla="*/ 0 w 413"/>
                <a:gd name="GluePoint17Y" fmla="*/ 0 h 205"/>
                <a:gd name="GluePoint18X" fmla="*/ 0 w 413"/>
                <a:gd name="GluePoint18Y" fmla="*/ 0 h 205"/>
                <a:gd name="GluePoint19X" fmla="*/ 0 w 413"/>
                <a:gd name="GluePoint19Y" fmla="*/ 0 h 205"/>
                <a:gd name="GluePoint20X" fmla="*/ 0 w 413"/>
                <a:gd name="GluePoint20Y" fmla="*/ 0 h 205"/>
                <a:gd name="GluePoint21X" fmla="*/ 0 w 413"/>
                <a:gd name="GluePoint21Y" fmla="*/ 0 h 205"/>
                <a:gd name="GluePoint22X" fmla="*/ 0 w 413"/>
                <a:gd name="GluePoint22Y" fmla="*/ 0 h 205"/>
                <a:gd name="GluePoint23X" fmla="*/ 0 w 413"/>
                <a:gd name="GluePoint23Y" fmla="*/ 0 h 205"/>
                <a:gd name="GluePoint24X" fmla="*/ 0 w 413"/>
                <a:gd name="GluePoint24Y" fmla="*/ 0 h 205"/>
                <a:gd name="GluePoint25X" fmla="*/ 0 w 413"/>
                <a:gd name="GluePoint25Y" fmla="*/ 0 h 205"/>
                <a:gd name="GluePoint26X" fmla="*/ 0 w 413"/>
                <a:gd name="GluePoint26Y" fmla="*/ 0 h 205"/>
                <a:gd name="GluePoint27X" fmla="*/ 0 w 413"/>
                <a:gd name="GluePoint27Y" fmla="*/ 0 h 205"/>
                <a:gd name="GluePoint28X" fmla="*/ 0 w 413"/>
                <a:gd name="GluePoint28Y" fmla="*/ 0 h 205"/>
                <a:gd name="GluePoint29X" fmla="*/ 0 w 413"/>
                <a:gd name="GluePoint29Y" fmla="*/ 0 h 205"/>
                <a:gd name="GluePoint30X" fmla="*/ 0 w 413"/>
                <a:gd name="GluePoint30Y" fmla="*/ 0 h 205"/>
                <a:gd name="GluePoint31X" fmla="*/ 0 w 413"/>
                <a:gd name="GluePoint31Y" fmla="*/ 0 h 205"/>
                <a:gd name="GluePoint32X" fmla="*/ 0 w 413"/>
                <a:gd name="GluePoint32Y" fmla="*/ 0 h 205"/>
                <a:gd name="GluePoint33X" fmla="*/ 0 w 413"/>
                <a:gd name="GluePoint33Y" fmla="*/ 0 h 205"/>
                <a:gd name="GluePoint34X" fmla="*/ 0 w 413"/>
                <a:gd name="GluePoint34Y" fmla="*/ 0 h 205"/>
                <a:gd name="GluePoint35X" fmla="*/ 0 w 413"/>
                <a:gd name="GluePoint35Y" fmla="*/ 0 h 205"/>
                <a:gd name="GluePoint36X" fmla="*/ 0 w 413"/>
                <a:gd name="GluePoint36Y" fmla="*/ 0 h 205"/>
                <a:gd name="GluePoint37X" fmla="*/ 0 w 413"/>
                <a:gd name="GluePoint37Y" fmla="*/ 0 h 205"/>
                <a:gd name="GluePoint38X" fmla="*/ 0 w 413"/>
                <a:gd name="GluePoint38Y" fmla="*/ 0 h 205"/>
                <a:gd name="GluePoint39X" fmla="*/ 0 w 413"/>
                <a:gd name="GluePoint39Y" fmla="*/ 0 h 205"/>
                <a:gd name="GluePoint40X" fmla="*/ 0 w 413"/>
                <a:gd name="GluePoint40Y" fmla="*/ 0 h 205"/>
                <a:gd name="GluePoint41X" fmla="*/ 0 w 413"/>
                <a:gd name="GluePoint41Y" fmla="*/ 0 h 205"/>
                <a:gd name="GluePoint42X" fmla="*/ 0 w 413"/>
                <a:gd name="GluePoint42Y" fmla="*/ 0 h 20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</a:cxnLst>
              <a:rect l="textAreaLeft" t="textAreaTop" r="textAreaRight" b="textAreaBottom"/>
              <a:pathLst>
                <a:path w="413" h="205">
                  <a:moveTo>
                    <a:pt x="413" y="0"/>
                  </a:moveTo>
                  <a:lnTo>
                    <a:pt x="391" y="18"/>
                  </a:lnTo>
                  <a:lnTo>
                    <a:pt x="367" y="36"/>
                  </a:lnTo>
                  <a:lnTo>
                    <a:pt x="343" y="53"/>
                  </a:lnTo>
                  <a:lnTo>
                    <a:pt x="319" y="69"/>
                  </a:lnTo>
                  <a:lnTo>
                    <a:pt x="294" y="85"/>
                  </a:lnTo>
                  <a:lnTo>
                    <a:pt x="269" y="99"/>
                  </a:lnTo>
                  <a:lnTo>
                    <a:pt x="244" y="114"/>
                  </a:lnTo>
                  <a:lnTo>
                    <a:pt x="218" y="127"/>
                  </a:lnTo>
                  <a:lnTo>
                    <a:pt x="192" y="139"/>
                  </a:lnTo>
                  <a:lnTo>
                    <a:pt x="166" y="151"/>
                  </a:lnTo>
                  <a:lnTo>
                    <a:pt x="138" y="162"/>
                  </a:lnTo>
                  <a:lnTo>
                    <a:pt x="111" y="172"/>
                  </a:lnTo>
                  <a:lnTo>
                    <a:pt x="83" y="182"/>
                  </a:lnTo>
                  <a:lnTo>
                    <a:pt x="56" y="190"/>
                  </a:lnTo>
                  <a:lnTo>
                    <a:pt x="29" y="198"/>
                  </a:lnTo>
                  <a:lnTo>
                    <a:pt x="0" y="205"/>
                  </a:lnTo>
                  <a:lnTo>
                    <a:pt x="0" y="192"/>
                  </a:lnTo>
                  <a:lnTo>
                    <a:pt x="19" y="192"/>
                  </a:lnTo>
                  <a:lnTo>
                    <a:pt x="35" y="190"/>
                  </a:lnTo>
                  <a:lnTo>
                    <a:pt x="50" y="185"/>
                  </a:lnTo>
                  <a:lnTo>
                    <a:pt x="66" y="180"/>
                  </a:lnTo>
                  <a:lnTo>
                    <a:pt x="81" y="173"/>
                  </a:lnTo>
                  <a:lnTo>
                    <a:pt x="97" y="166"/>
                  </a:lnTo>
                  <a:lnTo>
                    <a:pt x="114" y="159"/>
                  </a:lnTo>
                  <a:lnTo>
                    <a:pt x="132" y="154"/>
                  </a:lnTo>
                  <a:lnTo>
                    <a:pt x="151" y="145"/>
                  </a:lnTo>
                  <a:lnTo>
                    <a:pt x="171" y="137"/>
                  </a:lnTo>
                  <a:lnTo>
                    <a:pt x="190" y="128"/>
                  </a:lnTo>
                  <a:lnTo>
                    <a:pt x="208" y="119"/>
                  </a:lnTo>
                  <a:lnTo>
                    <a:pt x="226" y="109"/>
                  </a:lnTo>
                  <a:lnTo>
                    <a:pt x="244" y="100"/>
                  </a:lnTo>
                  <a:lnTo>
                    <a:pt x="262" y="91"/>
                  </a:lnTo>
                  <a:lnTo>
                    <a:pt x="279" y="80"/>
                  </a:lnTo>
                  <a:lnTo>
                    <a:pt x="296" y="71"/>
                  </a:lnTo>
                  <a:lnTo>
                    <a:pt x="313" y="62"/>
                  </a:lnTo>
                  <a:lnTo>
                    <a:pt x="331" y="52"/>
                  </a:lnTo>
                  <a:lnTo>
                    <a:pt x="347" y="41"/>
                  </a:lnTo>
                  <a:lnTo>
                    <a:pt x="364" y="31"/>
                  </a:lnTo>
                  <a:lnTo>
                    <a:pt x="380" y="21"/>
                  </a:lnTo>
                  <a:lnTo>
                    <a:pt x="397" y="10"/>
                  </a:lnTo>
                  <a:lnTo>
                    <a:pt x="413" y="0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44" name="Freeform 52"/>
            <p:cNvSpPr/>
            <p:nvPr/>
          </p:nvSpPr>
          <p:spPr>
            <a:xfrm flipH="1" rot="221400">
              <a:off x="6905520" y="5533920"/>
              <a:ext cx="505080" cy="340920"/>
            </a:xfrm>
            <a:custGeom>
              <a:avLst/>
              <a:gdLst>
                <a:gd name="textAreaLeft" fmla="*/ -360 w 505080"/>
                <a:gd name="textAreaRight" fmla="*/ 505080 w 505080"/>
                <a:gd name="textAreaTop" fmla="*/ 0 h 340920"/>
                <a:gd name="textAreaBottom" fmla="*/ 341280 h 340920"/>
                <a:gd name="GluePoint1X" fmla="*/ 1 w 688"/>
                <a:gd name="GluePoint1Y" fmla="*/ 0 h 473"/>
                <a:gd name="GluePoint2X" fmla="*/ 1 w 688"/>
                <a:gd name="GluePoint2Y" fmla="*/ 0 h 473"/>
                <a:gd name="GluePoint3X" fmla="*/ 1 w 688"/>
                <a:gd name="GluePoint3Y" fmla="*/ 0 h 473"/>
                <a:gd name="GluePoint4X" fmla="*/ 1 w 688"/>
                <a:gd name="GluePoint4Y" fmla="*/ 0 h 473"/>
                <a:gd name="GluePoint5X" fmla="*/ 1 w 688"/>
                <a:gd name="GluePoint5Y" fmla="*/ 0 h 473"/>
                <a:gd name="GluePoint6X" fmla="*/ 1 w 688"/>
                <a:gd name="GluePoint6Y" fmla="*/ 0 h 473"/>
                <a:gd name="GluePoint7X" fmla="*/ 1 w 688"/>
                <a:gd name="GluePoint7Y" fmla="*/ 0 h 473"/>
                <a:gd name="GluePoint8X" fmla="*/ 1 w 688"/>
                <a:gd name="GluePoint8Y" fmla="*/ 0 h 473"/>
                <a:gd name="GluePoint9X" fmla="*/ 1 w 688"/>
                <a:gd name="GluePoint9Y" fmla="*/ 0 h 473"/>
                <a:gd name="GluePoint10X" fmla="*/ 1 w 688"/>
                <a:gd name="GluePoint10Y" fmla="*/ 0 h 473"/>
                <a:gd name="GluePoint11X" fmla="*/ 1 w 688"/>
                <a:gd name="GluePoint11Y" fmla="*/ 0 h 473"/>
                <a:gd name="GluePoint12X" fmla="*/ 1 w 688"/>
                <a:gd name="GluePoint12Y" fmla="*/ 0 h 473"/>
                <a:gd name="GluePoint13X" fmla="*/ 1 w 688"/>
                <a:gd name="GluePoint13Y" fmla="*/ 0 h 473"/>
                <a:gd name="GluePoint14X" fmla="*/ 1 w 688"/>
                <a:gd name="GluePoint14Y" fmla="*/ 0 h 473"/>
                <a:gd name="GluePoint15X" fmla="*/ 1 w 688"/>
                <a:gd name="GluePoint15Y" fmla="*/ 0 h 473"/>
                <a:gd name="GluePoint16X" fmla="*/ 1 w 688"/>
                <a:gd name="GluePoint16Y" fmla="*/ 0 h 473"/>
                <a:gd name="GluePoint17X" fmla="*/ 1 w 688"/>
                <a:gd name="GluePoint17Y" fmla="*/ 0 h 473"/>
                <a:gd name="GluePoint18X" fmla="*/ 1 w 688"/>
                <a:gd name="GluePoint18Y" fmla="*/ 0 h 473"/>
                <a:gd name="GluePoint19X" fmla="*/ 1 w 688"/>
                <a:gd name="GluePoint19Y" fmla="*/ 0 h 473"/>
                <a:gd name="GluePoint20X" fmla="*/ 1 w 688"/>
                <a:gd name="GluePoint20Y" fmla="*/ 0 h 473"/>
                <a:gd name="GluePoint21X" fmla="*/ 1 w 688"/>
                <a:gd name="GluePoint21Y" fmla="*/ 0 h 473"/>
                <a:gd name="GluePoint22X" fmla="*/ 1 w 688"/>
                <a:gd name="GluePoint22Y" fmla="*/ 0 h 473"/>
                <a:gd name="GluePoint23X" fmla="*/ 1 w 688"/>
                <a:gd name="GluePoint23Y" fmla="*/ 0 h 473"/>
                <a:gd name="GluePoint24X" fmla="*/ 1 w 688"/>
                <a:gd name="GluePoint24Y" fmla="*/ 0 h 473"/>
                <a:gd name="GluePoint25X" fmla="*/ 1 w 688"/>
                <a:gd name="GluePoint25Y" fmla="*/ 0 h 473"/>
                <a:gd name="GluePoint26X" fmla="*/ 1 w 688"/>
                <a:gd name="GluePoint26Y" fmla="*/ 0 h 473"/>
                <a:gd name="GluePoint27X" fmla="*/ 1 w 688"/>
                <a:gd name="GluePoint27Y" fmla="*/ 0 h 473"/>
                <a:gd name="GluePoint28X" fmla="*/ 1 w 688"/>
                <a:gd name="GluePoint28Y" fmla="*/ 0 h 473"/>
                <a:gd name="GluePoint29X" fmla="*/ 1 w 688"/>
                <a:gd name="GluePoint29Y" fmla="*/ 0 h 473"/>
                <a:gd name="GluePoint30X" fmla="*/ 1 w 688"/>
                <a:gd name="GluePoint30Y" fmla="*/ 0 h 473"/>
                <a:gd name="GluePoint31X" fmla="*/ 1 w 688"/>
                <a:gd name="GluePoint31Y" fmla="*/ 0 h 473"/>
                <a:gd name="GluePoint32X" fmla="*/ 1 w 688"/>
                <a:gd name="GluePoint32Y" fmla="*/ 0 h 473"/>
                <a:gd name="GluePoint33X" fmla="*/ 1 w 688"/>
                <a:gd name="GluePoint33Y" fmla="*/ 0 h 473"/>
                <a:gd name="GluePoint34X" fmla="*/ 1 w 688"/>
                <a:gd name="GluePoint34Y" fmla="*/ 0 h 473"/>
                <a:gd name="GluePoint35X" fmla="*/ 1 w 688"/>
                <a:gd name="GluePoint35Y" fmla="*/ 0 h 473"/>
                <a:gd name="GluePoint36X" fmla="*/ 1 w 688"/>
                <a:gd name="GluePoint36Y" fmla="*/ 0 h 473"/>
                <a:gd name="GluePoint37X" fmla="*/ 1 w 688"/>
                <a:gd name="GluePoint37Y" fmla="*/ 0 h 473"/>
                <a:gd name="GluePoint38X" fmla="*/ 1 w 688"/>
                <a:gd name="GluePoint38Y" fmla="*/ 0 h 473"/>
                <a:gd name="GluePoint39X" fmla="*/ 1 w 688"/>
                <a:gd name="GluePoint39Y" fmla="*/ 0 h 473"/>
                <a:gd name="GluePoint40X" fmla="*/ 1 w 688"/>
                <a:gd name="GluePoint40Y" fmla="*/ 0 h 473"/>
                <a:gd name="GluePoint41X" fmla="*/ 1 w 688"/>
                <a:gd name="GluePoint41Y" fmla="*/ 0 h 473"/>
                <a:gd name="GluePoint42X" fmla="*/ 1 w 688"/>
                <a:gd name="GluePoint42Y" fmla="*/ 0 h 473"/>
                <a:gd name="GluePoint43X" fmla="*/ 1 w 688"/>
                <a:gd name="GluePoint43Y" fmla="*/ 0 h 473"/>
                <a:gd name="GluePoint44X" fmla="*/ 1 w 688"/>
                <a:gd name="GluePoint44Y" fmla="*/ 0 h 473"/>
                <a:gd name="GluePoint45X" fmla="*/ 1 w 688"/>
                <a:gd name="GluePoint45Y" fmla="*/ 0 h 473"/>
                <a:gd name="GluePoint46X" fmla="*/ 1 w 688"/>
                <a:gd name="GluePoint46Y" fmla="*/ 0 h 473"/>
                <a:gd name="GluePoint47X" fmla="*/ 1 w 688"/>
                <a:gd name="GluePoint47Y" fmla="*/ 0 h 473"/>
                <a:gd name="GluePoint48X" fmla="*/ 1 w 688"/>
                <a:gd name="GluePoint48Y" fmla="*/ 0 h 473"/>
                <a:gd name="GluePoint49X" fmla="*/ 1 w 688"/>
                <a:gd name="GluePoint49Y" fmla="*/ 0 h 473"/>
                <a:gd name="GluePoint50X" fmla="*/ 1 w 688"/>
                <a:gd name="GluePoint50Y" fmla="*/ 0 h 473"/>
                <a:gd name="GluePoint51X" fmla="*/ 1 w 688"/>
                <a:gd name="GluePoint51Y" fmla="*/ 0 h 473"/>
                <a:gd name="GluePoint52X" fmla="*/ 1 w 688"/>
                <a:gd name="GluePoint52Y" fmla="*/ 0 h 473"/>
                <a:gd name="GluePoint53X" fmla="*/ 1 w 688"/>
                <a:gd name="GluePoint53Y" fmla="*/ 0 h 473"/>
                <a:gd name="GluePoint54X" fmla="*/ 1 w 688"/>
                <a:gd name="GluePoint54Y" fmla="*/ 0 h 473"/>
                <a:gd name="GluePoint55X" fmla="*/ 1 w 688"/>
                <a:gd name="GluePoint55Y" fmla="*/ 0 h 473"/>
                <a:gd name="GluePoint56X" fmla="*/ 1 w 688"/>
                <a:gd name="GluePoint56Y" fmla="*/ 0 h 473"/>
                <a:gd name="GluePoint57X" fmla="*/ 1 w 688"/>
                <a:gd name="GluePoint57Y" fmla="*/ 0 h 473"/>
                <a:gd name="GluePoint58X" fmla="*/ 1 w 688"/>
                <a:gd name="GluePoint58Y" fmla="*/ 0 h 473"/>
                <a:gd name="GluePoint59X" fmla="*/ 1 w 688"/>
                <a:gd name="GluePoint59Y" fmla="*/ 0 h 473"/>
                <a:gd name="GluePoint60X" fmla="*/ 1 w 688"/>
                <a:gd name="GluePoint60Y" fmla="*/ 0 h 473"/>
                <a:gd name="GluePoint61X" fmla="*/ 1 w 688"/>
                <a:gd name="GluePoint61Y" fmla="*/ 0 h 47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  <a:cxn ang="0">
                  <a:pos x="GluePoint54X" y="GluePoint54Y"/>
                </a:cxn>
                <a:cxn ang="0">
                  <a:pos x="GluePoint55X" y="GluePoint55Y"/>
                </a:cxn>
                <a:cxn ang="0">
                  <a:pos x="GluePoint56X" y="GluePoint56Y"/>
                </a:cxn>
                <a:cxn ang="0">
                  <a:pos x="GluePoint57X" y="GluePoint57Y"/>
                </a:cxn>
                <a:cxn ang="0">
                  <a:pos x="GluePoint58X" y="GluePoint58Y"/>
                </a:cxn>
                <a:cxn ang="0">
                  <a:pos x="GluePoint59X" y="GluePoint59Y"/>
                </a:cxn>
                <a:cxn ang="0">
                  <a:pos x="GluePoint60X" y="GluePoint60Y"/>
                </a:cxn>
                <a:cxn ang="0">
                  <a:pos x="GluePoint61X" y="GluePoint61Y"/>
                </a:cxn>
              </a:cxnLst>
              <a:rect l="textAreaLeft" t="textAreaTop" r="textAreaRight" b="textAreaBottom"/>
              <a:pathLst>
                <a:path w="688" h="473">
                  <a:moveTo>
                    <a:pt x="399" y="13"/>
                  </a:moveTo>
                  <a:lnTo>
                    <a:pt x="391" y="22"/>
                  </a:lnTo>
                  <a:lnTo>
                    <a:pt x="380" y="30"/>
                  </a:lnTo>
                  <a:lnTo>
                    <a:pt x="369" y="37"/>
                  </a:lnTo>
                  <a:lnTo>
                    <a:pt x="359" y="45"/>
                  </a:lnTo>
                  <a:lnTo>
                    <a:pt x="348" y="52"/>
                  </a:lnTo>
                  <a:lnTo>
                    <a:pt x="338" y="60"/>
                  </a:lnTo>
                  <a:lnTo>
                    <a:pt x="329" y="68"/>
                  </a:lnTo>
                  <a:lnTo>
                    <a:pt x="322" y="78"/>
                  </a:lnTo>
                  <a:lnTo>
                    <a:pt x="315" y="82"/>
                  </a:lnTo>
                  <a:lnTo>
                    <a:pt x="306" y="86"/>
                  </a:lnTo>
                  <a:lnTo>
                    <a:pt x="300" y="91"/>
                  </a:lnTo>
                  <a:lnTo>
                    <a:pt x="298" y="101"/>
                  </a:lnTo>
                  <a:lnTo>
                    <a:pt x="298" y="105"/>
                  </a:lnTo>
                  <a:lnTo>
                    <a:pt x="299" y="110"/>
                  </a:lnTo>
                  <a:lnTo>
                    <a:pt x="302" y="113"/>
                  </a:lnTo>
                  <a:lnTo>
                    <a:pt x="306" y="116"/>
                  </a:lnTo>
                  <a:lnTo>
                    <a:pt x="319" y="102"/>
                  </a:lnTo>
                  <a:lnTo>
                    <a:pt x="333" y="89"/>
                  </a:lnTo>
                  <a:lnTo>
                    <a:pt x="347" y="78"/>
                  </a:lnTo>
                  <a:lnTo>
                    <a:pt x="362" y="66"/>
                  </a:lnTo>
                  <a:lnTo>
                    <a:pt x="377" y="56"/>
                  </a:lnTo>
                  <a:lnTo>
                    <a:pt x="392" y="44"/>
                  </a:lnTo>
                  <a:lnTo>
                    <a:pt x="406" y="33"/>
                  </a:lnTo>
                  <a:lnTo>
                    <a:pt x="418" y="20"/>
                  </a:lnTo>
                  <a:lnTo>
                    <a:pt x="422" y="25"/>
                  </a:lnTo>
                  <a:lnTo>
                    <a:pt x="427" y="28"/>
                  </a:lnTo>
                  <a:lnTo>
                    <a:pt x="432" y="30"/>
                  </a:lnTo>
                  <a:lnTo>
                    <a:pt x="437" y="31"/>
                  </a:lnTo>
                  <a:lnTo>
                    <a:pt x="443" y="33"/>
                  </a:lnTo>
                  <a:lnTo>
                    <a:pt x="449" y="31"/>
                  </a:lnTo>
                  <a:lnTo>
                    <a:pt x="455" y="30"/>
                  </a:lnTo>
                  <a:lnTo>
                    <a:pt x="461" y="27"/>
                  </a:lnTo>
                  <a:lnTo>
                    <a:pt x="476" y="27"/>
                  </a:lnTo>
                  <a:lnTo>
                    <a:pt x="490" y="27"/>
                  </a:lnTo>
                  <a:lnTo>
                    <a:pt x="503" y="27"/>
                  </a:lnTo>
                  <a:lnTo>
                    <a:pt x="517" y="27"/>
                  </a:lnTo>
                  <a:lnTo>
                    <a:pt x="531" y="27"/>
                  </a:lnTo>
                  <a:lnTo>
                    <a:pt x="546" y="27"/>
                  </a:lnTo>
                  <a:lnTo>
                    <a:pt x="560" y="27"/>
                  </a:lnTo>
                  <a:lnTo>
                    <a:pt x="574" y="27"/>
                  </a:lnTo>
                  <a:lnTo>
                    <a:pt x="588" y="27"/>
                  </a:lnTo>
                  <a:lnTo>
                    <a:pt x="602" y="28"/>
                  </a:lnTo>
                  <a:lnTo>
                    <a:pt x="618" y="29"/>
                  </a:lnTo>
                  <a:lnTo>
                    <a:pt x="632" y="31"/>
                  </a:lnTo>
                  <a:lnTo>
                    <a:pt x="646" y="34"/>
                  </a:lnTo>
                  <a:lnTo>
                    <a:pt x="660" y="37"/>
                  </a:lnTo>
                  <a:lnTo>
                    <a:pt x="674" y="42"/>
                  </a:lnTo>
                  <a:lnTo>
                    <a:pt x="688" y="46"/>
                  </a:lnTo>
                  <a:lnTo>
                    <a:pt x="679" y="93"/>
                  </a:lnTo>
                  <a:lnTo>
                    <a:pt x="669" y="150"/>
                  </a:lnTo>
                  <a:lnTo>
                    <a:pt x="657" y="216"/>
                  </a:lnTo>
                  <a:lnTo>
                    <a:pt x="644" y="283"/>
                  </a:lnTo>
                  <a:lnTo>
                    <a:pt x="632" y="347"/>
                  </a:lnTo>
                  <a:lnTo>
                    <a:pt x="621" y="404"/>
                  </a:lnTo>
                  <a:lnTo>
                    <a:pt x="612" y="447"/>
                  </a:lnTo>
                  <a:lnTo>
                    <a:pt x="606" y="473"/>
                  </a:lnTo>
                  <a:lnTo>
                    <a:pt x="596" y="473"/>
                  </a:lnTo>
                  <a:lnTo>
                    <a:pt x="585" y="453"/>
                  </a:lnTo>
                  <a:lnTo>
                    <a:pt x="573" y="434"/>
                  </a:lnTo>
                  <a:lnTo>
                    <a:pt x="561" y="416"/>
                  </a:lnTo>
                  <a:lnTo>
                    <a:pt x="548" y="399"/>
                  </a:lnTo>
                  <a:lnTo>
                    <a:pt x="533" y="384"/>
                  </a:lnTo>
                  <a:lnTo>
                    <a:pt x="519" y="369"/>
                  </a:lnTo>
                  <a:lnTo>
                    <a:pt x="504" y="356"/>
                  </a:lnTo>
                  <a:lnTo>
                    <a:pt x="489" y="344"/>
                  </a:lnTo>
                  <a:lnTo>
                    <a:pt x="490" y="337"/>
                  </a:lnTo>
                  <a:lnTo>
                    <a:pt x="489" y="329"/>
                  </a:lnTo>
                  <a:lnTo>
                    <a:pt x="486" y="324"/>
                  </a:lnTo>
                  <a:lnTo>
                    <a:pt x="481" y="322"/>
                  </a:lnTo>
                  <a:lnTo>
                    <a:pt x="474" y="345"/>
                  </a:lnTo>
                  <a:lnTo>
                    <a:pt x="472" y="373"/>
                  </a:lnTo>
                  <a:lnTo>
                    <a:pt x="473" y="399"/>
                  </a:lnTo>
                  <a:lnTo>
                    <a:pt x="473" y="422"/>
                  </a:lnTo>
                  <a:lnTo>
                    <a:pt x="446" y="423"/>
                  </a:lnTo>
                  <a:lnTo>
                    <a:pt x="420" y="424"/>
                  </a:lnTo>
                  <a:lnTo>
                    <a:pt x="392" y="424"/>
                  </a:lnTo>
                  <a:lnTo>
                    <a:pt x="363" y="426"/>
                  </a:lnTo>
                  <a:lnTo>
                    <a:pt x="334" y="427"/>
                  </a:lnTo>
                  <a:lnTo>
                    <a:pt x="303" y="427"/>
                  </a:lnTo>
                  <a:lnTo>
                    <a:pt x="273" y="428"/>
                  </a:lnTo>
                  <a:lnTo>
                    <a:pt x="243" y="428"/>
                  </a:lnTo>
                  <a:lnTo>
                    <a:pt x="211" y="429"/>
                  </a:lnTo>
                  <a:lnTo>
                    <a:pt x="181" y="429"/>
                  </a:lnTo>
                  <a:lnTo>
                    <a:pt x="149" y="429"/>
                  </a:lnTo>
                  <a:lnTo>
                    <a:pt x="119" y="429"/>
                  </a:lnTo>
                  <a:lnTo>
                    <a:pt x="90" y="429"/>
                  </a:lnTo>
                  <a:lnTo>
                    <a:pt x="60" y="428"/>
                  </a:lnTo>
                  <a:lnTo>
                    <a:pt x="31" y="428"/>
                  </a:lnTo>
                  <a:lnTo>
                    <a:pt x="3" y="427"/>
                  </a:lnTo>
                  <a:lnTo>
                    <a:pt x="0" y="411"/>
                  </a:lnTo>
                  <a:lnTo>
                    <a:pt x="1" y="397"/>
                  </a:lnTo>
                  <a:lnTo>
                    <a:pt x="6" y="385"/>
                  </a:lnTo>
                  <a:lnTo>
                    <a:pt x="14" y="375"/>
                  </a:lnTo>
                  <a:lnTo>
                    <a:pt x="22" y="367"/>
                  </a:lnTo>
                  <a:lnTo>
                    <a:pt x="32" y="359"/>
                  </a:lnTo>
                  <a:lnTo>
                    <a:pt x="43" y="351"/>
                  </a:lnTo>
                  <a:lnTo>
                    <a:pt x="53" y="341"/>
                  </a:lnTo>
                  <a:lnTo>
                    <a:pt x="61" y="350"/>
                  </a:lnTo>
                  <a:lnTo>
                    <a:pt x="72" y="358"/>
                  </a:lnTo>
                  <a:lnTo>
                    <a:pt x="84" y="363"/>
                  </a:lnTo>
                  <a:lnTo>
                    <a:pt x="99" y="369"/>
                  </a:lnTo>
                  <a:lnTo>
                    <a:pt x="113" y="375"/>
                  </a:lnTo>
                  <a:lnTo>
                    <a:pt x="128" y="378"/>
                  </a:lnTo>
                  <a:lnTo>
                    <a:pt x="142" y="383"/>
                  </a:lnTo>
                  <a:lnTo>
                    <a:pt x="156" y="386"/>
                  </a:lnTo>
                  <a:lnTo>
                    <a:pt x="176" y="388"/>
                  </a:lnTo>
                  <a:lnTo>
                    <a:pt x="194" y="388"/>
                  </a:lnTo>
                  <a:lnTo>
                    <a:pt x="212" y="386"/>
                  </a:lnTo>
                  <a:lnTo>
                    <a:pt x="229" y="385"/>
                  </a:lnTo>
                  <a:lnTo>
                    <a:pt x="247" y="383"/>
                  </a:lnTo>
                  <a:lnTo>
                    <a:pt x="264" y="379"/>
                  </a:lnTo>
                  <a:lnTo>
                    <a:pt x="280" y="376"/>
                  </a:lnTo>
                  <a:lnTo>
                    <a:pt x="297" y="373"/>
                  </a:lnTo>
                  <a:lnTo>
                    <a:pt x="314" y="368"/>
                  </a:lnTo>
                  <a:lnTo>
                    <a:pt x="330" y="363"/>
                  </a:lnTo>
                  <a:lnTo>
                    <a:pt x="346" y="359"/>
                  </a:lnTo>
                  <a:lnTo>
                    <a:pt x="363" y="354"/>
                  </a:lnTo>
                  <a:lnTo>
                    <a:pt x="380" y="350"/>
                  </a:lnTo>
                  <a:lnTo>
                    <a:pt x="398" y="344"/>
                  </a:lnTo>
                  <a:lnTo>
                    <a:pt x="416" y="339"/>
                  </a:lnTo>
                  <a:lnTo>
                    <a:pt x="434" y="335"/>
                  </a:lnTo>
                  <a:lnTo>
                    <a:pt x="445" y="325"/>
                  </a:lnTo>
                  <a:lnTo>
                    <a:pt x="457" y="318"/>
                  </a:lnTo>
                  <a:lnTo>
                    <a:pt x="471" y="313"/>
                  </a:lnTo>
                  <a:lnTo>
                    <a:pt x="485" y="309"/>
                  </a:lnTo>
                  <a:lnTo>
                    <a:pt x="499" y="306"/>
                  </a:lnTo>
                  <a:lnTo>
                    <a:pt x="513" y="301"/>
                  </a:lnTo>
                  <a:lnTo>
                    <a:pt x="526" y="297"/>
                  </a:lnTo>
                  <a:lnTo>
                    <a:pt x="539" y="290"/>
                  </a:lnTo>
                  <a:lnTo>
                    <a:pt x="553" y="279"/>
                  </a:lnTo>
                  <a:lnTo>
                    <a:pt x="566" y="271"/>
                  </a:lnTo>
                  <a:lnTo>
                    <a:pt x="579" y="265"/>
                  </a:lnTo>
                  <a:lnTo>
                    <a:pt x="591" y="260"/>
                  </a:lnTo>
                  <a:lnTo>
                    <a:pt x="603" y="254"/>
                  </a:lnTo>
                  <a:lnTo>
                    <a:pt x="615" y="248"/>
                  </a:lnTo>
                  <a:lnTo>
                    <a:pt x="628" y="240"/>
                  </a:lnTo>
                  <a:lnTo>
                    <a:pt x="640" y="230"/>
                  </a:lnTo>
                  <a:lnTo>
                    <a:pt x="638" y="223"/>
                  </a:lnTo>
                  <a:lnTo>
                    <a:pt x="634" y="218"/>
                  </a:lnTo>
                  <a:lnTo>
                    <a:pt x="629" y="215"/>
                  </a:lnTo>
                  <a:lnTo>
                    <a:pt x="624" y="215"/>
                  </a:lnTo>
                  <a:lnTo>
                    <a:pt x="592" y="231"/>
                  </a:lnTo>
                  <a:lnTo>
                    <a:pt x="560" y="246"/>
                  </a:lnTo>
                  <a:lnTo>
                    <a:pt x="528" y="260"/>
                  </a:lnTo>
                  <a:lnTo>
                    <a:pt x="497" y="271"/>
                  </a:lnTo>
                  <a:lnTo>
                    <a:pt x="466" y="283"/>
                  </a:lnTo>
                  <a:lnTo>
                    <a:pt x="434" y="293"/>
                  </a:lnTo>
                  <a:lnTo>
                    <a:pt x="403" y="301"/>
                  </a:lnTo>
                  <a:lnTo>
                    <a:pt x="370" y="309"/>
                  </a:lnTo>
                  <a:lnTo>
                    <a:pt x="339" y="316"/>
                  </a:lnTo>
                  <a:lnTo>
                    <a:pt x="306" y="322"/>
                  </a:lnTo>
                  <a:lnTo>
                    <a:pt x="274" y="328"/>
                  </a:lnTo>
                  <a:lnTo>
                    <a:pt x="241" y="331"/>
                  </a:lnTo>
                  <a:lnTo>
                    <a:pt x="207" y="336"/>
                  </a:lnTo>
                  <a:lnTo>
                    <a:pt x="174" y="339"/>
                  </a:lnTo>
                  <a:lnTo>
                    <a:pt x="139" y="341"/>
                  </a:lnTo>
                  <a:lnTo>
                    <a:pt x="104" y="344"/>
                  </a:lnTo>
                  <a:lnTo>
                    <a:pt x="83" y="329"/>
                  </a:lnTo>
                  <a:lnTo>
                    <a:pt x="65" y="312"/>
                  </a:lnTo>
                  <a:lnTo>
                    <a:pt x="49" y="293"/>
                  </a:lnTo>
                  <a:lnTo>
                    <a:pt x="36" y="272"/>
                  </a:lnTo>
                  <a:lnTo>
                    <a:pt x="25" y="249"/>
                  </a:lnTo>
                  <a:lnTo>
                    <a:pt x="16" y="226"/>
                  </a:lnTo>
                  <a:lnTo>
                    <a:pt x="8" y="202"/>
                  </a:lnTo>
                  <a:lnTo>
                    <a:pt x="3" y="177"/>
                  </a:lnTo>
                  <a:lnTo>
                    <a:pt x="30" y="170"/>
                  </a:lnTo>
                  <a:lnTo>
                    <a:pt x="56" y="162"/>
                  </a:lnTo>
                  <a:lnTo>
                    <a:pt x="82" y="154"/>
                  </a:lnTo>
                  <a:lnTo>
                    <a:pt x="108" y="146"/>
                  </a:lnTo>
                  <a:lnTo>
                    <a:pt x="133" y="136"/>
                  </a:lnTo>
                  <a:lnTo>
                    <a:pt x="158" y="127"/>
                  </a:lnTo>
                  <a:lnTo>
                    <a:pt x="183" y="117"/>
                  </a:lnTo>
                  <a:lnTo>
                    <a:pt x="207" y="105"/>
                  </a:lnTo>
                  <a:lnTo>
                    <a:pt x="231" y="95"/>
                  </a:lnTo>
                  <a:lnTo>
                    <a:pt x="255" y="82"/>
                  </a:lnTo>
                  <a:lnTo>
                    <a:pt x="278" y="71"/>
                  </a:lnTo>
                  <a:lnTo>
                    <a:pt x="301" y="57"/>
                  </a:lnTo>
                  <a:lnTo>
                    <a:pt x="324" y="44"/>
                  </a:lnTo>
                  <a:lnTo>
                    <a:pt x="346" y="30"/>
                  </a:lnTo>
                  <a:lnTo>
                    <a:pt x="367" y="15"/>
                  </a:lnTo>
                  <a:lnTo>
                    <a:pt x="388" y="0"/>
                  </a:lnTo>
                  <a:lnTo>
                    <a:pt x="399" y="13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45" name="Freeform 53"/>
            <p:cNvSpPr/>
            <p:nvPr/>
          </p:nvSpPr>
          <p:spPr>
            <a:xfrm flipH="1" rot="221400">
              <a:off x="6374520" y="5549760"/>
              <a:ext cx="163080" cy="161640"/>
            </a:xfrm>
            <a:custGeom>
              <a:avLst/>
              <a:gdLst>
                <a:gd name="textAreaLeft" fmla="*/ -360 w 163080"/>
                <a:gd name="textAreaRight" fmla="*/ 163080 w 163080"/>
                <a:gd name="textAreaTop" fmla="*/ 0 h 161640"/>
                <a:gd name="textAreaBottom" fmla="*/ 162000 h 161640"/>
                <a:gd name="GluePoint1X" fmla="*/ 1 w 222"/>
                <a:gd name="GluePoint1Y" fmla="*/ 1 h 224"/>
                <a:gd name="GluePoint2X" fmla="*/ 1 w 222"/>
                <a:gd name="GluePoint2Y" fmla="*/ 1 h 224"/>
                <a:gd name="GluePoint3X" fmla="*/ 1 w 222"/>
                <a:gd name="GluePoint3Y" fmla="*/ 1 h 224"/>
                <a:gd name="GluePoint4X" fmla="*/ 1 w 222"/>
                <a:gd name="GluePoint4Y" fmla="*/ 1 h 224"/>
                <a:gd name="GluePoint5X" fmla="*/ 1 w 222"/>
                <a:gd name="GluePoint5Y" fmla="*/ 1 h 224"/>
                <a:gd name="GluePoint6X" fmla="*/ 1 w 222"/>
                <a:gd name="GluePoint6Y" fmla="*/ 1 h 224"/>
                <a:gd name="GluePoint7X" fmla="*/ 1 w 222"/>
                <a:gd name="GluePoint7Y" fmla="*/ 1 h 224"/>
                <a:gd name="GluePoint8X" fmla="*/ 1 w 222"/>
                <a:gd name="GluePoint8Y" fmla="*/ 1 h 224"/>
                <a:gd name="GluePoint9X" fmla="*/ 1 w 222"/>
                <a:gd name="GluePoint9Y" fmla="*/ 1 h 224"/>
                <a:gd name="GluePoint10X" fmla="*/ 1 w 222"/>
                <a:gd name="GluePoint10Y" fmla="*/ 1 h 224"/>
                <a:gd name="GluePoint11X" fmla="*/ 1 w 222"/>
                <a:gd name="GluePoint11Y" fmla="*/ 1 h 224"/>
                <a:gd name="GluePoint12X" fmla="*/ 1 w 222"/>
                <a:gd name="GluePoint12Y" fmla="*/ 1 h 224"/>
                <a:gd name="GluePoint13X" fmla="*/ 1 w 222"/>
                <a:gd name="GluePoint13Y" fmla="*/ 1 h 224"/>
                <a:gd name="GluePoint14X" fmla="*/ 1 w 222"/>
                <a:gd name="GluePoint14Y" fmla="*/ 1 h 224"/>
                <a:gd name="GluePoint15X" fmla="*/ 0 w 222"/>
                <a:gd name="GluePoint15Y" fmla="*/ 1 h 224"/>
                <a:gd name="GluePoint16X" fmla="*/ 1 w 222"/>
                <a:gd name="GluePoint16Y" fmla="*/ 1 h 224"/>
                <a:gd name="GluePoint17X" fmla="*/ 1 w 222"/>
                <a:gd name="GluePoint17Y" fmla="*/ 0 h 224"/>
                <a:gd name="GluePoint18X" fmla="*/ 1 w 222"/>
                <a:gd name="GluePoint18Y" fmla="*/ 1 h 22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</a:cxnLst>
              <a:rect l="textAreaLeft" t="textAreaTop" r="textAreaRight" b="textAreaBottom"/>
              <a:pathLst>
                <a:path w="222" h="224">
                  <a:moveTo>
                    <a:pt x="114" y="43"/>
                  </a:moveTo>
                  <a:lnTo>
                    <a:pt x="194" y="4"/>
                  </a:lnTo>
                  <a:lnTo>
                    <a:pt x="166" y="80"/>
                  </a:lnTo>
                  <a:lnTo>
                    <a:pt x="222" y="161"/>
                  </a:lnTo>
                  <a:lnTo>
                    <a:pt x="140" y="147"/>
                  </a:lnTo>
                  <a:lnTo>
                    <a:pt x="110" y="224"/>
                  </a:lnTo>
                  <a:lnTo>
                    <a:pt x="74" y="142"/>
                  </a:lnTo>
                  <a:lnTo>
                    <a:pt x="71" y="142"/>
                  </a:lnTo>
                  <a:lnTo>
                    <a:pt x="62" y="140"/>
                  </a:lnTo>
                  <a:lnTo>
                    <a:pt x="50" y="138"/>
                  </a:lnTo>
                  <a:lnTo>
                    <a:pt x="37" y="135"/>
                  </a:lnTo>
                  <a:lnTo>
                    <a:pt x="22" y="132"/>
                  </a:lnTo>
                  <a:lnTo>
                    <a:pt x="11" y="128"/>
                  </a:lnTo>
                  <a:lnTo>
                    <a:pt x="3" y="125"/>
                  </a:lnTo>
                  <a:lnTo>
                    <a:pt x="0" y="123"/>
                  </a:lnTo>
                  <a:lnTo>
                    <a:pt x="63" y="77"/>
                  </a:lnTo>
                  <a:lnTo>
                    <a:pt x="44" y="0"/>
                  </a:lnTo>
                  <a:lnTo>
                    <a:pt x="114" y="43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46" name="Freeform 54"/>
            <p:cNvSpPr/>
            <p:nvPr/>
          </p:nvSpPr>
          <p:spPr>
            <a:xfrm flipH="1" rot="221400">
              <a:off x="6679080" y="5639040"/>
              <a:ext cx="211320" cy="219240"/>
            </a:xfrm>
            <a:custGeom>
              <a:avLst/>
              <a:gdLst>
                <a:gd name="textAreaLeft" fmla="*/ -360 w 211320"/>
                <a:gd name="textAreaRight" fmla="*/ 211320 w 211320"/>
                <a:gd name="textAreaTop" fmla="*/ 0 h 219240"/>
                <a:gd name="textAreaBottom" fmla="*/ 219600 h 219240"/>
                <a:gd name="GluePoint1X" fmla="*/ 1 w 287"/>
                <a:gd name="GluePoint1Y" fmla="*/ 0 h 303"/>
                <a:gd name="GluePoint2X" fmla="*/ 1 w 287"/>
                <a:gd name="GluePoint2Y" fmla="*/ 1 h 303"/>
                <a:gd name="GluePoint3X" fmla="*/ 1 w 287"/>
                <a:gd name="GluePoint3Y" fmla="*/ 1 h 303"/>
                <a:gd name="GluePoint4X" fmla="*/ 1 w 287"/>
                <a:gd name="GluePoint4Y" fmla="*/ 1 h 303"/>
                <a:gd name="GluePoint5X" fmla="*/ 1 w 287"/>
                <a:gd name="GluePoint5Y" fmla="*/ 1 h 303"/>
                <a:gd name="GluePoint6X" fmla="*/ 1 w 287"/>
                <a:gd name="GluePoint6Y" fmla="*/ 1 h 303"/>
                <a:gd name="GluePoint7X" fmla="*/ 0 w 287"/>
                <a:gd name="GluePoint7Y" fmla="*/ 1 h 303"/>
                <a:gd name="GluePoint8X" fmla="*/ 1 w 287"/>
                <a:gd name="GluePoint8Y" fmla="*/ 1 h 303"/>
                <a:gd name="GluePoint9X" fmla="*/ 1 w 287"/>
                <a:gd name="GluePoint9Y" fmla="*/ 1 h 303"/>
                <a:gd name="GluePoint10X" fmla="*/ 1 w 287"/>
                <a:gd name="GluePoint10Y" fmla="*/ 1 h 303"/>
                <a:gd name="GluePoint11X" fmla="*/ 1 w 287"/>
                <a:gd name="GluePoint11Y" fmla="*/ 0 h 303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</a:cxnLst>
              <a:rect l="textAreaLeft" t="textAreaTop" r="textAreaRight" b="textAreaBottom"/>
              <a:pathLst>
                <a:path w="287" h="303">
                  <a:moveTo>
                    <a:pt x="225" y="0"/>
                  </a:moveTo>
                  <a:lnTo>
                    <a:pt x="219" y="107"/>
                  </a:lnTo>
                  <a:lnTo>
                    <a:pt x="287" y="172"/>
                  </a:lnTo>
                  <a:lnTo>
                    <a:pt x="194" y="183"/>
                  </a:lnTo>
                  <a:lnTo>
                    <a:pt x="169" y="303"/>
                  </a:lnTo>
                  <a:lnTo>
                    <a:pt x="108" y="198"/>
                  </a:lnTo>
                  <a:lnTo>
                    <a:pt x="0" y="226"/>
                  </a:lnTo>
                  <a:lnTo>
                    <a:pt x="68" y="129"/>
                  </a:lnTo>
                  <a:lnTo>
                    <a:pt x="48" y="26"/>
                  </a:lnTo>
                  <a:lnTo>
                    <a:pt x="135" y="71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47" name="Freeform 55"/>
            <p:cNvSpPr/>
            <p:nvPr/>
          </p:nvSpPr>
          <p:spPr>
            <a:xfrm flipH="1" rot="221400">
              <a:off x="6958080" y="5739480"/>
              <a:ext cx="83520" cy="29880"/>
            </a:xfrm>
            <a:custGeom>
              <a:avLst/>
              <a:gdLst>
                <a:gd name="textAreaLeft" fmla="*/ 360 w 83520"/>
                <a:gd name="textAreaRight" fmla="*/ 84240 w 83520"/>
                <a:gd name="textAreaTop" fmla="*/ 0 h 29880"/>
                <a:gd name="textAreaBottom" fmla="*/ 30240 h 29880"/>
                <a:gd name="GluePoint1X" fmla="*/ 1 w 114"/>
                <a:gd name="GluePoint1Y" fmla="*/ 0 h 42"/>
                <a:gd name="GluePoint2X" fmla="*/ 1 w 114"/>
                <a:gd name="GluePoint2Y" fmla="*/ 1 h 42"/>
                <a:gd name="GluePoint3X" fmla="*/ 1 w 114"/>
                <a:gd name="GluePoint3Y" fmla="*/ 1 h 42"/>
                <a:gd name="GluePoint4X" fmla="*/ 1 w 114"/>
                <a:gd name="GluePoint4Y" fmla="*/ 1 h 42"/>
                <a:gd name="GluePoint5X" fmla="*/ 1 w 114"/>
                <a:gd name="GluePoint5Y" fmla="*/ 1 h 42"/>
                <a:gd name="GluePoint6X" fmla="*/ 1 w 114"/>
                <a:gd name="GluePoint6Y" fmla="*/ 1 h 42"/>
                <a:gd name="GluePoint7X" fmla="*/ 1 w 114"/>
                <a:gd name="GluePoint7Y" fmla="*/ 1 h 42"/>
                <a:gd name="GluePoint8X" fmla="*/ 1 w 114"/>
                <a:gd name="GluePoint8Y" fmla="*/ 1 h 42"/>
                <a:gd name="GluePoint9X" fmla="*/ 1 w 114"/>
                <a:gd name="GluePoint9Y" fmla="*/ 1 h 42"/>
                <a:gd name="GluePoint10X" fmla="*/ 1 w 114"/>
                <a:gd name="GluePoint10Y" fmla="*/ 1 h 42"/>
                <a:gd name="GluePoint11X" fmla="*/ 1 w 114"/>
                <a:gd name="GluePoint11Y" fmla="*/ 1 h 42"/>
                <a:gd name="GluePoint12X" fmla="*/ 1 w 114"/>
                <a:gd name="GluePoint12Y" fmla="*/ 1 h 42"/>
                <a:gd name="GluePoint13X" fmla="*/ 1 w 114"/>
                <a:gd name="GluePoint13Y" fmla="*/ 1 h 42"/>
                <a:gd name="GluePoint14X" fmla="*/ 1 w 114"/>
                <a:gd name="GluePoint14Y" fmla="*/ 1 h 42"/>
                <a:gd name="GluePoint15X" fmla="*/ 1 w 114"/>
                <a:gd name="GluePoint15Y" fmla="*/ 1 h 42"/>
                <a:gd name="GluePoint16X" fmla="*/ 1 w 114"/>
                <a:gd name="GluePoint16Y" fmla="*/ 1 h 42"/>
                <a:gd name="GluePoint17X" fmla="*/ 0 w 114"/>
                <a:gd name="GluePoint17Y" fmla="*/ 1 h 42"/>
                <a:gd name="GluePoint18X" fmla="*/ 1 w 114"/>
                <a:gd name="GluePoint18Y" fmla="*/ 1 h 42"/>
                <a:gd name="GluePoint19X" fmla="*/ 1 w 114"/>
                <a:gd name="GluePoint19Y" fmla="*/ 1 h 42"/>
                <a:gd name="GluePoint20X" fmla="*/ 1 w 114"/>
                <a:gd name="GluePoint20Y" fmla="*/ 1 h 42"/>
                <a:gd name="GluePoint21X" fmla="*/ 1 w 114"/>
                <a:gd name="GluePoint21Y" fmla="*/ 1 h 42"/>
                <a:gd name="GluePoint22X" fmla="*/ 1 w 114"/>
                <a:gd name="GluePoint22Y" fmla="*/ 1 h 42"/>
                <a:gd name="GluePoint23X" fmla="*/ 1 w 114"/>
                <a:gd name="GluePoint23Y" fmla="*/ 1 h 42"/>
                <a:gd name="GluePoint24X" fmla="*/ 1 w 114"/>
                <a:gd name="GluePoint24Y" fmla="*/ 1 h 42"/>
                <a:gd name="GluePoint25X" fmla="*/ 1 w 114"/>
                <a:gd name="GluePoint25Y" fmla="*/ 1 h 42"/>
                <a:gd name="GluePoint26X" fmla="*/ 1 w 114"/>
                <a:gd name="GluePoint26Y" fmla="*/ 1 h 42"/>
                <a:gd name="GluePoint27X" fmla="*/ 1 w 114"/>
                <a:gd name="GluePoint27Y" fmla="*/ 1 h 42"/>
                <a:gd name="GluePoint28X" fmla="*/ 1 w 114"/>
                <a:gd name="GluePoint28Y" fmla="*/ 1 h 42"/>
                <a:gd name="GluePoint29X" fmla="*/ 1 w 114"/>
                <a:gd name="GluePoint29Y" fmla="*/ 1 h 42"/>
                <a:gd name="GluePoint30X" fmla="*/ 1 w 114"/>
                <a:gd name="GluePoint30Y" fmla="*/ 1 h 42"/>
                <a:gd name="GluePoint31X" fmla="*/ 1 w 114"/>
                <a:gd name="GluePoint31Y" fmla="*/ 1 h 42"/>
                <a:gd name="GluePoint32X" fmla="*/ 1 w 114"/>
                <a:gd name="GluePoint32Y" fmla="*/ 0 h 42"/>
                <a:gd name="GluePoint33X" fmla="*/ 1 w 114"/>
                <a:gd name="GluePoint33Y" fmla="*/ 0 h 4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</a:cxnLst>
              <a:rect l="textAreaLeft" t="textAreaTop" r="textAreaRight" b="textAreaBottom"/>
              <a:pathLst>
                <a:path w="114" h="42">
                  <a:moveTo>
                    <a:pt x="114" y="0"/>
                  </a:moveTo>
                  <a:lnTo>
                    <a:pt x="110" y="8"/>
                  </a:lnTo>
                  <a:lnTo>
                    <a:pt x="103" y="15"/>
                  </a:lnTo>
                  <a:lnTo>
                    <a:pt x="94" y="22"/>
                  </a:lnTo>
                  <a:lnTo>
                    <a:pt x="83" y="27"/>
                  </a:lnTo>
                  <a:lnTo>
                    <a:pt x="72" y="32"/>
                  </a:lnTo>
                  <a:lnTo>
                    <a:pt x="60" y="36"/>
                  </a:lnTo>
                  <a:lnTo>
                    <a:pt x="50" y="40"/>
                  </a:lnTo>
                  <a:lnTo>
                    <a:pt x="39" y="42"/>
                  </a:lnTo>
                  <a:lnTo>
                    <a:pt x="33" y="39"/>
                  </a:lnTo>
                  <a:lnTo>
                    <a:pt x="27" y="39"/>
                  </a:lnTo>
                  <a:lnTo>
                    <a:pt x="22" y="39"/>
                  </a:lnTo>
                  <a:lnTo>
                    <a:pt x="16" y="39"/>
                  </a:lnTo>
                  <a:lnTo>
                    <a:pt x="11" y="39"/>
                  </a:lnTo>
                  <a:lnTo>
                    <a:pt x="7" y="37"/>
                  </a:lnTo>
                  <a:lnTo>
                    <a:pt x="3" y="31"/>
                  </a:lnTo>
                  <a:lnTo>
                    <a:pt x="0" y="23"/>
                  </a:lnTo>
                  <a:lnTo>
                    <a:pt x="6" y="17"/>
                  </a:lnTo>
                  <a:lnTo>
                    <a:pt x="12" y="15"/>
                  </a:lnTo>
                  <a:lnTo>
                    <a:pt x="18" y="16"/>
                  </a:lnTo>
                  <a:lnTo>
                    <a:pt x="26" y="18"/>
                  </a:lnTo>
                  <a:lnTo>
                    <a:pt x="33" y="22"/>
                  </a:lnTo>
                  <a:lnTo>
                    <a:pt x="41" y="24"/>
                  </a:lnTo>
                  <a:lnTo>
                    <a:pt x="50" y="24"/>
                  </a:lnTo>
                  <a:lnTo>
                    <a:pt x="58" y="21"/>
                  </a:lnTo>
                  <a:lnTo>
                    <a:pt x="66" y="21"/>
                  </a:lnTo>
                  <a:lnTo>
                    <a:pt x="74" y="17"/>
                  </a:lnTo>
                  <a:lnTo>
                    <a:pt x="82" y="14"/>
                  </a:lnTo>
                  <a:lnTo>
                    <a:pt x="89" y="9"/>
                  </a:lnTo>
                  <a:lnTo>
                    <a:pt x="95" y="4"/>
                  </a:lnTo>
                  <a:lnTo>
                    <a:pt x="102" y="1"/>
                  </a:lnTo>
                  <a:lnTo>
                    <a:pt x="108" y="0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16560" rIns="90000" bIns="-1656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48" name="Freeform 56"/>
            <p:cNvSpPr/>
            <p:nvPr/>
          </p:nvSpPr>
          <p:spPr>
            <a:xfrm flipH="1" rot="221400">
              <a:off x="6765840" y="5903280"/>
              <a:ext cx="118800" cy="86760"/>
            </a:xfrm>
            <a:custGeom>
              <a:avLst/>
              <a:gdLst>
                <a:gd name="textAreaLeft" fmla="*/ 360 w 118800"/>
                <a:gd name="textAreaRight" fmla="*/ 119520 w 118800"/>
                <a:gd name="textAreaTop" fmla="*/ 0 h 86760"/>
                <a:gd name="textAreaBottom" fmla="*/ 87120 h 86760"/>
                <a:gd name="GluePoint1X" fmla="*/ 1 w 161"/>
                <a:gd name="GluePoint1Y" fmla="*/ 1 h 119"/>
                <a:gd name="GluePoint2X" fmla="*/ 1 w 161"/>
                <a:gd name="GluePoint2Y" fmla="*/ 1 h 119"/>
                <a:gd name="GluePoint3X" fmla="*/ 1 w 161"/>
                <a:gd name="GluePoint3Y" fmla="*/ 1 h 119"/>
                <a:gd name="GluePoint4X" fmla="*/ 1 w 161"/>
                <a:gd name="GluePoint4Y" fmla="*/ 1 h 119"/>
                <a:gd name="GluePoint5X" fmla="*/ 1 w 161"/>
                <a:gd name="GluePoint5Y" fmla="*/ 1 h 119"/>
                <a:gd name="GluePoint6X" fmla="*/ 1 w 161"/>
                <a:gd name="GluePoint6Y" fmla="*/ 1 h 119"/>
                <a:gd name="GluePoint7X" fmla="*/ 1 w 161"/>
                <a:gd name="GluePoint7Y" fmla="*/ 1 h 119"/>
                <a:gd name="GluePoint8X" fmla="*/ 1 w 161"/>
                <a:gd name="GluePoint8Y" fmla="*/ 1 h 119"/>
                <a:gd name="GluePoint9X" fmla="*/ 1 w 161"/>
                <a:gd name="GluePoint9Y" fmla="*/ 1 h 119"/>
                <a:gd name="GluePoint10X" fmla="*/ 1 w 161"/>
                <a:gd name="GluePoint10Y" fmla="*/ 1 h 119"/>
                <a:gd name="GluePoint11X" fmla="*/ 1 w 161"/>
                <a:gd name="GluePoint11Y" fmla="*/ 1 h 119"/>
                <a:gd name="GluePoint12X" fmla="*/ 1 w 161"/>
                <a:gd name="GluePoint12Y" fmla="*/ 1 h 119"/>
                <a:gd name="GluePoint13X" fmla="*/ 1 w 161"/>
                <a:gd name="GluePoint13Y" fmla="*/ 1 h 119"/>
                <a:gd name="GluePoint14X" fmla="*/ 1 w 161"/>
                <a:gd name="GluePoint14Y" fmla="*/ 1 h 119"/>
                <a:gd name="GluePoint15X" fmla="*/ 1 w 161"/>
                <a:gd name="GluePoint15Y" fmla="*/ 1 h 119"/>
                <a:gd name="GluePoint16X" fmla="*/ 1 w 161"/>
                <a:gd name="GluePoint16Y" fmla="*/ 1 h 119"/>
                <a:gd name="GluePoint17X" fmla="*/ 1 w 161"/>
                <a:gd name="GluePoint17Y" fmla="*/ 1 h 119"/>
                <a:gd name="GluePoint18X" fmla="*/ 0 w 161"/>
                <a:gd name="GluePoint18Y" fmla="*/ 1 h 119"/>
                <a:gd name="GluePoint19X" fmla="*/ 0 w 161"/>
                <a:gd name="GluePoint19Y" fmla="*/ 1 h 119"/>
                <a:gd name="GluePoint20X" fmla="*/ 1 w 161"/>
                <a:gd name="GluePoint20Y" fmla="*/ 1 h 119"/>
                <a:gd name="GluePoint21X" fmla="*/ 1 w 161"/>
                <a:gd name="GluePoint21Y" fmla="*/ 1 h 119"/>
                <a:gd name="GluePoint22X" fmla="*/ 1 w 161"/>
                <a:gd name="GluePoint22Y" fmla="*/ 1 h 119"/>
                <a:gd name="GluePoint23X" fmla="*/ 1 w 161"/>
                <a:gd name="GluePoint23Y" fmla="*/ 1 h 119"/>
                <a:gd name="GluePoint24X" fmla="*/ 1 w 161"/>
                <a:gd name="GluePoint24Y" fmla="*/ 1 h 119"/>
                <a:gd name="GluePoint25X" fmla="*/ 1 w 161"/>
                <a:gd name="GluePoint25Y" fmla="*/ 1 h 119"/>
                <a:gd name="GluePoint26X" fmla="*/ 1 w 161"/>
                <a:gd name="GluePoint26Y" fmla="*/ 1 h 119"/>
                <a:gd name="GluePoint27X" fmla="*/ 1 w 161"/>
                <a:gd name="GluePoint27Y" fmla="*/ 1 h 119"/>
                <a:gd name="GluePoint28X" fmla="*/ 1 w 161"/>
                <a:gd name="GluePoint28Y" fmla="*/ 1 h 119"/>
                <a:gd name="GluePoint29X" fmla="*/ 1 w 161"/>
                <a:gd name="GluePoint29Y" fmla="*/ 1 h 119"/>
                <a:gd name="GluePoint30X" fmla="*/ 1 w 161"/>
                <a:gd name="GluePoint30Y" fmla="*/ 1 h 119"/>
                <a:gd name="GluePoint31X" fmla="*/ 1 w 161"/>
                <a:gd name="GluePoint31Y" fmla="*/ 1 h 119"/>
                <a:gd name="GluePoint32X" fmla="*/ 1 w 161"/>
                <a:gd name="GluePoint32Y" fmla="*/ 1 h 119"/>
                <a:gd name="GluePoint33X" fmla="*/ 1 w 161"/>
                <a:gd name="GluePoint33Y" fmla="*/ 1 h 119"/>
                <a:gd name="GluePoint34X" fmla="*/ 1 w 161"/>
                <a:gd name="GluePoint34Y" fmla="*/ 0 h 119"/>
                <a:gd name="GluePoint35X" fmla="*/ 1 w 161"/>
                <a:gd name="GluePoint35Y" fmla="*/ 1 h 119"/>
                <a:gd name="GluePoint36X" fmla="*/ 1 w 161"/>
                <a:gd name="GluePoint36Y" fmla="*/ 1 h 119"/>
                <a:gd name="GluePoint37X" fmla="*/ 1 w 161"/>
                <a:gd name="GluePoint37Y" fmla="*/ 1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</a:cxnLst>
              <a:rect l="textAreaLeft" t="textAreaTop" r="textAreaRight" b="textAreaBottom"/>
              <a:pathLst>
                <a:path w="161" h="119">
                  <a:moveTo>
                    <a:pt x="158" y="16"/>
                  </a:moveTo>
                  <a:lnTo>
                    <a:pt x="152" y="24"/>
                  </a:lnTo>
                  <a:lnTo>
                    <a:pt x="152" y="33"/>
                  </a:lnTo>
                  <a:lnTo>
                    <a:pt x="155" y="44"/>
                  </a:lnTo>
                  <a:lnTo>
                    <a:pt x="158" y="52"/>
                  </a:lnTo>
                  <a:lnTo>
                    <a:pt x="161" y="56"/>
                  </a:lnTo>
                  <a:lnTo>
                    <a:pt x="160" y="63"/>
                  </a:lnTo>
                  <a:lnTo>
                    <a:pt x="157" y="70"/>
                  </a:lnTo>
                  <a:lnTo>
                    <a:pt x="152" y="74"/>
                  </a:lnTo>
                  <a:lnTo>
                    <a:pt x="134" y="83"/>
                  </a:lnTo>
                  <a:lnTo>
                    <a:pt x="118" y="93"/>
                  </a:lnTo>
                  <a:lnTo>
                    <a:pt x="100" y="101"/>
                  </a:lnTo>
                  <a:lnTo>
                    <a:pt x="83" y="109"/>
                  </a:lnTo>
                  <a:lnTo>
                    <a:pt x="63" y="115"/>
                  </a:lnTo>
                  <a:lnTo>
                    <a:pt x="44" y="119"/>
                  </a:lnTo>
                  <a:lnTo>
                    <a:pt x="25" y="117"/>
                  </a:lnTo>
                  <a:lnTo>
                    <a:pt x="4" y="114"/>
                  </a:lnTo>
                  <a:lnTo>
                    <a:pt x="0" y="106"/>
                  </a:lnTo>
                  <a:lnTo>
                    <a:pt x="0" y="96"/>
                  </a:lnTo>
                  <a:lnTo>
                    <a:pt x="1" y="86"/>
                  </a:lnTo>
                  <a:lnTo>
                    <a:pt x="4" y="78"/>
                  </a:lnTo>
                  <a:lnTo>
                    <a:pt x="15" y="67"/>
                  </a:lnTo>
                  <a:lnTo>
                    <a:pt x="28" y="59"/>
                  </a:lnTo>
                  <a:lnTo>
                    <a:pt x="41" y="51"/>
                  </a:lnTo>
                  <a:lnTo>
                    <a:pt x="54" y="44"/>
                  </a:lnTo>
                  <a:lnTo>
                    <a:pt x="66" y="38"/>
                  </a:lnTo>
                  <a:lnTo>
                    <a:pt x="80" y="31"/>
                  </a:lnTo>
                  <a:lnTo>
                    <a:pt x="91" y="23"/>
                  </a:lnTo>
                  <a:lnTo>
                    <a:pt x="101" y="14"/>
                  </a:lnTo>
                  <a:lnTo>
                    <a:pt x="108" y="10"/>
                  </a:lnTo>
                  <a:lnTo>
                    <a:pt x="116" y="7"/>
                  </a:lnTo>
                  <a:lnTo>
                    <a:pt x="124" y="3"/>
                  </a:lnTo>
                  <a:lnTo>
                    <a:pt x="132" y="1"/>
                  </a:lnTo>
                  <a:lnTo>
                    <a:pt x="139" y="0"/>
                  </a:lnTo>
                  <a:lnTo>
                    <a:pt x="146" y="1"/>
                  </a:lnTo>
                  <a:lnTo>
                    <a:pt x="153" y="7"/>
                  </a:lnTo>
                  <a:lnTo>
                    <a:pt x="158" y="16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0320" rIns="90000" bIns="4032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49" name="Freeform 57"/>
            <p:cNvSpPr/>
            <p:nvPr/>
          </p:nvSpPr>
          <p:spPr>
            <a:xfrm flipH="1" rot="221400">
              <a:off x="6505200" y="5902560"/>
              <a:ext cx="164520" cy="67320"/>
            </a:xfrm>
            <a:custGeom>
              <a:avLst/>
              <a:gdLst>
                <a:gd name="textAreaLeft" fmla="*/ -360 w 164520"/>
                <a:gd name="textAreaRight" fmla="*/ 164520 w 164520"/>
                <a:gd name="textAreaTop" fmla="*/ 0 h 67320"/>
                <a:gd name="textAreaBottom" fmla="*/ 67680 h 67320"/>
                <a:gd name="GluePoint1X" fmla="*/ 1 w 224"/>
                <a:gd name="GluePoint1Y" fmla="*/ 0 h 95"/>
                <a:gd name="GluePoint2X" fmla="*/ 1 w 224"/>
                <a:gd name="GluePoint2Y" fmla="*/ 0 h 95"/>
                <a:gd name="GluePoint3X" fmla="*/ 1 w 224"/>
                <a:gd name="GluePoint3Y" fmla="*/ 0 h 95"/>
                <a:gd name="GluePoint4X" fmla="*/ 1 w 224"/>
                <a:gd name="GluePoint4Y" fmla="*/ 0 h 95"/>
                <a:gd name="GluePoint5X" fmla="*/ 1 w 224"/>
                <a:gd name="GluePoint5Y" fmla="*/ 0 h 95"/>
                <a:gd name="GluePoint6X" fmla="*/ 1 w 224"/>
                <a:gd name="GluePoint6Y" fmla="*/ 0 h 95"/>
                <a:gd name="GluePoint7X" fmla="*/ 1 w 224"/>
                <a:gd name="GluePoint7Y" fmla="*/ 0 h 95"/>
                <a:gd name="GluePoint8X" fmla="*/ 1 w 224"/>
                <a:gd name="GluePoint8Y" fmla="*/ 0 h 95"/>
                <a:gd name="GluePoint9X" fmla="*/ 1 w 224"/>
                <a:gd name="GluePoint9Y" fmla="*/ 0 h 95"/>
                <a:gd name="GluePoint10X" fmla="*/ 1 w 224"/>
                <a:gd name="GluePoint10Y" fmla="*/ 0 h 95"/>
                <a:gd name="GluePoint11X" fmla="*/ 1 w 224"/>
                <a:gd name="GluePoint11Y" fmla="*/ 0 h 95"/>
                <a:gd name="GluePoint12X" fmla="*/ 1 w 224"/>
                <a:gd name="GluePoint12Y" fmla="*/ 0 h 95"/>
                <a:gd name="GluePoint13X" fmla="*/ 1 w 224"/>
                <a:gd name="GluePoint13Y" fmla="*/ 0 h 95"/>
                <a:gd name="GluePoint14X" fmla="*/ 1 w 224"/>
                <a:gd name="GluePoint14Y" fmla="*/ 0 h 95"/>
                <a:gd name="GluePoint15X" fmla="*/ 1 w 224"/>
                <a:gd name="GluePoint15Y" fmla="*/ 0 h 95"/>
                <a:gd name="GluePoint16X" fmla="*/ 1 w 224"/>
                <a:gd name="GluePoint16Y" fmla="*/ 0 h 95"/>
                <a:gd name="GluePoint17X" fmla="*/ 0 w 224"/>
                <a:gd name="GluePoint17Y" fmla="*/ 0 h 95"/>
                <a:gd name="GluePoint18X" fmla="*/ 0 w 224"/>
                <a:gd name="GluePoint18Y" fmla="*/ 0 h 95"/>
                <a:gd name="GluePoint19X" fmla="*/ 1 w 224"/>
                <a:gd name="GluePoint19Y" fmla="*/ 0 h 95"/>
                <a:gd name="GluePoint20X" fmla="*/ 1 w 224"/>
                <a:gd name="GluePoint20Y" fmla="*/ 0 h 95"/>
                <a:gd name="GluePoint21X" fmla="*/ 1 w 224"/>
                <a:gd name="GluePoint21Y" fmla="*/ 0 h 95"/>
                <a:gd name="GluePoint22X" fmla="*/ 1 w 224"/>
                <a:gd name="GluePoint22Y" fmla="*/ 0 h 95"/>
                <a:gd name="GluePoint23X" fmla="*/ 1 w 224"/>
                <a:gd name="GluePoint23Y" fmla="*/ 0 h 95"/>
                <a:gd name="GluePoint24X" fmla="*/ 1 w 224"/>
                <a:gd name="GluePoint24Y" fmla="*/ 0 h 95"/>
                <a:gd name="GluePoint25X" fmla="*/ 1 w 224"/>
                <a:gd name="GluePoint25Y" fmla="*/ 0 h 95"/>
                <a:gd name="GluePoint26X" fmla="*/ 1 w 224"/>
                <a:gd name="GluePoint26Y" fmla="*/ 0 h 95"/>
                <a:gd name="GluePoint27X" fmla="*/ 1 w 224"/>
                <a:gd name="GluePoint27Y" fmla="*/ 0 h 95"/>
                <a:gd name="GluePoint28X" fmla="*/ 1 w 224"/>
                <a:gd name="GluePoint28Y" fmla="*/ 0 h 95"/>
                <a:gd name="GluePoint29X" fmla="*/ 1 w 224"/>
                <a:gd name="GluePoint29Y" fmla="*/ 0 h 95"/>
                <a:gd name="GluePoint30X" fmla="*/ 1 w 224"/>
                <a:gd name="GluePoint30Y" fmla="*/ 0 h 95"/>
                <a:gd name="GluePoint31X" fmla="*/ 1 w 224"/>
                <a:gd name="GluePoint31Y" fmla="*/ 0 h 95"/>
                <a:gd name="GluePoint32X" fmla="*/ 1 w 224"/>
                <a:gd name="GluePoint32Y" fmla="*/ 0 h 95"/>
                <a:gd name="GluePoint33X" fmla="*/ 1 w 224"/>
                <a:gd name="GluePoint33Y" fmla="*/ 0 h 95"/>
                <a:gd name="GluePoint34X" fmla="*/ 1 w 224"/>
                <a:gd name="GluePoint34Y" fmla="*/ 0 h 95"/>
                <a:gd name="GluePoint35X" fmla="*/ 1 w 224"/>
                <a:gd name="GluePoint35Y" fmla="*/ 0 h 95"/>
                <a:gd name="GluePoint36X" fmla="*/ 1 w 224"/>
                <a:gd name="GluePoint36Y" fmla="*/ 0 h 95"/>
                <a:gd name="GluePoint37X" fmla="*/ 1 w 224"/>
                <a:gd name="GluePoint37Y" fmla="*/ 0 h 95"/>
                <a:gd name="GluePoint38X" fmla="*/ 1 w 224"/>
                <a:gd name="GluePoint38Y" fmla="*/ 0 h 95"/>
                <a:gd name="GluePoint39X" fmla="*/ 1 w 224"/>
                <a:gd name="GluePoint39Y" fmla="*/ 0 h 95"/>
                <a:gd name="GluePoint40X" fmla="*/ 1 w 224"/>
                <a:gd name="GluePoint40Y" fmla="*/ 0 h 95"/>
                <a:gd name="GluePoint41X" fmla="*/ 1 w 224"/>
                <a:gd name="GluePoint41Y" fmla="*/ 0 h 95"/>
                <a:gd name="GluePoint42X" fmla="*/ 1 w 224"/>
                <a:gd name="GluePoint42Y" fmla="*/ 0 h 95"/>
                <a:gd name="GluePoint43X" fmla="*/ 1 w 224"/>
                <a:gd name="GluePoint43Y" fmla="*/ 0 h 95"/>
                <a:gd name="GluePoint44X" fmla="*/ 1 w 224"/>
                <a:gd name="GluePoint44Y" fmla="*/ 0 h 9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</a:cxnLst>
              <a:rect l="textAreaLeft" t="textAreaTop" r="textAreaRight" b="textAreaBottom"/>
              <a:pathLst>
                <a:path w="224" h="95">
                  <a:moveTo>
                    <a:pt x="224" y="85"/>
                  </a:moveTo>
                  <a:lnTo>
                    <a:pt x="211" y="87"/>
                  </a:lnTo>
                  <a:lnTo>
                    <a:pt x="197" y="88"/>
                  </a:lnTo>
                  <a:lnTo>
                    <a:pt x="184" y="90"/>
                  </a:lnTo>
                  <a:lnTo>
                    <a:pt x="170" y="91"/>
                  </a:lnTo>
                  <a:lnTo>
                    <a:pt x="156" y="93"/>
                  </a:lnTo>
                  <a:lnTo>
                    <a:pt x="143" y="94"/>
                  </a:lnTo>
                  <a:lnTo>
                    <a:pt x="129" y="95"/>
                  </a:lnTo>
                  <a:lnTo>
                    <a:pt x="116" y="95"/>
                  </a:lnTo>
                  <a:lnTo>
                    <a:pt x="102" y="95"/>
                  </a:lnTo>
                  <a:lnTo>
                    <a:pt x="89" y="95"/>
                  </a:lnTo>
                  <a:lnTo>
                    <a:pt x="74" y="95"/>
                  </a:lnTo>
                  <a:lnTo>
                    <a:pt x="60" y="95"/>
                  </a:lnTo>
                  <a:lnTo>
                    <a:pt x="45" y="95"/>
                  </a:lnTo>
                  <a:lnTo>
                    <a:pt x="31" y="94"/>
                  </a:lnTo>
                  <a:lnTo>
                    <a:pt x="16" y="93"/>
                  </a:lnTo>
                  <a:lnTo>
                    <a:pt x="0" y="91"/>
                  </a:lnTo>
                  <a:lnTo>
                    <a:pt x="0" y="60"/>
                  </a:lnTo>
                  <a:lnTo>
                    <a:pt x="4" y="60"/>
                  </a:lnTo>
                  <a:lnTo>
                    <a:pt x="3" y="50"/>
                  </a:lnTo>
                  <a:lnTo>
                    <a:pt x="5" y="42"/>
                  </a:lnTo>
                  <a:lnTo>
                    <a:pt x="10" y="36"/>
                  </a:lnTo>
                  <a:lnTo>
                    <a:pt x="15" y="33"/>
                  </a:lnTo>
                  <a:lnTo>
                    <a:pt x="21" y="30"/>
                  </a:lnTo>
                  <a:lnTo>
                    <a:pt x="28" y="29"/>
                  </a:lnTo>
                  <a:lnTo>
                    <a:pt x="35" y="28"/>
                  </a:lnTo>
                  <a:lnTo>
                    <a:pt x="41" y="27"/>
                  </a:lnTo>
                  <a:lnTo>
                    <a:pt x="52" y="27"/>
                  </a:lnTo>
                  <a:lnTo>
                    <a:pt x="64" y="26"/>
                  </a:lnTo>
                  <a:lnTo>
                    <a:pt x="74" y="25"/>
                  </a:lnTo>
                  <a:lnTo>
                    <a:pt x="86" y="23"/>
                  </a:lnTo>
                  <a:lnTo>
                    <a:pt x="96" y="21"/>
                  </a:lnTo>
                  <a:lnTo>
                    <a:pt x="106" y="20"/>
                  </a:lnTo>
                  <a:lnTo>
                    <a:pt x="116" y="18"/>
                  </a:lnTo>
                  <a:lnTo>
                    <a:pt x="126" y="15"/>
                  </a:lnTo>
                  <a:lnTo>
                    <a:pt x="135" y="13"/>
                  </a:lnTo>
                  <a:lnTo>
                    <a:pt x="145" y="11"/>
                  </a:lnTo>
                  <a:lnTo>
                    <a:pt x="155" y="8"/>
                  </a:lnTo>
                  <a:lnTo>
                    <a:pt x="166" y="6"/>
                  </a:lnTo>
                  <a:lnTo>
                    <a:pt x="175" y="5"/>
                  </a:lnTo>
                  <a:lnTo>
                    <a:pt x="185" y="3"/>
                  </a:lnTo>
                  <a:lnTo>
                    <a:pt x="196" y="2"/>
                  </a:lnTo>
                  <a:lnTo>
                    <a:pt x="206" y="0"/>
                  </a:lnTo>
                  <a:lnTo>
                    <a:pt x="224" y="85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20880" rIns="90000" bIns="2088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50" name="Freeform 58"/>
            <p:cNvSpPr/>
            <p:nvPr/>
          </p:nvSpPr>
          <p:spPr>
            <a:xfrm flipH="1" rot="221400">
              <a:off x="6856200" y="5922360"/>
              <a:ext cx="46800" cy="25200"/>
            </a:xfrm>
            <a:custGeom>
              <a:avLst/>
              <a:gdLst>
                <a:gd name="textAreaLeft" fmla="*/ 360 w 46800"/>
                <a:gd name="textAreaRight" fmla="*/ 47520 w 46800"/>
                <a:gd name="textAreaTop" fmla="*/ 0 h 25200"/>
                <a:gd name="textAreaBottom" fmla="*/ 25560 h 25200"/>
                <a:gd name="GluePoint1X" fmla="*/ 0 w 65"/>
                <a:gd name="GluePoint1Y" fmla="*/ 0 h 35"/>
                <a:gd name="GluePoint2X" fmla="*/ 0 w 65"/>
                <a:gd name="GluePoint2Y" fmla="*/ 1 h 35"/>
                <a:gd name="GluePoint3X" fmla="*/ 0 w 65"/>
                <a:gd name="GluePoint3Y" fmla="*/ 1 h 35"/>
                <a:gd name="GluePoint4X" fmla="*/ 0 w 65"/>
                <a:gd name="GluePoint4Y" fmla="*/ 1 h 35"/>
                <a:gd name="GluePoint5X" fmla="*/ 0 w 65"/>
                <a:gd name="GluePoint5Y" fmla="*/ 1 h 35"/>
                <a:gd name="GluePoint6X" fmla="*/ 0 w 65"/>
                <a:gd name="GluePoint6Y" fmla="*/ 1 h 35"/>
                <a:gd name="GluePoint7X" fmla="*/ 0 w 65"/>
                <a:gd name="GluePoint7Y" fmla="*/ 1 h 35"/>
                <a:gd name="GluePoint8X" fmla="*/ 0 w 65"/>
                <a:gd name="GluePoint8Y" fmla="*/ 1 h 35"/>
                <a:gd name="GluePoint9X" fmla="*/ 0 w 65"/>
                <a:gd name="GluePoint9Y" fmla="*/ 1 h 35"/>
                <a:gd name="GluePoint10X" fmla="*/ 0 w 65"/>
                <a:gd name="GluePoint10Y" fmla="*/ 1 h 35"/>
                <a:gd name="GluePoint11X" fmla="*/ 0 w 65"/>
                <a:gd name="GluePoint11Y" fmla="*/ 1 h 35"/>
                <a:gd name="GluePoint12X" fmla="*/ 0 w 65"/>
                <a:gd name="GluePoint12Y" fmla="*/ 1 h 35"/>
                <a:gd name="GluePoint13X" fmla="*/ 0 w 65"/>
                <a:gd name="GluePoint13Y" fmla="*/ 1 h 35"/>
                <a:gd name="GluePoint14X" fmla="*/ 0 w 65"/>
                <a:gd name="GluePoint14Y" fmla="*/ 1 h 35"/>
                <a:gd name="GluePoint15X" fmla="*/ 0 w 65"/>
                <a:gd name="GluePoint15Y" fmla="*/ 1 h 35"/>
                <a:gd name="GluePoint16X" fmla="*/ 0 w 65"/>
                <a:gd name="GluePoint16Y" fmla="*/ 1 h 35"/>
                <a:gd name="GluePoint17X" fmla="*/ 0 w 65"/>
                <a:gd name="GluePoint17Y" fmla="*/ 0 h 3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65" h="35">
                  <a:moveTo>
                    <a:pt x="65" y="0"/>
                  </a:moveTo>
                  <a:lnTo>
                    <a:pt x="60" y="8"/>
                  </a:lnTo>
                  <a:lnTo>
                    <a:pt x="54" y="14"/>
                  </a:lnTo>
                  <a:lnTo>
                    <a:pt x="46" y="18"/>
                  </a:lnTo>
                  <a:lnTo>
                    <a:pt x="37" y="23"/>
                  </a:lnTo>
                  <a:lnTo>
                    <a:pt x="28" y="25"/>
                  </a:lnTo>
                  <a:lnTo>
                    <a:pt x="17" y="29"/>
                  </a:lnTo>
                  <a:lnTo>
                    <a:pt x="8" y="32"/>
                  </a:lnTo>
                  <a:lnTo>
                    <a:pt x="0" y="35"/>
                  </a:lnTo>
                  <a:lnTo>
                    <a:pt x="4" y="25"/>
                  </a:lnTo>
                  <a:lnTo>
                    <a:pt x="10" y="18"/>
                  </a:lnTo>
                  <a:lnTo>
                    <a:pt x="17" y="12"/>
                  </a:lnTo>
                  <a:lnTo>
                    <a:pt x="27" y="9"/>
                  </a:lnTo>
                  <a:lnTo>
                    <a:pt x="36" y="5"/>
                  </a:lnTo>
                  <a:lnTo>
                    <a:pt x="46" y="4"/>
                  </a:lnTo>
                  <a:lnTo>
                    <a:pt x="55" y="2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1240" rIns="90000" bIns="-2124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51" name="Freeform 59"/>
            <p:cNvSpPr/>
            <p:nvPr/>
          </p:nvSpPr>
          <p:spPr>
            <a:xfrm flipH="1" rot="221400">
              <a:off x="6725160" y="5945760"/>
              <a:ext cx="136440" cy="61200"/>
            </a:xfrm>
            <a:custGeom>
              <a:avLst/>
              <a:gdLst>
                <a:gd name="textAreaLeft" fmla="*/ -360 w 136440"/>
                <a:gd name="textAreaRight" fmla="*/ 136440 w 136440"/>
                <a:gd name="textAreaTop" fmla="*/ 0 h 61200"/>
                <a:gd name="textAreaBottom" fmla="*/ 61560 h 61200"/>
                <a:gd name="GluePoint1X" fmla="*/ 1 w 185"/>
                <a:gd name="GluePoint1Y" fmla="*/ 1 h 85"/>
                <a:gd name="GluePoint2X" fmla="*/ 1 w 185"/>
                <a:gd name="GluePoint2Y" fmla="*/ 1 h 85"/>
                <a:gd name="GluePoint3X" fmla="*/ 1 w 185"/>
                <a:gd name="GluePoint3Y" fmla="*/ 1 h 85"/>
                <a:gd name="GluePoint4X" fmla="*/ 1 w 185"/>
                <a:gd name="GluePoint4Y" fmla="*/ 1 h 85"/>
                <a:gd name="GluePoint5X" fmla="*/ 1 w 185"/>
                <a:gd name="GluePoint5Y" fmla="*/ 1 h 85"/>
                <a:gd name="GluePoint6X" fmla="*/ 1 w 185"/>
                <a:gd name="GluePoint6Y" fmla="*/ 1 h 85"/>
                <a:gd name="GluePoint7X" fmla="*/ 1 w 185"/>
                <a:gd name="GluePoint7Y" fmla="*/ 1 h 85"/>
                <a:gd name="GluePoint8X" fmla="*/ 1 w 185"/>
                <a:gd name="GluePoint8Y" fmla="*/ 1 h 85"/>
                <a:gd name="GluePoint9X" fmla="*/ 1 w 185"/>
                <a:gd name="GluePoint9Y" fmla="*/ 1 h 85"/>
                <a:gd name="GluePoint10X" fmla="*/ 1 w 185"/>
                <a:gd name="GluePoint10Y" fmla="*/ 1 h 85"/>
                <a:gd name="GluePoint11X" fmla="*/ 1 w 185"/>
                <a:gd name="GluePoint11Y" fmla="*/ 1 h 85"/>
                <a:gd name="GluePoint12X" fmla="*/ 1 w 185"/>
                <a:gd name="GluePoint12Y" fmla="*/ 1 h 85"/>
                <a:gd name="GluePoint13X" fmla="*/ 1 w 185"/>
                <a:gd name="GluePoint13Y" fmla="*/ 1 h 85"/>
                <a:gd name="GluePoint14X" fmla="*/ 1 w 185"/>
                <a:gd name="GluePoint14Y" fmla="*/ 1 h 85"/>
                <a:gd name="GluePoint15X" fmla="*/ 1 w 185"/>
                <a:gd name="GluePoint15Y" fmla="*/ 1 h 85"/>
                <a:gd name="GluePoint16X" fmla="*/ 1 w 185"/>
                <a:gd name="GluePoint16Y" fmla="*/ 1 h 85"/>
                <a:gd name="GluePoint17X" fmla="*/ 0 w 185"/>
                <a:gd name="GluePoint17Y" fmla="*/ 1 h 85"/>
                <a:gd name="GluePoint18X" fmla="*/ 1 w 185"/>
                <a:gd name="GluePoint18Y" fmla="*/ 1 h 85"/>
                <a:gd name="GluePoint19X" fmla="*/ 1 w 185"/>
                <a:gd name="GluePoint19Y" fmla="*/ 1 h 85"/>
                <a:gd name="GluePoint20X" fmla="*/ 1 w 185"/>
                <a:gd name="GluePoint20Y" fmla="*/ 1 h 85"/>
                <a:gd name="GluePoint21X" fmla="*/ 1 w 185"/>
                <a:gd name="GluePoint21Y" fmla="*/ 1 h 85"/>
                <a:gd name="GluePoint22X" fmla="*/ 1 w 185"/>
                <a:gd name="GluePoint22Y" fmla="*/ 1 h 85"/>
                <a:gd name="GluePoint23X" fmla="*/ 1 w 185"/>
                <a:gd name="GluePoint23Y" fmla="*/ 1 h 85"/>
                <a:gd name="GluePoint24X" fmla="*/ 1 w 185"/>
                <a:gd name="GluePoint24Y" fmla="*/ 1 h 85"/>
                <a:gd name="GluePoint25X" fmla="*/ 1 w 185"/>
                <a:gd name="GluePoint25Y" fmla="*/ 0 h 85"/>
                <a:gd name="GluePoint26X" fmla="*/ 1 w 185"/>
                <a:gd name="GluePoint26Y" fmla="*/ 1 h 8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</a:cxnLst>
              <a:rect l="textAreaLeft" t="textAreaTop" r="textAreaRight" b="textAreaBottom"/>
              <a:pathLst>
                <a:path w="185" h="85">
                  <a:moveTo>
                    <a:pt x="185" y="6"/>
                  </a:moveTo>
                  <a:lnTo>
                    <a:pt x="173" y="10"/>
                  </a:lnTo>
                  <a:lnTo>
                    <a:pt x="161" y="15"/>
                  </a:lnTo>
                  <a:lnTo>
                    <a:pt x="150" y="21"/>
                  </a:lnTo>
                  <a:lnTo>
                    <a:pt x="139" y="28"/>
                  </a:lnTo>
                  <a:lnTo>
                    <a:pt x="128" y="35"/>
                  </a:lnTo>
                  <a:lnTo>
                    <a:pt x="116" y="42"/>
                  </a:lnTo>
                  <a:lnTo>
                    <a:pt x="105" y="50"/>
                  </a:lnTo>
                  <a:lnTo>
                    <a:pt x="94" y="56"/>
                  </a:lnTo>
                  <a:lnTo>
                    <a:pt x="84" y="63"/>
                  </a:lnTo>
                  <a:lnTo>
                    <a:pt x="73" y="69"/>
                  </a:lnTo>
                  <a:lnTo>
                    <a:pt x="62" y="75"/>
                  </a:lnTo>
                  <a:lnTo>
                    <a:pt x="50" y="80"/>
                  </a:lnTo>
                  <a:lnTo>
                    <a:pt x="38" y="83"/>
                  </a:lnTo>
                  <a:lnTo>
                    <a:pt x="26" y="85"/>
                  </a:lnTo>
                  <a:lnTo>
                    <a:pt x="13" y="85"/>
                  </a:lnTo>
                  <a:lnTo>
                    <a:pt x="0" y="84"/>
                  </a:lnTo>
                  <a:lnTo>
                    <a:pt x="21" y="82"/>
                  </a:lnTo>
                  <a:lnTo>
                    <a:pt x="42" y="75"/>
                  </a:lnTo>
                  <a:lnTo>
                    <a:pt x="63" y="66"/>
                  </a:lnTo>
                  <a:lnTo>
                    <a:pt x="83" y="54"/>
                  </a:lnTo>
                  <a:lnTo>
                    <a:pt x="102" y="42"/>
                  </a:lnTo>
                  <a:lnTo>
                    <a:pt x="120" y="28"/>
                  </a:lnTo>
                  <a:lnTo>
                    <a:pt x="139" y="14"/>
                  </a:lnTo>
                  <a:lnTo>
                    <a:pt x="156" y="0"/>
                  </a:lnTo>
                  <a:lnTo>
                    <a:pt x="185" y="6"/>
                  </a:lnTo>
                  <a:close/>
                </a:path>
              </a:pathLst>
            </a:custGeom>
            <a:solidFill>
              <a:srgbClr val="FFFFFF"/>
            </a:solidFill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14760" rIns="90000" bIns="1476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452" name="Group 64"/>
          <p:cNvGrpSpPr/>
          <p:nvPr/>
        </p:nvGrpSpPr>
        <p:grpSpPr>
          <a:xfrm>
            <a:off x="943920" y="2055600"/>
            <a:ext cx="940680" cy="3733560"/>
            <a:chOff x="943920" y="2055600"/>
            <a:chExt cx="940680" cy="3733560"/>
          </a:xfrm>
        </p:grpSpPr>
        <p:sp>
          <p:nvSpPr>
            <p:cNvPr id="453" name="Text Box 61"/>
            <p:cNvSpPr/>
            <p:nvPr/>
          </p:nvSpPr>
          <p:spPr>
            <a:xfrm>
              <a:off x="943920" y="3503520"/>
              <a:ext cx="9406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Opp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54" name="Line 62"/>
            <p:cNvSpPr/>
            <p:nvPr/>
          </p:nvSpPr>
          <p:spPr>
            <a:xfrm flipV="1">
              <a:off x="1095480" y="2055600"/>
              <a:ext cx="0" cy="144756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55" name="Line 63"/>
            <p:cNvSpPr/>
            <p:nvPr/>
          </p:nvSpPr>
          <p:spPr>
            <a:xfrm>
              <a:off x="1095480" y="3960720"/>
              <a:ext cx="0" cy="182844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456" name="Text Box 65"/>
          <p:cNvSpPr/>
          <p:nvPr/>
        </p:nvSpPr>
        <p:spPr>
          <a:xfrm>
            <a:off x="5958000" y="5027760"/>
            <a:ext cx="1066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60</a:t>
            </a: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Times New Roman"/>
              </a:rPr>
              <a:t>°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881" dur="indefinite" restart="never" nodeType="tmRoot">
          <p:childTnLst>
            <p:seq>
              <p:cTn id="882" dur="indefinite" nodeType="mainSeq">
                <p:childTnLst>
                  <p:par>
                    <p:cTn id="883" fill="hold">
                      <p:stCondLst>
                        <p:cond delay="indefinite"/>
                      </p:stCondLst>
                      <p:childTnLst>
                        <p:par>
                          <p:cTn id="884" fill="hold">
                            <p:stCondLst>
                              <p:cond delay="0"/>
                            </p:stCondLst>
                            <p:childTnLst>
                              <p:par>
                                <p:cTn id="88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87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8" fill="hold">
                      <p:stCondLst>
                        <p:cond delay="indefinite"/>
                      </p:stCondLst>
                      <p:childTnLst>
                        <p:par>
                          <p:cTn id="889" fill="hold">
                            <p:stCondLst>
                              <p:cond delay="0"/>
                            </p:stCondLst>
                            <p:childTnLst>
                              <p:par>
                                <p:cTn id="890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2" dur="500" fill="hold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3" dur="500" fill="hold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4" fill="hold">
                      <p:stCondLst>
                        <p:cond delay="indefinite"/>
                      </p:stCondLst>
                      <p:childTnLst>
                        <p:par>
                          <p:cTn id="895" fill="hold">
                            <p:stCondLst>
                              <p:cond delay="0"/>
                            </p:stCondLst>
                            <p:childTnLst>
                              <p:par>
                                <p:cTn id="896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898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9" fill="hold">
                      <p:stCondLst>
                        <p:cond delay="indefinite"/>
                      </p:stCondLst>
                      <p:childTnLst>
                        <p:par>
                          <p:cTn id="900" fill="hold">
                            <p:stCondLst>
                              <p:cond delay="0"/>
                            </p:stCondLst>
                            <p:childTnLst>
                              <p:par>
                                <p:cTn id="90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03"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4" fill="hold">
                      <p:stCondLst>
                        <p:cond delay="indefinite"/>
                      </p:stCondLst>
                      <p:childTnLst>
                        <p:par>
                          <p:cTn id="905" fill="hold">
                            <p:stCondLst>
                              <p:cond delay="0"/>
                            </p:stCondLst>
                            <p:childTnLst>
                              <p:par>
                                <p:cTn id="906" presetID="18" presetClass="entr" fill="hold" nodeType="clickEffect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 additive="repl">
                                        <p:cTn id="908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9" fill="hold">
                      <p:stCondLst>
                        <p:cond delay="indefinite"/>
                      </p:stCondLst>
                      <p:childTnLst>
                        <p:par>
                          <p:cTn id="910" fill="hold">
                            <p:stCondLst>
                              <p:cond delay="0"/>
                            </p:stCondLst>
                            <p:childTnLst>
                              <p:par>
                                <p:cTn id="911" presetID="18" presetClass="entr" fill="hold" nodeType="clickEffect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 additive="repl">
                                        <p:cTn id="913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4" fill="hold">
                      <p:stCondLst>
                        <p:cond delay="indefinite"/>
                      </p:stCondLst>
                      <p:childTnLst>
                        <p:par>
                          <p:cTn id="915" fill="hold">
                            <p:stCondLst>
                              <p:cond delay="0"/>
                            </p:stCondLst>
                            <p:childTnLst>
                              <p:par>
                                <p:cTn id="91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18"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9" fill="hold">
                      <p:stCondLst>
                        <p:cond delay="indefinite"/>
                      </p:stCondLst>
                      <p:childTnLst>
                        <p:par>
                          <p:cTn id="920" fill="hold">
                            <p:stCondLst>
                              <p:cond delay="0"/>
                            </p:stCondLst>
                            <p:childTnLst>
                              <p:par>
                                <p:cTn id="92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23"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set>
                                <p:cBhvr>
                                  <p:cTn id="924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401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Line 3"/>
          <p:cNvSpPr/>
          <p:nvPr/>
        </p:nvSpPr>
        <p:spPr>
          <a:xfrm>
            <a:off x="1828800" y="5181480"/>
            <a:ext cx="5867280" cy="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8" name="Line 4"/>
          <p:cNvSpPr/>
          <p:nvPr/>
        </p:nvSpPr>
        <p:spPr>
          <a:xfrm flipH="1" flipV="1">
            <a:off x="1828800" y="1371240"/>
            <a:ext cx="5867280" cy="380988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9" name="Freeform 5"/>
          <p:cNvSpPr/>
          <p:nvPr/>
        </p:nvSpPr>
        <p:spPr>
          <a:xfrm>
            <a:off x="4965840" y="3809880"/>
            <a:ext cx="596880" cy="1371600"/>
          </a:xfrm>
          <a:custGeom>
            <a:avLst/>
            <a:gdLst>
              <a:gd name="textAreaLeft" fmla="*/ 0 w 596880"/>
              <a:gd name="textAreaRight" fmla="*/ 597240 w 596880"/>
              <a:gd name="textAreaTop" fmla="*/ 0 h 1371600"/>
              <a:gd name="textAreaBottom" fmla="*/ 1371960 h 1371600"/>
              <a:gd name="GluePoint1X" fmla="*/ 2147483647 w 376"/>
              <a:gd name="GluePoint1Y" fmla="*/ 0 h 864"/>
              <a:gd name="GluePoint2X" fmla="*/ 2147483647 w 376"/>
              <a:gd name="GluePoint2Y" fmla="*/ 2147483647 h 864"/>
              <a:gd name="GluePoint3X" fmla="*/ 2147483647 w 376"/>
              <a:gd name="GluePoint3Y" fmla="*/ 2147483647 h 864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376" h="864">
                <a:moveTo>
                  <a:pt x="376" y="0"/>
                </a:moveTo>
                <a:cubicBezTo>
                  <a:pt x="228" y="96"/>
                  <a:pt x="80" y="192"/>
                  <a:pt x="40" y="336"/>
                </a:cubicBezTo>
                <a:cubicBezTo>
                  <a:pt x="0" y="480"/>
                  <a:pt x="68" y="672"/>
                  <a:pt x="136" y="864"/>
                </a:cubicBezTo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0" name="Text Box 6"/>
          <p:cNvSpPr/>
          <p:nvPr/>
        </p:nvSpPr>
        <p:spPr>
          <a:xfrm>
            <a:off x="5410080" y="4343400"/>
            <a:ext cx="1067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25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60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1" name="Text Box 7"/>
          <p:cNvSpPr/>
          <p:nvPr/>
        </p:nvSpPr>
        <p:spPr>
          <a:xfrm>
            <a:off x="3887280" y="5334120"/>
            <a:ext cx="1050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12 m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2" name="Line 60"/>
          <p:cNvSpPr/>
          <p:nvPr/>
        </p:nvSpPr>
        <p:spPr>
          <a:xfrm flipV="1">
            <a:off x="1828800" y="1371240"/>
            <a:ext cx="0" cy="380988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3" name="Rectangle 61"/>
          <p:cNvSpPr/>
          <p:nvPr/>
        </p:nvSpPr>
        <p:spPr>
          <a:xfrm>
            <a:off x="1828800" y="4648320"/>
            <a:ext cx="533520" cy="53316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4" name="Text Box 62"/>
          <p:cNvSpPr/>
          <p:nvPr/>
        </p:nvSpPr>
        <p:spPr>
          <a:xfrm>
            <a:off x="3429360" y="5867280"/>
            <a:ext cx="17280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Adjacent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5" name="Text Box 63"/>
          <p:cNvSpPr/>
          <p:nvPr/>
        </p:nvSpPr>
        <p:spPr>
          <a:xfrm>
            <a:off x="1218960" y="2514600"/>
            <a:ext cx="611640" cy="158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080" tIns="92160" rIns="46080" bIns="92160" anchor="ctr" anchorCtr="1" vert="eaVer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Opposite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6" name="Text Box 64"/>
          <p:cNvSpPr/>
          <p:nvPr/>
        </p:nvSpPr>
        <p:spPr>
          <a:xfrm rot="2163600">
            <a:off x="3656880" y="2590560"/>
            <a:ext cx="2590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hypotenuse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7" name="AutoShape 65"/>
          <p:cNvSpPr/>
          <p:nvPr/>
        </p:nvSpPr>
        <p:spPr>
          <a:xfrm rot="1261800">
            <a:off x="2133720" y="3733560"/>
            <a:ext cx="2666880" cy="457200"/>
          </a:xfrm>
          <a:prstGeom prst="leftArrow">
            <a:avLst>
              <a:gd name="adj1" fmla="val 26963"/>
              <a:gd name="adj2" fmla="val 121144"/>
            </a:avLst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8" name="Line 66"/>
          <p:cNvSpPr/>
          <p:nvPr/>
        </p:nvSpPr>
        <p:spPr>
          <a:xfrm flipV="1">
            <a:off x="2362320" y="4343040"/>
            <a:ext cx="380880" cy="304920"/>
          </a:xfrm>
          <a:prstGeom prst="line">
            <a:avLst/>
          </a:prstGeom>
          <a:ln w="7632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469" name="Group 88"/>
          <p:cNvGrpSpPr/>
          <p:nvPr/>
        </p:nvGrpSpPr>
        <p:grpSpPr>
          <a:xfrm>
            <a:off x="6781680" y="2049480"/>
            <a:ext cx="1828800" cy="1526400"/>
            <a:chOff x="6781680" y="2049480"/>
            <a:chExt cx="1828800" cy="1526400"/>
          </a:xfrm>
        </p:grpSpPr>
        <p:pic>
          <p:nvPicPr>
            <p:cNvPr id="470" name="Picture 86" descr="ag00218_"/>
            <p:cNvPicPr/>
            <p:nvPr/>
          </p:nvPicPr>
          <p:blipFill>
            <a:blip r:embed="rId1"/>
            <a:stretch/>
          </p:blipFill>
          <p:spPr>
            <a:xfrm>
              <a:off x="6781680" y="2049480"/>
              <a:ext cx="1417680" cy="1085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71" name="Text Box 87"/>
            <p:cNvSpPr/>
            <p:nvPr/>
          </p:nvSpPr>
          <p:spPr>
            <a:xfrm>
              <a:off x="7010280" y="3116160"/>
              <a:ext cx="16002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Copy this!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</p:spTree>
  </p:cSld>
  <p:timing>
    <p:tnLst>
      <p:par>
        <p:cTn id="925" dur="indefinite" restart="never" nodeType="tmRoot">
          <p:childTnLst>
            <p:seq>
              <p:cTn id="926" dur="indefinite" nodeType="mainSeq">
                <p:childTnLst>
                  <p:par>
                    <p:cTn id="927" fill="hold">
                      <p:stCondLst>
                        <p:cond delay="indefinite"/>
                      </p:stCondLst>
                      <p:childTnLst>
                        <p:par>
                          <p:cTn id="928" fill="hold">
                            <p:stCondLst>
                              <p:cond delay="0"/>
                            </p:stCondLst>
                            <p:childTnLst>
                              <p:par>
                                <p:cTn id="92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31" dur="5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2" fill="hold">
                      <p:stCondLst>
                        <p:cond delay="indefinite"/>
                      </p:stCondLst>
                      <p:childTnLst>
                        <p:par>
                          <p:cTn id="933" fill="hold">
                            <p:stCondLst>
                              <p:cond delay="0"/>
                            </p:stCondLst>
                            <p:childTnLst>
                              <p:par>
                                <p:cTn id="934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36" dur="1000" fill="hold"/>
                                        <p:tgtEl>
                                          <p:spTgt spid="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37" dur="1000" fill="hold"/>
                                        <p:tgtEl>
                                          <p:spTgt spid="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38" dur="1000" fill="hold"/>
                                        <p:tgtEl>
                                          <p:spTgt spid="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39" dur="1000" fill="hold"/>
                                        <p:tgtEl>
                                          <p:spTgt spid="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0" fill="hold">
                      <p:stCondLst>
                        <p:cond delay="indefinite"/>
                      </p:stCondLst>
                      <p:childTnLst>
                        <p:par>
                          <p:cTn id="941" fill="hold">
                            <p:stCondLst>
                              <p:cond delay="0"/>
                            </p:stCondLst>
                            <p:childTnLst>
                              <p:par>
                                <p:cTn id="94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944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5" fill="hold">
                      <p:stCondLst>
                        <p:cond delay="indefinite"/>
                      </p:stCondLst>
                      <p:childTnLst>
                        <p:par>
                          <p:cTn id="946" fill="hold">
                            <p:stCondLst>
                              <p:cond delay="0"/>
                            </p:stCondLst>
                            <p:childTnLst>
                              <p:par>
                                <p:cTn id="947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49" dur="1000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50" dur="1000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51" dur="1000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52" dur="1000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set>
                                <p:cBhvr>
                                  <p:cTn id="953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467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954" fill="hold">
                      <p:stCondLst>
                        <p:cond delay="indefinite"/>
                      </p:stCondLst>
                      <p:childTnLst>
                        <p:par>
                          <p:cTn id="955" fill="hold">
                            <p:stCondLst>
                              <p:cond delay="0"/>
                            </p:stCondLst>
                            <p:childTnLst>
                              <p:par>
                                <p:cTn id="956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58" dur="1000" fill="hold"/>
                                        <p:tgtEl>
                                          <p:spTgt spid="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59" dur="1000" fill="hold"/>
                                        <p:tgtEl>
                                          <p:spTgt spid="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0" dur="1000" fill="hold"/>
                                        <p:tgtEl>
                                          <p:spTgt spid="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1" dur="1000" fill="hold"/>
                                        <p:tgtEl>
                                          <p:spTgt spid="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2" fill="hold">
                      <p:stCondLst>
                        <p:cond delay="indefinite"/>
                      </p:stCondLst>
                      <p:childTnLst>
                        <p:par>
                          <p:cTn id="963" fill="hold">
                            <p:stCondLst>
                              <p:cond delay="0"/>
                            </p:stCondLst>
                            <p:childTnLst>
                              <p:par>
                                <p:cTn id="964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66" dur="1000" fill="hold"/>
                                        <p:tgtEl>
                                          <p:spTgt spid="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7" dur="1000" fill="hold"/>
                                        <p:tgtEl>
                                          <p:spTgt spid="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8" dur="1000" fill="hold"/>
                                        <p:tgtEl>
                                          <p:spTgt spid="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9" dur="1000" fill="hold"/>
                                        <p:tgtEl>
                                          <p:spTgt spid="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Text Box 3"/>
          <p:cNvSpPr/>
          <p:nvPr/>
        </p:nvSpPr>
        <p:spPr>
          <a:xfrm>
            <a:off x="2119320" y="2681280"/>
            <a:ext cx="1905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Tan x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3" name="Line 4"/>
          <p:cNvSpPr/>
          <p:nvPr/>
        </p:nvSpPr>
        <p:spPr>
          <a:xfrm>
            <a:off x="4100400" y="2986200"/>
            <a:ext cx="76212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4" name="Text Box 5"/>
          <p:cNvSpPr/>
          <p:nvPr/>
        </p:nvSpPr>
        <p:spPr>
          <a:xfrm>
            <a:off x="3948120" y="2376360"/>
            <a:ext cx="1143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5" name="Text Box 6"/>
          <p:cNvSpPr/>
          <p:nvPr/>
        </p:nvSpPr>
        <p:spPr>
          <a:xfrm>
            <a:off x="4024440" y="2986200"/>
            <a:ext cx="990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Adj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6" name="Text Box 7"/>
          <p:cNvSpPr/>
          <p:nvPr/>
        </p:nvSpPr>
        <p:spPr>
          <a:xfrm>
            <a:off x="1814400" y="3900600"/>
            <a:ext cx="2057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Tan 60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7" name="Line 8"/>
          <p:cNvSpPr/>
          <p:nvPr/>
        </p:nvSpPr>
        <p:spPr>
          <a:xfrm>
            <a:off x="3948120" y="4205160"/>
            <a:ext cx="76212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8" name="Text Box 9"/>
          <p:cNvSpPr/>
          <p:nvPr/>
        </p:nvSpPr>
        <p:spPr>
          <a:xfrm>
            <a:off x="3811680" y="3645000"/>
            <a:ext cx="9763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9" name="Text Box 10"/>
          <p:cNvSpPr/>
          <p:nvPr/>
        </p:nvSpPr>
        <p:spPr>
          <a:xfrm>
            <a:off x="3948120" y="4205160"/>
            <a:ext cx="990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0" name="Text Box 11"/>
          <p:cNvSpPr/>
          <p:nvPr/>
        </p:nvSpPr>
        <p:spPr>
          <a:xfrm>
            <a:off x="3414600" y="4967280"/>
            <a:ext cx="1301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Opp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1" name="Text Box 12"/>
          <p:cNvSpPr/>
          <p:nvPr/>
        </p:nvSpPr>
        <p:spPr>
          <a:xfrm>
            <a:off x="900000" y="4967280"/>
            <a:ext cx="2743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12 x Tan 60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2" name="Text Box 13"/>
          <p:cNvSpPr/>
          <p:nvPr/>
        </p:nvSpPr>
        <p:spPr>
          <a:xfrm>
            <a:off x="971640" y="5729400"/>
            <a:ext cx="1296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3" name="Text Box 14"/>
          <p:cNvSpPr/>
          <p:nvPr/>
        </p:nvSpPr>
        <p:spPr>
          <a:xfrm>
            <a:off x="2093760" y="5729400"/>
            <a:ext cx="2819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12 x Tan 60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4" name="Text Box 15"/>
          <p:cNvSpPr/>
          <p:nvPr/>
        </p:nvSpPr>
        <p:spPr>
          <a:xfrm>
            <a:off x="4608360" y="5729400"/>
            <a:ext cx="3276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20.8m (1 d.p.)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485" name="Group 19"/>
          <p:cNvGrpSpPr/>
          <p:nvPr/>
        </p:nvGrpSpPr>
        <p:grpSpPr>
          <a:xfrm>
            <a:off x="7315200" y="1773360"/>
            <a:ext cx="1828800" cy="1526400"/>
            <a:chOff x="7315200" y="1773360"/>
            <a:chExt cx="1828800" cy="1526400"/>
          </a:xfrm>
        </p:grpSpPr>
        <p:pic>
          <p:nvPicPr>
            <p:cNvPr id="486" name="Picture 20" descr="ag00218_"/>
            <p:cNvPicPr/>
            <p:nvPr/>
          </p:nvPicPr>
          <p:blipFill>
            <a:blip r:embed="rId1"/>
            <a:stretch/>
          </p:blipFill>
          <p:spPr>
            <a:xfrm>
              <a:off x="7315200" y="1773360"/>
              <a:ext cx="1417680" cy="1085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87" name="Text Box 21"/>
            <p:cNvSpPr/>
            <p:nvPr/>
          </p:nvSpPr>
          <p:spPr>
            <a:xfrm>
              <a:off x="7543800" y="2840040"/>
              <a:ext cx="16002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Copy this!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</p:spTree>
  </p:cSld>
  <p:timing>
    <p:tnLst>
      <p:par>
        <p:cTn id="970" dur="indefinite" restart="never" nodeType="tmRoot">
          <p:childTnLst>
            <p:seq>
              <p:cTn id="971" dur="indefinite" nodeType="mainSeq">
                <p:childTnLst>
                  <p:par>
                    <p:cTn id="972" fill="hold">
                      <p:stCondLst>
                        <p:cond delay="indefinite"/>
                      </p:stCondLst>
                      <p:childTnLst>
                        <p:par>
                          <p:cTn id="973" fill="hold">
                            <p:stCondLst>
                              <p:cond delay="0"/>
                            </p:stCondLst>
                            <p:childTnLst>
                              <p:par>
                                <p:cTn id="974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6" dur="500" fill="hold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7" dur="500" fill="hold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8" fill="hold">
                      <p:stCondLst>
                        <p:cond delay="indefinite"/>
                      </p:stCondLst>
                      <p:childTnLst>
                        <p:par>
                          <p:cTn id="979" fill="hold">
                            <p:stCondLst>
                              <p:cond delay="0"/>
                            </p:stCondLst>
                            <p:childTnLst>
                              <p:par>
                                <p:cTn id="980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2" dur="500" fill="hold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3" dur="500" fill="hold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4" fill="hold">
                      <p:stCondLst>
                        <p:cond delay="indefinite"/>
                      </p:stCondLst>
                      <p:childTnLst>
                        <p:par>
                          <p:cTn id="985" fill="hold">
                            <p:stCondLst>
                              <p:cond delay="0"/>
                            </p:stCondLst>
                            <p:childTnLst>
                              <p:par>
                                <p:cTn id="986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8" dur="500" fill="hold"/>
                                        <p:tgtEl>
                                          <p:spTgt spid="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9" dur="500" fill="hold"/>
                                        <p:tgtEl>
                                          <p:spTgt spid="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0" fill="hold">
                      <p:stCondLst>
                        <p:cond delay="indefinite"/>
                      </p:stCondLst>
                      <p:childTnLst>
                        <p:par>
                          <p:cTn id="991" fill="hold">
                            <p:stCondLst>
                              <p:cond delay="0"/>
                            </p:stCondLst>
                            <p:childTnLst>
                              <p:par>
                                <p:cTn id="992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4" dur="500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5" dur="500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6" fill="hold">
                      <p:stCondLst>
                        <p:cond delay="indefinite"/>
                      </p:stCondLst>
                      <p:childTnLst>
                        <p:par>
                          <p:cTn id="997" fill="hold">
                            <p:stCondLst>
                              <p:cond delay="0"/>
                            </p:stCondLst>
                            <p:childTnLst>
                              <p:par>
                                <p:cTn id="998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0" dur="500" fill="hold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1" dur="500" fill="hold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2" fill="hold">
                      <p:stCondLst>
                        <p:cond delay="indefinite"/>
                      </p:stCondLst>
                      <p:childTnLst>
                        <p:par>
                          <p:cTn id="1003" fill="hold">
                            <p:stCondLst>
                              <p:cond delay="0"/>
                            </p:stCondLst>
                            <p:childTnLst>
                              <p:par>
                                <p:cTn id="1004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6" dur="5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7" dur="5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8" fill="hold">
                      <p:stCondLst>
                        <p:cond delay="indefinite"/>
                      </p:stCondLst>
                      <p:childTnLst>
                        <p:par>
                          <p:cTn id="1009" fill="hold">
                            <p:stCondLst>
                              <p:cond delay="0"/>
                            </p:stCondLst>
                            <p:childTnLst>
                              <p:par>
                                <p:cTn id="1010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2" dur="500" fill="hold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3" dur="500" fill="hold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4" fill="hold">
                      <p:stCondLst>
                        <p:cond delay="indefinite"/>
                      </p:stCondLst>
                      <p:childTnLst>
                        <p:par>
                          <p:cTn id="1015" fill="hold">
                            <p:stCondLst>
                              <p:cond delay="0"/>
                            </p:stCondLst>
                            <p:childTnLst>
                              <p:par>
                                <p:cTn id="1016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8" dur="500" fill="hold"/>
                                        <p:tgtEl>
                                          <p:spTgt spid="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9" dur="500" fill="hold"/>
                                        <p:tgtEl>
                                          <p:spTgt spid="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0" fill="hold">
                      <p:stCondLst>
                        <p:cond delay="indefinite"/>
                      </p:stCondLst>
                      <p:childTnLst>
                        <p:par>
                          <p:cTn id="1021" fill="hold">
                            <p:stCondLst>
                              <p:cond delay="0"/>
                            </p:stCondLst>
                            <p:childTnLst>
                              <p:par>
                                <p:cTn id="1022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4" dur="500" fill="hold"/>
                                        <p:tgtEl>
                                          <p:spTgt spid="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5" dur="500" fill="hold"/>
                                        <p:tgtEl>
                                          <p:spTgt spid="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6" fill="hold">
                      <p:stCondLst>
                        <p:cond delay="indefinite"/>
                      </p:stCondLst>
                      <p:childTnLst>
                        <p:par>
                          <p:cTn id="1027" fill="hold">
                            <p:stCondLst>
                              <p:cond delay="0"/>
                            </p:stCondLst>
                            <p:childTnLst>
                              <p:par>
                                <p:cTn id="1028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0" dur="500" fill="hold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1" dur="500" fill="hold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2" fill="hold">
                      <p:stCondLst>
                        <p:cond delay="indefinite"/>
                      </p:stCondLst>
                      <p:childTnLst>
                        <p:par>
                          <p:cTn id="1033" fill="hold">
                            <p:stCondLst>
                              <p:cond delay="0"/>
                            </p:stCondLst>
                            <p:childTnLst>
                              <p:par>
                                <p:cTn id="1034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6" dur="500" fill="hold"/>
                                        <p:tgtEl>
                                          <p:spTgt spid="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7" dur="500" fill="hold"/>
                                        <p:tgtEl>
                                          <p:spTgt spid="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8" fill="hold">
                      <p:stCondLst>
                        <p:cond delay="indefinite"/>
                      </p:stCondLst>
                      <p:childTnLst>
                        <p:par>
                          <p:cTn id="1039" fill="hold">
                            <p:stCondLst>
                              <p:cond delay="0"/>
                            </p:stCondLst>
                            <p:childTnLst>
                              <p:par>
                                <p:cTn id="1040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2" dur="500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3" dur="500" fill="hold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4" fill="hold">
                      <p:stCondLst>
                        <p:cond delay="indefinite"/>
                      </p:stCondLst>
                      <p:childTnLst>
                        <p:par>
                          <p:cTn id="1045" fill="hold">
                            <p:stCondLst>
                              <p:cond delay="0"/>
                            </p:stCondLst>
                            <p:childTnLst>
                              <p:par>
                                <p:cTn id="1046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8" dur="500" fill="hold"/>
                                        <p:tgtEl>
                                          <p:spTgt spid="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9" dur="500" fill="hold"/>
                                        <p:tgtEl>
                                          <p:spTgt spid="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0" fill="hold">
                      <p:stCondLst>
                        <p:cond delay="indefinite"/>
                      </p:stCondLst>
                      <p:childTnLst>
                        <p:par>
                          <p:cTn id="1051" fill="hold">
                            <p:stCondLst>
                              <p:cond delay="0"/>
                            </p:stCondLst>
                            <p:childTnLst>
                              <p:par>
                                <p:cTn id="1052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54" dur="1000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55" dur="1000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56" dur="1000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57" dur="1000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Text Box 5"/>
          <p:cNvSpPr/>
          <p:nvPr/>
        </p:nvSpPr>
        <p:spPr>
          <a:xfrm>
            <a:off x="4643280" y="2205000"/>
            <a:ext cx="386100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So the tower’s 20.8 m high!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489" name="Group 21"/>
          <p:cNvGrpSpPr/>
          <p:nvPr/>
        </p:nvGrpSpPr>
        <p:grpSpPr>
          <a:xfrm>
            <a:off x="4648320" y="3657600"/>
            <a:ext cx="4494960" cy="2286000"/>
            <a:chOff x="4648320" y="3657600"/>
            <a:chExt cx="4494960" cy="2286000"/>
          </a:xfrm>
        </p:grpSpPr>
        <p:sp>
          <p:nvSpPr>
            <p:cNvPr id="490" name="AutoShape 20"/>
            <p:cNvSpPr/>
            <p:nvPr/>
          </p:nvSpPr>
          <p:spPr>
            <a:xfrm>
              <a:off x="4648320" y="3657600"/>
              <a:ext cx="4063320" cy="2286000"/>
            </a:xfrm>
            <a:prstGeom prst="wedgeEllipseCallout">
              <a:avLst>
                <a:gd name="adj1" fmla="val 57712"/>
                <a:gd name="adj2" fmla="val 79305"/>
              </a:avLst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91" name="Text Box 6"/>
            <p:cNvSpPr/>
            <p:nvPr/>
          </p:nvSpPr>
          <p:spPr>
            <a:xfrm>
              <a:off x="4993920" y="4114800"/>
              <a:ext cx="4149360" cy="1557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Don’t worry, you’ll  be trying plenty of examples!!</a:t>
              </a: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 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pic>
        <p:nvPicPr>
          <p:cNvPr id="492" name="Picture 12" descr="BL00683_"/>
          <p:cNvPicPr/>
          <p:nvPr/>
        </p:nvPicPr>
        <p:blipFill>
          <a:blip r:embed="rId1"/>
          <a:stretch/>
        </p:blipFill>
        <p:spPr>
          <a:xfrm>
            <a:off x="2043000" y="2073240"/>
            <a:ext cx="1233720" cy="40197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93" name="Group 17"/>
          <p:cNvGrpSpPr/>
          <p:nvPr/>
        </p:nvGrpSpPr>
        <p:grpSpPr>
          <a:xfrm>
            <a:off x="824760" y="2149200"/>
            <a:ext cx="1343160" cy="3733560"/>
            <a:chOff x="824760" y="2149200"/>
            <a:chExt cx="1343160" cy="3733560"/>
          </a:xfrm>
        </p:grpSpPr>
        <p:sp>
          <p:nvSpPr>
            <p:cNvPr id="494" name="Text Box 14"/>
            <p:cNvSpPr/>
            <p:nvPr/>
          </p:nvSpPr>
          <p:spPr>
            <a:xfrm>
              <a:off x="824760" y="3597120"/>
              <a:ext cx="134316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20.8m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95" name="Line 15"/>
            <p:cNvSpPr/>
            <p:nvPr/>
          </p:nvSpPr>
          <p:spPr>
            <a:xfrm flipV="1">
              <a:off x="1586160" y="2149200"/>
              <a:ext cx="0" cy="1447560"/>
            </a:xfrm>
            <a:prstGeom prst="line">
              <a:avLst/>
            </a:prstGeom>
            <a:ln w="936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96" name="Line 16"/>
            <p:cNvSpPr/>
            <p:nvPr/>
          </p:nvSpPr>
          <p:spPr>
            <a:xfrm>
              <a:off x="1586160" y="4054320"/>
              <a:ext cx="0" cy="1828440"/>
            </a:xfrm>
            <a:prstGeom prst="line">
              <a:avLst/>
            </a:prstGeom>
            <a:ln w="936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</p:spTree>
  </p:cSld>
  <p:timing>
    <p:tnLst>
      <p:par>
        <p:cTn id="1058" dur="indefinite" restart="never" nodeType="tmRoot">
          <p:childTnLst>
            <p:seq>
              <p:cTn id="1059" dur="indefinite" nodeType="mainSeq">
                <p:childTnLst>
                  <p:par>
                    <p:cTn id="1060" fill="hold">
                      <p:stCondLst>
                        <p:cond delay="indefinite"/>
                      </p:stCondLst>
                      <p:childTnLst>
                        <p:par>
                          <p:cTn id="1061" fill="hold">
                            <p:stCondLst>
                              <p:cond delay="0"/>
                            </p:stCondLst>
                            <p:childTnLst>
                              <p:par>
                                <p:cTn id="1062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4" dur="500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5" dur="500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6" fill="hold">
                      <p:stCondLst>
                        <p:cond delay="indefinite"/>
                      </p:stCondLst>
                      <p:childTnLst>
                        <p:par>
                          <p:cTn id="1067" fill="hold">
                            <p:stCondLst>
                              <p:cond delay="0"/>
                            </p:stCondLst>
                            <p:childTnLst>
                              <p:par>
                                <p:cTn id="1068" presetID="18" presetClass="entr" fill="hold" nodeType="clickEffect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 additive="repl">
                                        <p:cTn id="1070"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Text Box 28"/>
          <p:cNvSpPr/>
          <p:nvPr/>
        </p:nvSpPr>
        <p:spPr>
          <a:xfrm>
            <a:off x="6816600" y="2870280"/>
            <a:ext cx="1295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Adj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8" name="AutoShape 4"/>
          <p:cNvSpPr/>
          <p:nvPr/>
        </p:nvSpPr>
        <p:spPr>
          <a:xfrm>
            <a:off x="2819520" y="3276720"/>
            <a:ext cx="4038480" cy="2666880"/>
          </a:xfrm>
          <a:prstGeom prst="rtTriangle">
            <a:avLst/>
          </a:prstGeom>
          <a:solidFill>
            <a:srgbClr val="00FF99">
              <a:alpha val="50000"/>
            </a:srgbClr>
          </a:solidFill>
          <a:ln cap="sq"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9" name="Text Box 7"/>
          <p:cNvSpPr/>
          <p:nvPr/>
        </p:nvSpPr>
        <p:spPr>
          <a:xfrm>
            <a:off x="5830200" y="5486400"/>
            <a:ext cx="61128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FF"/>
                </a:solidFill>
                <a:effectLst/>
                <a:uFillTx/>
                <a:latin typeface="Comic Sans MS"/>
                <a:ea typeface="PMingLiU"/>
              </a:rPr>
              <a:t>x°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0" name="Rectangle 8"/>
          <p:cNvSpPr/>
          <p:nvPr/>
        </p:nvSpPr>
        <p:spPr>
          <a:xfrm>
            <a:off x="2819520" y="5562720"/>
            <a:ext cx="380880" cy="380880"/>
          </a:xfrm>
          <a:prstGeom prst="rect">
            <a:avLst/>
          </a:prstGeom>
          <a:noFill/>
          <a:ln cap="sq"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1" name="AutoShape 10"/>
          <p:cNvSpPr/>
          <p:nvPr/>
        </p:nvSpPr>
        <p:spPr>
          <a:xfrm rot="1261800">
            <a:off x="2905200" y="4822560"/>
            <a:ext cx="2666880" cy="457200"/>
          </a:xfrm>
          <a:prstGeom prst="leftArrow">
            <a:avLst>
              <a:gd name="adj1" fmla="val 26963"/>
              <a:gd name="adj2" fmla="val 121144"/>
            </a:avLst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2" name="Text Box 25"/>
          <p:cNvSpPr/>
          <p:nvPr/>
        </p:nvSpPr>
        <p:spPr>
          <a:xfrm>
            <a:off x="4284720" y="2565360"/>
            <a:ext cx="22096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Tan x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3" name="Line 26"/>
          <p:cNvSpPr/>
          <p:nvPr/>
        </p:nvSpPr>
        <p:spPr>
          <a:xfrm>
            <a:off x="6723000" y="2924280"/>
            <a:ext cx="1295640" cy="0"/>
          </a:xfrm>
          <a:prstGeom prst="line">
            <a:avLst/>
          </a:prstGeom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4" name="Text Box 6"/>
          <p:cNvSpPr/>
          <p:nvPr/>
        </p:nvSpPr>
        <p:spPr>
          <a:xfrm>
            <a:off x="2268360" y="3741840"/>
            <a:ext cx="611640" cy="158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080" tIns="92160" rIns="46080" bIns="92160" anchor="ctr" anchorCtr="1" vert="eaVer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Opposite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5" name="Text Box 27"/>
          <p:cNvSpPr/>
          <p:nvPr/>
        </p:nvSpPr>
        <p:spPr>
          <a:xfrm>
            <a:off x="6723000" y="2184480"/>
            <a:ext cx="1143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6" name="Text Box 5"/>
          <p:cNvSpPr/>
          <p:nvPr/>
        </p:nvSpPr>
        <p:spPr>
          <a:xfrm>
            <a:off x="3802320" y="6019920"/>
            <a:ext cx="17280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FF"/>
                </a:solidFill>
                <a:effectLst/>
                <a:uFillTx/>
                <a:latin typeface="Comic Sans MS"/>
                <a:ea typeface="PMingLiU"/>
              </a:rPr>
              <a:t>Adjacent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7" name="TextBox 13"/>
          <p:cNvSpPr/>
          <p:nvPr/>
        </p:nvSpPr>
        <p:spPr>
          <a:xfrm>
            <a:off x="8640" y="1214280"/>
            <a:ext cx="903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General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071" dur="indefinite" restart="never" nodeType="tmRoot">
          <p:childTnLst>
            <p:seq>
              <p:cTn id="1072" dur="indefinite" nodeType="mainSeq">
                <p:childTnLst>
                  <p:par>
                    <p:cTn id="1073" fill="hold">
                      <p:stCondLst>
                        <p:cond delay="indefinite"/>
                      </p:stCondLst>
                      <p:childTnLst>
                        <p:par>
                          <p:cTn id="1074" fill="hold">
                            <p:stCondLst>
                              <p:cond delay="0"/>
                            </p:stCondLst>
                            <p:childTnLst>
                              <p:par>
                                <p:cTn id="107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77"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8" fill="hold">
                      <p:stCondLst>
                        <p:cond delay="indefinite"/>
                      </p:stCondLst>
                      <p:childTnLst>
                        <p:par>
                          <p:cTn id="1079" fill="hold">
                            <p:stCondLst>
                              <p:cond delay="0"/>
                            </p:stCondLst>
                            <p:childTnLst>
                              <p:par>
                                <p:cTn id="108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82"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3" fill="hold">
                      <p:stCondLst>
                        <p:cond delay="indefinite"/>
                      </p:stCondLst>
                      <p:childTnLst>
                        <p:par>
                          <p:cTn id="1084" fill="hold">
                            <p:stCondLst>
                              <p:cond delay="0"/>
                            </p:stCondLst>
                            <p:childTnLst>
                              <p:par>
                                <p:cTn id="108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87" dur="5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8" fill="hold">
                      <p:stCondLst>
                        <p:cond delay="indefinite"/>
                      </p:stCondLst>
                      <p:childTnLst>
                        <p:par>
                          <p:cTn id="1089" fill="hold">
                            <p:stCondLst>
                              <p:cond delay="0"/>
                            </p:stCondLst>
                            <p:childTnLst>
                              <p:par>
                                <p:cTn id="1090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2" dur="500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3" dur="500" fill="hold"/>
                                        <p:tgtEl>
                                          <p:spTgt spid="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4" fill="hold">
                      <p:stCondLst>
                        <p:cond delay="indefinite"/>
                      </p:stCondLst>
                      <p:childTnLst>
                        <p:par>
                          <p:cTn id="1095" fill="hold">
                            <p:stCondLst>
                              <p:cond delay="0"/>
                            </p:stCondLst>
                            <p:childTnLst>
                              <p:par>
                                <p:cTn id="1096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098" dur="5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9" fill="hold">
                      <p:stCondLst>
                        <p:cond delay="indefinite"/>
                      </p:stCondLst>
                      <p:childTnLst>
                        <p:par>
                          <p:cTn id="1100" fill="hold">
                            <p:stCondLst>
                              <p:cond delay="0"/>
                            </p:stCondLst>
                            <p:childTnLst>
                              <p:par>
                                <p:cTn id="11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03" dur="80"/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04" dur="80"/>
                                        <p:tgtEl>
                                          <p:spTgt spid="5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5" dur="80"/>
                                        <p:tgtEl>
                                          <p:spTgt spid="5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1106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501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1107" fill="hold">
                      <p:stCondLst>
                        <p:cond delay="indefinite"/>
                      </p:stCondLst>
                      <p:childTnLst>
                        <p:par>
                          <p:cTn id="1108" fill="hold">
                            <p:stCondLst>
                              <p:cond delay="0"/>
                            </p:stCondLst>
                            <p:childTnLst>
                              <p:par>
                                <p:cTn id="110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11" dur="8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12" dur="8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3" dur="8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4" fill="hold">
                      <p:stCondLst>
                        <p:cond delay="indefinite"/>
                      </p:stCondLst>
                      <p:childTnLst>
                        <p:par>
                          <p:cTn id="1115" fill="hold">
                            <p:stCondLst>
                              <p:cond delay="0"/>
                            </p:stCondLst>
                            <p:childTnLst>
                              <p:par>
                                <p:cTn id="1116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8" dur="500" fill="hold"/>
                                        <p:tgtEl>
                                          <p:spTgt spid="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9" dur="500" fill="hold"/>
                                        <p:tgtEl>
                                          <p:spTgt spid="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0" fill="hold">
                      <p:stCondLst>
                        <p:cond delay="indefinite"/>
                      </p:stCondLst>
                      <p:childTnLst>
                        <p:par>
                          <p:cTn id="1121" fill="hold">
                            <p:stCondLst>
                              <p:cond delay="0"/>
                            </p:stCondLst>
                            <p:childTnLst>
                              <p:par>
                                <p:cTn id="11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24" dur="80"/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25" dur="80"/>
                                        <p:tgtEl>
                                          <p:spTgt spid="5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6" dur="80"/>
                                        <p:tgtEl>
                                          <p:spTgt spid="5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7" fill="hold">
                      <p:stCondLst>
                        <p:cond delay="indefinite"/>
                      </p:stCondLst>
                      <p:childTnLst>
                        <p:par>
                          <p:cTn id="1128" fill="hold">
                            <p:stCondLst>
                              <p:cond delay="0"/>
                            </p:stCondLst>
                            <p:childTnLst>
                              <p:par>
                                <p:cTn id="11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31" dur="8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32" dur="8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3" dur="8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PlaceHolder 1"/>
          <p:cNvSpPr>
            <a:spLocks noGrp="1"/>
          </p:cNvSpPr>
          <p:nvPr>
            <p:ph type="title"/>
          </p:nvPr>
        </p:nvSpPr>
        <p:spPr>
          <a:xfrm>
            <a:off x="3492000" y="215640"/>
            <a:ext cx="2148120" cy="549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 </a:t>
            </a:r>
            <a:endParaRPr lang="en-US" sz="28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509" name="AutoShape 3"/>
          <p:cNvSpPr/>
          <p:nvPr/>
        </p:nvSpPr>
        <p:spPr>
          <a:xfrm flipH="1">
            <a:off x="683640" y="1514520"/>
            <a:ext cx="2057400" cy="2666880"/>
          </a:xfrm>
          <a:prstGeom prst="rtTriangle">
            <a:avLst/>
          </a:prstGeom>
          <a:solidFill>
            <a:srgbClr val="00FF99">
              <a:alpha val="50000"/>
            </a:srgbClr>
          </a:solidFill>
          <a:ln cap="sq"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0" name="Text Box 4"/>
          <p:cNvSpPr/>
          <p:nvPr/>
        </p:nvSpPr>
        <p:spPr>
          <a:xfrm>
            <a:off x="988200" y="3724200"/>
            <a:ext cx="7639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65°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1" name="Rectangle 5"/>
          <p:cNvSpPr/>
          <p:nvPr/>
        </p:nvSpPr>
        <p:spPr>
          <a:xfrm>
            <a:off x="2360520" y="3800520"/>
            <a:ext cx="381240" cy="380880"/>
          </a:xfrm>
          <a:prstGeom prst="rect">
            <a:avLst/>
          </a:prstGeom>
          <a:noFill/>
          <a:ln cap="sq"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2" name="AutoShape 6"/>
          <p:cNvSpPr/>
          <p:nvPr/>
        </p:nvSpPr>
        <p:spPr>
          <a:xfrm rot="8614200">
            <a:off x="1468440" y="3181320"/>
            <a:ext cx="1295280" cy="457200"/>
          </a:xfrm>
          <a:prstGeom prst="leftArrow">
            <a:avLst>
              <a:gd name="adj1" fmla="val 26963"/>
              <a:gd name="adj2" fmla="val 58839"/>
            </a:avLst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3" name="Text Box 7"/>
          <p:cNvSpPr/>
          <p:nvPr/>
        </p:nvSpPr>
        <p:spPr>
          <a:xfrm>
            <a:off x="3559320" y="2825640"/>
            <a:ext cx="1904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Tan x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4" name="Line 8"/>
          <p:cNvSpPr/>
          <p:nvPr/>
        </p:nvSpPr>
        <p:spPr>
          <a:xfrm>
            <a:off x="5554800" y="3157560"/>
            <a:ext cx="76176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5" name="Text Box 9"/>
          <p:cNvSpPr/>
          <p:nvPr/>
        </p:nvSpPr>
        <p:spPr>
          <a:xfrm rot="16200000">
            <a:off x="3205440" y="1940760"/>
            <a:ext cx="611640" cy="102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tIns="92160" rIns="46080" bIns="92160" anchor="ctr" anchorCtr="1" vert="eaVer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Opp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6" name="Text Box 10"/>
          <p:cNvSpPr/>
          <p:nvPr/>
        </p:nvSpPr>
        <p:spPr>
          <a:xfrm>
            <a:off x="5388120" y="2521080"/>
            <a:ext cx="1143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7" name="Text Box 11"/>
          <p:cNvSpPr/>
          <p:nvPr/>
        </p:nvSpPr>
        <p:spPr>
          <a:xfrm>
            <a:off x="5464080" y="3130560"/>
            <a:ext cx="990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Adj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8" name="Text Box 12"/>
          <p:cNvSpPr/>
          <p:nvPr/>
        </p:nvSpPr>
        <p:spPr>
          <a:xfrm rot="4800">
            <a:off x="836280" y="250488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Hyp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9" name="Line 13"/>
          <p:cNvSpPr/>
          <p:nvPr/>
        </p:nvSpPr>
        <p:spPr>
          <a:xfrm flipH="1" flipV="1">
            <a:off x="2002320" y="3554640"/>
            <a:ext cx="411480" cy="262440"/>
          </a:xfrm>
          <a:prstGeom prst="line">
            <a:avLst/>
          </a:prstGeom>
          <a:ln w="76320">
            <a:solidFill>
              <a:srgbClr val="0000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0" name="Text Box 15"/>
          <p:cNvSpPr/>
          <p:nvPr/>
        </p:nvSpPr>
        <p:spPr>
          <a:xfrm>
            <a:off x="2818440" y="2659680"/>
            <a:ext cx="3902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h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1" name="Text Box 16"/>
          <p:cNvSpPr/>
          <p:nvPr/>
        </p:nvSpPr>
        <p:spPr>
          <a:xfrm>
            <a:off x="1293840" y="4257720"/>
            <a:ext cx="12193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8m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2" name="Text Box 18"/>
          <p:cNvSpPr/>
          <p:nvPr/>
        </p:nvSpPr>
        <p:spPr>
          <a:xfrm>
            <a:off x="3254400" y="4044960"/>
            <a:ext cx="2057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Tan 65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3" name="Line 19"/>
          <p:cNvSpPr/>
          <p:nvPr/>
        </p:nvSpPr>
        <p:spPr>
          <a:xfrm>
            <a:off x="5388120" y="4349880"/>
            <a:ext cx="76176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4" name="Text Box 20"/>
          <p:cNvSpPr/>
          <p:nvPr/>
        </p:nvSpPr>
        <p:spPr>
          <a:xfrm>
            <a:off x="5540400" y="3816360"/>
            <a:ext cx="457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5" name="Text Box 21"/>
          <p:cNvSpPr/>
          <p:nvPr/>
        </p:nvSpPr>
        <p:spPr>
          <a:xfrm>
            <a:off x="5540400" y="4349880"/>
            <a:ext cx="609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8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6" name="Text Box 22"/>
          <p:cNvSpPr/>
          <p:nvPr/>
        </p:nvSpPr>
        <p:spPr>
          <a:xfrm>
            <a:off x="4854600" y="5111640"/>
            <a:ext cx="762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7" name="Text Box 23"/>
          <p:cNvSpPr/>
          <p:nvPr/>
        </p:nvSpPr>
        <p:spPr>
          <a:xfrm>
            <a:off x="2340000" y="5111640"/>
            <a:ext cx="2743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8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x Tan 65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8" name="Text Box 24"/>
          <p:cNvSpPr/>
          <p:nvPr/>
        </p:nvSpPr>
        <p:spPr>
          <a:xfrm>
            <a:off x="2568600" y="5873760"/>
            <a:ext cx="762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9" name="Text Box 25"/>
          <p:cNvSpPr/>
          <p:nvPr/>
        </p:nvSpPr>
        <p:spPr>
          <a:xfrm>
            <a:off x="3330720" y="5873760"/>
            <a:ext cx="28191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8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x Tan 65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0" name="Text Box 26"/>
          <p:cNvSpPr/>
          <p:nvPr/>
        </p:nvSpPr>
        <p:spPr>
          <a:xfrm>
            <a:off x="5845320" y="5873760"/>
            <a:ext cx="327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17.2m (1 d.p.)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1" name="Text Box 27"/>
          <p:cNvSpPr/>
          <p:nvPr/>
        </p:nvSpPr>
        <p:spPr>
          <a:xfrm rot="4800">
            <a:off x="1445760" y="463824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Adj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2" name="TextBox 30"/>
          <p:cNvSpPr/>
          <p:nvPr/>
        </p:nvSpPr>
        <p:spPr>
          <a:xfrm>
            <a:off x="8640" y="1214280"/>
            <a:ext cx="9032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 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General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3" name="Cloud 26"/>
          <p:cNvSpPr/>
          <p:nvPr/>
        </p:nvSpPr>
        <p:spPr>
          <a:xfrm>
            <a:off x="5227560" y="14400"/>
            <a:ext cx="3289320" cy="1677960"/>
          </a:xfrm>
          <a:custGeom>
            <a:avLst/>
            <a:gdLst>
              <a:gd name="textAreaLeft" fmla="*/ 453240 w 3289320"/>
              <a:gd name="textAreaRight" fmla="*/ 2602080 w 3289320"/>
              <a:gd name="textAreaTop" fmla="*/ 253440 h 1677960"/>
              <a:gd name="textAreaBottom" fmla="*/ 1346760 h 1677960"/>
              <a:gd name="GluePoint1X" fmla="*/ 3286559 w 43200"/>
              <a:gd name="GluePoint1Y" fmla="*/ 838994 h 43200"/>
              <a:gd name="GluePoint2X" fmla="*/ 1644650 w 43200"/>
              <a:gd name="GluePoint2Y" fmla="*/ 1676200 h 43200"/>
              <a:gd name="GluePoint3X" fmla="*/ 10203 w 43200"/>
              <a:gd name="GluePoint3Y" fmla="*/ 838994 h 43200"/>
              <a:gd name="GluePoint4X" fmla="*/ 1644650 w 43200"/>
              <a:gd name="GluePoint4Y" fmla="*/ 9594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Find the height h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4" name="Text Box 1038"/>
          <p:cNvSpPr/>
          <p:nvPr/>
        </p:nvSpPr>
        <p:spPr>
          <a:xfrm>
            <a:off x="5513400" y="1798560"/>
            <a:ext cx="363060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35" name="Picture 31" descr="question mark.jpg"/>
          <p:cNvPicPr/>
          <p:nvPr/>
        </p:nvPicPr>
        <p:blipFill>
          <a:blip r:embed="rId1"/>
          <a:stretch/>
        </p:blipFill>
        <p:spPr>
          <a:xfrm>
            <a:off x="8096400" y="1450800"/>
            <a:ext cx="57132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6" name="Picture 28" descr="TICK.jpg"/>
          <p:cNvPicPr/>
          <p:nvPr/>
        </p:nvPicPr>
        <p:blipFill>
          <a:blip r:embed="rId2"/>
          <a:stretch/>
        </p:blipFill>
        <p:spPr>
          <a:xfrm>
            <a:off x="7815240" y="2273400"/>
            <a:ext cx="49356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7" name="Picture 29" descr="TICK.jpg"/>
          <p:cNvPicPr/>
          <p:nvPr/>
        </p:nvPicPr>
        <p:blipFill>
          <a:blip r:embed="rId3"/>
          <a:stretch/>
        </p:blipFill>
        <p:spPr>
          <a:xfrm>
            <a:off x="8442360" y="2273400"/>
            <a:ext cx="493560" cy="493560"/>
          </a:xfrm>
          <a:prstGeom prst="rect">
            <a:avLst/>
          </a:prstGeom>
          <a:noFill/>
          <a:ln w="0">
            <a:noFill/>
          </a:ln>
        </p:spPr>
      </p:pic>
    </p:spTree>
  </p:cSld>
  <p:timing>
    <p:tnLst>
      <p:par>
        <p:cTn id="1134" dur="indefinite" restart="never" nodeType="tmRoot">
          <p:childTnLst>
            <p:seq>
              <p:cTn id="1135" dur="indefinite" nodeType="mainSeq">
                <p:childTnLst>
                  <p:par>
                    <p:cTn id="1136" fill="hold">
                      <p:stCondLst>
                        <p:cond delay="indefinite"/>
                      </p:stCondLst>
                      <p:childTnLst>
                        <p:par>
                          <p:cTn id="1137" fill="hold">
                            <p:stCondLst>
                              <p:cond delay="0"/>
                            </p:stCondLst>
                            <p:childTnLst>
                              <p:par>
                                <p:cTn id="1138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140"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1" fill="hold">
                      <p:stCondLst>
                        <p:cond delay="indefinite"/>
                      </p:stCondLst>
                      <p:childTnLst>
                        <p:par>
                          <p:cTn id="1142" fill="hold">
                            <p:stCondLst>
                              <p:cond delay="0"/>
                            </p:stCondLst>
                            <p:childTnLst>
                              <p:par>
                                <p:cTn id="114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45" dur="5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6" fill="hold">
                      <p:stCondLst>
                        <p:cond delay="indefinite"/>
                      </p:stCondLst>
                      <p:childTnLst>
                        <p:par>
                          <p:cTn id="1147" fill="hold">
                            <p:stCondLst>
                              <p:cond delay="0"/>
                            </p:stCondLst>
                            <p:childTnLst>
                              <p:par>
                                <p:cTn id="114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50" dur="5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set>
                                <p:cBhvr>
                                  <p:cTn id="1151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518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1152" fill="hold">
                      <p:stCondLst>
                        <p:cond delay="indefinite"/>
                      </p:stCondLst>
                      <p:childTnLst>
                        <p:par>
                          <p:cTn id="1153" fill="hold">
                            <p:stCondLst>
                              <p:cond delay="0"/>
                            </p:stCondLst>
                            <p:childTnLst>
                              <p:par>
                                <p:cTn id="115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56" dur="5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set>
                                <p:cBhvr>
                                  <p:cTn id="1157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512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1158" fill="hold">
                      <p:stCondLst>
                        <p:cond delay="indefinite"/>
                      </p:stCondLst>
                      <p:childTnLst>
                        <p:par>
                          <p:cTn id="1159" fill="hold">
                            <p:stCondLst>
                              <p:cond delay="0"/>
                            </p:stCondLst>
                            <p:childTnLst>
                              <p:par>
                                <p:cTn id="116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62" dur="5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3" fill="hold">
                      <p:stCondLst>
                        <p:cond delay="indefinite"/>
                      </p:stCondLst>
                      <p:childTnLst>
                        <p:par>
                          <p:cTn id="1164" fill="hold">
                            <p:stCondLst>
                              <p:cond delay="0"/>
                            </p:stCondLst>
                            <p:childTnLst>
                              <p:par>
                                <p:cTn id="1165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7" dur="500" fill="hold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8" dur="500" fill="hold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9" fill="hold">
                      <p:stCondLst>
                        <p:cond delay="indefinite"/>
                      </p:stCondLst>
                      <p:childTnLst>
                        <p:par>
                          <p:cTn id="1170" fill="hold">
                            <p:stCondLst>
                              <p:cond delay="0"/>
                            </p:stCondLst>
                            <p:childTnLst>
                              <p:par>
                                <p:cTn id="117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73" dur="500" fill="hold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74" dur="500" fill="hold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75" dur="5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6" fill="hold">
                      <p:stCondLst>
                        <p:cond delay="indefinite"/>
                      </p:stCondLst>
                      <p:childTnLst>
                        <p:par>
                          <p:cTn id="1177" fill="hold">
                            <p:stCondLst>
                              <p:cond delay="0"/>
                            </p:stCondLst>
                            <p:childTnLst>
                              <p:par>
                                <p:cTn id="1178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80" dur="5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1" fill="hold">
                      <p:stCondLst>
                        <p:cond delay="indefinite"/>
                      </p:stCondLst>
                      <p:childTnLst>
                        <p:par>
                          <p:cTn id="1182" fill="hold">
                            <p:stCondLst>
                              <p:cond delay="0"/>
                            </p:stCondLst>
                            <p:childTnLst>
                              <p:par>
                                <p:cTn id="1183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85" dur="50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6" fill="hold">
                      <p:stCondLst>
                        <p:cond delay="indefinite"/>
                      </p:stCondLst>
                      <p:childTnLst>
                        <p:par>
                          <p:cTn id="1187" fill="hold">
                            <p:stCondLst>
                              <p:cond delay="0"/>
                            </p:stCondLst>
                            <p:childTnLst>
                              <p:par>
                                <p:cTn id="118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90" dur="5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1" fill="hold">
                      <p:stCondLst>
                        <p:cond delay="indefinite"/>
                      </p:stCondLst>
                      <p:childTnLst>
                        <p:par>
                          <p:cTn id="1192" fill="hold">
                            <p:stCondLst>
                              <p:cond delay="0"/>
                            </p:stCondLst>
                            <p:childTnLst>
                              <p:par>
                                <p:cTn id="119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95" dur="5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6" fill="hold">
                      <p:stCondLst>
                        <p:cond delay="indefinite"/>
                      </p:stCondLst>
                      <p:childTnLst>
                        <p:par>
                          <p:cTn id="1197" fill="hold">
                            <p:stCondLst>
                              <p:cond delay="0"/>
                            </p:stCondLst>
                            <p:childTnLst>
                              <p:par>
                                <p:cTn id="119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00" dur="500"/>
                                        <p:tgtEl>
                                          <p:spTgt spid="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1" fill="hold">
                      <p:stCondLst>
                        <p:cond delay="indefinite"/>
                      </p:stCondLst>
                      <p:childTnLst>
                        <p:par>
                          <p:cTn id="1202" fill="hold">
                            <p:stCondLst>
                              <p:cond delay="0"/>
                            </p:stCondLst>
                            <p:childTnLst>
                              <p:par>
                                <p:cTn id="120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05" dur="500"/>
                                        <p:tgtEl>
                                          <p:spTgt spid="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6" fill="hold">
                      <p:stCondLst>
                        <p:cond delay="indefinite"/>
                      </p:stCondLst>
                      <p:childTnLst>
                        <p:par>
                          <p:cTn id="1207" fill="hold">
                            <p:stCondLst>
                              <p:cond delay="0"/>
                            </p:stCondLst>
                            <p:childTnLst>
                              <p:par>
                                <p:cTn id="120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10" dur="5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1" fill="hold">
                      <p:stCondLst>
                        <p:cond delay="indefinite"/>
                      </p:stCondLst>
                      <p:childTnLst>
                        <p:par>
                          <p:cTn id="1212" fill="hold">
                            <p:stCondLst>
                              <p:cond delay="0"/>
                            </p:stCondLst>
                            <p:childTnLst>
                              <p:par>
                                <p:cTn id="121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15" dur="500"/>
                                        <p:tgtEl>
                                          <p:spTgt spid="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6" fill="hold">
                      <p:stCondLst>
                        <p:cond delay="indefinite"/>
                      </p:stCondLst>
                      <p:childTnLst>
                        <p:par>
                          <p:cTn id="1217" fill="hold">
                            <p:stCondLst>
                              <p:cond delay="0"/>
                            </p:stCondLst>
                            <p:childTnLst>
                              <p:par>
                                <p:cTn id="121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20" dur="5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1" fill="hold">
                      <p:stCondLst>
                        <p:cond delay="indefinite"/>
                      </p:stCondLst>
                      <p:childTnLst>
                        <p:par>
                          <p:cTn id="1222" fill="hold">
                            <p:stCondLst>
                              <p:cond delay="0"/>
                            </p:stCondLst>
                            <p:childTnLst>
                              <p:par>
                                <p:cTn id="122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25" dur="500"/>
                                        <p:tgtEl>
                                          <p:spTgt spid="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6" fill="hold">
                      <p:stCondLst>
                        <p:cond delay="indefinite"/>
                      </p:stCondLst>
                      <p:childTnLst>
                        <p:par>
                          <p:cTn id="1227" fill="hold">
                            <p:stCondLst>
                              <p:cond delay="0"/>
                            </p:stCondLst>
                            <p:childTnLst>
                              <p:par>
                                <p:cTn id="122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30" dur="5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1" fill="hold">
                      <p:stCondLst>
                        <p:cond delay="indefinite"/>
                      </p:stCondLst>
                      <p:childTnLst>
                        <p:par>
                          <p:cTn id="1232" fill="hold">
                            <p:stCondLst>
                              <p:cond delay="0"/>
                            </p:stCondLst>
                            <p:childTnLst>
                              <p:par>
                                <p:cTn id="123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35" dur="5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6" fill="hold">
                      <p:stCondLst>
                        <p:cond delay="indefinite"/>
                      </p:stCondLst>
                      <p:childTnLst>
                        <p:par>
                          <p:cTn id="1237" fill="hold">
                            <p:stCondLst>
                              <p:cond delay="0"/>
                            </p:stCondLst>
                            <p:childTnLst>
                              <p:par>
                                <p:cTn id="123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40" dur="500"/>
                                        <p:tgtEl>
                                          <p:spTgt spid="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1" fill="hold">
                      <p:stCondLst>
                        <p:cond delay="indefinite"/>
                      </p:stCondLst>
                      <p:childTnLst>
                        <p:par>
                          <p:cTn id="1242" fill="hold">
                            <p:stCondLst>
                              <p:cond delay="0"/>
                            </p:stCondLst>
                            <p:childTnLst>
                              <p:par>
                                <p:cTn id="124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45" dur="500"/>
                                        <p:tgtEl>
                                          <p:spTgt spid="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6" fill="hold">
                      <p:stCondLst>
                        <p:cond delay="indefinite"/>
                      </p:stCondLst>
                      <p:childTnLst>
                        <p:par>
                          <p:cTn id="1247" fill="hold">
                            <p:stCondLst>
                              <p:cond delay="0"/>
                            </p:stCondLst>
                            <p:childTnLst>
                              <p:par>
                                <p:cTn id="124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50" dur="5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Text Box 2"/>
          <p:cNvSpPr/>
          <p:nvPr/>
        </p:nvSpPr>
        <p:spPr>
          <a:xfrm>
            <a:off x="2479680" y="2089080"/>
            <a:ext cx="571824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Extension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Booklet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39" name="Picture 3" descr="ag00463_"/>
          <p:cNvPicPr/>
          <p:nvPr/>
        </p:nvPicPr>
        <p:blipFill>
          <a:blip r:embed="rId1"/>
          <a:stretch/>
        </p:blipFill>
        <p:spPr>
          <a:xfrm>
            <a:off x="1306440" y="3568680"/>
            <a:ext cx="3016440" cy="310032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PlaceHolder 1"/>
          <p:cNvSpPr>
            <a:spLocks noGrp="1"/>
          </p:cNvSpPr>
          <p:nvPr>
            <p:ph type="title"/>
          </p:nvPr>
        </p:nvSpPr>
        <p:spPr>
          <a:xfrm>
            <a:off x="1855440" y="1318680"/>
            <a:ext cx="5049720" cy="50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Past Paper Type Questions</a:t>
            </a:r>
            <a:endParaRPr lang="en-US" sz="2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pic>
        <p:nvPicPr>
          <p:cNvPr id="541" name="Picture 30"/>
          <p:cNvPicPr/>
          <p:nvPr/>
        </p:nvPicPr>
        <p:blipFill>
          <a:blip r:embed="rId1"/>
          <a:srcRect l="0" t="0" r="15036" b="1175"/>
          <a:stretch/>
        </p:blipFill>
        <p:spPr>
          <a:xfrm>
            <a:off x="1019160" y="1916280"/>
            <a:ext cx="7381800" cy="4593960"/>
          </a:xfrm>
          <a:prstGeom prst="rect">
            <a:avLst/>
          </a:prstGeom>
          <a:noFill/>
          <a:ln w="50760">
            <a:solidFill>
              <a:srgbClr val="A3A3A3"/>
            </a:solidFill>
            <a:miter/>
          </a:ln>
        </p:spPr>
      </p:pic>
      <p:sp>
        <p:nvSpPr>
          <p:cNvPr id="542" name="Text Box 1038"/>
          <p:cNvSpPr/>
          <p:nvPr/>
        </p:nvSpPr>
        <p:spPr>
          <a:xfrm>
            <a:off x="4545000" y="5389560"/>
            <a:ext cx="376560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 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43" name="Picture 5" descr="TICK.jpg"/>
          <p:cNvPicPr/>
          <p:nvPr/>
        </p:nvPicPr>
        <p:blipFill>
          <a:blip r:embed="rId2"/>
          <a:stretch/>
        </p:blipFill>
        <p:spPr>
          <a:xfrm>
            <a:off x="5168880" y="5894280"/>
            <a:ext cx="49356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4" name="Picture 6" descr="TICK.jpg"/>
          <p:cNvPicPr/>
          <p:nvPr/>
        </p:nvPicPr>
        <p:blipFill>
          <a:blip r:embed="rId3"/>
          <a:stretch/>
        </p:blipFill>
        <p:spPr>
          <a:xfrm>
            <a:off x="6303960" y="5894280"/>
            <a:ext cx="49356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5" name="Picture 7" descr="question mark.jpg"/>
          <p:cNvPicPr/>
          <p:nvPr/>
        </p:nvPicPr>
        <p:blipFill>
          <a:blip r:embed="rId4"/>
          <a:stretch/>
        </p:blipFill>
        <p:spPr>
          <a:xfrm>
            <a:off x="6784920" y="5065560"/>
            <a:ext cx="57312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6" name="Picture 8" descr="question mark.jpg"/>
          <p:cNvPicPr/>
          <p:nvPr/>
        </p:nvPicPr>
        <p:blipFill>
          <a:blip r:embed="rId5"/>
          <a:stretch/>
        </p:blipFill>
        <p:spPr>
          <a:xfrm>
            <a:off x="5668920" y="5065560"/>
            <a:ext cx="57312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7" name="Picture 9" descr="question mark.jpg"/>
          <p:cNvPicPr/>
          <p:nvPr/>
        </p:nvPicPr>
        <p:blipFill>
          <a:blip r:embed="rId6"/>
          <a:stretch/>
        </p:blipFill>
        <p:spPr>
          <a:xfrm>
            <a:off x="4511520" y="5065560"/>
            <a:ext cx="57312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8" name="Picture 10" descr="TICK.jpg"/>
          <p:cNvPicPr/>
          <p:nvPr/>
        </p:nvPicPr>
        <p:blipFill>
          <a:blip r:embed="rId7"/>
          <a:stretch/>
        </p:blipFill>
        <p:spPr>
          <a:xfrm>
            <a:off x="4870440" y="5894280"/>
            <a:ext cx="493560" cy="493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9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Mixed Ratios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0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251" dur="indefinite" restart="never" nodeType="tmRoot">
          <p:childTnLst>
            <p:seq>
              <p:cTn id="1252" dur="indefinite" nodeType="mainSeq">
                <p:childTnLst>
                  <p:par>
                    <p:cTn id="1253" fill="hold">
                      <p:stCondLst>
                        <p:cond delay="indefinite"/>
                      </p:stCondLst>
                      <p:childTnLst>
                        <p:par>
                          <p:cTn id="1254" fill="hold">
                            <p:stCondLst>
                              <p:cond delay="0"/>
                            </p:stCondLst>
                            <p:childTnLst>
                              <p:par>
                                <p:cTn id="1255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7" dur="500" fill="hold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8" dur="500" fill="hold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9" fill="hold">
                      <p:stCondLst>
                        <p:cond delay="indefinite"/>
                      </p:stCondLst>
                      <p:childTnLst>
                        <p:par>
                          <p:cTn id="1260" fill="hold">
                            <p:stCondLst>
                              <p:cond delay="0"/>
                            </p:stCondLst>
                            <p:childTnLst>
                              <p:par>
                                <p:cTn id="126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63" dur="500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64" dur="500" fill="hold"/>
                                        <p:tgtEl>
                                          <p:spTgt spid="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265" dur="5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6" fill="hold">
                      <p:stCondLst>
                        <p:cond delay="indefinite"/>
                      </p:stCondLst>
                      <p:childTnLst>
                        <p:par>
                          <p:cTn id="1267" fill="hold">
                            <p:stCondLst>
                              <p:cond delay="0"/>
                            </p:stCondLst>
                            <p:childTnLst>
                              <p:par>
                                <p:cTn id="126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70" dur="500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71" dur="500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272" dur="5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3" fill="hold">
                      <p:stCondLst>
                        <p:cond delay="indefinite"/>
                      </p:stCondLst>
                      <p:childTnLst>
                        <p:par>
                          <p:cTn id="1274" fill="hold">
                            <p:stCondLst>
                              <p:cond delay="0"/>
                            </p:stCondLst>
                            <p:childTnLst>
                              <p:par>
                                <p:cTn id="127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77" dur="500" fill="hold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78" dur="500" fill="hold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279" dur="5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0" fill="hold">
                      <p:stCondLst>
                        <p:cond delay="indefinite"/>
                      </p:stCondLst>
                      <p:childTnLst>
                        <p:par>
                          <p:cTn id="1281" fill="hold">
                            <p:stCondLst>
                              <p:cond delay="0"/>
                            </p:stCondLst>
                            <p:childTnLst>
                              <p:par>
                                <p:cTn id="1282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84" dur="5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5" fill="hold">
                      <p:stCondLst>
                        <p:cond delay="indefinite"/>
                      </p:stCondLst>
                      <p:childTnLst>
                        <p:par>
                          <p:cTn id="1286" fill="hold">
                            <p:stCondLst>
                              <p:cond delay="0"/>
                            </p:stCondLst>
                            <p:childTnLst>
                              <p:par>
                                <p:cTn id="1287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89" dur="5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0" fill="hold">
                      <p:stCondLst>
                        <p:cond delay="indefinite"/>
                      </p:stCondLst>
                      <p:childTnLst>
                        <p:par>
                          <p:cTn id="1291" fill="hold">
                            <p:stCondLst>
                              <p:cond delay="0"/>
                            </p:stCondLst>
                            <p:childTnLst>
                              <p:par>
                                <p:cTn id="1292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94" dur="5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2" name="PlaceHolder 1"/>
          <p:cNvSpPr>
            <a:spLocks noGrp="1"/>
          </p:cNvSpPr>
          <p:nvPr>
            <p:ph type="title"/>
          </p:nvPr>
        </p:nvSpPr>
        <p:spPr>
          <a:xfrm>
            <a:off x="899640" y="774360"/>
            <a:ext cx="7086600" cy="5554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Three Ratios</a:t>
            </a:r>
            <a:endParaRPr lang="en-US" sz="4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553" name="Text Box 3"/>
          <p:cNvSpPr/>
          <p:nvPr/>
        </p:nvSpPr>
        <p:spPr>
          <a:xfrm>
            <a:off x="1434960" y="4481640"/>
            <a:ext cx="2044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Cosine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4" name="Text Box 4"/>
          <p:cNvSpPr/>
          <p:nvPr/>
        </p:nvSpPr>
        <p:spPr>
          <a:xfrm>
            <a:off x="7211880" y="5667480"/>
            <a:ext cx="151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5" name="Text Box 5"/>
          <p:cNvSpPr/>
          <p:nvPr/>
        </p:nvSpPr>
        <p:spPr>
          <a:xfrm>
            <a:off x="6789600" y="2193840"/>
            <a:ext cx="2046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00FFFF"/>
                </a:solidFill>
                <a:effectLst/>
                <a:uFillTx/>
                <a:latin typeface="Comic Sans MS"/>
              </a:rPr>
              <a:t>Tangent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6" name="Text Box 6"/>
          <p:cNvSpPr/>
          <p:nvPr/>
        </p:nvSpPr>
        <p:spPr>
          <a:xfrm>
            <a:off x="4438800" y="3197160"/>
            <a:ext cx="151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7" name="Text Box 7"/>
          <p:cNvSpPr/>
          <p:nvPr/>
        </p:nvSpPr>
        <p:spPr>
          <a:xfrm>
            <a:off x="3124080" y="5715000"/>
            <a:ext cx="151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8" name="Text Box 8"/>
          <p:cNvSpPr/>
          <p:nvPr/>
        </p:nvSpPr>
        <p:spPr>
          <a:xfrm>
            <a:off x="4029120" y="4622760"/>
            <a:ext cx="151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00FFFF"/>
                </a:solidFill>
                <a:effectLst/>
                <a:uFillTx/>
                <a:latin typeface="Comic Sans MS"/>
              </a:rPr>
              <a:t>Tangent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9" name="Text Box 9"/>
          <p:cNvSpPr/>
          <p:nvPr/>
        </p:nvSpPr>
        <p:spPr>
          <a:xfrm>
            <a:off x="3870360" y="2303640"/>
            <a:ext cx="1866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Cosine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0" name="Text Box 10"/>
          <p:cNvSpPr/>
          <p:nvPr/>
        </p:nvSpPr>
        <p:spPr>
          <a:xfrm>
            <a:off x="6654960" y="3811680"/>
            <a:ext cx="2489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Cosine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1" name="Text Box 11"/>
          <p:cNvSpPr/>
          <p:nvPr/>
        </p:nvSpPr>
        <p:spPr>
          <a:xfrm>
            <a:off x="1389240" y="2692440"/>
            <a:ext cx="151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2" name="Text Box 1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63" name="Picture 14" descr="TICK.jpg"/>
          <p:cNvPicPr/>
          <p:nvPr/>
        </p:nvPicPr>
        <p:blipFill>
          <a:blip r:embed="rId1"/>
          <a:stretch/>
        </p:blipFill>
        <p:spPr>
          <a:xfrm>
            <a:off x="1523880" y="3187800"/>
            <a:ext cx="774720" cy="780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4" name="Picture 15" descr="TICK.jpg"/>
          <p:cNvPicPr/>
          <p:nvPr/>
        </p:nvPicPr>
        <p:blipFill>
          <a:blip r:embed="rId2"/>
          <a:stretch/>
        </p:blipFill>
        <p:spPr>
          <a:xfrm>
            <a:off x="6645240" y="4200480"/>
            <a:ext cx="755640" cy="76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5" name="Picture 17" descr="TICK.jpg"/>
          <p:cNvPicPr/>
          <p:nvPr/>
        </p:nvPicPr>
        <p:blipFill>
          <a:blip r:embed="rId3"/>
          <a:stretch/>
        </p:blipFill>
        <p:spPr>
          <a:xfrm>
            <a:off x="6821640" y="2590920"/>
            <a:ext cx="761760" cy="761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6" name="TextBox 18"/>
          <p:cNvSpPr/>
          <p:nvPr/>
        </p:nvSpPr>
        <p:spPr>
          <a:xfrm>
            <a:off x="2095560" y="182880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opposite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7" name="TextBox 19"/>
          <p:cNvSpPr/>
          <p:nvPr/>
        </p:nvSpPr>
        <p:spPr>
          <a:xfrm>
            <a:off x="1128600" y="546084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opposite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8" name="TextBox 20"/>
          <p:cNvSpPr/>
          <p:nvPr/>
        </p:nvSpPr>
        <p:spPr>
          <a:xfrm>
            <a:off x="4882320" y="559764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opposite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9" name="TextBox 21"/>
          <p:cNvSpPr/>
          <p:nvPr/>
        </p:nvSpPr>
        <p:spPr>
          <a:xfrm>
            <a:off x="5236920" y="1735200"/>
            <a:ext cx="142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adjacent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0" name="TextBox 22"/>
          <p:cNvSpPr/>
          <p:nvPr/>
        </p:nvSpPr>
        <p:spPr>
          <a:xfrm>
            <a:off x="7381440" y="3143160"/>
            <a:ext cx="142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adjacent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1" name="TextBox 23"/>
          <p:cNvSpPr/>
          <p:nvPr/>
        </p:nvSpPr>
        <p:spPr>
          <a:xfrm>
            <a:off x="2676240" y="3719520"/>
            <a:ext cx="142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adjacent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2" name="TextBox 24"/>
          <p:cNvSpPr/>
          <p:nvPr/>
        </p:nvSpPr>
        <p:spPr>
          <a:xfrm>
            <a:off x="2311200" y="2916360"/>
            <a:ext cx="1782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hypotenuse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3" name="TextBox 25"/>
          <p:cNvSpPr/>
          <p:nvPr/>
        </p:nvSpPr>
        <p:spPr>
          <a:xfrm>
            <a:off x="6940440" y="4924440"/>
            <a:ext cx="1782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hypotenuse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4" name="TextBox 26"/>
          <p:cNvSpPr/>
          <p:nvPr/>
        </p:nvSpPr>
        <p:spPr>
          <a:xfrm>
            <a:off x="5700600" y="6141960"/>
            <a:ext cx="1782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hypotenuse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75" name="Picture 27" descr="TICK.jpg"/>
          <p:cNvPicPr/>
          <p:nvPr/>
        </p:nvPicPr>
        <p:blipFill>
          <a:blip r:embed="rId4"/>
          <a:stretch/>
        </p:blipFill>
        <p:spPr>
          <a:xfrm>
            <a:off x="2944800" y="4694400"/>
            <a:ext cx="762120" cy="761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6" name="Picture 28" descr="TICK.jpg"/>
          <p:cNvPicPr/>
          <p:nvPr/>
        </p:nvPicPr>
        <p:blipFill>
          <a:blip r:embed="rId5"/>
          <a:stretch/>
        </p:blipFill>
        <p:spPr>
          <a:xfrm>
            <a:off x="5486400" y="3127320"/>
            <a:ext cx="762120" cy="76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7" name="Picture 29" descr="question mark.jpg"/>
          <p:cNvPicPr/>
          <p:nvPr/>
        </p:nvPicPr>
        <p:blipFill>
          <a:blip r:embed="rId6"/>
          <a:stretch/>
        </p:blipFill>
        <p:spPr>
          <a:xfrm>
            <a:off x="5572080" y="2225520"/>
            <a:ext cx="749520" cy="700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8" name="Picture 30" descr="question mark.jpg"/>
          <p:cNvPicPr/>
          <p:nvPr/>
        </p:nvPicPr>
        <p:blipFill>
          <a:blip r:embed="rId7"/>
          <a:stretch/>
        </p:blipFill>
        <p:spPr>
          <a:xfrm>
            <a:off x="5516640" y="4400640"/>
            <a:ext cx="755640" cy="695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9" name="Picture 31" descr="question mark.jpg"/>
          <p:cNvPicPr/>
          <p:nvPr/>
        </p:nvPicPr>
        <p:blipFill>
          <a:blip r:embed="rId8"/>
          <a:stretch/>
        </p:blipFill>
        <p:spPr>
          <a:xfrm>
            <a:off x="3938760" y="5052960"/>
            <a:ext cx="749160" cy="701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0" name="Picture 32" descr="question mark.jpg"/>
          <p:cNvPicPr/>
          <p:nvPr/>
        </p:nvPicPr>
        <p:blipFill>
          <a:blip r:embed="rId9"/>
          <a:stretch/>
        </p:blipFill>
        <p:spPr>
          <a:xfrm>
            <a:off x="2066760" y="5986440"/>
            <a:ext cx="755640" cy="700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1" name="Picture 33" descr="question mark.jpg"/>
          <p:cNvPicPr/>
          <p:nvPr/>
        </p:nvPicPr>
        <p:blipFill>
          <a:blip r:embed="rId10"/>
          <a:stretch/>
        </p:blipFill>
        <p:spPr>
          <a:xfrm>
            <a:off x="1359000" y="1920960"/>
            <a:ext cx="755640" cy="699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2" name="Picture 34" descr="question mark.jpg"/>
          <p:cNvPicPr/>
          <p:nvPr/>
        </p:nvPicPr>
        <p:blipFill>
          <a:blip r:embed="rId11"/>
          <a:stretch/>
        </p:blipFill>
        <p:spPr>
          <a:xfrm>
            <a:off x="8163000" y="5797440"/>
            <a:ext cx="749160" cy="700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3" name="Picture 35" descr="question mark.jpg"/>
          <p:cNvPicPr/>
          <p:nvPr/>
        </p:nvPicPr>
        <p:blipFill>
          <a:blip r:embed="rId12"/>
          <a:stretch/>
        </p:blipFill>
        <p:spPr>
          <a:xfrm>
            <a:off x="8163000" y="1792440"/>
            <a:ext cx="749160" cy="695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4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BCD0B9B-F686-4260-9C7A-33780E9472A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0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" name="Text Box 8"/>
          <p:cNvSpPr/>
          <p:nvPr/>
        </p:nvSpPr>
        <p:spPr>
          <a:xfrm>
            <a:off x="4929120" y="4205160"/>
            <a:ext cx="42148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Use sine ratio to find a length or  angle.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" name="Rectangle 10"/>
          <p:cNvSpPr/>
          <p:nvPr/>
        </p:nvSpPr>
        <p:spPr>
          <a:xfrm>
            <a:off x="977760" y="30052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Definite the sine ratio and show how to find a length or angle using this ratio.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" name="Rectangle 17"/>
          <p:cNvSpPr/>
          <p:nvPr/>
        </p:nvSpPr>
        <p:spPr>
          <a:xfrm>
            <a:off x="1938240" y="7430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Trigonometry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" name="Text Box 21"/>
          <p:cNvSpPr/>
          <p:nvPr/>
        </p:nvSpPr>
        <p:spPr>
          <a:xfrm>
            <a:off x="4857840" y="3005280"/>
            <a:ext cx="4286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Write down sine ratio.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8" name="Rectangle 2"/>
          <p:cNvSpPr/>
          <p:nvPr/>
        </p:nvSpPr>
        <p:spPr>
          <a:xfrm>
            <a:off x="3164040" y="136692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Sine ratio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9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Rectangle 20"/>
          <p:cNvSpPr/>
          <p:nvPr/>
        </p:nvSpPr>
        <p:spPr>
          <a:xfrm>
            <a:off x="2265480" y="4735440"/>
            <a:ext cx="5322600" cy="99720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586" name="Group 4"/>
          <p:cNvGrpSpPr/>
          <p:nvPr/>
        </p:nvGrpSpPr>
        <p:grpSpPr>
          <a:xfrm>
            <a:off x="790560" y="2616120"/>
            <a:ext cx="2819160" cy="1267560"/>
            <a:chOff x="790560" y="2616120"/>
            <a:chExt cx="2819160" cy="1267560"/>
          </a:xfrm>
        </p:grpSpPr>
        <p:sp>
          <p:nvSpPr>
            <p:cNvPr id="587" name="Text Box 5"/>
            <p:cNvSpPr/>
            <p:nvPr/>
          </p:nvSpPr>
          <p:spPr>
            <a:xfrm>
              <a:off x="790560" y="2921040"/>
              <a:ext cx="22096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2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0000"/>
                  </a:solidFill>
                  <a:effectLst/>
                  <a:uFillTx/>
                  <a:latin typeface="Comic Sans MS"/>
                </a:rPr>
                <a:t>Sin</a:t>
              </a: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 x</a:t>
              </a: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  <a:ea typeface="Times New Roman"/>
                </a:rPr>
                <a:t>° =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88" name="Line 6"/>
            <p:cNvSpPr/>
            <p:nvPr/>
          </p:nvSpPr>
          <p:spPr>
            <a:xfrm>
              <a:off x="2466720" y="3301920"/>
              <a:ext cx="83844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89" name="Text Box 7"/>
            <p:cNvSpPr/>
            <p:nvPr/>
          </p:nvSpPr>
          <p:spPr>
            <a:xfrm>
              <a:off x="2466720" y="2616120"/>
              <a:ext cx="114300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2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0000"/>
                  </a:solidFill>
                  <a:effectLst/>
                  <a:uFillTx/>
                  <a:latin typeface="Comic Sans MS"/>
                </a:rPr>
                <a:t>O</a:t>
              </a: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pp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0" name="Text Box 8"/>
            <p:cNvSpPr/>
            <p:nvPr/>
          </p:nvSpPr>
          <p:spPr>
            <a:xfrm>
              <a:off x="2466720" y="3301920"/>
              <a:ext cx="114300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2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0000"/>
                  </a:solidFill>
                  <a:effectLst/>
                  <a:uFillTx/>
                  <a:latin typeface="Comic Sans MS"/>
                </a:rPr>
                <a:t>H</a:t>
              </a: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yp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591" name="Group 9"/>
          <p:cNvGrpSpPr/>
          <p:nvPr/>
        </p:nvGrpSpPr>
        <p:grpSpPr>
          <a:xfrm>
            <a:off x="3610080" y="2616120"/>
            <a:ext cx="2819160" cy="1267560"/>
            <a:chOff x="3610080" y="2616120"/>
            <a:chExt cx="2819160" cy="1267560"/>
          </a:xfrm>
        </p:grpSpPr>
        <p:sp>
          <p:nvSpPr>
            <p:cNvPr id="592" name="Text Box 10"/>
            <p:cNvSpPr/>
            <p:nvPr/>
          </p:nvSpPr>
          <p:spPr>
            <a:xfrm>
              <a:off x="3610080" y="2921040"/>
              <a:ext cx="22096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2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00CC00"/>
                  </a:solidFill>
                  <a:effectLst/>
                  <a:uFillTx/>
                  <a:latin typeface="Comic Sans MS"/>
                </a:rPr>
                <a:t>Cos</a:t>
              </a: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 x</a:t>
              </a: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  <a:ea typeface="Times New Roman"/>
                </a:rPr>
                <a:t>° =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3" name="Line 11"/>
            <p:cNvSpPr/>
            <p:nvPr/>
          </p:nvSpPr>
          <p:spPr>
            <a:xfrm>
              <a:off x="5286240" y="3301920"/>
              <a:ext cx="83844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4" name="Text Box 12"/>
            <p:cNvSpPr/>
            <p:nvPr/>
          </p:nvSpPr>
          <p:spPr>
            <a:xfrm>
              <a:off x="5286240" y="2616120"/>
              <a:ext cx="114300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2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00CC00"/>
                  </a:solidFill>
                  <a:effectLst/>
                  <a:uFillTx/>
                  <a:latin typeface="Comic Sans MS"/>
                </a:rPr>
                <a:t>A</a:t>
              </a: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dj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5" name="Text Box 13"/>
            <p:cNvSpPr/>
            <p:nvPr/>
          </p:nvSpPr>
          <p:spPr>
            <a:xfrm>
              <a:off x="5286240" y="3301920"/>
              <a:ext cx="114300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2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00CC00"/>
                  </a:solidFill>
                  <a:effectLst/>
                  <a:uFillTx/>
                  <a:latin typeface="Comic Sans MS"/>
                </a:rPr>
                <a:t>H</a:t>
              </a: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yp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596" name="Group 14"/>
          <p:cNvGrpSpPr/>
          <p:nvPr/>
        </p:nvGrpSpPr>
        <p:grpSpPr>
          <a:xfrm>
            <a:off x="6505560" y="2616120"/>
            <a:ext cx="2819160" cy="1267560"/>
            <a:chOff x="6505560" y="2616120"/>
            <a:chExt cx="2819160" cy="1267560"/>
          </a:xfrm>
        </p:grpSpPr>
        <p:sp>
          <p:nvSpPr>
            <p:cNvPr id="597" name="Text Box 15"/>
            <p:cNvSpPr/>
            <p:nvPr/>
          </p:nvSpPr>
          <p:spPr>
            <a:xfrm>
              <a:off x="6505560" y="2921040"/>
              <a:ext cx="22096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2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CC00CC"/>
                  </a:solidFill>
                  <a:effectLst/>
                  <a:uFillTx/>
                  <a:latin typeface="Comic Sans MS"/>
                </a:rPr>
                <a:t>Tan</a:t>
              </a: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 x</a:t>
              </a: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  <a:ea typeface="Times New Roman"/>
                </a:rPr>
                <a:t>° =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8" name="Line 16"/>
            <p:cNvSpPr/>
            <p:nvPr/>
          </p:nvSpPr>
          <p:spPr>
            <a:xfrm>
              <a:off x="8181720" y="3301920"/>
              <a:ext cx="83844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99" name="Text Box 17"/>
            <p:cNvSpPr/>
            <p:nvPr/>
          </p:nvSpPr>
          <p:spPr>
            <a:xfrm>
              <a:off x="8181720" y="2616120"/>
              <a:ext cx="114300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2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CC00CC"/>
                  </a:solidFill>
                  <a:effectLst/>
                  <a:uFillTx/>
                  <a:latin typeface="Comic Sans MS"/>
                </a:rPr>
                <a:t>O</a:t>
              </a: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pp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00" name="Text Box 18"/>
            <p:cNvSpPr/>
            <p:nvPr/>
          </p:nvSpPr>
          <p:spPr>
            <a:xfrm>
              <a:off x="8181720" y="3301920"/>
              <a:ext cx="114300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2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CC00CC"/>
                  </a:solidFill>
                  <a:effectLst/>
                  <a:uFillTx/>
                  <a:latin typeface="Comic Sans MS"/>
                </a:rPr>
                <a:t>A</a:t>
              </a: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dj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601" name="Text Box 20"/>
          <p:cNvSpPr/>
          <p:nvPr/>
        </p:nvSpPr>
        <p:spPr>
          <a:xfrm>
            <a:off x="3958200" y="4729320"/>
            <a:ext cx="15483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C</a:t>
            </a:r>
            <a:r>
              <a:rPr lang="en-GB" sz="6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6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2" name="Text Box 21"/>
          <p:cNvSpPr/>
          <p:nvPr/>
        </p:nvSpPr>
        <p:spPr>
          <a:xfrm>
            <a:off x="5566320" y="4729320"/>
            <a:ext cx="16088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6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6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3" name="Text Box 24"/>
          <p:cNvSpPr/>
          <p:nvPr/>
        </p:nvSpPr>
        <p:spPr>
          <a:xfrm>
            <a:off x="2302920" y="4729320"/>
            <a:ext cx="16473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6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6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endParaRPr lang="en-US" sz="6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4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Mixed Ratios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5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295" dur="indefinite" restart="never" nodeType="tmRoot">
          <p:childTnLst>
            <p:seq>
              <p:cTn id="1296" dur="indefinite" nodeType="mainSeq">
                <p:childTnLst>
                  <p:par>
                    <p:cTn id="1297" fill="hold">
                      <p:stCondLst>
                        <p:cond delay="indefinite"/>
                      </p:stCondLst>
                      <p:childTnLst>
                        <p:par>
                          <p:cTn id="1298" fill="hold">
                            <p:stCondLst>
                              <p:cond delay="0"/>
                            </p:stCondLst>
                            <p:childTnLst>
                              <p:par>
                                <p:cTn id="129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01" dur="500"/>
                                        <p:tgtEl>
                                          <p:spTgt spid="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2" fill="hold">
                      <p:stCondLst>
                        <p:cond delay="indefinite"/>
                      </p:stCondLst>
                      <p:childTnLst>
                        <p:par>
                          <p:cTn id="1303" fill="hold">
                            <p:stCondLst>
                              <p:cond delay="0"/>
                            </p:stCondLst>
                            <p:childTnLst>
                              <p:par>
                                <p:cTn id="1304" presetID="38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0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0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0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09" dur="156" fill="hold" autoRev="1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1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1" fill="hold">
                      <p:stCondLst>
                        <p:cond delay="indefinite"/>
                      </p:stCondLst>
                      <p:childTnLst>
                        <p:par>
                          <p:cTn id="1312" fill="hold">
                            <p:stCondLst>
                              <p:cond delay="0"/>
                            </p:stCondLst>
                            <p:childTnLst>
                              <p:par>
                                <p:cTn id="131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15" dur="5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6" fill="hold">
                      <p:stCondLst>
                        <p:cond delay="indefinite"/>
                      </p:stCondLst>
                      <p:childTnLst>
                        <p:par>
                          <p:cTn id="1317" fill="hold">
                            <p:stCondLst>
                              <p:cond delay="0"/>
                            </p:stCondLst>
                            <p:childTnLst>
                              <p:par>
                                <p:cTn id="1318" presetID="38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2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2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23" dur="156" fill="hold" autoRev="1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2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5" fill="hold">
                      <p:stCondLst>
                        <p:cond delay="indefinite"/>
                      </p:stCondLst>
                      <p:childTnLst>
                        <p:par>
                          <p:cTn id="1326" fill="hold">
                            <p:stCondLst>
                              <p:cond delay="0"/>
                            </p:stCondLst>
                            <p:childTnLst>
                              <p:par>
                                <p:cTn id="132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29" dur="500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0" fill="hold">
                      <p:stCondLst>
                        <p:cond delay="indefinite"/>
                      </p:stCondLst>
                      <p:childTnLst>
                        <p:par>
                          <p:cTn id="1331" fill="hold">
                            <p:stCondLst>
                              <p:cond delay="0"/>
                            </p:stCondLst>
                            <p:childTnLst>
                              <p:par>
                                <p:cTn id="1332" presetID="38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1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3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37" dur="156" fill="hold" autoRev="1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3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Text Box 24"/>
          <p:cNvSpPr/>
          <p:nvPr/>
        </p:nvSpPr>
        <p:spPr>
          <a:xfrm>
            <a:off x="2075040" y="3448080"/>
            <a:ext cx="371124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 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607" name="Group 39"/>
          <p:cNvGrpSpPr/>
          <p:nvPr/>
        </p:nvGrpSpPr>
        <p:grpSpPr>
          <a:xfrm>
            <a:off x="6908760" y="5335560"/>
            <a:ext cx="1904760" cy="1240920"/>
            <a:chOff x="6908760" y="5335560"/>
            <a:chExt cx="1904760" cy="1240920"/>
          </a:xfrm>
        </p:grpSpPr>
        <p:pic>
          <p:nvPicPr>
            <p:cNvPr id="608" name="Picture 40" descr="ag00218_"/>
            <p:cNvPicPr/>
            <p:nvPr/>
          </p:nvPicPr>
          <p:blipFill>
            <a:blip r:embed="rId1"/>
            <a:stretch/>
          </p:blipFill>
          <p:spPr>
            <a:xfrm>
              <a:off x="6908760" y="5335560"/>
              <a:ext cx="1476720" cy="8244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09" name="Text Box 41"/>
            <p:cNvSpPr/>
            <p:nvPr/>
          </p:nvSpPr>
          <p:spPr>
            <a:xfrm>
              <a:off x="7146720" y="6116760"/>
              <a:ext cx="16668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Copy this!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610" name="TextBox 23"/>
          <p:cNvSpPr/>
          <p:nvPr/>
        </p:nvSpPr>
        <p:spPr>
          <a:xfrm>
            <a:off x="1195200" y="2620800"/>
            <a:ext cx="371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1. 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Write down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1" name="Rectangle 24"/>
          <p:cNvSpPr/>
          <p:nvPr/>
        </p:nvSpPr>
        <p:spPr>
          <a:xfrm>
            <a:off x="3498840" y="1762200"/>
            <a:ext cx="217296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Process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2" name="TextBox 25"/>
          <p:cNvSpPr/>
          <p:nvPr/>
        </p:nvSpPr>
        <p:spPr>
          <a:xfrm>
            <a:off x="1216800" y="4335480"/>
            <a:ext cx="7796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      Identify what you want to find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3" name="TextBox 26"/>
          <p:cNvSpPr/>
          <p:nvPr/>
        </p:nvSpPr>
        <p:spPr>
          <a:xfrm>
            <a:off x="1202040" y="5408640"/>
            <a:ext cx="5201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what you know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14" name="Picture 27" descr="TICK.jpg"/>
          <p:cNvPicPr/>
          <p:nvPr/>
        </p:nvPicPr>
        <p:blipFill>
          <a:blip r:embed="rId2"/>
          <a:stretch/>
        </p:blipFill>
        <p:spPr>
          <a:xfrm>
            <a:off x="2073240" y="5310360"/>
            <a:ext cx="762120" cy="75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5" name="TextBox 29"/>
          <p:cNvSpPr/>
          <p:nvPr/>
        </p:nvSpPr>
        <p:spPr>
          <a:xfrm>
            <a:off x="1182960" y="5375160"/>
            <a:ext cx="1095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3. 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16" name="Picture 30" descr="question mark.jpg"/>
          <p:cNvPicPr/>
          <p:nvPr/>
        </p:nvPicPr>
        <p:blipFill>
          <a:blip r:embed="rId3"/>
          <a:stretch/>
        </p:blipFill>
        <p:spPr>
          <a:xfrm>
            <a:off x="1914480" y="4151160"/>
            <a:ext cx="1084320" cy="1011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7" name="TextBox 31"/>
          <p:cNvSpPr/>
          <p:nvPr/>
        </p:nvSpPr>
        <p:spPr>
          <a:xfrm>
            <a:off x="1169640" y="4313160"/>
            <a:ext cx="710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2.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8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Mixed Ratios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9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339" dur="indefinite" restart="never" nodeType="tmRoot">
          <p:childTnLst>
            <p:seq>
              <p:cTn id="1340" dur="indefinite" nodeType="mainSeq">
                <p:childTnLst>
                  <p:par>
                    <p:cTn id="1341" fill="hold">
                      <p:stCondLst>
                        <p:cond delay="indefinite"/>
                      </p:stCondLst>
                      <p:childTnLst>
                        <p:par>
                          <p:cTn id="1342" fill="hold">
                            <p:stCondLst>
                              <p:cond delay="0"/>
                            </p:stCondLst>
                            <p:childTnLst>
                              <p:par>
                                <p:cTn id="134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45" dur="5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6" fill="hold">
                      <p:stCondLst>
                        <p:cond delay="indefinite"/>
                      </p:stCondLst>
                      <p:childTnLst>
                        <p:par>
                          <p:cTn id="1347" fill="hold">
                            <p:stCondLst>
                              <p:cond delay="0"/>
                            </p:stCondLst>
                            <p:childTnLst>
                              <p:par>
                                <p:cTn id="134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50" dur="5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1" fill="hold">
                      <p:stCondLst>
                        <p:cond delay="indefinite"/>
                      </p:stCondLst>
                      <p:childTnLst>
                        <p:par>
                          <p:cTn id="1352" fill="hold">
                            <p:stCondLst>
                              <p:cond delay="0"/>
                            </p:stCondLst>
                            <p:childTnLst>
                              <p:par>
                                <p:cTn id="135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55" dur="500"/>
                                        <p:tgtEl>
                                          <p:spTgt spid="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6" fill="hold">
                      <p:stCondLst>
                        <p:cond delay="indefinite"/>
                      </p:stCondLst>
                      <p:childTnLst>
                        <p:par>
                          <p:cTn id="1357" fill="hold">
                            <p:stCondLst>
                              <p:cond delay="0"/>
                            </p:stCondLst>
                            <p:childTnLst>
                              <p:par>
                                <p:cTn id="135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60" dur="500"/>
                                        <p:tgtEl>
                                          <p:spTgt spid="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1" fill="hold">
                      <p:stCondLst>
                        <p:cond delay="indefinite"/>
                      </p:stCondLst>
                      <p:childTnLst>
                        <p:par>
                          <p:cTn id="1362" fill="hold">
                            <p:stCondLst>
                              <p:cond delay="0"/>
                            </p:stCondLst>
                            <p:childTnLst>
                              <p:par>
                                <p:cTn id="136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65" dur="5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6" fill="hold">
                      <p:stCondLst>
                        <p:cond delay="indefinite"/>
                      </p:stCondLst>
                      <p:childTnLst>
                        <p:par>
                          <p:cTn id="1367" fill="hold">
                            <p:stCondLst>
                              <p:cond delay="0"/>
                            </p:stCondLst>
                            <p:childTnLst>
                              <p:par>
                                <p:cTn id="136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70" dur="500"/>
                                        <p:tgtEl>
                                          <p:spTgt spid="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1" fill="hold">
                      <p:stCondLst>
                        <p:cond delay="indefinite"/>
                      </p:stCondLst>
                      <p:childTnLst>
                        <p:par>
                          <p:cTn id="1372" fill="hold">
                            <p:stCondLst>
                              <p:cond delay="0"/>
                            </p:stCondLst>
                            <p:childTnLst>
                              <p:par>
                                <p:cTn id="137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75" dur="5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6" fill="hold">
                      <p:stCondLst>
                        <p:cond delay="indefinite"/>
                      </p:stCondLst>
                      <p:childTnLst>
                        <p:par>
                          <p:cTn id="1377" fill="hold">
                            <p:stCondLst>
                              <p:cond delay="0"/>
                            </p:stCondLst>
                            <p:childTnLst>
                              <p:par>
                                <p:cTn id="137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80" dur="5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1" fill="hold">
                      <p:stCondLst>
                        <p:cond delay="indefinite"/>
                      </p:stCondLst>
                      <p:childTnLst>
                        <p:par>
                          <p:cTn id="1382" fill="hold">
                            <p:stCondLst>
                              <p:cond delay="0"/>
                            </p:stCondLst>
                            <p:childTnLst>
                              <p:par>
                                <p:cTn id="1383" presetID="2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5" dur="500" fill="hold"/>
                                        <p:tgtEl>
                                          <p:spTgt spid="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6" dur="500" fill="hold"/>
                                        <p:tgtEl>
                                          <p:spTgt spid="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PlaceHolder 1"/>
          <p:cNvSpPr>
            <a:spLocks noGrp="1"/>
          </p:cNvSpPr>
          <p:nvPr>
            <p:ph type="title"/>
          </p:nvPr>
        </p:nvSpPr>
        <p:spPr>
          <a:xfrm>
            <a:off x="1855440" y="1318680"/>
            <a:ext cx="5049720" cy="50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Past Paper Type Questions</a:t>
            </a:r>
            <a:endParaRPr lang="en-US" sz="2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pic>
        <p:nvPicPr>
          <p:cNvPr id="621" name="Picture 2"/>
          <p:cNvPicPr/>
          <p:nvPr/>
        </p:nvPicPr>
        <p:blipFill>
          <a:blip r:embed="rId1"/>
          <a:srcRect l="0" t="0" r="12871" b="53143"/>
          <a:stretch/>
        </p:blipFill>
        <p:spPr>
          <a:xfrm>
            <a:off x="968400" y="1930320"/>
            <a:ext cx="8012160" cy="3780000"/>
          </a:xfrm>
          <a:prstGeom prst="rect">
            <a:avLst/>
          </a:prstGeom>
          <a:noFill/>
          <a:ln w="50760">
            <a:solidFill>
              <a:srgbClr val="A3A3A3"/>
            </a:solidFill>
            <a:miter/>
          </a:ln>
        </p:spPr>
      </p:pic>
      <p:sp>
        <p:nvSpPr>
          <p:cNvPr id="622" name="TextBox 5"/>
          <p:cNvSpPr/>
          <p:nvPr/>
        </p:nvSpPr>
        <p:spPr>
          <a:xfrm>
            <a:off x="7854840" y="5213520"/>
            <a:ext cx="11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(4 marks)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3" name="Text Box 1038"/>
          <p:cNvSpPr/>
          <p:nvPr/>
        </p:nvSpPr>
        <p:spPr>
          <a:xfrm>
            <a:off x="1122480" y="2687760"/>
            <a:ext cx="373680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 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24" name="Picture 8" descr="TICK.jpg"/>
          <p:cNvPicPr/>
          <p:nvPr/>
        </p:nvPicPr>
        <p:blipFill>
          <a:blip r:embed="rId2"/>
          <a:stretch/>
        </p:blipFill>
        <p:spPr>
          <a:xfrm>
            <a:off x="3408480" y="3151080"/>
            <a:ext cx="49356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5" name="Picture 9" descr="question mark.jpg"/>
          <p:cNvPicPr/>
          <p:nvPr/>
        </p:nvPicPr>
        <p:blipFill>
          <a:blip r:embed="rId3"/>
          <a:stretch/>
        </p:blipFill>
        <p:spPr>
          <a:xfrm>
            <a:off x="3657600" y="2365200"/>
            <a:ext cx="57960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6" name="Picture 11" descr="question mark.jpg"/>
          <p:cNvPicPr/>
          <p:nvPr/>
        </p:nvPicPr>
        <p:blipFill>
          <a:blip r:embed="rId4"/>
          <a:stretch/>
        </p:blipFill>
        <p:spPr>
          <a:xfrm>
            <a:off x="1438200" y="2365200"/>
            <a:ext cx="57960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7" name="Picture 14" descr="TICK.jpg"/>
          <p:cNvPicPr/>
          <p:nvPr/>
        </p:nvPicPr>
        <p:blipFill>
          <a:blip r:embed="rId5"/>
          <a:stretch/>
        </p:blipFill>
        <p:spPr>
          <a:xfrm>
            <a:off x="1133640" y="3151080"/>
            <a:ext cx="49356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8" name="Picture 16" descr="TICK.jpg"/>
          <p:cNvPicPr/>
          <p:nvPr/>
        </p:nvPicPr>
        <p:blipFill>
          <a:blip r:embed="rId6"/>
          <a:stretch/>
        </p:blipFill>
        <p:spPr>
          <a:xfrm>
            <a:off x="1773360" y="3151080"/>
            <a:ext cx="493560" cy="493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9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Mixed Ratios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0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387" dur="indefinite" restart="never" nodeType="tmRoot">
          <p:childTnLst>
            <p:seq>
              <p:cTn id="1388" dur="indefinite" nodeType="mainSeq">
                <p:childTnLst>
                  <p:par>
                    <p:cTn id="1389" fill="hold">
                      <p:stCondLst>
                        <p:cond delay="indefinite"/>
                      </p:stCondLst>
                      <p:childTnLst>
                        <p:par>
                          <p:cTn id="1390" fill="hold">
                            <p:stCondLst>
                              <p:cond delay="0"/>
                            </p:stCondLst>
                            <p:childTnLst>
                              <p:par>
                                <p:cTn id="1391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3" dur="500" fill="hold"/>
                                        <p:tgtEl>
                                          <p:spTgt spid="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4" dur="500" fill="hold"/>
                                        <p:tgtEl>
                                          <p:spTgt spid="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5" fill="hold">
                      <p:stCondLst>
                        <p:cond delay="indefinite"/>
                      </p:stCondLst>
                      <p:childTnLst>
                        <p:par>
                          <p:cTn id="1396" fill="hold">
                            <p:stCondLst>
                              <p:cond delay="0"/>
                            </p:stCondLst>
                            <p:childTnLst>
                              <p:par>
                                <p:cTn id="1397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99" dur="500" fill="hold"/>
                                        <p:tgtEl>
                                          <p:spTgt spid="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00" dur="500" fill="hold"/>
                                        <p:tgtEl>
                                          <p:spTgt spid="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01" dur="500"/>
                                        <p:tgtEl>
                                          <p:spTgt spid="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2" fill="hold">
                      <p:stCondLst>
                        <p:cond delay="indefinite"/>
                      </p:stCondLst>
                      <p:childTnLst>
                        <p:par>
                          <p:cTn id="1403" fill="hold">
                            <p:stCondLst>
                              <p:cond delay="0"/>
                            </p:stCondLst>
                            <p:childTnLst>
                              <p:par>
                                <p:cTn id="140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06" dur="500" fill="hold"/>
                                        <p:tgtEl>
                                          <p:spTgt spid="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07" dur="500" fill="hold"/>
                                        <p:tgtEl>
                                          <p:spTgt spid="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08" dur="500"/>
                                        <p:tgtEl>
                                          <p:spTgt spid="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9" fill="hold">
                      <p:stCondLst>
                        <p:cond delay="indefinite"/>
                      </p:stCondLst>
                      <p:childTnLst>
                        <p:par>
                          <p:cTn id="1410" fill="hold">
                            <p:stCondLst>
                              <p:cond delay="0"/>
                            </p:stCondLst>
                            <p:childTnLst>
                              <p:par>
                                <p:cTn id="141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13" dur="500"/>
                                        <p:tgtEl>
                                          <p:spTgt spid="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4" fill="hold">
                      <p:stCondLst>
                        <p:cond delay="indefinite"/>
                      </p:stCondLst>
                      <p:childTnLst>
                        <p:par>
                          <p:cTn id="1415" fill="hold">
                            <p:stCondLst>
                              <p:cond delay="0"/>
                            </p:stCondLst>
                            <p:childTnLst>
                              <p:par>
                                <p:cTn id="141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18" dur="500"/>
                                        <p:tgtEl>
                                          <p:spTgt spid="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9" fill="hold">
                      <p:stCondLst>
                        <p:cond delay="indefinite"/>
                      </p:stCondLst>
                      <p:childTnLst>
                        <p:par>
                          <p:cTn id="1420" fill="hold">
                            <p:stCondLst>
                              <p:cond delay="0"/>
                            </p:stCondLst>
                            <p:childTnLst>
                              <p:par>
                                <p:cTn id="142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23" dur="500"/>
                                        <p:tgtEl>
                                          <p:spTgt spid="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PlaceHolder 1"/>
          <p:cNvSpPr>
            <a:spLocks noGrp="1"/>
          </p:cNvSpPr>
          <p:nvPr>
            <p:ph type="title"/>
          </p:nvPr>
        </p:nvSpPr>
        <p:spPr>
          <a:xfrm>
            <a:off x="1855440" y="1318680"/>
            <a:ext cx="5049720" cy="50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Past Paper Type Questions</a:t>
            </a:r>
            <a:endParaRPr lang="en-US" sz="2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pic>
        <p:nvPicPr>
          <p:cNvPr id="632" name="Picture 2"/>
          <p:cNvPicPr/>
          <p:nvPr/>
        </p:nvPicPr>
        <p:blipFill>
          <a:blip r:embed="rId1"/>
          <a:srcRect l="1865" t="2322" r="12535" b="11413"/>
          <a:stretch/>
        </p:blipFill>
        <p:spPr>
          <a:xfrm>
            <a:off x="996840" y="1944720"/>
            <a:ext cx="6591240" cy="4857840"/>
          </a:xfrm>
          <a:prstGeom prst="rect">
            <a:avLst/>
          </a:prstGeom>
          <a:noFill/>
          <a:ln w="50760">
            <a:solidFill>
              <a:srgbClr val="6D6D6D"/>
            </a:solidFill>
            <a:miter/>
          </a:ln>
        </p:spPr>
      </p:pic>
      <p:sp>
        <p:nvSpPr>
          <p:cNvPr id="633" name="Text Box 1038"/>
          <p:cNvSpPr/>
          <p:nvPr/>
        </p:nvSpPr>
        <p:spPr>
          <a:xfrm>
            <a:off x="3865680" y="3233880"/>
            <a:ext cx="363996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 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34" name="Picture 5" descr="TICK.jpg"/>
          <p:cNvPicPr/>
          <p:nvPr/>
        </p:nvPicPr>
        <p:blipFill>
          <a:blip r:embed="rId2"/>
          <a:stretch/>
        </p:blipFill>
        <p:spPr>
          <a:xfrm>
            <a:off x="4170240" y="3749760"/>
            <a:ext cx="49392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5" name="Picture 6" descr="TICK.jpg"/>
          <p:cNvPicPr/>
          <p:nvPr/>
        </p:nvPicPr>
        <p:blipFill>
          <a:blip r:embed="rId3"/>
          <a:stretch/>
        </p:blipFill>
        <p:spPr>
          <a:xfrm>
            <a:off x="6413400" y="3749760"/>
            <a:ext cx="49392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6" name="Picture 7" descr="question mark.jpg"/>
          <p:cNvPicPr/>
          <p:nvPr/>
        </p:nvPicPr>
        <p:blipFill>
          <a:blip r:embed="rId4"/>
          <a:stretch/>
        </p:blipFill>
        <p:spPr>
          <a:xfrm>
            <a:off x="6114960" y="2908440"/>
            <a:ext cx="577800" cy="536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7" name="Picture 8" descr="question mark.jpg"/>
          <p:cNvPicPr/>
          <p:nvPr/>
        </p:nvPicPr>
        <p:blipFill>
          <a:blip r:embed="rId5"/>
          <a:stretch/>
        </p:blipFill>
        <p:spPr>
          <a:xfrm>
            <a:off x="4998960" y="2908440"/>
            <a:ext cx="579600" cy="536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8" name="Picture 9" descr="question mark.jpg"/>
          <p:cNvPicPr/>
          <p:nvPr/>
        </p:nvPicPr>
        <p:blipFill>
          <a:blip r:embed="rId6"/>
          <a:stretch/>
        </p:blipFill>
        <p:spPr>
          <a:xfrm>
            <a:off x="3840120" y="2908440"/>
            <a:ext cx="579600" cy="536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9" name="Picture 10" descr="TICK.jpg"/>
          <p:cNvPicPr/>
          <p:nvPr/>
        </p:nvPicPr>
        <p:blipFill>
          <a:blip r:embed="rId7"/>
          <a:stretch/>
        </p:blipFill>
        <p:spPr>
          <a:xfrm>
            <a:off x="6778800" y="3749760"/>
            <a:ext cx="493560" cy="493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0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Mixed Ratios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1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424" dur="indefinite" restart="never" nodeType="tmRoot">
          <p:childTnLst>
            <p:seq>
              <p:cTn id="1425" dur="indefinite" nodeType="mainSeq">
                <p:childTnLst>
                  <p:par>
                    <p:cTn id="1426" fill="hold">
                      <p:stCondLst>
                        <p:cond delay="indefinite"/>
                      </p:stCondLst>
                      <p:childTnLst>
                        <p:par>
                          <p:cTn id="1427" fill="hold">
                            <p:stCondLst>
                              <p:cond delay="0"/>
                            </p:stCondLst>
                            <p:childTnLst>
                              <p:par>
                                <p:cTn id="1428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0" dur="500" fill="hold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1" dur="500" fill="hold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2" fill="hold">
                      <p:stCondLst>
                        <p:cond delay="indefinite"/>
                      </p:stCondLst>
                      <p:childTnLst>
                        <p:par>
                          <p:cTn id="1433" fill="hold">
                            <p:stCondLst>
                              <p:cond delay="0"/>
                            </p:stCondLst>
                            <p:childTnLst>
                              <p:par>
                                <p:cTn id="143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36" dur="500" fill="hold"/>
                                        <p:tgtEl>
                                          <p:spTgt spid="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37" dur="500" fill="hold"/>
                                        <p:tgtEl>
                                          <p:spTgt spid="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38" dur="500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9" fill="hold">
                      <p:stCondLst>
                        <p:cond delay="indefinite"/>
                      </p:stCondLst>
                      <p:childTnLst>
                        <p:par>
                          <p:cTn id="1440" fill="hold">
                            <p:stCondLst>
                              <p:cond delay="0"/>
                            </p:stCondLst>
                            <p:childTnLst>
                              <p:par>
                                <p:cTn id="144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43" dur="500" fill="hold"/>
                                        <p:tgtEl>
                                          <p:spTgt spid="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44" dur="500" fill="hold"/>
                                        <p:tgtEl>
                                          <p:spTgt spid="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45" dur="5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6" fill="hold">
                      <p:stCondLst>
                        <p:cond delay="indefinite"/>
                      </p:stCondLst>
                      <p:childTnLst>
                        <p:par>
                          <p:cTn id="1447" fill="hold">
                            <p:stCondLst>
                              <p:cond delay="0"/>
                            </p:stCondLst>
                            <p:childTnLst>
                              <p:par>
                                <p:cTn id="144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50" dur="500" fill="hold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51" dur="500" fill="hold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52" dur="500"/>
                                        <p:tgtEl>
                                          <p:spTgt spid="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3" fill="hold">
                      <p:stCondLst>
                        <p:cond delay="indefinite"/>
                      </p:stCondLst>
                      <p:childTnLst>
                        <p:par>
                          <p:cTn id="1454" fill="hold">
                            <p:stCondLst>
                              <p:cond delay="0"/>
                            </p:stCondLst>
                            <p:childTnLst>
                              <p:par>
                                <p:cTn id="1455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57" dur="5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8" fill="hold">
                      <p:stCondLst>
                        <p:cond delay="indefinite"/>
                      </p:stCondLst>
                      <p:childTnLst>
                        <p:par>
                          <p:cTn id="1459" fill="hold">
                            <p:stCondLst>
                              <p:cond delay="0"/>
                            </p:stCondLst>
                            <p:childTnLst>
                              <p:par>
                                <p:cTn id="146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62"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3" fill="hold">
                      <p:stCondLst>
                        <p:cond delay="indefinite"/>
                      </p:stCondLst>
                      <p:childTnLst>
                        <p:par>
                          <p:cTn id="1464" fill="hold">
                            <p:stCondLst>
                              <p:cond delay="0"/>
                            </p:stCondLst>
                            <p:childTnLst>
                              <p:par>
                                <p:cTn id="1465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67" dur="500"/>
                                        <p:tgtEl>
                                          <p:spTgt spid="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2" name="Picture 5"/>
          <p:cNvPicPr/>
          <p:nvPr/>
        </p:nvPicPr>
        <p:blipFill>
          <a:blip r:embed="rId1"/>
          <a:srcRect l="0" t="0" r="7114" b="5381"/>
          <a:stretch/>
        </p:blipFill>
        <p:spPr>
          <a:xfrm>
            <a:off x="1025640" y="1968480"/>
            <a:ext cx="7991280" cy="4349880"/>
          </a:xfrm>
          <a:prstGeom prst="rect">
            <a:avLst/>
          </a:prstGeom>
          <a:noFill/>
          <a:ln w="50760">
            <a:solidFill>
              <a:srgbClr val="A3A3A3"/>
            </a:solidFill>
            <a:miter/>
          </a:ln>
        </p:spPr>
      </p:pic>
      <p:sp>
        <p:nvSpPr>
          <p:cNvPr id="643" name="PlaceHolder 1"/>
          <p:cNvSpPr>
            <a:spLocks noGrp="1"/>
          </p:cNvSpPr>
          <p:nvPr>
            <p:ph type="title"/>
          </p:nvPr>
        </p:nvSpPr>
        <p:spPr>
          <a:xfrm>
            <a:off x="1855440" y="1318680"/>
            <a:ext cx="5049720" cy="50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Past Paper Type Questions</a:t>
            </a:r>
            <a:endParaRPr lang="en-US" sz="2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644" name="Text Box 1038"/>
          <p:cNvSpPr/>
          <p:nvPr/>
        </p:nvSpPr>
        <p:spPr>
          <a:xfrm>
            <a:off x="1982880" y="2878200"/>
            <a:ext cx="374976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 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45" name="Picture 5" descr="TICK.jpg"/>
          <p:cNvPicPr/>
          <p:nvPr/>
        </p:nvPicPr>
        <p:blipFill>
          <a:blip r:embed="rId2"/>
          <a:stretch/>
        </p:blipFill>
        <p:spPr>
          <a:xfrm>
            <a:off x="2341440" y="3382920"/>
            <a:ext cx="49392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6" name="Picture 6" descr="TICK.jpg"/>
          <p:cNvPicPr/>
          <p:nvPr/>
        </p:nvPicPr>
        <p:blipFill>
          <a:blip r:embed="rId3"/>
          <a:stretch/>
        </p:blipFill>
        <p:spPr>
          <a:xfrm>
            <a:off x="4541760" y="3382920"/>
            <a:ext cx="49392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7" name="Picture 7" descr="question mark.jpg"/>
          <p:cNvPicPr/>
          <p:nvPr/>
        </p:nvPicPr>
        <p:blipFill>
          <a:blip r:embed="rId4"/>
          <a:stretch/>
        </p:blipFill>
        <p:spPr>
          <a:xfrm>
            <a:off x="4230720" y="2554200"/>
            <a:ext cx="57924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8" name="Picture 8" descr="question mark.jpg"/>
          <p:cNvPicPr/>
          <p:nvPr/>
        </p:nvPicPr>
        <p:blipFill>
          <a:blip r:embed="rId5"/>
          <a:stretch/>
        </p:blipFill>
        <p:spPr>
          <a:xfrm>
            <a:off x="3114720" y="2554200"/>
            <a:ext cx="57924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9" name="Picture 9" descr="question mark.jpg"/>
          <p:cNvPicPr/>
          <p:nvPr/>
        </p:nvPicPr>
        <p:blipFill>
          <a:blip r:embed="rId6"/>
          <a:stretch/>
        </p:blipFill>
        <p:spPr>
          <a:xfrm>
            <a:off x="1957320" y="2554200"/>
            <a:ext cx="57780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0" name="Picture 10" descr="TICK.jpg"/>
          <p:cNvPicPr/>
          <p:nvPr/>
        </p:nvPicPr>
        <p:blipFill>
          <a:blip r:embed="rId7"/>
          <a:stretch/>
        </p:blipFill>
        <p:spPr>
          <a:xfrm>
            <a:off x="2657520" y="3382920"/>
            <a:ext cx="493560" cy="493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1" name="TextBox 12"/>
          <p:cNvSpPr/>
          <p:nvPr/>
        </p:nvSpPr>
        <p:spPr>
          <a:xfrm>
            <a:off x="6160320" y="5991120"/>
            <a:ext cx="1123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4 marks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2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Mixed Ratios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3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468" dur="indefinite" restart="never" nodeType="tmRoot">
          <p:childTnLst>
            <p:seq>
              <p:cTn id="1469" dur="indefinite" nodeType="mainSeq">
                <p:childTnLst>
                  <p:par>
                    <p:cTn id="1470" fill="hold">
                      <p:stCondLst>
                        <p:cond delay="indefinite"/>
                      </p:stCondLst>
                      <p:childTnLst>
                        <p:par>
                          <p:cTn id="1471" fill="hold">
                            <p:stCondLst>
                              <p:cond delay="0"/>
                            </p:stCondLst>
                            <p:childTnLst>
                              <p:par>
                                <p:cTn id="1472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4" dur="500" fill="hold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5" dur="500" fill="hold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6" fill="hold">
                      <p:stCondLst>
                        <p:cond delay="indefinite"/>
                      </p:stCondLst>
                      <p:childTnLst>
                        <p:par>
                          <p:cTn id="1477" fill="hold">
                            <p:stCondLst>
                              <p:cond delay="0"/>
                            </p:stCondLst>
                            <p:childTnLst>
                              <p:par>
                                <p:cTn id="147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80" dur="500" fill="hold"/>
                                        <p:tgtEl>
                                          <p:spTgt spid="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81" dur="500" fill="hold"/>
                                        <p:tgtEl>
                                          <p:spTgt spid="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82" dur="500"/>
                                        <p:tgtEl>
                                          <p:spTgt spid="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3" fill="hold">
                      <p:stCondLst>
                        <p:cond delay="indefinite"/>
                      </p:stCondLst>
                      <p:childTnLst>
                        <p:par>
                          <p:cTn id="1484" fill="hold">
                            <p:stCondLst>
                              <p:cond delay="0"/>
                            </p:stCondLst>
                            <p:childTnLst>
                              <p:par>
                                <p:cTn id="148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87" dur="500" fill="hold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88" dur="500" fill="hold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89" dur="500"/>
                                        <p:tgtEl>
                                          <p:spTgt spid="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0" fill="hold">
                      <p:stCondLst>
                        <p:cond delay="indefinite"/>
                      </p:stCondLst>
                      <p:childTnLst>
                        <p:par>
                          <p:cTn id="1491" fill="hold">
                            <p:stCondLst>
                              <p:cond delay="0"/>
                            </p:stCondLst>
                            <p:childTnLst>
                              <p:par>
                                <p:cTn id="149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94" dur="500" fill="hold"/>
                                        <p:tgtEl>
                                          <p:spTgt spid="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95" dur="500" fill="hold"/>
                                        <p:tgtEl>
                                          <p:spTgt spid="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496" dur="5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7" fill="hold">
                      <p:stCondLst>
                        <p:cond delay="indefinite"/>
                      </p:stCondLst>
                      <p:childTnLst>
                        <p:par>
                          <p:cTn id="1498" fill="hold">
                            <p:stCondLst>
                              <p:cond delay="0"/>
                            </p:stCondLst>
                            <p:childTnLst>
                              <p:par>
                                <p:cTn id="149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01" dur="500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2" fill="hold">
                      <p:stCondLst>
                        <p:cond delay="indefinite"/>
                      </p:stCondLst>
                      <p:childTnLst>
                        <p:par>
                          <p:cTn id="1503" fill="hold">
                            <p:stCondLst>
                              <p:cond delay="0"/>
                            </p:stCondLst>
                            <p:childTnLst>
                              <p:par>
                                <p:cTn id="1504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06" dur="500"/>
                                        <p:tgtEl>
                                          <p:spTgt spid="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7" fill="hold">
                      <p:stCondLst>
                        <p:cond delay="indefinite"/>
                      </p:stCondLst>
                      <p:childTnLst>
                        <p:par>
                          <p:cTn id="1508" fill="hold">
                            <p:stCondLst>
                              <p:cond delay="0"/>
                            </p:stCondLst>
                            <p:childTnLst>
                              <p:par>
                                <p:cTn id="150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11" dur="5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4" name="Picture 5"/>
          <p:cNvPicPr/>
          <p:nvPr/>
        </p:nvPicPr>
        <p:blipFill>
          <a:blip r:embed="rId1"/>
          <a:stretch/>
        </p:blipFill>
        <p:spPr>
          <a:xfrm>
            <a:off x="1050840" y="1968480"/>
            <a:ext cx="6318360" cy="4803840"/>
          </a:xfrm>
          <a:prstGeom prst="rect">
            <a:avLst/>
          </a:prstGeom>
          <a:noFill/>
          <a:ln w="50760">
            <a:solidFill>
              <a:srgbClr val="A3A3A3"/>
            </a:solidFill>
            <a:miter/>
          </a:ln>
        </p:spPr>
      </p:pic>
      <p:sp>
        <p:nvSpPr>
          <p:cNvPr id="655" name="PlaceHolder 1"/>
          <p:cNvSpPr>
            <a:spLocks noGrp="1"/>
          </p:cNvSpPr>
          <p:nvPr>
            <p:ph type="title"/>
          </p:nvPr>
        </p:nvSpPr>
        <p:spPr>
          <a:xfrm>
            <a:off x="1855440" y="1318680"/>
            <a:ext cx="5049720" cy="50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Past Paper Type Questions</a:t>
            </a:r>
            <a:endParaRPr lang="en-US" sz="2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656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7" name="Text Box 1038"/>
          <p:cNvSpPr/>
          <p:nvPr/>
        </p:nvSpPr>
        <p:spPr>
          <a:xfrm>
            <a:off x="1095480" y="2743200"/>
            <a:ext cx="376380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 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58" name="Picture 6" descr="TICK.jpg"/>
          <p:cNvPicPr/>
          <p:nvPr/>
        </p:nvPicPr>
        <p:blipFill>
          <a:blip r:embed="rId2"/>
          <a:stretch/>
        </p:blipFill>
        <p:spPr>
          <a:xfrm>
            <a:off x="3382920" y="3243240"/>
            <a:ext cx="49392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9" name="Picture 7" descr="question mark.jpg"/>
          <p:cNvPicPr/>
          <p:nvPr/>
        </p:nvPicPr>
        <p:blipFill>
          <a:blip r:embed="rId3"/>
          <a:stretch/>
        </p:blipFill>
        <p:spPr>
          <a:xfrm>
            <a:off x="3633840" y="2419200"/>
            <a:ext cx="57312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0" name="Picture 9" descr="question mark.jpg"/>
          <p:cNvPicPr/>
          <p:nvPr/>
        </p:nvPicPr>
        <p:blipFill>
          <a:blip r:embed="rId4"/>
          <a:stretch/>
        </p:blipFill>
        <p:spPr>
          <a:xfrm>
            <a:off x="1414440" y="2419200"/>
            <a:ext cx="57312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1" name="Picture 10" descr="TICK.jpg"/>
          <p:cNvPicPr/>
          <p:nvPr/>
        </p:nvPicPr>
        <p:blipFill>
          <a:blip r:embed="rId5"/>
          <a:stretch/>
        </p:blipFill>
        <p:spPr>
          <a:xfrm>
            <a:off x="3992400" y="3243240"/>
            <a:ext cx="49392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2" name="Picture 12" descr="TICK.jpg"/>
          <p:cNvPicPr/>
          <p:nvPr/>
        </p:nvPicPr>
        <p:blipFill>
          <a:blip r:embed="rId6"/>
          <a:stretch/>
        </p:blipFill>
        <p:spPr>
          <a:xfrm>
            <a:off x="1103400" y="3243240"/>
            <a:ext cx="493560" cy="493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3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Mixed Ratios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512" dur="indefinite" restart="never" nodeType="tmRoot">
          <p:childTnLst>
            <p:seq>
              <p:cTn id="1513" dur="indefinite" nodeType="mainSeq">
                <p:childTnLst>
                  <p:par>
                    <p:cTn id="1514" fill="hold">
                      <p:stCondLst>
                        <p:cond delay="indefinite"/>
                      </p:stCondLst>
                      <p:childTnLst>
                        <p:par>
                          <p:cTn id="1515" fill="hold">
                            <p:stCondLst>
                              <p:cond delay="0"/>
                            </p:stCondLst>
                            <p:childTnLst>
                              <p:par>
                                <p:cTn id="1516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8" dur="500" fill="hold"/>
                                        <p:tgtEl>
                                          <p:spTgt spid="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9" dur="500" fill="hold"/>
                                        <p:tgtEl>
                                          <p:spTgt spid="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0" fill="hold">
                      <p:stCondLst>
                        <p:cond delay="indefinite"/>
                      </p:stCondLst>
                      <p:childTnLst>
                        <p:par>
                          <p:cTn id="1521" fill="hold">
                            <p:stCondLst>
                              <p:cond delay="0"/>
                            </p:stCondLst>
                            <p:childTnLst>
                              <p:par>
                                <p:cTn id="152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24" dur="500" fill="hold"/>
                                        <p:tgtEl>
                                          <p:spTgt spid="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25" dur="500" fill="hold"/>
                                        <p:tgtEl>
                                          <p:spTgt spid="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26" dur="5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7" fill="hold">
                      <p:stCondLst>
                        <p:cond delay="indefinite"/>
                      </p:stCondLst>
                      <p:childTnLst>
                        <p:par>
                          <p:cTn id="1528" fill="hold">
                            <p:stCondLst>
                              <p:cond delay="0"/>
                            </p:stCondLst>
                            <p:childTnLst>
                              <p:par>
                                <p:cTn id="152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31" dur="500" fill="hold"/>
                                        <p:tgtEl>
                                          <p:spTgt spid="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32" dur="500" fill="hold"/>
                                        <p:tgtEl>
                                          <p:spTgt spid="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33" dur="500"/>
                                        <p:tgtEl>
                                          <p:spTgt spid="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4" fill="hold">
                      <p:stCondLst>
                        <p:cond delay="indefinite"/>
                      </p:stCondLst>
                      <p:childTnLst>
                        <p:par>
                          <p:cTn id="1535" fill="hold">
                            <p:stCondLst>
                              <p:cond delay="0"/>
                            </p:stCondLst>
                            <p:childTnLst>
                              <p:par>
                                <p:cTn id="153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38"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9" fill="hold">
                      <p:stCondLst>
                        <p:cond delay="indefinite"/>
                      </p:stCondLst>
                      <p:childTnLst>
                        <p:par>
                          <p:cTn id="1540" fill="hold">
                            <p:stCondLst>
                              <p:cond delay="0"/>
                            </p:stCondLst>
                            <p:childTnLst>
                              <p:par>
                                <p:cTn id="154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43" dur="500"/>
                                        <p:tgtEl>
                                          <p:spTgt spid="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4" fill="hold">
                      <p:stCondLst>
                        <p:cond delay="indefinite"/>
                      </p:stCondLst>
                      <p:childTnLst>
                        <p:par>
                          <p:cTn id="1545" fill="hold">
                            <p:stCondLst>
                              <p:cond delay="0"/>
                            </p:stCondLst>
                            <p:childTnLst>
                              <p:par>
                                <p:cTn id="154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48" dur="5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PlaceHolder 1"/>
          <p:cNvSpPr>
            <a:spLocks noGrp="1"/>
          </p:cNvSpPr>
          <p:nvPr>
            <p:ph type="title"/>
          </p:nvPr>
        </p:nvSpPr>
        <p:spPr>
          <a:xfrm>
            <a:off x="1855440" y="1318680"/>
            <a:ext cx="5049720" cy="50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Past Paper Type Questions</a:t>
            </a:r>
            <a:endParaRPr lang="en-US" sz="2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665" name="TextBox 33"/>
          <p:cNvSpPr/>
          <p:nvPr/>
        </p:nvSpPr>
        <p:spPr>
          <a:xfrm>
            <a:off x="237960" y="15318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66" name="Picture 2"/>
          <p:cNvPicPr/>
          <p:nvPr/>
        </p:nvPicPr>
        <p:blipFill>
          <a:blip r:embed="rId1"/>
          <a:srcRect l="0" t="937" r="15470" b="20118"/>
          <a:stretch/>
        </p:blipFill>
        <p:spPr>
          <a:xfrm>
            <a:off x="1082520" y="2033640"/>
            <a:ext cx="6054840" cy="4751280"/>
          </a:xfrm>
          <a:prstGeom prst="rect">
            <a:avLst/>
          </a:prstGeom>
          <a:noFill/>
          <a:ln w="50760">
            <a:solidFill>
              <a:srgbClr val="A3A3A3"/>
            </a:solidFill>
            <a:miter/>
          </a:ln>
        </p:spPr>
      </p:pic>
      <p:sp>
        <p:nvSpPr>
          <p:cNvPr id="667" name="TextBox 5"/>
          <p:cNvSpPr/>
          <p:nvPr/>
        </p:nvSpPr>
        <p:spPr>
          <a:xfrm>
            <a:off x="6066720" y="6454800"/>
            <a:ext cx="1126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(4marks)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8" name="Text Box 1038"/>
          <p:cNvSpPr/>
          <p:nvPr/>
        </p:nvSpPr>
        <p:spPr>
          <a:xfrm>
            <a:off x="1095480" y="3521160"/>
            <a:ext cx="376380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 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69" name="Picture 7" descr="TICK.jpg"/>
          <p:cNvPicPr/>
          <p:nvPr/>
        </p:nvPicPr>
        <p:blipFill>
          <a:blip r:embed="rId2"/>
          <a:stretch/>
        </p:blipFill>
        <p:spPr>
          <a:xfrm>
            <a:off x="3693960" y="4022640"/>
            <a:ext cx="49392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0" name="Picture 8" descr="question mark.jpg"/>
          <p:cNvPicPr/>
          <p:nvPr/>
        </p:nvPicPr>
        <p:blipFill>
          <a:blip r:embed="rId3"/>
          <a:stretch/>
        </p:blipFill>
        <p:spPr>
          <a:xfrm>
            <a:off x="3359160" y="3193920"/>
            <a:ext cx="57960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1" name="Picture 9" descr="question mark.jpg"/>
          <p:cNvPicPr/>
          <p:nvPr/>
        </p:nvPicPr>
        <p:blipFill>
          <a:blip r:embed="rId4"/>
          <a:stretch/>
        </p:blipFill>
        <p:spPr>
          <a:xfrm>
            <a:off x="1096920" y="3193920"/>
            <a:ext cx="579600" cy="536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2" name="Picture 10" descr="TICK.jpg"/>
          <p:cNvPicPr/>
          <p:nvPr/>
        </p:nvPicPr>
        <p:blipFill>
          <a:blip r:embed="rId5"/>
          <a:stretch/>
        </p:blipFill>
        <p:spPr>
          <a:xfrm>
            <a:off x="3992400" y="4022640"/>
            <a:ext cx="49392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3" name="Picture 11" descr="TICK.jpg"/>
          <p:cNvPicPr/>
          <p:nvPr/>
        </p:nvPicPr>
        <p:blipFill>
          <a:blip r:embed="rId6"/>
          <a:stretch/>
        </p:blipFill>
        <p:spPr>
          <a:xfrm>
            <a:off x="2511360" y="4022640"/>
            <a:ext cx="49392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4" name="Picture 12" descr="question mark.jpg"/>
          <p:cNvPicPr/>
          <p:nvPr/>
        </p:nvPicPr>
        <p:blipFill>
          <a:blip r:embed="rId7"/>
          <a:stretch/>
        </p:blipFill>
        <p:spPr>
          <a:xfrm>
            <a:off x="2230560" y="3193920"/>
            <a:ext cx="579240" cy="536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5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Mixed Ratios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549" dur="indefinite" restart="never" nodeType="tmRoot">
          <p:childTnLst>
            <p:seq>
              <p:cTn id="1550" dur="indefinite" nodeType="mainSeq">
                <p:childTnLst>
                  <p:par>
                    <p:cTn id="1551" fill="hold">
                      <p:stCondLst>
                        <p:cond delay="indefinite"/>
                      </p:stCondLst>
                      <p:childTnLst>
                        <p:par>
                          <p:cTn id="1552" fill="hold">
                            <p:stCondLst>
                              <p:cond delay="0"/>
                            </p:stCondLst>
                            <p:childTnLst>
                              <p:par>
                                <p:cTn id="1553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5" dur="500" fill="hold"/>
                                        <p:tgtEl>
                                          <p:spTgt spid="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6" dur="500" fill="hold"/>
                                        <p:tgtEl>
                                          <p:spTgt spid="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7" fill="hold">
                      <p:stCondLst>
                        <p:cond delay="indefinite"/>
                      </p:stCondLst>
                      <p:childTnLst>
                        <p:par>
                          <p:cTn id="1558" fill="hold">
                            <p:stCondLst>
                              <p:cond delay="0"/>
                            </p:stCondLst>
                            <p:childTnLst>
                              <p:par>
                                <p:cTn id="155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61" dur="500" fill="hold"/>
                                        <p:tgtEl>
                                          <p:spTgt spid="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62" dur="500" fill="hold"/>
                                        <p:tgtEl>
                                          <p:spTgt spid="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63" dur="5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4" fill="hold">
                      <p:stCondLst>
                        <p:cond delay="indefinite"/>
                      </p:stCondLst>
                      <p:childTnLst>
                        <p:par>
                          <p:cTn id="1565" fill="hold">
                            <p:stCondLst>
                              <p:cond delay="0"/>
                            </p:stCondLst>
                            <p:childTnLst>
                              <p:par>
                                <p:cTn id="156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68" dur="500" fill="hold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69" dur="500" fill="hold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70" dur="500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1" fill="hold">
                      <p:stCondLst>
                        <p:cond delay="indefinite"/>
                      </p:stCondLst>
                      <p:childTnLst>
                        <p:par>
                          <p:cTn id="1572" fill="hold">
                            <p:stCondLst>
                              <p:cond delay="0"/>
                            </p:stCondLst>
                            <p:childTnLst>
                              <p:par>
                                <p:cTn id="157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75" dur="5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76" dur="5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77" dur="500"/>
                                        <p:tgtEl>
                                          <p:spTgt spid="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8" fill="hold">
                      <p:stCondLst>
                        <p:cond delay="indefinite"/>
                      </p:stCondLst>
                      <p:childTnLst>
                        <p:par>
                          <p:cTn id="1579" fill="hold">
                            <p:stCondLst>
                              <p:cond delay="0"/>
                            </p:stCondLst>
                            <p:childTnLst>
                              <p:par>
                                <p:cTn id="158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82" dur="50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3" fill="hold">
                      <p:stCondLst>
                        <p:cond delay="indefinite"/>
                      </p:stCondLst>
                      <p:childTnLst>
                        <p:par>
                          <p:cTn id="1584" fill="hold">
                            <p:stCondLst>
                              <p:cond delay="0"/>
                            </p:stCondLst>
                            <p:childTnLst>
                              <p:par>
                                <p:cTn id="1585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87" dur="50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8" fill="hold">
                      <p:stCondLst>
                        <p:cond delay="indefinite"/>
                      </p:stCondLst>
                      <p:childTnLst>
                        <p:par>
                          <p:cTn id="1589" fill="hold">
                            <p:stCondLst>
                              <p:cond delay="0"/>
                            </p:stCondLst>
                            <p:childTnLst>
                              <p:par>
                                <p:cTn id="159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92" dur="500"/>
                                        <p:tgtEl>
                                          <p:spTgt spid="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PlaceHolder 1"/>
          <p:cNvSpPr>
            <a:spLocks noGrp="1"/>
          </p:cNvSpPr>
          <p:nvPr>
            <p:ph type="title"/>
          </p:nvPr>
        </p:nvSpPr>
        <p:spPr>
          <a:xfrm>
            <a:off x="1855440" y="1318680"/>
            <a:ext cx="5049720" cy="50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Past Paper Type Questions</a:t>
            </a:r>
            <a:endParaRPr lang="en-US" sz="2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677" name="TextBox 33"/>
          <p:cNvSpPr/>
          <p:nvPr/>
        </p:nvSpPr>
        <p:spPr>
          <a:xfrm>
            <a:off x="237960" y="15318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78" name="Picture 2"/>
          <p:cNvPicPr/>
          <p:nvPr/>
        </p:nvPicPr>
        <p:blipFill>
          <a:blip r:embed="rId1"/>
          <a:srcRect l="0" t="0" r="15642" b="0"/>
          <a:stretch/>
        </p:blipFill>
        <p:spPr>
          <a:xfrm>
            <a:off x="992160" y="1922400"/>
            <a:ext cx="7140600" cy="4872240"/>
          </a:xfrm>
          <a:prstGeom prst="rect">
            <a:avLst/>
          </a:prstGeom>
          <a:noFill/>
          <a:ln w="50760">
            <a:solidFill>
              <a:srgbClr val="A3A3A3"/>
            </a:solidFill>
            <a:miter/>
          </a:ln>
        </p:spPr>
      </p:pic>
      <p:sp>
        <p:nvSpPr>
          <p:cNvPr id="679" name="Text Box 1038"/>
          <p:cNvSpPr/>
          <p:nvPr/>
        </p:nvSpPr>
        <p:spPr>
          <a:xfrm>
            <a:off x="5445000" y="2619360"/>
            <a:ext cx="367200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 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80" name="Picture 5" descr="TICK.jpg"/>
          <p:cNvPicPr/>
          <p:nvPr/>
        </p:nvPicPr>
        <p:blipFill>
          <a:blip r:embed="rId2"/>
          <a:stretch/>
        </p:blipFill>
        <p:spPr>
          <a:xfrm>
            <a:off x="8345520" y="3121200"/>
            <a:ext cx="49356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1" name="Picture 6" descr="question mark.jpg"/>
          <p:cNvPicPr/>
          <p:nvPr/>
        </p:nvPicPr>
        <p:blipFill>
          <a:blip r:embed="rId3"/>
          <a:stretch/>
        </p:blipFill>
        <p:spPr>
          <a:xfrm>
            <a:off x="7991640" y="2292480"/>
            <a:ext cx="579240" cy="536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2" name="Picture 7" descr="question mark.jpg"/>
          <p:cNvPicPr/>
          <p:nvPr/>
        </p:nvPicPr>
        <p:blipFill>
          <a:blip r:embed="rId4"/>
          <a:stretch/>
        </p:blipFill>
        <p:spPr>
          <a:xfrm>
            <a:off x="5761080" y="2292480"/>
            <a:ext cx="573120" cy="536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3" name="Picture 8" descr="TICK.jpg"/>
          <p:cNvPicPr/>
          <p:nvPr/>
        </p:nvPicPr>
        <p:blipFill>
          <a:blip r:embed="rId5"/>
          <a:stretch/>
        </p:blipFill>
        <p:spPr>
          <a:xfrm>
            <a:off x="7742160" y="3121200"/>
            <a:ext cx="49392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4" name="Picture 9" descr="TICK.jpg"/>
          <p:cNvPicPr/>
          <p:nvPr/>
        </p:nvPicPr>
        <p:blipFill>
          <a:blip r:embed="rId6"/>
          <a:stretch/>
        </p:blipFill>
        <p:spPr>
          <a:xfrm>
            <a:off x="5510160" y="3121200"/>
            <a:ext cx="493920" cy="493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5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Mixed Ratios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593" dur="indefinite" restart="never" nodeType="tmRoot">
          <p:childTnLst>
            <p:seq>
              <p:cTn id="1594" dur="indefinite" nodeType="mainSeq">
                <p:childTnLst>
                  <p:par>
                    <p:cTn id="1595" fill="hold">
                      <p:stCondLst>
                        <p:cond delay="indefinite"/>
                      </p:stCondLst>
                      <p:childTnLst>
                        <p:par>
                          <p:cTn id="1596" fill="hold">
                            <p:stCondLst>
                              <p:cond delay="0"/>
                            </p:stCondLst>
                            <p:childTnLst>
                              <p:par>
                                <p:cTn id="1597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9" dur="500" fill="hold"/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0" dur="500" fill="hold"/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1" fill="hold">
                      <p:stCondLst>
                        <p:cond delay="indefinite"/>
                      </p:stCondLst>
                      <p:childTnLst>
                        <p:par>
                          <p:cTn id="1602" fill="hold">
                            <p:stCondLst>
                              <p:cond delay="0"/>
                            </p:stCondLst>
                            <p:childTnLst>
                              <p:par>
                                <p:cTn id="160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05" dur="500" fill="hold"/>
                                        <p:tgtEl>
                                          <p:spTgt spid="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06" dur="500" fill="hold"/>
                                        <p:tgtEl>
                                          <p:spTgt spid="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07" dur="500"/>
                                        <p:tgtEl>
                                          <p:spTgt spid="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8" fill="hold">
                      <p:stCondLst>
                        <p:cond delay="indefinite"/>
                      </p:stCondLst>
                      <p:childTnLst>
                        <p:par>
                          <p:cTn id="1609" fill="hold">
                            <p:stCondLst>
                              <p:cond delay="0"/>
                            </p:stCondLst>
                            <p:childTnLst>
                              <p:par>
                                <p:cTn id="161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12" dur="500" fill="hold"/>
                                        <p:tgtEl>
                                          <p:spTgt spid="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13" dur="500" fill="hold"/>
                                        <p:tgtEl>
                                          <p:spTgt spid="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14" dur="500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5" fill="hold">
                      <p:stCondLst>
                        <p:cond delay="indefinite"/>
                      </p:stCondLst>
                      <p:childTnLst>
                        <p:par>
                          <p:cTn id="1616" fill="hold">
                            <p:stCondLst>
                              <p:cond delay="0"/>
                            </p:stCondLst>
                            <p:childTnLst>
                              <p:par>
                                <p:cTn id="1617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619" dur="500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0" fill="hold">
                      <p:stCondLst>
                        <p:cond delay="indefinite"/>
                      </p:stCondLst>
                      <p:childTnLst>
                        <p:par>
                          <p:cTn id="1621" fill="hold">
                            <p:stCondLst>
                              <p:cond delay="0"/>
                            </p:stCondLst>
                            <p:childTnLst>
                              <p:par>
                                <p:cTn id="1622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624" dur="500"/>
                                        <p:tgtEl>
                                          <p:spTgt spid="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5" fill="hold">
                      <p:stCondLst>
                        <p:cond delay="indefinite"/>
                      </p:stCondLst>
                      <p:childTnLst>
                        <p:par>
                          <p:cTn id="1626" fill="hold">
                            <p:stCondLst>
                              <p:cond delay="0"/>
                            </p:stCondLst>
                            <p:childTnLst>
                              <p:par>
                                <p:cTn id="1627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629"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PlaceHolder 1"/>
          <p:cNvSpPr>
            <a:spLocks noGrp="1"/>
          </p:cNvSpPr>
          <p:nvPr>
            <p:ph type="title"/>
          </p:nvPr>
        </p:nvSpPr>
        <p:spPr>
          <a:xfrm>
            <a:off x="1855440" y="1318680"/>
            <a:ext cx="5049720" cy="50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Past Paper Type Questions</a:t>
            </a:r>
            <a:endParaRPr lang="en-US" sz="24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687" name="TextBox 33"/>
          <p:cNvSpPr/>
          <p:nvPr/>
        </p:nvSpPr>
        <p:spPr>
          <a:xfrm>
            <a:off x="237960" y="15318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88" name="Picture 3"/>
          <p:cNvPicPr/>
          <p:nvPr/>
        </p:nvPicPr>
        <p:blipFill>
          <a:blip r:embed="rId1"/>
          <a:srcRect l="0" t="0" r="20028" b="0"/>
          <a:stretch/>
        </p:blipFill>
        <p:spPr>
          <a:xfrm>
            <a:off x="1030320" y="1952640"/>
            <a:ext cx="6445080" cy="4836960"/>
          </a:xfrm>
          <a:prstGeom prst="rect">
            <a:avLst/>
          </a:prstGeom>
          <a:noFill/>
          <a:ln w="50760">
            <a:solidFill>
              <a:srgbClr val="A3A3A3"/>
            </a:solidFill>
            <a:miter/>
          </a:ln>
        </p:spPr>
      </p:pic>
      <p:sp>
        <p:nvSpPr>
          <p:cNvPr id="689" name="TextBox 8"/>
          <p:cNvSpPr/>
          <p:nvPr/>
        </p:nvSpPr>
        <p:spPr>
          <a:xfrm>
            <a:off x="5971320" y="6373800"/>
            <a:ext cx="1126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(4marks)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0" name="Text Box 1038"/>
          <p:cNvSpPr/>
          <p:nvPr/>
        </p:nvSpPr>
        <p:spPr>
          <a:xfrm>
            <a:off x="5554800" y="2619360"/>
            <a:ext cx="358920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 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91" name="Picture 6" descr="TICK.jpg"/>
          <p:cNvPicPr/>
          <p:nvPr/>
        </p:nvPicPr>
        <p:blipFill>
          <a:blip r:embed="rId2"/>
          <a:stretch/>
        </p:blipFill>
        <p:spPr>
          <a:xfrm>
            <a:off x="8132760" y="3121200"/>
            <a:ext cx="49356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2" name="Picture 7" descr="question mark.jpg"/>
          <p:cNvPicPr/>
          <p:nvPr/>
        </p:nvPicPr>
        <p:blipFill>
          <a:blip r:embed="rId3"/>
          <a:stretch/>
        </p:blipFill>
        <p:spPr>
          <a:xfrm>
            <a:off x="7796160" y="2292480"/>
            <a:ext cx="573120" cy="536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3" name="Picture 9" descr="question mark.jpg"/>
          <p:cNvPicPr/>
          <p:nvPr/>
        </p:nvPicPr>
        <p:blipFill>
          <a:blip r:embed="rId4"/>
          <a:stretch/>
        </p:blipFill>
        <p:spPr>
          <a:xfrm>
            <a:off x="5535720" y="2292480"/>
            <a:ext cx="573120" cy="536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4" name="Picture 10" descr="TICK.jpg"/>
          <p:cNvPicPr/>
          <p:nvPr/>
        </p:nvPicPr>
        <p:blipFill>
          <a:blip r:embed="rId5"/>
          <a:stretch/>
        </p:blipFill>
        <p:spPr>
          <a:xfrm>
            <a:off x="8431200" y="3121200"/>
            <a:ext cx="49356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5" name="Picture 11" descr="TICK.jpg"/>
          <p:cNvPicPr/>
          <p:nvPr/>
        </p:nvPicPr>
        <p:blipFill>
          <a:blip r:embed="rId6"/>
          <a:stretch/>
        </p:blipFill>
        <p:spPr>
          <a:xfrm>
            <a:off x="6943680" y="3121200"/>
            <a:ext cx="49392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6" name="Picture 12" descr="question mark.jpg"/>
          <p:cNvPicPr/>
          <p:nvPr/>
        </p:nvPicPr>
        <p:blipFill>
          <a:blip r:embed="rId7"/>
          <a:stretch/>
        </p:blipFill>
        <p:spPr>
          <a:xfrm>
            <a:off x="6669000" y="2292480"/>
            <a:ext cx="573120" cy="536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7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Mixed Ratios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630" dur="indefinite" restart="never" nodeType="tmRoot">
          <p:childTnLst>
            <p:seq>
              <p:cTn id="1631" dur="indefinite" nodeType="mainSeq">
                <p:childTnLst>
                  <p:par>
                    <p:cTn id="1632" fill="hold">
                      <p:stCondLst>
                        <p:cond delay="indefinite"/>
                      </p:stCondLst>
                      <p:childTnLst>
                        <p:par>
                          <p:cTn id="1633" fill="hold">
                            <p:stCondLst>
                              <p:cond delay="0"/>
                            </p:stCondLst>
                            <p:childTnLst>
                              <p:par>
                                <p:cTn id="1634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6" dur="500" fill="hold"/>
                                        <p:tgtEl>
                                          <p:spTgt spid="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7" dur="500" fill="hold"/>
                                        <p:tgtEl>
                                          <p:spTgt spid="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8" fill="hold">
                      <p:stCondLst>
                        <p:cond delay="indefinite"/>
                      </p:stCondLst>
                      <p:childTnLst>
                        <p:par>
                          <p:cTn id="1639" fill="hold">
                            <p:stCondLst>
                              <p:cond delay="0"/>
                            </p:stCondLst>
                            <p:childTnLst>
                              <p:par>
                                <p:cTn id="164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42" dur="500" fill="hold"/>
                                        <p:tgtEl>
                                          <p:spTgt spid="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43" dur="500" fill="hold"/>
                                        <p:tgtEl>
                                          <p:spTgt spid="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44" dur="5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5" fill="hold">
                      <p:stCondLst>
                        <p:cond delay="indefinite"/>
                      </p:stCondLst>
                      <p:childTnLst>
                        <p:par>
                          <p:cTn id="1646" fill="hold">
                            <p:stCondLst>
                              <p:cond delay="0"/>
                            </p:stCondLst>
                            <p:childTnLst>
                              <p:par>
                                <p:cTn id="1647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49" dur="500" fill="hold"/>
                                        <p:tgtEl>
                                          <p:spTgt spid="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50" dur="500" fill="hold"/>
                                        <p:tgtEl>
                                          <p:spTgt spid="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51" dur="500"/>
                                        <p:tgtEl>
                                          <p:spTgt spid="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2" fill="hold">
                      <p:stCondLst>
                        <p:cond delay="indefinite"/>
                      </p:stCondLst>
                      <p:childTnLst>
                        <p:par>
                          <p:cTn id="1653" fill="hold">
                            <p:stCondLst>
                              <p:cond delay="0"/>
                            </p:stCondLst>
                            <p:childTnLst>
                              <p:par>
                                <p:cTn id="165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56" dur="500" fill="hold"/>
                                        <p:tgtEl>
                                          <p:spTgt spid="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57" dur="500" fill="hold"/>
                                        <p:tgtEl>
                                          <p:spTgt spid="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658" dur="5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9" fill="hold">
                      <p:stCondLst>
                        <p:cond delay="indefinite"/>
                      </p:stCondLst>
                      <p:childTnLst>
                        <p:par>
                          <p:cTn id="1660" fill="hold">
                            <p:stCondLst>
                              <p:cond delay="0"/>
                            </p:stCondLst>
                            <p:childTnLst>
                              <p:par>
                                <p:cTn id="166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663" dur="50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4" fill="hold">
                      <p:stCondLst>
                        <p:cond delay="indefinite"/>
                      </p:stCondLst>
                      <p:childTnLst>
                        <p:par>
                          <p:cTn id="1665" fill="hold">
                            <p:stCondLst>
                              <p:cond delay="0"/>
                            </p:stCondLst>
                            <p:childTnLst>
                              <p:par>
                                <p:cTn id="166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668" dur="50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9" fill="hold">
                      <p:stCondLst>
                        <p:cond delay="indefinite"/>
                      </p:stCondLst>
                      <p:childTnLst>
                        <p:par>
                          <p:cTn id="1670" fill="hold">
                            <p:stCondLst>
                              <p:cond delay="0"/>
                            </p:stCondLst>
                            <p:childTnLst>
                              <p:par>
                                <p:cTn id="167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673" dur="5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Text Box 2"/>
          <p:cNvSpPr/>
          <p:nvPr/>
        </p:nvSpPr>
        <p:spPr>
          <a:xfrm>
            <a:off x="2670120" y="2084400"/>
            <a:ext cx="5718240" cy="31413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 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 13 Page 157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99" name="Picture 3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0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Mixed Ratios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01" name="TextBox 29"/>
          <p:cNvSpPr/>
          <p:nvPr/>
        </p:nvSpPr>
        <p:spPr>
          <a:xfrm>
            <a:off x="237960" y="149400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2266560" y="1339560"/>
            <a:ext cx="4537080" cy="5763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Sine Ratio</a:t>
            </a:r>
            <a:endParaRPr lang="en-US" sz="2800" b="1" u="none" strike="noStrike">
              <a:solidFill>
                <a:srgbClr val="FFFF00"/>
              </a:solidFill>
              <a:effectLst/>
              <a:uFillTx/>
              <a:latin typeface="Comic Sans MS"/>
            </a:endParaRPr>
          </a:p>
        </p:txBody>
      </p:sp>
      <p:sp>
        <p:nvSpPr>
          <p:cNvPr id="101" name="AutoShape 3"/>
          <p:cNvSpPr/>
          <p:nvPr/>
        </p:nvSpPr>
        <p:spPr>
          <a:xfrm>
            <a:off x="2819520" y="3276720"/>
            <a:ext cx="4038480" cy="2666880"/>
          </a:xfrm>
          <a:prstGeom prst="rtTriangle">
            <a:avLst/>
          </a:prstGeom>
          <a:solidFill>
            <a:srgbClr val="00FF99">
              <a:alpha val="50000"/>
            </a:srgbClr>
          </a:solidFill>
          <a:ln cap="sq"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2" name="Text Box 4"/>
          <p:cNvSpPr/>
          <p:nvPr/>
        </p:nvSpPr>
        <p:spPr>
          <a:xfrm>
            <a:off x="5830200" y="5486400"/>
            <a:ext cx="61128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FF"/>
                </a:solidFill>
                <a:effectLst/>
                <a:uFillTx/>
                <a:latin typeface="Comic Sans MS"/>
                <a:ea typeface="PMingLiU"/>
              </a:rPr>
              <a:t>x°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3" name="Rectangle 5"/>
          <p:cNvSpPr/>
          <p:nvPr/>
        </p:nvSpPr>
        <p:spPr>
          <a:xfrm>
            <a:off x="2819520" y="5562720"/>
            <a:ext cx="380880" cy="380880"/>
          </a:xfrm>
          <a:prstGeom prst="rect">
            <a:avLst/>
          </a:prstGeom>
          <a:noFill/>
          <a:ln cap="sq"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4" name="AutoShape 6"/>
          <p:cNvSpPr/>
          <p:nvPr/>
        </p:nvSpPr>
        <p:spPr>
          <a:xfrm rot="1261800">
            <a:off x="2905200" y="4822560"/>
            <a:ext cx="2666880" cy="457200"/>
          </a:xfrm>
          <a:prstGeom prst="leftArrow">
            <a:avLst>
              <a:gd name="adj1" fmla="val 26963"/>
              <a:gd name="adj2" fmla="val 121144"/>
            </a:avLst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5" name="Text Box 7"/>
          <p:cNvSpPr/>
          <p:nvPr/>
        </p:nvSpPr>
        <p:spPr>
          <a:xfrm>
            <a:off x="4937040" y="2476440"/>
            <a:ext cx="2210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 x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" name="Line 8"/>
          <p:cNvSpPr/>
          <p:nvPr/>
        </p:nvSpPr>
        <p:spPr>
          <a:xfrm>
            <a:off x="7375680" y="2781360"/>
            <a:ext cx="129528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7" name="Text Box 10"/>
          <p:cNvSpPr/>
          <p:nvPr/>
        </p:nvSpPr>
        <p:spPr>
          <a:xfrm>
            <a:off x="2286000" y="3741840"/>
            <a:ext cx="611640" cy="158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080" tIns="92160" rIns="46080" bIns="92160" anchor="ctr" anchorCtr="1" vert="eaVer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Opposite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8" name="Text Box 11"/>
          <p:cNvSpPr/>
          <p:nvPr/>
        </p:nvSpPr>
        <p:spPr>
          <a:xfrm>
            <a:off x="7375680" y="2095560"/>
            <a:ext cx="1143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9" name="Text Box 14"/>
          <p:cNvSpPr/>
          <p:nvPr/>
        </p:nvSpPr>
        <p:spPr>
          <a:xfrm>
            <a:off x="7451640" y="2781360"/>
            <a:ext cx="1295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Hyp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0" name="Text Box 15"/>
          <p:cNvSpPr/>
          <p:nvPr/>
        </p:nvSpPr>
        <p:spPr>
          <a:xfrm rot="2163600">
            <a:off x="3580560" y="3885840"/>
            <a:ext cx="2590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FF"/>
                </a:solidFill>
                <a:effectLst/>
                <a:uFillTx/>
                <a:latin typeface="Comic Sans MS"/>
                <a:ea typeface="PMingLiU"/>
              </a:rPr>
              <a:t>hypotenuse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1" name="Line 16"/>
          <p:cNvSpPr/>
          <p:nvPr/>
        </p:nvSpPr>
        <p:spPr>
          <a:xfrm flipV="1">
            <a:off x="3200400" y="5257440"/>
            <a:ext cx="380880" cy="304920"/>
          </a:xfrm>
          <a:prstGeom prst="line">
            <a:avLst/>
          </a:prstGeom>
          <a:ln w="76320">
            <a:solidFill>
              <a:srgbClr val="0000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0" dur="8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1" dur="8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set>
                                <p:cBhvr>
                                  <p:cTn id="53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104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8" dur="8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9" dur="8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6" dur="8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7" dur="8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3" dur="8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4" dur="8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AutoShape 3"/>
          <p:cNvSpPr/>
          <p:nvPr/>
        </p:nvSpPr>
        <p:spPr>
          <a:xfrm>
            <a:off x="4925880" y="1530360"/>
            <a:ext cx="4038840" cy="1981080"/>
          </a:xfrm>
          <a:prstGeom prst="rtTriangle">
            <a:avLst/>
          </a:prstGeom>
          <a:solidFill>
            <a:srgbClr val="00FF99">
              <a:alpha val="50000"/>
            </a:srgbClr>
          </a:solidFill>
          <a:ln cap="sq"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4" name="Text Box 4"/>
          <p:cNvSpPr/>
          <p:nvPr/>
        </p:nvSpPr>
        <p:spPr>
          <a:xfrm>
            <a:off x="7668360" y="3054240"/>
            <a:ext cx="7639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34°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5" name="Rectangle 5"/>
          <p:cNvSpPr/>
          <p:nvPr/>
        </p:nvSpPr>
        <p:spPr>
          <a:xfrm>
            <a:off x="4925880" y="3130560"/>
            <a:ext cx="381240" cy="380880"/>
          </a:xfrm>
          <a:prstGeom prst="rect">
            <a:avLst/>
          </a:prstGeom>
          <a:noFill/>
          <a:ln cap="sq"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6" name="AutoShape 6"/>
          <p:cNvSpPr/>
          <p:nvPr/>
        </p:nvSpPr>
        <p:spPr>
          <a:xfrm rot="925200">
            <a:off x="5154120" y="2597040"/>
            <a:ext cx="2667240" cy="457200"/>
          </a:xfrm>
          <a:prstGeom prst="leftArrow">
            <a:avLst>
              <a:gd name="adj1" fmla="val 26963"/>
              <a:gd name="adj2" fmla="val 121160"/>
            </a:avLst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7" name="Text Box 7"/>
          <p:cNvSpPr/>
          <p:nvPr/>
        </p:nvSpPr>
        <p:spPr>
          <a:xfrm>
            <a:off x="900000" y="2870280"/>
            <a:ext cx="1676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 x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8" name="Line 8"/>
          <p:cNvSpPr/>
          <p:nvPr/>
        </p:nvSpPr>
        <p:spPr>
          <a:xfrm>
            <a:off x="2652840" y="3174840"/>
            <a:ext cx="76176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9" name="Text Box 9"/>
          <p:cNvSpPr/>
          <p:nvPr/>
        </p:nvSpPr>
        <p:spPr>
          <a:xfrm rot="16200000">
            <a:off x="4045320" y="2180520"/>
            <a:ext cx="611640" cy="98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tIns="92160" rIns="46080" bIns="92160" anchor="ctr" anchorCtr="1" vert="eaVer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Opp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" name="Text Box 10"/>
          <p:cNvSpPr/>
          <p:nvPr/>
        </p:nvSpPr>
        <p:spPr>
          <a:xfrm>
            <a:off x="2500200" y="2565360"/>
            <a:ext cx="1143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" name="Text Box 11"/>
          <p:cNvSpPr/>
          <p:nvPr/>
        </p:nvSpPr>
        <p:spPr>
          <a:xfrm>
            <a:off x="2576520" y="3174840"/>
            <a:ext cx="990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Hyp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2" name="Text Box 12"/>
          <p:cNvSpPr/>
          <p:nvPr/>
        </p:nvSpPr>
        <p:spPr>
          <a:xfrm rot="4800">
            <a:off x="7135560" y="1758600"/>
            <a:ext cx="990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FF"/>
                </a:solidFill>
                <a:effectLst/>
                <a:uFillTx/>
                <a:latin typeface="Comic Sans MS"/>
                <a:ea typeface="PMingLiU"/>
              </a:rPr>
              <a:t>Hyp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3" name="Line 13"/>
          <p:cNvSpPr/>
          <p:nvPr/>
        </p:nvSpPr>
        <p:spPr>
          <a:xfrm flipV="1">
            <a:off x="5307120" y="2838600"/>
            <a:ext cx="380880" cy="304560"/>
          </a:xfrm>
          <a:prstGeom prst="line">
            <a:avLst/>
          </a:prstGeom>
          <a:ln w="76320">
            <a:solidFill>
              <a:srgbClr val="0000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4" name="Text Box 15"/>
          <p:cNvSpPr/>
          <p:nvPr/>
        </p:nvSpPr>
        <p:spPr>
          <a:xfrm>
            <a:off x="4358520" y="1989720"/>
            <a:ext cx="3902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h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" name="Text Box 16"/>
          <p:cNvSpPr/>
          <p:nvPr/>
        </p:nvSpPr>
        <p:spPr>
          <a:xfrm>
            <a:off x="6221520" y="1835280"/>
            <a:ext cx="106668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PMingLiU"/>
              </a:rPr>
              <a:t>11cm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6" name="Text Box 18"/>
          <p:cNvSpPr/>
          <p:nvPr/>
        </p:nvSpPr>
        <p:spPr>
          <a:xfrm>
            <a:off x="1371600" y="4038480"/>
            <a:ext cx="1981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 34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7" name="Line 19"/>
          <p:cNvSpPr/>
          <p:nvPr/>
        </p:nvSpPr>
        <p:spPr>
          <a:xfrm>
            <a:off x="3429000" y="4343400"/>
            <a:ext cx="76212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8" name="Text Box 20"/>
          <p:cNvSpPr/>
          <p:nvPr/>
        </p:nvSpPr>
        <p:spPr>
          <a:xfrm>
            <a:off x="3581280" y="3809880"/>
            <a:ext cx="486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9" name="Text Box 21"/>
          <p:cNvSpPr/>
          <p:nvPr/>
        </p:nvSpPr>
        <p:spPr>
          <a:xfrm>
            <a:off x="3505320" y="4343400"/>
            <a:ext cx="685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0" name="Text Box 22"/>
          <p:cNvSpPr/>
          <p:nvPr/>
        </p:nvSpPr>
        <p:spPr>
          <a:xfrm>
            <a:off x="3400560" y="5084640"/>
            <a:ext cx="955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h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1" name="Text Box 23"/>
          <p:cNvSpPr/>
          <p:nvPr/>
        </p:nvSpPr>
        <p:spPr>
          <a:xfrm>
            <a:off x="961920" y="5160960"/>
            <a:ext cx="2514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11 x Sin 34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" name="Text Box 24"/>
          <p:cNvSpPr/>
          <p:nvPr/>
        </p:nvSpPr>
        <p:spPr>
          <a:xfrm>
            <a:off x="2411280" y="5943600"/>
            <a:ext cx="941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3" name="Text Box 25"/>
          <p:cNvSpPr/>
          <p:nvPr/>
        </p:nvSpPr>
        <p:spPr>
          <a:xfrm>
            <a:off x="3352680" y="5943600"/>
            <a:ext cx="2590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11 x Sin 34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4" name="Text Box 26"/>
          <p:cNvSpPr/>
          <p:nvPr/>
        </p:nvSpPr>
        <p:spPr>
          <a:xfrm>
            <a:off x="5867280" y="5943600"/>
            <a:ext cx="3276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  6.2cm (1 d.p.)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5" name="Cloud 25"/>
          <p:cNvSpPr/>
          <p:nvPr/>
        </p:nvSpPr>
        <p:spPr>
          <a:xfrm>
            <a:off x="257040" y="299880"/>
            <a:ext cx="2797200" cy="1514520"/>
          </a:xfrm>
          <a:custGeom>
            <a:avLst/>
            <a:gdLst>
              <a:gd name="textAreaLeft" fmla="*/ 385560 w 2797200"/>
              <a:gd name="textAreaRight" fmla="*/ 2212920 w 2797200"/>
              <a:gd name="textAreaTop" fmla="*/ 228600 h 1514520"/>
              <a:gd name="textAreaBottom" fmla="*/ 1215720 h 1514520"/>
              <a:gd name="GluePoint1X" fmla="*/ 2794844 w 43200"/>
              <a:gd name="GluePoint1Y" fmla="*/ 757238 h 43200"/>
              <a:gd name="GluePoint2X" fmla="*/ 1398588 w 43200"/>
              <a:gd name="GluePoint2Y" fmla="*/ 1512862 h 43200"/>
              <a:gd name="GluePoint3X" fmla="*/ 8676 w 43200"/>
              <a:gd name="GluePoint3Y" fmla="*/ 757238 h 43200"/>
              <a:gd name="GluePoint4X" fmla="*/ 1398588 w 43200"/>
              <a:gd name="GluePoint4Y" fmla="*/ 8659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Find the height h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6" name="Text Box 1038"/>
          <p:cNvSpPr/>
          <p:nvPr/>
        </p:nvSpPr>
        <p:spPr>
          <a:xfrm>
            <a:off x="5048280" y="4214880"/>
            <a:ext cx="370044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37" name="Picture 27" descr="TICK.jpg"/>
          <p:cNvPicPr/>
          <p:nvPr/>
        </p:nvPicPr>
        <p:blipFill>
          <a:blip r:embed="rId1"/>
          <a:stretch/>
        </p:blipFill>
        <p:spPr>
          <a:xfrm>
            <a:off x="5735520" y="4687920"/>
            <a:ext cx="49392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8" name="Picture 26" descr="TICK.jpg"/>
          <p:cNvPicPr/>
          <p:nvPr/>
        </p:nvPicPr>
        <p:blipFill>
          <a:blip r:embed="rId2"/>
          <a:stretch/>
        </p:blipFill>
        <p:spPr>
          <a:xfrm>
            <a:off x="5065560" y="4687920"/>
            <a:ext cx="49392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9" name="Picture 29" descr="question mark.jpg"/>
          <p:cNvPicPr/>
          <p:nvPr/>
        </p:nvPicPr>
        <p:blipFill>
          <a:blip r:embed="rId3"/>
          <a:stretch/>
        </p:blipFill>
        <p:spPr>
          <a:xfrm>
            <a:off x="5340240" y="3797280"/>
            <a:ext cx="573120" cy="536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0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Sine Ratio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1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86" dur="indefinite" restart="never" nodeType="tmRoot">
          <p:childTnLst>
            <p:seq>
              <p:cTn id="87" dur="indefinite" nodeType="mainSeq">
                <p:childTnLst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set>
                                <p:cBhvr>
                                  <p:cTn id="108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116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20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7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8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9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AutoShape 1027"/>
          <p:cNvSpPr/>
          <p:nvPr/>
        </p:nvSpPr>
        <p:spPr>
          <a:xfrm>
            <a:off x="1766880" y="1500120"/>
            <a:ext cx="4038480" cy="1981440"/>
          </a:xfrm>
          <a:prstGeom prst="rtTriangle">
            <a:avLst/>
          </a:prstGeom>
          <a:solidFill>
            <a:srgbClr val="00FF99">
              <a:alpha val="50000"/>
            </a:srgbClr>
          </a:solidFill>
          <a:ln cap="sq"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3" name="Text Box 1028"/>
          <p:cNvSpPr/>
          <p:nvPr/>
        </p:nvSpPr>
        <p:spPr>
          <a:xfrm>
            <a:off x="4619520" y="3024360"/>
            <a:ext cx="5400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x°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4" name="Rectangle 1029"/>
          <p:cNvSpPr/>
          <p:nvPr/>
        </p:nvSpPr>
        <p:spPr>
          <a:xfrm>
            <a:off x="1766880" y="3100320"/>
            <a:ext cx="380880" cy="381240"/>
          </a:xfrm>
          <a:prstGeom prst="rect">
            <a:avLst/>
          </a:prstGeom>
          <a:noFill/>
          <a:ln cap="sq"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5" name="AutoShape 1030"/>
          <p:cNvSpPr/>
          <p:nvPr/>
        </p:nvSpPr>
        <p:spPr>
          <a:xfrm rot="925200">
            <a:off x="1995120" y="2567160"/>
            <a:ext cx="2666880" cy="457200"/>
          </a:xfrm>
          <a:prstGeom prst="leftArrow">
            <a:avLst>
              <a:gd name="adj1" fmla="val 26963"/>
              <a:gd name="adj2" fmla="val 121144"/>
            </a:avLst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6" name="Text Box 1031"/>
          <p:cNvSpPr/>
          <p:nvPr/>
        </p:nvSpPr>
        <p:spPr>
          <a:xfrm>
            <a:off x="1600200" y="3770280"/>
            <a:ext cx="1676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 x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7" name="Line 1032"/>
          <p:cNvSpPr/>
          <p:nvPr/>
        </p:nvSpPr>
        <p:spPr>
          <a:xfrm>
            <a:off x="3352680" y="4075200"/>
            <a:ext cx="76212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8" name="Text Box 1033"/>
          <p:cNvSpPr/>
          <p:nvPr/>
        </p:nvSpPr>
        <p:spPr>
          <a:xfrm rot="16200000">
            <a:off x="1034640" y="2231640"/>
            <a:ext cx="611640" cy="82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tIns="92160" rIns="46080" bIns="92160" anchor="ctr" anchorCtr="1" vert="eaVer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Opp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9" name="Text Box 1034"/>
          <p:cNvSpPr/>
          <p:nvPr/>
        </p:nvSpPr>
        <p:spPr>
          <a:xfrm>
            <a:off x="3200400" y="3465360"/>
            <a:ext cx="1143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Opp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0" name="Text Box 1035"/>
          <p:cNvSpPr/>
          <p:nvPr/>
        </p:nvSpPr>
        <p:spPr>
          <a:xfrm>
            <a:off x="3276720" y="4075200"/>
            <a:ext cx="990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Hyp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1" name="Text Box 1036"/>
          <p:cNvSpPr/>
          <p:nvPr/>
        </p:nvSpPr>
        <p:spPr>
          <a:xfrm rot="4800">
            <a:off x="3976200" y="172836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u="none" strike="noStrike">
                <a:solidFill>
                  <a:srgbClr val="FFFFFF"/>
                </a:solidFill>
                <a:effectLst/>
                <a:uFillTx/>
                <a:latin typeface="Comic Sans MS"/>
                <a:ea typeface="PMingLiU"/>
              </a:rPr>
              <a:t>Hyp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2" name="Line 1037"/>
          <p:cNvSpPr/>
          <p:nvPr/>
        </p:nvSpPr>
        <p:spPr>
          <a:xfrm flipV="1">
            <a:off x="2147760" y="2795760"/>
            <a:ext cx="381240" cy="304560"/>
          </a:xfrm>
          <a:prstGeom prst="line">
            <a:avLst/>
          </a:prstGeom>
          <a:ln w="76320">
            <a:solidFill>
              <a:srgbClr val="000033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3" name="Text Box 1039"/>
          <p:cNvSpPr/>
          <p:nvPr/>
        </p:nvSpPr>
        <p:spPr>
          <a:xfrm>
            <a:off x="1081080" y="1957320"/>
            <a:ext cx="6775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PMingLiU"/>
              </a:rPr>
              <a:t>6m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4" name="Text Box 1040"/>
          <p:cNvSpPr/>
          <p:nvPr/>
        </p:nvSpPr>
        <p:spPr>
          <a:xfrm>
            <a:off x="3214800" y="1805040"/>
            <a:ext cx="9144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ctr">
            <a:spAutoFit/>
          </a:bodyPr>
          <a:p>
            <a:pPr algn="ctr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PMingLiU"/>
              </a:rPr>
              <a:t>9m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" name="Text Box 1042"/>
          <p:cNvSpPr/>
          <p:nvPr/>
        </p:nvSpPr>
        <p:spPr>
          <a:xfrm>
            <a:off x="1600200" y="4913280"/>
            <a:ext cx="1676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 x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6" name="Line 1043"/>
          <p:cNvSpPr/>
          <p:nvPr/>
        </p:nvSpPr>
        <p:spPr>
          <a:xfrm>
            <a:off x="3429000" y="5218200"/>
            <a:ext cx="76212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7" name="Text Box 1044"/>
          <p:cNvSpPr/>
          <p:nvPr/>
        </p:nvSpPr>
        <p:spPr>
          <a:xfrm>
            <a:off x="3581280" y="4684680"/>
            <a:ext cx="457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8" name="Text Box 1045"/>
          <p:cNvSpPr/>
          <p:nvPr/>
        </p:nvSpPr>
        <p:spPr>
          <a:xfrm>
            <a:off x="3581280" y="5218200"/>
            <a:ext cx="685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9" name="Text Box 1046"/>
          <p:cNvSpPr/>
          <p:nvPr/>
        </p:nvSpPr>
        <p:spPr>
          <a:xfrm>
            <a:off x="2895480" y="5979960"/>
            <a:ext cx="33530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0.667   (3 d.p.)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" name="Text Box 1047"/>
          <p:cNvSpPr/>
          <p:nvPr/>
        </p:nvSpPr>
        <p:spPr>
          <a:xfrm>
            <a:off x="1600200" y="5979960"/>
            <a:ext cx="1371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 x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" name="Cloud 24"/>
          <p:cNvSpPr/>
          <p:nvPr/>
        </p:nvSpPr>
        <p:spPr>
          <a:xfrm>
            <a:off x="5581800" y="0"/>
            <a:ext cx="2798640" cy="1514520"/>
          </a:xfrm>
          <a:custGeom>
            <a:avLst/>
            <a:gdLst>
              <a:gd name="textAreaLeft" fmla="*/ 385560 w 2798640"/>
              <a:gd name="textAreaRight" fmla="*/ 2214000 w 2798640"/>
              <a:gd name="textAreaTop" fmla="*/ 228600 h 1514520"/>
              <a:gd name="textAreaBottom" fmla="*/ 1215720 h 1514520"/>
              <a:gd name="GluePoint1X" fmla="*/ 2796431 w 43200"/>
              <a:gd name="GluePoint1Y" fmla="*/ 757238 h 43200"/>
              <a:gd name="GluePoint2X" fmla="*/ 1399382 w 43200"/>
              <a:gd name="GluePoint2Y" fmla="*/ 1512862 h 43200"/>
              <a:gd name="GluePoint3X" fmla="*/ 8681 w 43200"/>
              <a:gd name="GluePoint3Y" fmla="*/ 757238 h 43200"/>
              <a:gd name="GluePoint4X" fmla="*/ 1399382 w 43200"/>
              <a:gd name="GluePoint4Y" fmla="*/ 8659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381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33"/>
                </a:solidFill>
                <a:effectLst/>
                <a:uFillTx/>
                <a:latin typeface="Comic Sans MS"/>
              </a:rPr>
              <a:t>Find the x</a:t>
            </a:r>
            <a:r>
              <a:rPr lang="en-GB" sz="2400" b="0" u="none" strike="noStrike" baseline="30000">
                <a:solidFill>
                  <a:srgbClr val="000033"/>
                </a:solidFill>
                <a:effectLst/>
                <a:uFillTx/>
                <a:latin typeface="Comic Sans MS"/>
              </a:rPr>
              <a:t>o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2" name="Text Box 1038"/>
          <p:cNvSpPr/>
          <p:nvPr/>
        </p:nvSpPr>
        <p:spPr>
          <a:xfrm>
            <a:off x="5349960" y="4132440"/>
            <a:ext cx="374004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63" name="Picture 26" descr="TICK.jpg"/>
          <p:cNvPicPr/>
          <p:nvPr/>
        </p:nvPicPr>
        <p:blipFill>
          <a:blip r:embed="rId1"/>
          <a:stretch/>
        </p:blipFill>
        <p:spPr>
          <a:xfrm>
            <a:off x="6053040" y="4608360"/>
            <a:ext cx="49392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4" name="Picture 25" descr="TICK.jpg"/>
          <p:cNvPicPr/>
          <p:nvPr/>
        </p:nvPicPr>
        <p:blipFill>
          <a:blip r:embed="rId2"/>
          <a:stretch/>
        </p:blipFill>
        <p:spPr>
          <a:xfrm>
            <a:off x="5711760" y="4608360"/>
            <a:ext cx="49392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5" name="Picture 28" descr="question mark.jpg"/>
          <p:cNvPicPr/>
          <p:nvPr/>
        </p:nvPicPr>
        <p:blipFill>
          <a:blip r:embed="rId3"/>
          <a:stretch/>
        </p:blipFill>
        <p:spPr>
          <a:xfrm>
            <a:off x="5353200" y="3676680"/>
            <a:ext cx="571320" cy="534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6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Sine Ratio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7" name="TextBox 33"/>
          <p:cNvSpPr/>
          <p:nvPr/>
        </p:nvSpPr>
        <p:spPr>
          <a:xfrm>
            <a:off x="237960" y="1544760"/>
            <a:ext cx="444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96" dur="indefinite" restart="never" nodeType="tmRoot">
          <p:childTnLst>
            <p:seq>
              <p:cTn id="197" dur="indefinite" nodeType="mainSeq">
                <p:childTnLst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02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0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1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1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set>
                                <p:cBhvr>
                                  <p:cTn id="218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145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9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0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31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36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41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4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51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56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61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6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71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76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81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86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9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8" name="Group 2"/>
          <p:cNvGrpSpPr/>
          <p:nvPr/>
        </p:nvGrpSpPr>
        <p:grpSpPr>
          <a:xfrm>
            <a:off x="2209680" y="1795320"/>
            <a:ext cx="5105520" cy="581760"/>
            <a:chOff x="2209680" y="1795320"/>
            <a:chExt cx="5105520" cy="581760"/>
          </a:xfrm>
        </p:grpSpPr>
        <p:sp>
          <p:nvSpPr>
            <p:cNvPr id="169" name="Text Box 3"/>
            <p:cNvSpPr/>
            <p:nvPr/>
          </p:nvSpPr>
          <p:spPr>
            <a:xfrm>
              <a:off x="3505320" y="1795320"/>
              <a:ext cx="38098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2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=0.667    (3 d.p.)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0" name="Text Box 4"/>
            <p:cNvSpPr/>
            <p:nvPr/>
          </p:nvSpPr>
          <p:spPr>
            <a:xfrm>
              <a:off x="2209680" y="1795320"/>
              <a:ext cx="137160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2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Sin x</a:t>
              </a: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  <a:ea typeface="Times New Roman"/>
                </a:rPr>
                <a:t>°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71" name="Text Box 5"/>
          <p:cNvSpPr/>
          <p:nvPr/>
        </p:nvSpPr>
        <p:spPr>
          <a:xfrm>
            <a:off x="2239920" y="2492280"/>
            <a:ext cx="4419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How do we find x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Times New Roman"/>
              </a:rPr>
              <a:t>°?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72" name="Group 6"/>
          <p:cNvGrpSpPr/>
          <p:nvPr/>
        </p:nvGrpSpPr>
        <p:grpSpPr>
          <a:xfrm>
            <a:off x="990720" y="1916280"/>
            <a:ext cx="7494480" cy="2349360"/>
            <a:chOff x="990720" y="1916280"/>
            <a:chExt cx="7494480" cy="2349360"/>
          </a:xfrm>
        </p:grpSpPr>
        <p:pic>
          <p:nvPicPr>
            <p:cNvPr id="173" name="Picture 7" descr="ag00021_"/>
            <p:cNvPicPr/>
            <p:nvPr/>
          </p:nvPicPr>
          <p:blipFill>
            <a:blip r:embed="rId1"/>
            <a:stretch/>
          </p:blipFill>
          <p:spPr>
            <a:xfrm>
              <a:off x="7238880" y="1916280"/>
              <a:ext cx="1246320" cy="17143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74" name="Text Box 8"/>
            <p:cNvSpPr/>
            <p:nvPr/>
          </p:nvSpPr>
          <p:spPr>
            <a:xfrm>
              <a:off x="990720" y="3135240"/>
              <a:ext cx="6019560" cy="1130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2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We need to use  </a:t>
              </a: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Sin </a:t>
              </a:r>
              <a:r>
                <a:rPr lang="en-GB" sz="3600" b="0" u="none" strike="noStrike">
                  <a:solidFill>
                    <a:srgbClr val="FFFF00"/>
                  </a:solidFill>
                  <a:effectLst/>
                  <a:uFillTx/>
                  <a:latin typeface="Arial Unicode MS"/>
                  <a:ea typeface="Arial Unicode MS"/>
                </a:rPr>
                <a:t>⁻</a:t>
              </a:r>
              <a:r>
                <a:rPr lang="en-GB" sz="36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  <a:ea typeface="Times New Roman"/>
                </a:rPr>
                <a:t>¹</a:t>
              </a: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on the calculator.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75" name="AutoShape 9"/>
          <p:cNvSpPr/>
          <p:nvPr/>
        </p:nvSpPr>
        <p:spPr>
          <a:xfrm>
            <a:off x="4332240" y="5729400"/>
            <a:ext cx="1066680" cy="533160"/>
          </a:xfrm>
          <a:prstGeom prst="roundRect">
            <a:avLst>
              <a:gd name="adj" fmla="val 42264"/>
            </a:avLst>
          </a:prstGeom>
          <a:solidFill>
            <a:srgbClr val="FFFF00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2</a:t>
            </a:r>
            <a:r>
              <a:rPr lang="en-GB" sz="2400" b="1" u="none" strike="noStrike" baseline="30000">
                <a:solidFill>
                  <a:srgbClr val="000000"/>
                </a:solidFill>
                <a:effectLst/>
                <a:uFillTx/>
                <a:latin typeface="Tahoma"/>
              </a:rPr>
              <a:t>nd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6" name="Text Box 10"/>
          <p:cNvSpPr/>
          <p:nvPr/>
        </p:nvSpPr>
        <p:spPr>
          <a:xfrm>
            <a:off x="990720" y="4430880"/>
            <a:ext cx="6019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Sin </a:t>
            </a: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Arial Unicode MS"/>
                <a:ea typeface="Arial Unicode MS"/>
              </a:rPr>
              <a:t>⁻</a:t>
            </a: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Times New Roman"/>
              </a:rPr>
              <a:t>¹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is written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above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77" name="Group 11"/>
          <p:cNvGrpSpPr/>
          <p:nvPr/>
        </p:nvGrpSpPr>
        <p:grpSpPr>
          <a:xfrm>
            <a:off x="5562720" y="4049640"/>
            <a:ext cx="1066680" cy="945720"/>
            <a:chOff x="5562720" y="4049640"/>
            <a:chExt cx="1066680" cy="945720"/>
          </a:xfrm>
        </p:grpSpPr>
        <p:sp>
          <p:nvSpPr>
            <p:cNvPr id="178" name="AutoShape 12"/>
            <p:cNvSpPr/>
            <p:nvPr/>
          </p:nvSpPr>
          <p:spPr>
            <a:xfrm>
              <a:off x="5562720" y="4462200"/>
              <a:ext cx="1066680" cy="533160"/>
            </a:xfrm>
            <a:prstGeom prst="roundRect">
              <a:avLst>
                <a:gd name="adj" fmla="val 42264"/>
              </a:avLst>
            </a:prstGeom>
            <a:solidFill>
              <a:srgbClr val="FFFFCC"/>
            </a:solidFill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1" u="none" strike="noStrike">
                  <a:solidFill>
                    <a:srgbClr val="000000"/>
                  </a:solidFill>
                  <a:effectLst/>
                  <a:uFillTx/>
                  <a:latin typeface="Tahoma"/>
                </a:rPr>
                <a:t>Sin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79" name="Text Box 13"/>
            <p:cNvSpPr/>
            <p:nvPr/>
          </p:nvSpPr>
          <p:spPr>
            <a:xfrm>
              <a:off x="5641560" y="4049640"/>
              <a:ext cx="9039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Tahoma"/>
                </a:rPr>
                <a:t>Sin </a:t>
              </a: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Tahoma"/>
                  <a:ea typeface="Arial Unicode MS"/>
                </a:rPr>
                <a:t>⁻</a:t>
              </a: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Tahoma"/>
                  <a:ea typeface="Times New Roman"/>
                </a:rPr>
                <a:t>¹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80" name="Text Box 14"/>
          <p:cNvSpPr/>
          <p:nvPr/>
        </p:nvSpPr>
        <p:spPr>
          <a:xfrm>
            <a:off x="826920" y="5729400"/>
            <a:ext cx="3733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To get this press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1" name="AutoShape 15"/>
          <p:cNvSpPr/>
          <p:nvPr/>
        </p:nvSpPr>
        <p:spPr>
          <a:xfrm>
            <a:off x="8004240" y="5718240"/>
            <a:ext cx="1066680" cy="533160"/>
          </a:xfrm>
          <a:prstGeom prst="roundRect">
            <a:avLst>
              <a:gd name="adj" fmla="val 42264"/>
            </a:avLst>
          </a:prstGeom>
          <a:solidFill>
            <a:srgbClr val="FFFFCC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Sin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2" name="Text Box 16"/>
          <p:cNvSpPr/>
          <p:nvPr/>
        </p:nvSpPr>
        <p:spPr>
          <a:xfrm>
            <a:off x="5413320" y="5718240"/>
            <a:ext cx="2438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Followed by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3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Sine Ratio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292" dur="indefinite" restart="never" nodeType="tmRoot">
          <p:childTnLst>
            <p:seq>
              <p:cTn id="293" dur="indefinite" nodeType="mainSeq">
                <p:childTnLst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98" dur="8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99" dur="8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0" dur="8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05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10" dur="8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11" dur="8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2" dur="80"/>
                                        <p:tgtEl>
                                          <p:spTgt spid="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1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22" dur="8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23" dur="8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4" dur="80"/>
                                        <p:tgtEl>
                                          <p:spTgt spid="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29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34" dur="8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35" dur="8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6" dur="8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41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 Box 1026"/>
          <p:cNvSpPr/>
          <p:nvPr/>
        </p:nvSpPr>
        <p:spPr>
          <a:xfrm>
            <a:off x="1116000" y="5410080"/>
            <a:ext cx="762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x 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5" name="Text Box 1027"/>
          <p:cNvSpPr/>
          <p:nvPr/>
        </p:nvSpPr>
        <p:spPr>
          <a:xfrm>
            <a:off x="1878120" y="5410080"/>
            <a:ext cx="2590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 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Arial Unicode MS"/>
                <a:ea typeface="Arial Unicode MS"/>
              </a:rPr>
              <a:t>⁻</a:t>
            </a: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¹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0.667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6" name="Text Box 1028"/>
          <p:cNvSpPr/>
          <p:nvPr/>
        </p:nvSpPr>
        <p:spPr>
          <a:xfrm>
            <a:off x="4392720" y="5410080"/>
            <a:ext cx="2971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41.8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Times New Roman"/>
              </a:rPr>
              <a:t>°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(1 d.p.)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87" name="Group 1031"/>
          <p:cNvGrpSpPr/>
          <p:nvPr/>
        </p:nvGrpSpPr>
        <p:grpSpPr>
          <a:xfrm>
            <a:off x="2209680" y="1913040"/>
            <a:ext cx="4648320" cy="581760"/>
            <a:chOff x="2209680" y="1913040"/>
            <a:chExt cx="4648320" cy="581760"/>
          </a:xfrm>
        </p:grpSpPr>
        <p:sp>
          <p:nvSpPr>
            <p:cNvPr id="188" name="Text Box 1029"/>
            <p:cNvSpPr/>
            <p:nvPr/>
          </p:nvSpPr>
          <p:spPr>
            <a:xfrm>
              <a:off x="3505320" y="1913040"/>
              <a:ext cx="33526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2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= 0.667   (3 d.p.)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9" name="Text Box 1030"/>
            <p:cNvSpPr/>
            <p:nvPr/>
          </p:nvSpPr>
          <p:spPr>
            <a:xfrm>
              <a:off x="2209680" y="1913040"/>
              <a:ext cx="137160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spcBef>
                  <a:spcPts val="2001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Sin x</a:t>
              </a:r>
              <a:r>
                <a:rPr lang="en-GB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  <a:ea typeface="Times New Roman"/>
                </a:rPr>
                <a:t>°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90" name="AutoShape 1032"/>
          <p:cNvSpPr/>
          <p:nvPr/>
        </p:nvSpPr>
        <p:spPr>
          <a:xfrm>
            <a:off x="2301840" y="3160800"/>
            <a:ext cx="1066680" cy="533160"/>
          </a:xfrm>
          <a:prstGeom prst="roundRect">
            <a:avLst>
              <a:gd name="adj" fmla="val 42264"/>
            </a:avLst>
          </a:prstGeom>
          <a:solidFill>
            <a:srgbClr val="FFFF00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2</a:t>
            </a:r>
            <a:r>
              <a:rPr lang="en-GB" sz="2400" b="1" u="none" strike="noStrike" baseline="30000">
                <a:solidFill>
                  <a:srgbClr val="000000"/>
                </a:solidFill>
                <a:effectLst/>
                <a:uFillTx/>
                <a:latin typeface="Tahoma"/>
              </a:rPr>
              <a:t>nd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91" name="Group 1033"/>
          <p:cNvGrpSpPr/>
          <p:nvPr/>
        </p:nvGrpSpPr>
        <p:grpSpPr>
          <a:xfrm>
            <a:off x="3673440" y="2717640"/>
            <a:ext cx="1066680" cy="946440"/>
            <a:chOff x="3673440" y="2717640"/>
            <a:chExt cx="1066680" cy="946440"/>
          </a:xfrm>
        </p:grpSpPr>
        <p:sp>
          <p:nvSpPr>
            <p:cNvPr id="192" name="AutoShape 1034"/>
            <p:cNvSpPr/>
            <p:nvPr/>
          </p:nvSpPr>
          <p:spPr>
            <a:xfrm>
              <a:off x="3673440" y="3130560"/>
              <a:ext cx="1066680" cy="533520"/>
            </a:xfrm>
            <a:prstGeom prst="roundRect">
              <a:avLst>
                <a:gd name="adj" fmla="val 42264"/>
              </a:avLst>
            </a:prstGeom>
            <a:solidFill>
              <a:srgbClr val="FFFFCC"/>
            </a:solidFill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1" u="none" strike="noStrike">
                  <a:solidFill>
                    <a:srgbClr val="000000"/>
                  </a:solidFill>
                  <a:effectLst/>
                  <a:uFillTx/>
                  <a:latin typeface="Tahoma"/>
                </a:rPr>
                <a:t>Sin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3" name="Text Box 1035"/>
            <p:cNvSpPr/>
            <p:nvPr/>
          </p:nvSpPr>
          <p:spPr>
            <a:xfrm>
              <a:off x="3752280" y="2717640"/>
              <a:ext cx="9039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Tahoma"/>
                </a:rPr>
                <a:t>Sin </a:t>
              </a: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Tahoma"/>
                  <a:ea typeface="Arial Unicode MS"/>
                </a:rPr>
                <a:t>⁻</a:t>
              </a: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Tahoma"/>
                  <a:ea typeface="Times New Roman"/>
                </a:rPr>
                <a:t>¹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94" name="Text Box 1036"/>
          <p:cNvSpPr/>
          <p:nvPr/>
        </p:nvSpPr>
        <p:spPr>
          <a:xfrm>
            <a:off x="991800" y="3137040"/>
            <a:ext cx="1207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Press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5" name="Text Box 1037"/>
          <p:cNvSpPr/>
          <p:nvPr/>
        </p:nvSpPr>
        <p:spPr>
          <a:xfrm>
            <a:off x="1044360" y="4325760"/>
            <a:ext cx="1257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Enter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6" name="AutoShape 1038"/>
          <p:cNvSpPr/>
          <p:nvPr/>
        </p:nvSpPr>
        <p:spPr>
          <a:xfrm>
            <a:off x="3786120" y="4348080"/>
            <a:ext cx="1067040" cy="533520"/>
          </a:xfrm>
          <a:prstGeom prst="roundRect">
            <a:avLst>
              <a:gd name="adj" fmla="val 42264"/>
            </a:avLst>
          </a:prstGeom>
          <a:solidFill>
            <a:srgbClr val="FFFFCC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=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7" name="Text Box 1039"/>
          <p:cNvSpPr/>
          <p:nvPr/>
        </p:nvSpPr>
        <p:spPr>
          <a:xfrm>
            <a:off x="2399040" y="4325760"/>
            <a:ext cx="1275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0.667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Sine Ratio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342" dur="indefinite" restart="never" nodeType="tmRoot">
          <p:childTnLst>
            <p:seq>
              <p:cTn id="343" dur="indefinite" nodeType="mainSeq">
                <p:childTnLst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48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53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58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6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68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73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78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8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88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Picture 3" descr="scottishflag"/>
          <p:cNvPicPr/>
          <p:nvPr/>
        </p:nvPicPr>
        <p:blipFill>
          <a:blip r:embed="rId1"/>
          <a:stretch/>
        </p:blipFill>
        <p:spPr>
          <a:xfrm>
            <a:off x="8197920" y="3433680"/>
            <a:ext cx="939600" cy="690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0" name="Text Box 1038"/>
          <p:cNvSpPr/>
          <p:nvPr/>
        </p:nvSpPr>
        <p:spPr>
          <a:xfrm>
            <a:off x="4121280" y="4024440"/>
            <a:ext cx="3671640" cy="703440"/>
          </a:xfrm>
          <a:prstGeom prst="rect">
            <a:avLst/>
          </a:prstGeom>
          <a:solidFill>
            <a:srgbClr val="171717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spcBef>
                <a:spcPts val="2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S</a:t>
            </a:r>
            <a:r>
              <a:rPr lang="en-GB" sz="4000" b="0" u="none" strike="noStrike" baseline="30000">
                <a:solidFill>
                  <a:srgbClr val="FF0000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C</a:t>
            </a:r>
            <a:r>
              <a:rPr lang="en-GB" sz="4000" b="0" u="none" strike="noStrike" baseline="30000">
                <a:solidFill>
                  <a:srgbClr val="00CC00"/>
                </a:solidFill>
                <a:effectLst/>
                <a:uFillTx/>
                <a:latin typeface="Comic Sans MS"/>
              </a:rPr>
              <a:t>A</a:t>
            </a:r>
            <a:r>
              <a:rPr lang="en-GB" sz="4000" b="0" u="none" strike="noStrike">
                <a:solidFill>
                  <a:srgbClr val="00CC00"/>
                </a:solidFill>
                <a:effectLst/>
                <a:uFillTx/>
                <a:latin typeface="Comic Sans MS"/>
              </a:rPr>
              <a:t>H</a:t>
            </a: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T</a:t>
            </a:r>
            <a:r>
              <a:rPr lang="en-GB" sz="4000" b="0" u="none" strike="noStrike" baseline="30000">
                <a:solidFill>
                  <a:srgbClr val="CC00CC"/>
                </a:solidFill>
                <a:effectLst/>
                <a:uFillTx/>
                <a:latin typeface="Comic Sans MS"/>
              </a:rPr>
              <a:t>O</a:t>
            </a:r>
            <a:r>
              <a:rPr lang="en-GB" sz="4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A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6174DC4-B1E9-432E-A8D2-42B30CC5B45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3" name="Rectangle 3"/>
          <p:cNvSpPr/>
          <p:nvPr/>
        </p:nvSpPr>
        <p:spPr>
          <a:xfrm>
            <a:off x="2133720" y="-1604880"/>
            <a:ext cx="81252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-46440" rIns="90000" bIns="-4644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" name="Rectangle 9"/>
          <p:cNvSpPr/>
          <p:nvPr/>
        </p:nvSpPr>
        <p:spPr>
          <a:xfrm>
            <a:off x="976320" y="1923480"/>
            <a:ext cx="7891560" cy="1191240"/>
          </a:xfrm>
          <a:prstGeom prst="rect">
            <a:avLst/>
          </a:prstGeom>
          <a:solidFill>
            <a:srgbClr val="7F7F7F"/>
          </a:solidFill>
          <a:ln w="381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The support rope is 11.7m long. The angle between the rope and ground is 70</a:t>
            </a:r>
            <a:r>
              <a:rPr lang="en-GB" sz="2400" b="0" u="none" strike="noStrike" baseline="30000">
                <a:solidFill>
                  <a:srgbClr val="EAEAEA"/>
                </a:solidFill>
                <a:effectLst/>
                <a:uFillTx/>
                <a:latin typeface="Comic Sans MS"/>
              </a:rPr>
              <a:t>o</a:t>
            </a: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.</a:t>
            </a:r>
            <a:r>
              <a:rPr lang="en-GB" sz="2400" b="0" u="none" strike="noStrike" baseline="30000">
                <a:solidFill>
                  <a:srgbClr val="EAEAEA"/>
                </a:solidFill>
                <a:effectLst/>
                <a:uFillTx/>
                <a:latin typeface="Comic Sans MS"/>
              </a:rPr>
              <a:t> </a:t>
            </a:r>
            <a:r>
              <a:rPr lang="en-GB" sz="24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Use the sine ratio to calculate the height of the flag pole.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205" name="Group 24"/>
          <p:cNvGrpSpPr/>
          <p:nvPr/>
        </p:nvGrpSpPr>
        <p:grpSpPr>
          <a:xfrm>
            <a:off x="6627960" y="4147920"/>
            <a:ext cx="2688840" cy="2300040"/>
            <a:chOff x="6627960" y="4147920"/>
            <a:chExt cx="2688840" cy="2300040"/>
          </a:xfrm>
        </p:grpSpPr>
        <p:sp>
          <p:nvSpPr>
            <p:cNvPr id="206" name="Line 20"/>
            <p:cNvSpPr/>
            <p:nvPr/>
          </p:nvSpPr>
          <p:spPr>
            <a:xfrm flipV="1">
              <a:off x="6627960" y="4147920"/>
              <a:ext cx="1639080" cy="23000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07" name="Text Box 5"/>
            <p:cNvSpPr/>
            <p:nvPr/>
          </p:nvSpPr>
          <p:spPr>
            <a:xfrm>
              <a:off x="6850440" y="6002280"/>
              <a:ext cx="898920" cy="390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70</a:t>
              </a:r>
              <a:r>
                <a:rPr lang="en-GB" sz="2400" b="0" u="none" strike="noStrike" baseline="30000">
                  <a:solidFill>
                    <a:srgbClr val="FFFF00"/>
                  </a:solidFill>
                  <a:effectLst/>
                  <a:uFillTx/>
                  <a:latin typeface="Comic Sans MS"/>
                </a:rPr>
                <a:t>o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08" name="Text Box 6"/>
            <p:cNvSpPr/>
            <p:nvPr/>
          </p:nvSpPr>
          <p:spPr>
            <a:xfrm>
              <a:off x="8412480" y="5219640"/>
              <a:ext cx="904320" cy="36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h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pic>
        <p:nvPicPr>
          <p:cNvPr id="209" name="Picture 2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10" name="Object 2"/>
          <p:cNvGraphicFramePr/>
          <p:nvPr/>
        </p:nvGraphicFramePr>
        <p:xfrm>
          <a:off x="985680" y="3532320"/>
          <a:ext cx="2795760" cy="823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11" name="Object 2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85680" y="3532320"/>
                    <a:ext cx="2795760" cy="823680"/>
                  </a:xfrm>
                  <a:prstGeom prst="rect">
                    <a:avLst/>
                  </a:prstGeom>
                  <a:solidFill>
                    <a:srgbClr val="FFFFFF"/>
                  </a:solidFill>
                  <a:ln w="5724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212" name="Object 3"/>
          <p:cNvGraphicFramePr/>
          <p:nvPr/>
        </p:nvGraphicFramePr>
        <p:xfrm>
          <a:off x="985680" y="4734000"/>
          <a:ext cx="2143440" cy="380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13" name="Object 3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985680" y="4734000"/>
                    <a:ext cx="2143440" cy="380880"/>
                  </a:xfrm>
                  <a:prstGeom prst="rect">
                    <a:avLst/>
                  </a:prstGeom>
                  <a:solidFill>
                    <a:srgbClr val="FFFFFF"/>
                  </a:solidFill>
                  <a:ln w="5724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214" name="Object 4"/>
          <p:cNvGraphicFramePr/>
          <p:nvPr/>
        </p:nvGraphicFramePr>
        <p:xfrm>
          <a:off x="985680" y="5494320"/>
          <a:ext cx="1246320" cy="3985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215" name="Object 4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985680" y="5494320"/>
                    <a:ext cx="1246320" cy="398520"/>
                  </a:xfrm>
                  <a:prstGeom prst="rect">
                    <a:avLst/>
                  </a:prstGeom>
                  <a:solidFill>
                    <a:srgbClr val="FFFFFF"/>
                  </a:solidFill>
                  <a:ln w="5724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216" name="Text Box 6"/>
          <p:cNvSpPr/>
          <p:nvPr/>
        </p:nvSpPr>
        <p:spPr>
          <a:xfrm>
            <a:off x="6340320" y="4967280"/>
            <a:ext cx="11923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11.7m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7" name="Straight Connector 17"/>
          <p:cNvSpPr/>
          <p:nvPr/>
        </p:nvSpPr>
        <p:spPr>
          <a:xfrm flipV="1">
            <a:off x="8268480" y="4078440"/>
            <a:ext cx="1800" cy="2357280"/>
          </a:xfrm>
          <a:prstGeom prst="line">
            <a:avLst/>
          </a:prstGeom>
          <a:ln w="76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8" name="Straight Connector 21"/>
          <p:cNvSpPr/>
          <p:nvPr/>
        </p:nvSpPr>
        <p:spPr>
          <a:xfrm>
            <a:off x="6288120" y="6458040"/>
            <a:ext cx="2357280" cy="1440"/>
          </a:xfrm>
          <a:prstGeom prst="line">
            <a:avLst/>
          </a:prstGeom>
          <a:ln w="76320">
            <a:solidFill>
              <a:srgbClr val="C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360" rIns="90000" bIns="-45360" anchor="t">
            <a:noAutofit/>
          </a:bodyPr>
          <a:p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19" name="Picture 18" descr="TICK.jpg"/>
          <p:cNvPicPr/>
          <p:nvPr/>
        </p:nvPicPr>
        <p:blipFill>
          <a:blip r:embed="rId9"/>
          <a:stretch/>
        </p:blipFill>
        <p:spPr>
          <a:xfrm>
            <a:off x="4170240" y="4498920"/>
            <a:ext cx="49392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0" name="Picture 22" descr="TICK.jpg"/>
          <p:cNvPicPr/>
          <p:nvPr/>
        </p:nvPicPr>
        <p:blipFill>
          <a:blip r:embed="rId10"/>
          <a:stretch/>
        </p:blipFill>
        <p:spPr>
          <a:xfrm>
            <a:off x="4827600" y="4498920"/>
            <a:ext cx="49356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1" name="Picture 25" descr="question mark.jpg"/>
          <p:cNvPicPr/>
          <p:nvPr/>
        </p:nvPicPr>
        <p:blipFill>
          <a:blip r:embed="rId11"/>
          <a:stretch/>
        </p:blipFill>
        <p:spPr>
          <a:xfrm>
            <a:off x="4425840" y="3602160"/>
            <a:ext cx="573120" cy="536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2" name="Rectangle 2"/>
          <p:cNvSpPr/>
          <p:nvPr/>
        </p:nvSpPr>
        <p:spPr>
          <a:xfrm>
            <a:off x="3164040" y="325440"/>
            <a:ext cx="257940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Sine Ratio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389" dur="indefinite" restart="never" nodeType="tmRoot">
          <p:childTnLst>
            <p:seq>
              <p:cTn id="390" dur="indefinite" nodeType="mainSeq">
                <p:childTnLst>
                  <p:par>
                    <p:cTn id="391" fill="hold">
                      <p:stCondLst>
                        <p:cond delay="indefinite"/>
                      </p:stCondLst>
                      <p:childTnLst>
                        <p:par>
                          <p:cTn id="392" fill="hold">
                            <p:stCondLst>
                              <p:cond delay="0"/>
                            </p:stCondLst>
                            <p:childTnLst>
                              <p:par>
                                <p:cTn id="39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95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0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1" dur="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02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0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>
                      <p:stCondLst>
                        <p:cond delay="indefinite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12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17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22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27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2223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2001-04-02T22:12:35Z</dcterms:created>
  <dc:creator>K Hughes</dc:creator>
  <dc:description/>
  <dc:language>en-US</dc:language>
  <cp:lastModifiedBy>Mr Lafferty</cp:lastModifiedBy>
  <dcterms:modified xsi:type="dcterms:W3CDTF">2009-09-12T21:31:02Z</dcterms:modified>
  <cp:revision>281</cp:revision>
  <dc:subject>Maths</dc:subject>
  <dc:title>Introduction to Trigonometry</dc:title>
</cp:coreProperties>
</file>